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object 1173"/>
          <p:cNvSpPr/>
          <p:nvPr/>
        </p:nvSpPr>
        <p:spPr>
          <a:xfrm>
            <a:off x="5551118" y="399896"/>
            <a:ext cx="304117" cy="348919"/>
          </a:xfrm>
          <a:custGeom>
            <a:avLst/>
            <a:gdLst/>
            <a:ahLst/>
            <a:cxnLst/>
            <a:rect l="l" t="t" r="r" b="b"/>
            <a:pathLst>
              <a:path w="304117" h="348919">
                <a:moveTo>
                  <a:pt x="179733" y="66548"/>
                </a:moveTo>
                <a:lnTo>
                  <a:pt x="172291" y="62725"/>
                </a:lnTo>
                <a:lnTo>
                  <a:pt x="170314" y="61772"/>
                </a:lnTo>
                <a:lnTo>
                  <a:pt x="158686" y="58183"/>
                </a:lnTo>
                <a:lnTo>
                  <a:pt x="162512" y="106743"/>
                </a:lnTo>
                <a:lnTo>
                  <a:pt x="172926" y="106743"/>
                </a:lnTo>
                <a:lnTo>
                  <a:pt x="175695" y="108648"/>
                </a:lnTo>
                <a:lnTo>
                  <a:pt x="176330" y="112268"/>
                </a:lnTo>
                <a:lnTo>
                  <a:pt x="176762" y="115671"/>
                </a:lnTo>
                <a:lnTo>
                  <a:pt x="175276" y="122682"/>
                </a:lnTo>
                <a:lnTo>
                  <a:pt x="171656" y="132892"/>
                </a:lnTo>
                <a:lnTo>
                  <a:pt x="125733" y="263232"/>
                </a:lnTo>
                <a:lnTo>
                  <a:pt x="122240" y="272775"/>
                </a:lnTo>
                <a:lnTo>
                  <a:pt x="116849" y="285569"/>
                </a:lnTo>
                <a:lnTo>
                  <a:pt x="112550" y="293001"/>
                </a:lnTo>
                <a:lnTo>
                  <a:pt x="109147" y="297040"/>
                </a:lnTo>
                <a:lnTo>
                  <a:pt x="104676" y="298958"/>
                </a:lnTo>
                <a:lnTo>
                  <a:pt x="94478" y="298958"/>
                </a:lnTo>
                <a:lnTo>
                  <a:pt x="91926" y="297256"/>
                </a:lnTo>
                <a:lnTo>
                  <a:pt x="91494" y="293636"/>
                </a:lnTo>
                <a:lnTo>
                  <a:pt x="91075" y="290017"/>
                </a:lnTo>
                <a:lnTo>
                  <a:pt x="92777" y="282371"/>
                </a:lnTo>
                <a:lnTo>
                  <a:pt x="96815" y="270891"/>
                </a:lnTo>
                <a:lnTo>
                  <a:pt x="105959" y="67195"/>
                </a:lnTo>
                <a:lnTo>
                  <a:pt x="95612" y="73828"/>
                </a:lnTo>
                <a:lnTo>
                  <a:pt x="85910" y="82115"/>
                </a:lnTo>
                <a:lnTo>
                  <a:pt x="78527" y="91224"/>
                </a:lnTo>
                <a:lnTo>
                  <a:pt x="69191" y="109190"/>
                </a:lnTo>
                <a:lnTo>
                  <a:pt x="63945" y="121992"/>
                </a:lnTo>
                <a:lnTo>
                  <a:pt x="58334" y="137147"/>
                </a:lnTo>
                <a:lnTo>
                  <a:pt x="11763" y="268973"/>
                </a:lnTo>
                <a:lnTo>
                  <a:pt x="8062" y="279767"/>
                </a:lnTo>
                <a:lnTo>
                  <a:pt x="3837" y="293807"/>
                </a:lnTo>
                <a:lnTo>
                  <a:pt x="1181" y="305241"/>
                </a:lnTo>
                <a:lnTo>
                  <a:pt x="0" y="315494"/>
                </a:lnTo>
                <a:lnTo>
                  <a:pt x="2423" y="327604"/>
                </a:lnTo>
                <a:lnTo>
                  <a:pt x="10277" y="338289"/>
                </a:lnTo>
                <a:lnTo>
                  <a:pt x="15530" y="342437"/>
                </a:lnTo>
                <a:lnTo>
                  <a:pt x="26981" y="347285"/>
                </a:lnTo>
                <a:lnTo>
                  <a:pt x="41100" y="348919"/>
                </a:lnTo>
                <a:lnTo>
                  <a:pt x="46757" y="348694"/>
                </a:lnTo>
                <a:lnTo>
                  <a:pt x="59135" y="346667"/>
                </a:lnTo>
                <a:lnTo>
                  <a:pt x="71720" y="342544"/>
                </a:lnTo>
                <a:lnTo>
                  <a:pt x="82336" y="337631"/>
                </a:lnTo>
                <a:lnTo>
                  <a:pt x="93284" y="331234"/>
                </a:lnTo>
                <a:lnTo>
                  <a:pt x="104473" y="323405"/>
                </a:lnTo>
                <a:lnTo>
                  <a:pt x="97234" y="343814"/>
                </a:lnTo>
                <a:lnTo>
                  <a:pt x="182921" y="343814"/>
                </a:lnTo>
                <a:lnTo>
                  <a:pt x="304117" y="0"/>
                </a:lnTo>
                <a:lnTo>
                  <a:pt x="218430" y="0"/>
                </a:lnTo>
                <a:lnTo>
                  <a:pt x="190363" y="79946"/>
                </a:lnTo>
                <a:lnTo>
                  <a:pt x="185690" y="72301"/>
                </a:lnTo>
                <a:lnTo>
                  <a:pt x="179733" y="66548"/>
                </a:lnTo>
                <a:close/>
              </a:path>
              <a:path w="304117" h="348919">
                <a:moveTo>
                  <a:pt x="158686" y="58183"/>
                </a:moveTo>
                <a:lnTo>
                  <a:pt x="145075" y="56984"/>
                </a:lnTo>
                <a:lnTo>
                  <a:pt x="142733" y="57018"/>
                </a:lnTo>
                <a:lnTo>
                  <a:pt x="130160" y="58395"/>
                </a:lnTo>
                <a:lnTo>
                  <a:pt x="117915" y="61787"/>
                </a:lnTo>
                <a:lnTo>
                  <a:pt x="105959" y="67195"/>
                </a:lnTo>
                <a:lnTo>
                  <a:pt x="96815" y="270891"/>
                </a:lnTo>
                <a:lnTo>
                  <a:pt x="145507" y="132892"/>
                </a:lnTo>
                <a:lnTo>
                  <a:pt x="149330" y="121831"/>
                </a:lnTo>
                <a:lnTo>
                  <a:pt x="152733" y="114820"/>
                </a:lnTo>
                <a:lnTo>
                  <a:pt x="155705" y="111633"/>
                </a:lnTo>
                <a:lnTo>
                  <a:pt x="158474" y="108445"/>
                </a:lnTo>
                <a:lnTo>
                  <a:pt x="162512" y="106743"/>
                </a:lnTo>
                <a:lnTo>
                  <a:pt x="158686" y="581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4" name="object 1174"/>
          <p:cNvSpPr/>
          <p:nvPr/>
        </p:nvSpPr>
        <p:spPr>
          <a:xfrm>
            <a:off x="5785949" y="456876"/>
            <a:ext cx="247486" cy="291934"/>
          </a:xfrm>
          <a:custGeom>
            <a:avLst/>
            <a:gdLst/>
            <a:ahLst/>
            <a:cxnLst/>
            <a:rect l="l" t="t" r="r" b="b"/>
            <a:pathLst>
              <a:path w="247486" h="291934">
                <a:moveTo>
                  <a:pt x="237200" y="22846"/>
                </a:moveTo>
                <a:lnTo>
                  <a:pt x="227483" y="13614"/>
                </a:lnTo>
                <a:lnTo>
                  <a:pt x="223492" y="10978"/>
                </a:lnTo>
                <a:lnTo>
                  <a:pt x="213382" y="6154"/>
                </a:lnTo>
                <a:lnTo>
                  <a:pt x="201533" y="2726"/>
                </a:lnTo>
                <a:lnTo>
                  <a:pt x="187945" y="679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277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35309" y="111246"/>
                </a:lnTo>
                <a:lnTo>
                  <a:pt x="240209" y="96179"/>
                </a:lnTo>
                <a:lnTo>
                  <a:pt x="243865" y="82539"/>
                </a:lnTo>
                <a:lnTo>
                  <a:pt x="246287" y="70304"/>
                </a:lnTo>
                <a:lnTo>
                  <a:pt x="247486" y="59456"/>
                </a:lnTo>
                <a:lnTo>
                  <a:pt x="247473" y="49974"/>
                </a:lnTo>
                <a:lnTo>
                  <a:pt x="247101" y="46330"/>
                </a:lnTo>
                <a:lnTo>
                  <a:pt x="243726" y="33750"/>
                </a:lnTo>
                <a:lnTo>
                  <a:pt x="237200" y="22846"/>
                </a:lnTo>
                <a:close/>
              </a:path>
              <a:path w="247486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709" y="248833"/>
                </a:lnTo>
                <a:lnTo>
                  <a:pt x="183911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906" y="19255"/>
                </a:lnTo>
                <a:lnTo>
                  <a:pt x="90381" y="26447"/>
                </a:lnTo>
                <a:lnTo>
                  <a:pt x="80839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6008139" y="456876"/>
            <a:ext cx="247473" cy="291934"/>
          </a:xfrm>
          <a:custGeom>
            <a:avLst/>
            <a:gdLst/>
            <a:ahLst/>
            <a:cxnLst/>
            <a:rect l="l" t="t" r="r" b="b"/>
            <a:pathLst>
              <a:path w="247473" h="291934">
                <a:moveTo>
                  <a:pt x="237107" y="22821"/>
                </a:moveTo>
                <a:lnTo>
                  <a:pt x="227268" y="13614"/>
                </a:lnTo>
                <a:lnTo>
                  <a:pt x="223471" y="11060"/>
                </a:lnTo>
                <a:lnTo>
                  <a:pt x="213437" y="6200"/>
                </a:lnTo>
                <a:lnTo>
                  <a:pt x="201608" y="2746"/>
                </a:lnTo>
                <a:lnTo>
                  <a:pt x="187997" y="684"/>
                </a:lnTo>
                <a:lnTo>
                  <a:pt x="172619" y="0"/>
                </a:lnTo>
                <a:lnTo>
                  <a:pt x="166047" y="145"/>
                </a:lnTo>
                <a:lnTo>
                  <a:pt x="153283" y="1278"/>
                </a:lnTo>
                <a:lnTo>
                  <a:pt x="140770" y="3521"/>
                </a:lnTo>
                <a:lnTo>
                  <a:pt x="142237" y="62581"/>
                </a:lnTo>
                <a:lnTo>
                  <a:pt x="146254" y="55283"/>
                </a:lnTo>
                <a:lnTo>
                  <a:pt x="148807" y="51676"/>
                </a:lnTo>
                <a:lnTo>
                  <a:pt x="153061" y="49758"/>
                </a:lnTo>
                <a:lnTo>
                  <a:pt x="163907" y="49758"/>
                </a:lnTo>
                <a:lnTo>
                  <a:pt x="166244" y="52095"/>
                </a:lnTo>
                <a:lnTo>
                  <a:pt x="166460" y="56133"/>
                </a:lnTo>
                <a:lnTo>
                  <a:pt x="166324" y="58115"/>
                </a:lnTo>
                <a:lnTo>
                  <a:pt x="164002" y="68409"/>
                </a:lnTo>
                <a:lnTo>
                  <a:pt x="158802" y="84416"/>
                </a:lnTo>
                <a:lnTo>
                  <a:pt x="151576" y="105041"/>
                </a:lnTo>
                <a:lnTo>
                  <a:pt x="126480" y="105041"/>
                </a:lnTo>
                <a:lnTo>
                  <a:pt x="110326" y="150964"/>
                </a:lnTo>
                <a:lnTo>
                  <a:pt x="221311" y="150964"/>
                </a:lnTo>
                <a:lnTo>
                  <a:pt x="234494" y="113550"/>
                </a:lnTo>
                <a:lnTo>
                  <a:pt x="240122" y="96179"/>
                </a:lnTo>
                <a:lnTo>
                  <a:pt x="243773" y="82539"/>
                </a:lnTo>
                <a:lnTo>
                  <a:pt x="246227" y="70304"/>
                </a:lnTo>
                <a:lnTo>
                  <a:pt x="247466" y="59456"/>
                </a:lnTo>
                <a:lnTo>
                  <a:pt x="247473" y="49974"/>
                </a:lnTo>
                <a:lnTo>
                  <a:pt x="247087" y="46229"/>
                </a:lnTo>
                <a:lnTo>
                  <a:pt x="243689" y="33691"/>
                </a:lnTo>
                <a:lnTo>
                  <a:pt x="237107" y="22821"/>
                </a:lnTo>
                <a:close/>
              </a:path>
              <a:path w="247473" h="291934">
                <a:moveTo>
                  <a:pt x="18160" y="277083"/>
                </a:moveTo>
                <a:lnTo>
                  <a:pt x="30379" y="284073"/>
                </a:lnTo>
                <a:lnTo>
                  <a:pt x="36861" y="286486"/>
                </a:lnTo>
                <a:lnTo>
                  <a:pt x="48433" y="289478"/>
                </a:lnTo>
                <a:lnTo>
                  <a:pt x="61369" y="291312"/>
                </a:lnTo>
                <a:lnTo>
                  <a:pt x="75668" y="291934"/>
                </a:lnTo>
                <a:lnTo>
                  <a:pt x="88619" y="291470"/>
                </a:lnTo>
                <a:lnTo>
                  <a:pt x="101605" y="289957"/>
                </a:lnTo>
                <a:lnTo>
                  <a:pt x="113724" y="287413"/>
                </a:lnTo>
                <a:lnTo>
                  <a:pt x="124994" y="283857"/>
                </a:lnTo>
                <a:lnTo>
                  <a:pt x="132093" y="280955"/>
                </a:lnTo>
                <a:lnTo>
                  <a:pt x="143365" y="275213"/>
                </a:lnTo>
                <a:lnTo>
                  <a:pt x="154060" y="268253"/>
                </a:lnTo>
                <a:lnTo>
                  <a:pt x="164123" y="260045"/>
                </a:lnTo>
                <a:lnTo>
                  <a:pt x="175655" y="248833"/>
                </a:lnTo>
                <a:lnTo>
                  <a:pt x="183815" y="239251"/>
                </a:lnTo>
                <a:lnTo>
                  <a:pt x="190057" y="230060"/>
                </a:lnTo>
                <a:lnTo>
                  <a:pt x="197222" y="216134"/>
                </a:lnTo>
                <a:lnTo>
                  <a:pt x="202326" y="204025"/>
                </a:lnTo>
                <a:lnTo>
                  <a:pt x="207494" y="189877"/>
                </a:lnTo>
                <a:lnTo>
                  <a:pt x="214936" y="169252"/>
                </a:lnTo>
                <a:lnTo>
                  <a:pt x="133719" y="169252"/>
                </a:lnTo>
                <a:lnTo>
                  <a:pt x="120537" y="206247"/>
                </a:lnTo>
                <a:lnTo>
                  <a:pt x="117747" y="213889"/>
                </a:lnTo>
                <a:lnTo>
                  <a:pt x="112234" y="226559"/>
                </a:lnTo>
                <a:lnTo>
                  <a:pt x="107138" y="234746"/>
                </a:lnTo>
                <a:lnTo>
                  <a:pt x="103316" y="239636"/>
                </a:lnTo>
                <a:lnTo>
                  <a:pt x="97994" y="241973"/>
                </a:lnTo>
                <a:lnTo>
                  <a:pt x="86298" y="241973"/>
                </a:lnTo>
                <a:lnTo>
                  <a:pt x="83542" y="240055"/>
                </a:lnTo>
                <a:lnTo>
                  <a:pt x="82894" y="236448"/>
                </a:lnTo>
                <a:lnTo>
                  <a:pt x="82873" y="236319"/>
                </a:lnTo>
                <a:lnTo>
                  <a:pt x="83998" y="227396"/>
                </a:lnTo>
                <a:lnTo>
                  <a:pt x="88850" y="211785"/>
                </a:lnTo>
                <a:lnTo>
                  <a:pt x="110326" y="150964"/>
                </a:lnTo>
                <a:lnTo>
                  <a:pt x="126480" y="105041"/>
                </a:lnTo>
                <a:lnTo>
                  <a:pt x="133719" y="84416"/>
                </a:lnTo>
                <a:lnTo>
                  <a:pt x="136867" y="75726"/>
                </a:lnTo>
                <a:lnTo>
                  <a:pt x="142237" y="62581"/>
                </a:lnTo>
                <a:lnTo>
                  <a:pt x="140770" y="3521"/>
                </a:lnTo>
                <a:lnTo>
                  <a:pt x="128509" y="6859"/>
                </a:lnTo>
                <a:lnTo>
                  <a:pt x="116498" y="11277"/>
                </a:lnTo>
                <a:lnTo>
                  <a:pt x="100864" y="19255"/>
                </a:lnTo>
                <a:lnTo>
                  <a:pt x="90295" y="26447"/>
                </a:lnTo>
                <a:lnTo>
                  <a:pt x="80751" y="34695"/>
                </a:lnTo>
                <a:lnTo>
                  <a:pt x="72264" y="44018"/>
                </a:lnTo>
                <a:lnTo>
                  <a:pt x="64493" y="54566"/>
                </a:lnTo>
                <a:lnTo>
                  <a:pt x="58284" y="64744"/>
                </a:lnTo>
                <a:lnTo>
                  <a:pt x="52406" y="76081"/>
                </a:lnTo>
                <a:lnTo>
                  <a:pt x="46860" y="88587"/>
                </a:lnTo>
                <a:lnTo>
                  <a:pt x="41644" y="102273"/>
                </a:lnTo>
                <a:lnTo>
                  <a:pt x="12739" y="184569"/>
                </a:lnTo>
                <a:lnTo>
                  <a:pt x="8143" y="198147"/>
                </a:lnTo>
                <a:lnTo>
                  <a:pt x="4240" y="211500"/>
                </a:lnTo>
                <a:lnTo>
                  <a:pt x="1603" y="222921"/>
                </a:lnTo>
                <a:lnTo>
                  <a:pt x="192" y="232409"/>
                </a:lnTo>
                <a:lnTo>
                  <a:pt x="0" y="238251"/>
                </a:lnTo>
                <a:lnTo>
                  <a:pt x="1530" y="250869"/>
                </a:lnTo>
                <a:lnTo>
                  <a:pt x="5716" y="262597"/>
                </a:lnTo>
                <a:lnTo>
                  <a:pt x="9280" y="268409"/>
                </a:lnTo>
                <a:lnTo>
                  <a:pt x="18160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6208580" y="456885"/>
            <a:ext cx="294951" cy="335305"/>
          </a:xfrm>
          <a:custGeom>
            <a:avLst/>
            <a:gdLst/>
            <a:ahLst/>
            <a:cxnLst/>
            <a:rect l="l" t="t" r="r" b="b"/>
            <a:pathLst>
              <a:path w="294951" h="335305">
                <a:moveTo>
                  <a:pt x="27829" y="211130"/>
                </a:moveTo>
                <a:lnTo>
                  <a:pt x="27045" y="220916"/>
                </a:lnTo>
                <a:lnTo>
                  <a:pt x="27134" y="222868"/>
                </a:lnTo>
                <a:lnTo>
                  <a:pt x="30528" y="235380"/>
                </a:lnTo>
                <a:lnTo>
                  <a:pt x="38944" y="245364"/>
                </a:lnTo>
                <a:lnTo>
                  <a:pt x="46690" y="250008"/>
                </a:lnTo>
                <a:lnTo>
                  <a:pt x="58735" y="253536"/>
                </a:lnTo>
                <a:lnTo>
                  <a:pt x="73603" y="254723"/>
                </a:lnTo>
                <a:lnTo>
                  <a:pt x="76013" y="254682"/>
                </a:lnTo>
                <a:lnTo>
                  <a:pt x="88393" y="253208"/>
                </a:lnTo>
                <a:lnTo>
                  <a:pt x="101035" y="249618"/>
                </a:lnTo>
                <a:lnTo>
                  <a:pt x="106910" y="247224"/>
                </a:lnTo>
                <a:lnTo>
                  <a:pt x="118078" y="241602"/>
                </a:lnTo>
                <a:lnTo>
                  <a:pt x="119958" y="204546"/>
                </a:lnTo>
                <a:lnTo>
                  <a:pt x="117405" y="202628"/>
                </a:lnTo>
                <a:lnTo>
                  <a:pt x="117189" y="199009"/>
                </a:lnTo>
                <a:lnTo>
                  <a:pt x="116986" y="195186"/>
                </a:lnTo>
                <a:lnTo>
                  <a:pt x="119107" y="187109"/>
                </a:lnTo>
                <a:lnTo>
                  <a:pt x="123577" y="174561"/>
                </a:lnTo>
                <a:lnTo>
                  <a:pt x="156953" y="79730"/>
                </a:lnTo>
                <a:lnTo>
                  <a:pt x="157427" y="78349"/>
                </a:lnTo>
                <a:lnTo>
                  <a:pt x="163159" y="64410"/>
                </a:lnTo>
                <a:lnTo>
                  <a:pt x="168434" y="55918"/>
                </a:lnTo>
                <a:lnTo>
                  <a:pt x="171837" y="51879"/>
                </a:lnTo>
                <a:lnTo>
                  <a:pt x="176092" y="49745"/>
                </a:lnTo>
                <a:lnTo>
                  <a:pt x="186087" y="49745"/>
                </a:lnTo>
                <a:lnTo>
                  <a:pt x="188855" y="51663"/>
                </a:lnTo>
                <a:lnTo>
                  <a:pt x="189058" y="55283"/>
                </a:lnTo>
                <a:lnTo>
                  <a:pt x="189274" y="58686"/>
                </a:lnTo>
                <a:lnTo>
                  <a:pt x="187153" y="66979"/>
                </a:lnTo>
                <a:lnTo>
                  <a:pt x="182683" y="79730"/>
                </a:lnTo>
                <a:lnTo>
                  <a:pt x="151847" y="167119"/>
                </a:lnTo>
                <a:lnTo>
                  <a:pt x="147937" y="177607"/>
                </a:lnTo>
                <a:lnTo>
                  <a:pt x="142647" y="190159"/>
                </a:lnTo>
                <a:lnTo>
                  <a:pt x="138462" y="197739"/>
                </a:lnTo>
                <a:lnTo>
                  <a:pt x="135058" y="202412"/>
                </a:lnTo>
                <a:lnTo>
                  <a:pt x="130588" y="204546"/>
                </a:lnTo>
                <a:lnTo>
                  <a:pt x="130372" y="327863"/>
                </a:lnTo>
                <a:lnTo>
                  <a:pt x="151845" y="319346"/>
                </a:lnTo>
                <a:lnTo>
                  <a:pt x="162707" y="313142"/>
                </a:lnTo>
                <a:lnTo>
                  <a:pt x="172472" y="305955"/>
                </a:lnTo>
                <a:lnTo>
                  <a:pt x="181805" y="297539"/>
                </a:lnTo>
                <a:lnTo>
                  <a:pt x="190410" y="287935"/>
                </a:lnTo>
                <a:lnTo>
                  <a:pt x="196285" y="278752"/>
                </a:lnTo>
                <a:lnTo>
                  <a:pt x="202496" y="264795"/>
                </a:lnTo>
                <a:lnTo>
                  <a:pt x="207006" y="253236"/>
                </a:lnTo>
                <a:lnTo>
                  <a:pt x="212302" y="238961"/>
                </a:lnTo>
                <a:lnTo>
                  <a:pt x="218408" y="221970"/>
                </a:lnTo>
                <a:lnTo>
                  <a:pt x="294951" y="5105"/>
                </a:lnTo>
                <a:lnTo>
                  <a:pt x="215220" y="5105"/>
                </a:lnTo>
                <a:lnTo>
                  <a:pt x="201390" y="26365"/>
                </a:lnTo>
                <a:lnTo>
                  <a:pt x="201207" y="25942"/>
                </a:lnTo>
                <a:lnTo>
                  <a:pt x="194246" y="14569"/>
                </a:lnTo>
                <a:lnTo>
                  <a:pt x="184804" y="6591"/>
                </a:lnTo>
                <a:lnTo>
                  <a:pt x="171201" y="1330"/>
                </a:lnTo>
                <a:lnTo>
                  <a:pt x="157588" y="0"/>
                </a:lnTo>
                <a:lnTo>
                  <a:pt x="154970" y="34"/>
                </a:lnTo>
                <a:lnTo>
                  <a:pt x="141616" y="1395"/>
                </a:lnTo>
                <a:lnTo>
                  <a:pt x="129228" y="4760"/>
                </a:lnTo>
                <a:lnTo>
                  <a:pt x="117821" y="10163"/>
                </a:lnTo>
                <a:lnTo>
                  <a:pt x="107410" y="17640"/>
                </a:lnTo>
                <a:lnTo>
                  <a:pt x="97832" y="27528"/>
                </a:lnTo>
                <a:lnTo>
                  <a:pt x="90886" y="37074"/>
                </a:lnTo>
                <a:lnTo>
                  <a:pt x="84409" y="48224"/>
                </a:lnTo>
                <a:lnTo>
                  <a:pt x="78427" y="60958"/>
                </a:lnTo>
                <a:lnTo>
                  <a:pt x="72968" y="75260"/>
                </a:lnTo>
                <a:lnTo>
                  <a:pt x="36824" y="177533"/>
                </a:lnTo>
                <a:lnTo>
                  <a:pt x="34199" y="185316"/>
                </a:lnTo>
                <a:lnTo>
                  <a:pt x="30204" y="199264"/>
                </a:lnTo>
                <a:lnTo>
                  <a:pt x="27829" y="211130"/>
                </a:lnTo>
                <a:close/>
              </a:path>
              <a:path w="294951" h="335305">
                <a:moveTo>
                  <a:pt x="0" y="292862"/>
                </a:moveTo>
                <a:lnTo>
                  <a:pt x="915" y="304805"/>
                </a:lnTo>
                <a:lnTo>
                  <a:pt x="4824" y="314338"/>
                </a:lnTo>
                <a:lnTo>
                  <a:pt x="11728" y="321487"/>
                </a:lnTo>
                <a:lnTo>
                  <a:pt x="20014" y="326247"/>
                </a:lnTo>
                <a:lnTo>
                  <a:pt x="30595" y="330240"/>
                </a:lnTo>
                <a:lnTo>
                  <a:pt x="42898" y="333068"/>
                </a:lnTo>
                <a:lnTo>
                  <a:pt x="56943" y="334749"/>
                </a:lnTo>
                <a:lnTo>
                  <a:pt x="72752" y="335305"/>
                </a:lnTo>
                <a:lnTo>
                  <a:pt x="80886" y="335184"/>
                </a:lnTo>
                <a:lnTo>
                  <a:pt x="94446" y="334406"/>
                </a:lnTo>
                <a:lnTo>
                  <a:pt x="107231" y="332918"/>
                </a:lnTo>
                <a:lnTo>
                  <a:pt x="119215" y="330732"/>
                </a:lnTo>
                <a:lnTo>
                  <a:pt x="130372" y="327863"/>
                </a:lnTo>
                <a:lnTo>
                  <a:pt x="130588" y="204546"/>
                </a:lnTo>
                <a:lnTo>
                  <a:pt x="119958" y="204546"/>
                </a:lnTo>
                <a:lnTo>
                  <a:pt x="118078" y="241602"/>
                </a:lnTo>
                <a:lnTo>
                  <a:pt x="129521" y="234518"/>
                </a:lnTo>
                <a:lnTo>
                  <a:pt x="122091" y="255778"/>
                </a:lnTo>
                <a:lnTo>
                  <a:pt x="121432" y="257550"/>
                </a:lnTo>
                <a:lnTo>
                  <a:pt x="115556" y="271495"/>
                </a:lnTo>
                <a:lnTo>
                  <a:pt x="110395" y="279806"/>
                </a:lnTo>
                <a:lnTo>
                  <a:pt x="106775" y="283641"/>
                </a:lnTo>
                <a:lnTo>
                  <a:pt x="101886" y="285546"/>
                </a:lnTo>
                <a:lnTo>
                  <a:pt x="86366" y="285546"/>
                </a:lnTo>
                <a:lnTo>
                  <a:pt x="84029" y="279171"/>
                </a:lnTo>
                <a:lnTo>
                  <a:pt x="88284" y="266839"/>
                </a:lnTo>
                <a:lnTo>
                  <a:pt x="5353" y="266839"/>
                </a:lnTo>
                <a:lnTo>
                  <a:pt x="2078" y="278486"/>
                </a:lnTo>
                <a:lnTo>
                  <a:pt x="0" y="29286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6455706" y="456876"/>
            <a:ext cx="247492" cy="291934"/>
          </a:xfrm>
          <a:custGeom>
            <a:avLst/>
            <a:gdLst/>
            <a:ahLst/>
            <a:cxnLst/>
            <a:rect l="l" t="t" r="r" b="b"/>
            <a:pathLst>
              <a:path w="247492" h="291934">
                <a:moveTo>
                  <a:pt x="237207" y="22846"/>
                </a:moveTo>
                <a:lnTo>
                  <a:pt x="227490" y="13614"/>
                </a:lnTo>
                <a:lnTo>
                  <a:pt x="223499" y="10978"/>
                </a:lnTo>
                <a:lnTo>
                  <a:pt x="213389" y="6154"/>
                </a:lnTo>
                <a:lnTo>
                  <a:pt x="201540" y="2726"/>
                </a:lnTo>
                <a:lnTo>
                  <a:pt x="187952" y="679"/>
                </a:lnTo>
                <a:lnTo>
                  <a:pt x="172626" y="0"/>
                </a:lnTo>
                <a:lnTo>
                  <a:pt x="166054" y="145"/>
                </a:lnTo>
                <a:lnTo>
                  <a:pt x="153290" y="1278"/>
                </a:lnTo>
                <a:lnTo>
                  <a:pt x="140777" y="3521"/>
                </a:lnTo>
                <a:lnTo>
                  <a:pt x="142244" y="62579"/>
                </a:lnTo>
                <a:lnTo>
                  <a:pt x="146261" y="55283"/>
                </a:lnTo>
                <a:lnTo>
                  <a:pt x="148814" y="51676"/>
                </a:lnTo>
                <a:lnTo>
                  <a:pt x="153284" y="49758"/>
                </a:lnTo>
                <a:lnTo>
                  <a:pt x="163914" y="49758"/>
                </a:lnTo>
                <a:lnTo>
                  <a:pt x="166251" y="52095"/>
                </a:lnTo>
                <a:lnTo>
                  <a:pt x="166467" y="56133"/>
                </a:lnTo>
                <a:lnTo>
                  <a:pt x="166331" y="58115"/>
                </a:lnTo>
                <a:lnTo>
                  <a:pt x="164009" y="68409"/>
                </a:lnTo>
                <a:lnTo>
                  <a:pt x="158809" y="84416"/>
                </a:lnTo>
                <a:lnTo>
                  <a:pt x="151582" y="105041"/>
                </a:lnTo>
                <a:lnTo>
                  <a:pt x="126487" y="105041"/>
                </a:lnTo>
                <a:lnTo>
                  <a:pt x="110333" y="150964"/>
                </a:lnTo>
                <a:lnTo>
                  <a:pt x="221318" y="150964"/>
                </a:lnTo>
                <a:lnTo>
                  <a:pt x="234501" y="113550"/>
                </a:lnTo>
                <a:lnTo>
                  <a:pt x="235315" y="111246"/>
                </a:lnTo>
                <a:lnTo>
                  <a:pt x="240211" y="96179"/>
                </a:lnTo>
                <a:lnTo>
                  <a:pt x="243867" y="82539"/>
                </a:lnTo>
                <a:lnTo>
                  <a:pt x="246290" y="70304"/>
                </a:lnTo>
                <a:lnTo>
                  <a:pt x="247492" y="59456"/>
                </a:lnTo>
                <a:lnTo>
                  <a:pt x="247480" y="49974"/>
                </a:lnTo>
                <a:lnTo>
                  <a:pt x="247108" y="46330"/>
                </a:lnTo>
                <a:lnTo>
                  <a:pt x="243733" y="33750"/>
                </a:lnTo>
                <a:lnTo>
                  <a:pt x="237207" y="22846"/>
                </a:lnTo>
                <a:close/>
              </a:path>
              <a:path w="247492" h="291934">
                <a:moveTo>
                  <a:pt x="18167" y="277083"/>
                </a:moveTo>
                <a:lnTo>
                  <a:pt x="30386" y="284073"/>
                </a:lnTo>
                <a:lnTo>
                  <a:pt x="36868" y="286486"/>
                </a:lnTo>
                <a:lnTo>
                  <a:pt x="48440" y="289478"/>
                </a:lnTo>
                <a:lnTo>
                  <a:pt x="61376" y="291312"/>
                </a:lnTo>
                <a:lnTo>
                  <a:pt x="75675" y="291934"/>
                </a:lnTo>
                <a:lnTo>
                  <a:pt x="88652" y="291470"/>
                </a:lnTo>
                <a:lnTo>
                  <a:pt x="101686" y="289957"/>
                </a:lnTo>
                <a:lnTo>
                  <a:pt x="113817" y="287413"/>
                </a:lnTo>
                <a:lnTo>
                  <a:pt x="125001" y="283857"/>
                </a:lnTo>
                <a:lnTo>
                  <a:pt x="132100" y="280955"/>
                </a:lnTo>
                <a:lnTo>
                  <a:pt x="143372" y="275213"/>
                </a:lnTo>
                <a:lnTo>
                  <a:pt x="154067" y="268253"/>
                </a:lnTo>
                <a:lnTo>
                  <a:pt x="164130" y="260045"/>
                </a:lnTo>
                <a:lnTo>
                  <a:pt x="175716" y="248833"/>
                </a:lnTo>
                <a:lnTo>
                  <a:pt x="183918" y="239251"/>
                </a:lnTo>
                <a:lnTo>
                  <a:pt x="190063" y="230060"/>
                </a:lnTo>
                <a:lnTo>
                  <a:pt x="197259" y="216091"/>
                </a:lnTo>
                <a:lnTo>
                  <a:pt x="202418" y="203999"/>
                </a:lnTo>
                <a:lnTo>
                  <a:pt x="207716" y="189877"/>
                </a:lnTo>
                <a:lnTo>
                  <a:pt x="214943" y="169252"/>
                </a:lnTo>
                <a:lnTo>
                  <a:pt x="133714" y="169252"/>
                </a:lnTo>
                <a:lnTo>
                  <a:pt x="120531" y="206247"/>
                </a:lnTo>
                <a:lnTo>
                  <a:pt x="117749" y="213884"/>
                </a:lnTo>
                <a:lnTo>
                  <a:pt x="112241" y="226557"/>
                </a:lnTo>
                <a:lnTo>
                  <a:pt x="107145" y="234746"/>
                </a:lnTo>
                <a:lnTo>
                  <a:pt x="103310" y="239636"/>
                </a:lnTo>
                <a:lnTo>
                  <a:pt x="98217" y="241973"/>
                </a:lnTo>
                <a:lnTo>
                  <a:pt x="86304" y="241973"/>
                </a:lnTo>
                <a:lnTo>
                  <a:pt x="83549" y="240055"/>
                </a:lnTo>
                <a:lnTo>
                  <a:pt x="82901" y="236448"/>
                </a:lnTo>
                <a:lnTo>
                  <a:pt x="82880" y="236319"/>
                </a:lnTo>
                <a:lnTo>
                  <a:pt x="84005" y="227396"/>
                </a:lnTo>
                <a:lnTo>
                  <a:pt x="88857" y="211785"/>
                </a:lnTo>
                <a:lnTo>
                  <a:pt x="110333" y="150964"/>
                </a:lnTo>
                <a:lnTo>
                  <a:pt x="126487" y="105041"/>
                </a:lnTo>
                <a:lnTo>
                  <a:pt x="133714" y="84416"/>
                </a:lnTo>
                <a:lnTo>
                  <a:pt x="136869" y="75721"/>
                </a:lnTo>
                <a:lnTo>
                  <a:pt x="142244" y="62579"/>
                </a:lnTo>
                <a:lnTo>
                  <a:pt x="140777" y="3521"/>
                </a:lnTo>
                <a:lnTo>
                  <a:pt x="128515" y="6859"/>
                </a:lnTo>
                <a:lnTo>
                  <a:pt x="116505" y="11277"/>
                </a:lnTo>
                <a:lnTo>
                  <a:pt x="100913" y="19255"/>
                </a:lnTo>
                <a:lnTo>
                  <a:pt x="90388" y="26447"/>
                </a:lnTo>
                <a:lnTo>
                  <a:pt x="80846" y="34695"/>
                </a:lnTo>
                <a:lnTo>
                  <a:pt x="72271" y="44018"/>
                </a:lnTo>
                <a:lnTo>
                  <a:pt x="64500" y="54566"/>
                </a:lnTo>
                <a:lnTo>
                  <a:pt x="58291" y="64744"/>
                </a:lnTo>
                <a:lnTo>
                  <a:pt x="52413" y="76081"/>
                </a:lnTo>
                <a:lnTo>
                  <a:pt x="46867" y="88587"/>
                </a:lnTo>
                <a:lnTo>
                  <a:pt x="41651" y="102273"/>
                </a:lnTo>
                <a:lnTo>
                  <a:pt x="12733" y="184569"/>
                </a:lnTo>
                <a:lnTo>
                  <a:pt x="8144" y="198147"/>
                </a:lnTo>
                <a:lnTo>
                  <a:pt x="4244" y="211500"/>
                </a:lnTo>
                <a:lnTo>
                  <a:pt x="1605" y="222921"/>
                </a:lnTo>
                <a:lnTo>
                  <a:pt x="186" y="232409"/>
                </a:lnTo>
                <a:lnTo>
                  <a:pt x="0" y="238249"/>
                </a:lnTo>
                <a:lnTo>
                  <a:pt x="1536" y="250867"/>
                </a:lnTo>
                <a:lnTo>
                  <a:pt x="5723" y="262597"/>
                </a:lnTo>
                <a:lnTo>
                  <a:pt x="9287" y="268409"/>
                </a:lnTo>
                <a:lnTo>
                  <a:pt x="18167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6677904" y="456876"/>
            <a:ext cx="247485" cy="291934"/>
          </a:xfrm>
          <a:custGeom>
            <a:avLst/>
            <a:gdLst/>
            <a:ahLst/>
            <a:cxnLst/>
            <a:rect l="l" t="t" r="r" b="b"/>
            <a:pathLst>
              <a:path w="247485" h="291934">
                <a:moveTo>
                  <a:pt x="237106" y="22821"/>
                </a:moveTo>
                <a:lnTo>
                  <a:pt x="227266" y="13614"/>
                </a:lnTo>
                <a:lnTo>
                  <a:pt x="223470" y="11060"/>
                </a:lnTo>
                <a:lnTo>
                  <a:pt x="213436" y="6200"/>
                </a:lnTo>
                <a:lnTo>
                  <a:pt x="201607" y="2746"/>
                </a:lnTo>
                <a:lnTo>
                  <a:pt x="187996" y="684"/>
                </a:lnTo>
                <a:lnTo>
                  <a:pt x="172618" y="0"/>
                </a:lnTo>
                <a:lnTo>
                  <a:pt x="166046" y="145"/>
                </a:lnTo>
                <a:lnTo>
                  <a:pt x="153282" y="1278"/>
                </a:lnTo>
                <a:lnTo>
                  <a:pt x="140769" y="3521"/>
                </a:lnTo>
                <a:lnTo>
                  <a:pt x="142236" y="62581"/>
                </a:lnTo>
                <a:lnTo>
                  <a:pt x="146253" y="55283"/>
                </a:lnTo>
                <a:lnTo>
                  <a:pt x="148806" y="51676"/>
                </a:lnTo>
                <a:lnTo>
                  <a:pt x="153276" y="49758"/>
                </a:lnTo>
                <a:lnTo>
                  <a:pt x="163906" y="49758"/>
                </a:lnTo>
                <a:lnTo>
                  <a:pt x="166243" y="52095"/>
                </a:lnTo>
                <a:lnTo>
                  <a:pt x="166459" y="56133"/>
                </a:lnTo>
                <a:lnTo>
                  <a:pt x="166323" y="58115"/>
                </a:lnTo>
                <a:lnTo>
                  <a:pt x="164001" y="68409"/>
                </a:lnTo>
                <a:lnTo>
                  <a:pt x="158801" y="84416"/>
                </a:lnTo>
                <a:lnTo>
                  <a:pt x="151574" y="105041"/>
                </a:lnTo>
                <a:lnTo>
                  <a:pt x="126492" y="105041"/>
                </a:lnTo>
                <a:lnTo>
                  <a:pt x="110325" y="150964"/>
                </a:lnTo>
                <a:lnTo>
                  <a:pt x="221310" y="150964"/>
                </a:lnTo>
                <a:lnTo>
                  <a:pt x="234493" y="113550"/>
                </a:lnTo>
                <a:lnTo>
                  <a:pt x="235308" y="111246"/>
                </a:lnTo>
                <a:lnTo>
                  <a:pt x="240208" y="96179"/>
                </a:lnTo>
                <a:lnTo>
                  <a:pt x="243864" y="82539"/>
                </a:lnTo>
                <a:lnTo>
                  <a:pt x="246286" y="70304"/>
                </a:lnTo>
                <a:lnTo>
                  <a:pt x="247485" y="59456"/>
                </a:lnTo>
                <a:lnTo>
                  <a:pt x="247472" y="49974"/>
                </a:lnTo>
                <a:lnTo>
                  <a:pt x="247086" y="46229"/>
                </a:lnTo>
                <a:lnTo>
                  <a:pt x="243688" y="33691"/>
                </a:lnTo>
                <a:lnTo>
                  <a:pt x="237106" y="22821"/>
                </a:lnTo>
                <a:close/>
              </a:path>
              <a:path w="247485" h="291934">
                <a:moveTo>
                  <a:pt x="18159" y="277083"/>
                </a:moveTo>
                <a:lnTo>
                  <a:pt x="30378" y="284073"/>
                </a:lnTo>
                <a:lnTo>
                  <a:pt x="36860" y="286486"/>
                </a:lnTo>
                <a:lnTo>
                  <a:pt x="48432" y="289478"/>
                </a:lnTo>
                <a:lnTo>
                  <a:pt x="61368" y="291312"/>
                </a:lnTo>
                <a:lnTo>
                  <a:pt x="75667" y="291934"/>
                </a:lnTo>
                <a:lnTo>
                  <a:pt x="88623" y="291470"/>
                </a:lnTo>
                <a:lnTo>
                  <a:pt x="101608" y="289957"/>
                </a:lnTo>
                <a:lnTo>
                  <a:pt x="113725" y="287413"/>
                </a:lnTo>
                <a:lnTo>
                  <a:pt x="124993" y="283857"/>
                </a:lnTo>
                <a:lnTo>
                  <a:pt x="132092" y="280955"/>
                </a:lnTo>
                <a:lnTo>
                  <a:pt x="143364" y="275213"/>
                </a:lnTo>
                <a:lnTo>
                  <a:pt x="154059" y="268253"/>
                </a:lnTo>
                <a:lnTo>
                  <a:pt x="164122" y="260045"/>
                </a:lnTo>
                <a:lnTo>
                  <a:pt x="175654" y="248833"/>
                </a:lnTo>
                <a:lnTo>
                  <a:pt x="183814" y="239251"/>
                </a:lnTo>
                <a:lnTo>
                  <a:pt x="190055" y="230060"/>
                </a:lnTo>
                <a:lnTo>
                  <a:pt x="197224" y="216134"/>
                </a:lnTo>
                <a:lnTo>
                  <a:pt x="202330" y="204025"/>
                </a:lnTo>
                <a:lnTo>
                  <a:pt x="207493" y="189877"/>
                </a:lnTo>
                <a:lnTo>
                  <a:pt x="214935" y="169252"/>
                </a:lnTo>
                <a:lnTo>
                  <a:pt x="133718" y="169252"/>
                </a:lnTo>
                <a:lnTo>
                  <a:pt x="120536" y="206247"/>
                </a:lnTo>
                <a:lnTo>
                  <a:pt x="117746" y="213889"/>
                </a:lnTo>
                <a:lnTo>
                  <a:pt x="112233" y="226559"/>
                </a:lnTo>
                <a:lnTo>
                  <a:pt x="107137" y="234746"/>
                </a:lnTo>
                <a:lnTo>
                  <a:pt x="103314" y="239636"/>
                </a:lnTo>
                <a:lnTo>
                  <a:pt x="97993" y="241973"/>
                </a:lnTo>
                <a:lnTo>
                  <a:pt x="86296" y="241973"/>
                </a:lnTo>
                <a:lnTo>
                  <a:pt x="83541" y="240055"/>
                </a:lnTo>
                <a:lnTo>
                  <a:pt x="82893" y="236448"/>
                </a:lnTo>
                <a:lnTo>
                  <a:pt x="82872" y="236319"/>
                </a:lnTo>
                <a:lnTo>
                  <a:pt x="83992" y="227396"/>
                </a:lnTo>
                <a:lnTo>
                  <a:pt x="88849" y="211785"/>
                </a:lnTo>
                <a:lnTo>
                  <a:pt x="110325" y="150964"/>
                </a:lnTo>
                <a:lnTo>
                  <a:pt x="126492" y="105041"/>
                </a:lnTo>
                <a:lnTo>
                  <a:pt x="133718" y="84416"/>
                </a:lnTo>
                <a:lnTo>
                  <a:pt x="136866" y="75726"/>
                </a:lnTo>
                <a:lnTo>
                  <a:pt x="142236" y="62581"/>
                </a:lnTo>
                <a:lnTo>
                  <a:pt x="140769" y="3521"/>
                </a:lnTo>
                <a:lnTo>
                  <a:pt x="128507" y="6859"/>
                </a:lnTo>
                <a:lnTo>
                  <a:pt x="116497" y="11277"/>
                </a:lnTo>
                <a:lnTo>
                  <a:pt x="100863" y="19255"/>
                </a:lnTo>
                <a:lnTo>
                  <a:pt x="90294" y="26447"/>
                </a:lnTo>
                <a:lnTo>
                  <a:pt x="80750" y="34695"/>
                </a:lnTo>
                <a:lnTo>
                  <a:pt x="72263" y="44018"/>
                </a:lnTo>
                <a:lnTo>
                  <a:pt x="64498" y="54566"/>
                </a:lnTo>
                <a:lnTo>
                  <a:pt x="58288" y="64744"/>
                </a:lnTo>
                <a:lnTo>
                  <a:pt x="52409" y="76081"/>
                </a:lnTo>
                <a:lnTo>
                  <a:pt x="46860" y="88587"/>
                </a:lnTo>
                <a:lnTo>
                  <a:pt x="41643" y="102273"/>
                </a:lnTo>
                <a:lnTo>
                  <a:pt x="12725" y="184569"/>
                </a:lnTo>
                <a:lnTo>
                  <a:pt x="8139" y="198144"/>
                </a:lnTo>
                <a:lnTo>
                  <a:pt x="4243" y="211499"/>
                </a:lnTo>
                <a:lnTo>
                  <a:pt x="1607" y="222921"/>
                </a:lnTo>
                <a:lnTo>
                  <a:pt x="190" y="232409"/>
                </a:lnTo>
                <a:lnTo>
                  <a:pt x="0" y="238251"/>
                </a:lnTo>
                <a:lnTo>
                  <a:pt x="1535" y="250869"/>
                </a:lnTo>
                <a:lnTo>
                  <a:pt x="5715" y="262597"/>
                </a:lnTo>
                <a:lnTo>
                  <a:pt x="9279" y="268409"/>
                </a:lnTo>
                <a:lnTo>
                  <a:pt x="18159" y="27708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5546299" y="79112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5546299" y="791126"/>
            <a:ext cx="1327200" cy="0"/>
          </a:xfrm>
          <a:custGeom>
            <a:avLst/>
            <a:gdLst/>
            <a:ahLst/>
            <a:cxnLst/>
            <a:rect l="l" t="t" r="r" b="b"/>
            <a:pathLst>
              <a:path w="1327200">
                <a:moveTo>
                  <a:pt x="0" y="0"/>
                </a:moveTo>
                <a:lnTo>
                  <a:pt x="1327200" y="0"/>
                </a:lnTo>
              </a:path>
            </a:pathLst>
          </a:custGeom>
          <a:ln w="18923">
            <a:solidFill>
              <a:srgbClr val="FBFCF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5544085" y="809392"/>
            <a:ext cx="60528" cy="126047"/>
          </a:xfrm>
          <a:custGeom>
            <a:avLst/>
            <a:gdLst/>
            <a:ahLst/>
            <a:cxnLst/>
            <a:rect l="l" t="t" r="r" b="b"/>
            <a:pathLst>
              <a:path w="60528" h="126047">
                <a:moveTo>
                  <a:pt x="60528" y="94399"/>
                </a:moveTo>
                <a:lnTo>
                  <a:pt x="56083" y="98844"/>
                </a:lnTo>
                <a:lnTo>
                  <a:pt x="51917" y="103289"/>
                </a:lnTo>
                <a:lnTo>
                  <a:pt x="46647" y="105511"/>
                </a:lnTo>
                <a:lnTo>
                  <a:pt x="37477" y="105511"/>
                </a:lnTo>
                <a:lnTo>
                  <a:pt x="34150" y="104952"/>
                </a:lnTo>
                <a:lnTo>
                  <a:pt x="31368" y="103568"/>
                </a:lnTo>
                <a:lnTo>
                  <a:pt x="28867" y="121894"/>
                </a:lnTo>
                <a:lnTo>
                  <a:pt x="33870" y="124663"/>
                </a:lnTo>
                <a:lnTo>
                  <a:pt x="36652" y="125501"/>
                </a:lnTo>
                <a:lnTo>
                  <a:pt x="39700" y="126047"/>
                </a:lnTo>
                <a:lnTo>
                  <a:pt x="43865" y="126047"/>
                </a:lnTo>
                <a:lnTo>
                  <a:pt x="48990" y="125606"/>
                </a:lnTo>
                <a:lnTo>
                  <a:pt x="60424" y="121393"/>
                </a:lnTo>
                <a:lnTo>
                  <a:pt x="60528" y="94399"/>
                </a:lnTo>
                <a:close/>
              </a:path>
              <a:path w="60528" h="126047">
                <a:moveTo>
                  <a:pt x="71907" y="112725"/>
                </a:moveTo>
                <a:lnTo>
                  <a:pt x="81076" y="102056"/>
                </a:lnTo>
                <a:lnTo>
                  <a:pt x="87491" y="90980"/>
                </a:lnTo>
                <a:lnTo>
                  <a:pt x="92455" y="78295"/>
                </a:lnTo>
                <a:lnTo>
                  <a:pt x="95552" y="66984"/>
                </a:lnTo>
                <a:lnTo>
                  <a:pt x="97082" y="54369"/>
                </a:lnTo>
                <a:lnTo>
                  <a:pt x="95783" y="44145"/>
                </a:lnTo>
                <a:lnTo>
                  <a:pt x="93560" y="36093"/>
                </a:lnTo>
                <a:lnTo>
                  <a:pt x="87731" y="31927"/>
                </a:lnTo>
                <a:lnTo>
                  <a:pt x="73571" y="31927"/>
                </a:lnTo>
                <a:lnTo>
                  <a:pt x="68859" y="33032"/>
                </a:lnTo>
                <a:lnTo>
                  <a:pt x="64414" y="35255"/>
                </a:lnTo>
                <a:lnTo>
                  <a:pt x="59969" y="37477"/>
                </a:lnTo>
                <a:lnTo>
                  <a:pt x="55244" y="40258"/>
                </a:lnTo>
                <a:lnTo>
                  <a:pt x="50533" y="43865"/>
                </a:lnTo>
                <a:lnTo>
                  <a:pt x="64693" y="0"/>
                </a:lnTo>
                <a:lnTo>
                  <a:pt x="39979" y="0"/>
                </a:lnTo>
                <a:lnTo>
                  <a:pt x="0" y="124383"/>
                </a:lnTo>
                <a:lnTo>
                  <a:pt x="23596" y="124383"/>
                </a:lnTo>
                <a:lnTo>
                  <a:pt x="26098" y="119938"/>
                </a:lnTo>
                <a:lnTo>
                  <a:pt x="28867" y="121894"/>
                </a:lnTo>
                <a:lnTo>
                  <a:pt x="31368" y="103568"/>
                </a:lnTo>
                <a:lnTo>
                  <a:pt x="45808" y="58585"/>
                </a:lnTo>
                <a:lnTo>
                  <a:pt x="48590" y="56908"/>
                </a:lnTo>
                <a:lnTo>
                  <a:pt x="51092" y="55803"/>
                </a:lnTo>
                <a:lnTo>
                  <a:pt x="55803" y="54140"/>
                </a:lnTo>
                <a:lnTo>
                  <a:pt x="60528" y="53860"/>
                </a:lnTo>
                <a:lnTo>
                  <a:pt x="65519" y="53860"/>
                </a:lnTo>
                <a:lnTo>
                  <a:pt x="68579" y="55803"/>
                </a:lnTo>
                <a:lnTo>
                  <a:pt x="69684" y="59689"/>
                </a:lnTo>
                <a:lnTo>
                  <a:pt x="70802" y="63296"/>
                </a:lnTo>
                <a:lnTo>
                  <a:pt x="69964" y="69684"/>
                </a:lnTo>
                <a:lnTo>
                  <a:pt x="67182" y="78854"/>
                </a:lnTo>
                <a:lnTo>
                  <a:pt x="64134" y="87731"/>
                </a:lnTo>
                <a:lnTo>
                  <a:pt x="60528" y="94399"/>
                </a:lnTo>
                <a:lnTo>
                  <a:pt x="60424" y="121393"/>
                </a:lnTo>
                <a:lnTo>
                  <a:pt x="71907" y="11272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5640957" y="841043"/>
            <a:ext cx="87139" cy="94957"/>
          </a:xfrm>
          <a:custGeom>
            <a:avLst/>
            <a:gdLst/>
            <a:ahLst/>
            <a:cxnLst/>
            <a:rect l="l" t="t" r="r" b="b"/>
            <a:pathLst>
              <a:path w="87139" h="94957">
                <a:moveTo>
                  <a:pt x="80275" y="53035"/>
                </a:moveTo>
                <a:lnTo>
                  <a:pt x="83603" y="43040"/>
                </a:lnTo>
                <a:lnTo>
                  <a:pt x="86016" y="33958"/>
                </a:lnTo>
                <a:lnTo>
                  <a:pt x="87139" y="21122"/>
                </a:lnTo>
                <a:lnTo>
                  <a:pt x="84708" y="11099"/>
                </a:lnTo>
                <a:lnTo>
                  <a:pt x="84281" y="10347"/>
                </a:lnTo>
                <a:lnTo>
                  <a:pt x="75471" y="2649"/>
                </a:lnTo>
                <a:lnTo>
                  <a:pt x="60832" y="0"/>
                </a:lnTo>
                <a:lnTo>
                  <a:pt x="48079" y="1457"/>
                </a:lnTo>
                <a:lnTo>
                  <a:pt x="40283" y="23037"/>
                </a:lnTo>
                <a:lnTo>
                  <a:pt x="44169" y="19710"/>
                </a:lnTo>
                <a:lnTo>
                  <a:pt x="48335" y="18046"/>
                </a:lnTo>
                <a:lnTo>
                  <a:pt x="57784" y="18046"/>
                </a:lnTo>
                <a:lnTo>
                  <a:pt x="60832" y="19710"/>
                </a:lnTo>
                <a:lnTo>
                  <a:pt x="62229" y="22771"/>
                </a:lnTo>
                <a:lnTo>
                  <a:pt x="63333" y="25819"/>
                </a:lnTo>
                <a:lnTo>
                  <a:pt x="63054" y="30264"/>
                </a:lnTo>
                <a:lnTo>
                  <a:pt x="61390" y="36093"/>
                </a:lnTo>
                <a:lnTo>
                  <a:pt x="31406" y="36093"/>
                </a:lnTo>
                <a:lnTo>
                  <a:pt x="80275" y="53035"/>
                </a:lnTo>
                <a:close/>
              </a:path>
              <a:path w="87139" h="94957">
                <a:moveTo>
                  <a:pt x="24738" y="60807"/>
                </a:moveTo>
                <a:lnTo>
                  <a:pt x="25018" y="57200"/>
                </a:lnTo>
                <a:lnTo>
                  <a:pt x="26122" y="53035"/>
                </a:lnTo>
                <a:lnTo>
                  <a:pt x="80275" y="53035"/>
                </a:lnTo>
                <a:lnTo>
                  <a:pt x="31406" y="36093"/>
                </a:lnTo>
                <a:lnTo>
                  <a:pt x="33628" y="30543"/>
                </a:lnTo>
                <a:lnTo>
                  <a:pt x="36676" y="26098"/>
                </a:lnTo>
                <a:lnTo>
                  <a:pt x="40283" y="23037"/>
                </a:lnTo>
                <a:lnTo>
                  <a:pt x="48079" y="1457"/>
                </a:lnTo>
                <a:lnTo>
                  <a:pt x="36160" y="5899"/>
                </a:lnTo>
                <a:lnTo>
                  <a:pt x="25297" y="13322"/>
                </a:lnTo>
                <a:lnTo>
                  <a:pt x="22870" y="15465"/>
                </a:lnTo>
                <a:lnTo>
                  <a:pt x="14708" y="24693"/>
                </a:lnTo>
                <a:lnTo>
                  <a:pt x="8146" y="35640"/>
                </a:lnTo>
                <a:lnTo>
                  <a:pt x="3085" y="48310"/>
                </a:lnTo>
                <a:lnTo>
                  <a:pt x="0" y="60903"/>
                </a:lnTo>
                <a:lnTo>
                  <a:pt x="24" y="73150"/>
                </a:lnTo>
                <a:lnTo>
                  <a:pt x="3910" y="83019"/>
                </a:lnTo>
                <a:lnTo>
                  <a:pt x="8099" y="87718"/>
                </a:lnTo>
                <a:lnTo>
                  <a:pt x="19011" y="93164"/>
                </a:lnTo>
                <a:lnTo>
                  <a:pt x="34174" y="94957"/>
                </a:lnTo>
                <a:lnTo>
                  <a:pt x="41947" y="94957"/>
                </a:lnTo>
                <a:lnTo>
                  <a:pt x="45007" y="94399"/>
                </a:lnTo>
                <a:lnTo>
                  <a:pt x="48068" y="93852"/>
                </a:lnTo>
                <a:lnTo>
                  <a:pt x="50837" y="93294"/>
                </a:lnTo>
                <a:lnTo>
                  <a:pt x="53897" y="92455"/>
                </a:lnTo>
                <a:lnTo>
                  <a:pt x="56945" y="91630"/>
                </a:lnTo>
                <a:lnTo>
                  <a:pt x="59447" y="90792"/>
                </a:lnTo>
                <a:lnTo>
                  <a:pt x="63333" y="89407"/>
                </a:lnTo>
                <a:lnTo>
                  <a:pt x="67778" y="87731"/>
                </a:lnTo>
                <a:lnTo>
                  <a:pt x="75271" y="64414"/>
                </a:lnTo>
                <a:lnTo>
                  <a:pt x="72770" y="64414"/>
                </a:lnTo>
                <a:lnTo>
                  <a:pt x="69442" y="66357"/>
                </a:lnTo>
                <a:lnTo>
                  <a:pt x="65277" y="68859"/>
                </a:lnTo>
                <a:lnTo>
                  <a:pt x="60832" y="70802"/>
                </a:lnTo>
                <a:lnTo>
                  <a:pt x="58050" y="72186"/>
                </a:lnTo>
                <a:lnTo>
                  <a:pt x="55282" y="73024"/>
                </a:lnTo>
                <a:lnTo>
                  <a:pt x="52221" y="73850"/>
                </a:lnTo>
                <a:lnTo>
                  <a:pt x="49173" y="74409"/>
                </a:lnTo>
                <a:lnTo>
                  <a:pt x="46392" y="74968"/>
                </a:lnTo>
                <a:lnTo>
                  <a:pt x="40004" y="74968"/>
                </a:lnTo>
                <a:lnTo>
                  <a:pt x="36956" y="74409"/>
                </a:lnTo>
                <a:lnTo>
                  <a:pt x="31964" y="73024"/>
                </a:lnTo>
                <a:lnTo>
                  <a:pt x="28345" y="70243"/>
                </a:lnTo>
                <a:lnTo>
                  <a:pt x="25576" y="66357"/>
                </a:lnTo>
                <a:lnTo>
                  <a:pt x="25297" y="63576"/>
                </a:lnTo>
                <a:lnTo>
                  <a:pt x="24738" y="608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3" name="object 1183"/>
          <p:cNvSpPr/>
          <p:nvPr/>
        </p:nvSpPr>
        <p:spPr>
          <a:xfrm>
            <a:off x="5720946" y="841320"/>
            <a:ext cx="91630" cy="94678"/>
          </a:xfrm>
          <a:custGeom>
            <a:avLst/>
            <a:gdLst/>
            <a:ahLst/>
            <a:cxnLst/>
            <a:rect l="l" t="t" r="r" b="b"/>
            <a:pathLst>
              <a:path w="91630" h="94678">
                <a:moveTo>
                  <a:pt x="29438" y="4444"/>
                </a:moveTo>
                <a:lnTo>
                  <a:pt x="22212" y="26098"/>
                </a:lnTo>
                <a:lnTo>
                  <a:pt x="24434" y="26098"/>
                </a:lnTo>
                <a:lnTo>
                  <a:pt x="28879" y="24434"/>
                </a:lnTo>
                <a:lnTo>
                  <a:pt x="33045" y="22771"/>
                </a:lnTo>
                <a:lnTo>
                  <a:pt x="37490" y="21653"/>
                </a:lnTo>
                <a:lnTo>
                  <a:pt x="41655" y="20269"/>
                </a:lnTo>
                <a:lnTo>
                  <a:pt x="45262" y="19710"/>
                </a:lnTo>
                <a:lnTo>
                  <a:pt x="54698" y="19710"/>
                </a:lnTo>
                <a:lnTo>
                  <a:pt x="59143" y="20827"/>
                </a:lnTo>
                <a:lnTo>
                  <a:pt x="61925" y="22771"/>
                </a:lnTo>
                <a:lnTo>
                  <a:pt x="64414" y="24434"/>
                </a:lnTo>
                <a:lnTo>
                  <a:pt x="64973" y="28041"/>
                </a:lnTo>
                <a:lnTo>
                  <a:pt x="63309" y="32765"/>
                </a:lnTo>
                <a:lnTo>
                  <a:pt x="63309" y="33312"/>
                </a:lnTo>
                <a:lnTo>
                  <a:pt x="55816" y="33870"/>
                </a:lnTo>
                <a:lnTo>
                  <a:pt x="48869" y="34709"/>
                </a:lnTo>
                <a:lnTo>
                  <a:pt x="42481" y="35534"/>
                </a:lnTo>
                <a:lnTo>
                  <a:pt x="44424" y="51917"/>
                </a:lnTo>
                <a:lnTo>
                  <a:pt x="46926" y="51358"/>
                </a:lnTo>
                <a:lnTo>
                  <a:pt x="49707" y="51092"/>
                </a:lnTo>
                <a:lnTo>
                  <a:pt x="53314" y="50812"/>
                </a:lnTo>
                <a:lnTo>
                  <a:pt x="57759" y="50253"/>
                </a:lnTo>
                <a:lnTo>
                  <a:pt x="51650" y="68859"/>
                </a:lnTo>
                <a:lnTo>
                  <a:pt x="46647" y="72466"/>
                </a:lnTo>
                <a:lnTo>
                  <a:pt x="43878" y="73571"/>
                </a:lnTo>
                <a:lnTo>
                  <a:pt x="41376" y="74688"/>
                </a:lnTo>
                <a:lnTo>
                  <a:pt x="36652" y="75247"/>
                </a:lnTo>
                <a:lnTo>
                  <a:pt x="32765" y="75247"/>
                </a:lnTo>
                <a:lnTo>
                  <a:pt x="30264" y="74688"/>
                </a:lnTo>
                <a:lnTo>
                  <a:pt x="27216" y="71361"/>
                </a:lnTo>
                <a:lnTo>
                  <a:pt x="27216" y="68579"/>
                </a:lnTo>
                <a:lnTo>
                  <a:pt x="28320" y="64414"/>
                </a:lnTo>
                <a:lnTo>
                  <a:pt x="29438" y="61366"/>
                </a:lnTo>
                <a:lnTo>
                  <a:pt x="30822" y="59143"/>
                </a:lnTo>
                <a:lnTo>
                  <a:pt x="35826" y="36652"/>
                </a:lnTo>
                <a:lnTo>
                  <a:pt x="29997" y="38315"/>
                </a:lnTo>
                <a:lnTo>
                  <a:pt x="24714" y="40817"/>
                </a:lnTo>
                <a:lnTo>
                  <a:pt x="19443" y="43040"/>
                </a:lnTo>
                <a:lnTo>
                  <a:pt x="14998" y="46367"/>
                </a:lnTo>
                <a:lnTo>
                  <a:pt x="11391" y="50533"/>
                </a:lnTo>
                <a:lnTo>
                  <a:pt x="7772" y="54698"/>
                </a:lnTo>
                <a:lnTo>
                  <a:pt x="4724" y="59969"/>
                </a:lnTo>
                <a:lnTo>
                  <a:pt x="2781" y="66636"/>
                </a:lnTo>
                <a:lnTo>
                  <a:pt x="0" y="74688"/>
                </a:lnTo>
                <a:lnTo>
                  <a:pt x="279" y="81356"/>
                </a:lnTo>
                <a:lnTo>
                  <a:pt x="3340" y="86906"/>
                </a:lnTo>
                <a:lnTo>
                  <a:pt x="6108" y="92176"/>
                </a:lnTo>
                <a:lnTo>
                  <a:pt x="11112" y="94678"/>
                </a:lnTo>
                <a:lnTo>
                  <a:pt x="21932" y="94678"/>
                </a:lnTo>
                <a:lnTo>
                  <a:pt x="24993" y="94399"/>
                </a:lnTo>
                <a:lnTo>
                  <a:pt x="29438" y="93294"/>
                </a:lnTo>
                <a:lnTo>
                  <a:pt x="34429" y="91071"/>
                </a:lnTo>
                <a:lnTo>
                  <a:pt x="37210" y="89687"/>
                </a:lnTo>
                <a:lnTo>
                  <a:pt x="39433" y="88569"/>
                </a:lnTo>
                <a:lnTo>
                  <a:pt x="43040" y="85788"/>
                </a:lnTo>
                <a:lnTo>
                  <a:pt x="47205" y="82740"/>
                </a:lnTo>
                <a:lnTo>
                  <a:pt x="44157" y="92455"/>
                </a:lnTo>
                <a:lnTo>
                  <a:pt x="68592" y="92455"/>
                </a:lnTo>
                <a:lnTo>
                  <a:pt x="88303" y="31368"/>
                </a:lnTo>
                <a:lnTo>
                  <a:pt x="91630" y="20827"/>
                </a:lnTo>
                <a:lnTo>
                  <a:pt x="91071" y="12763"/>
                </a:lnTo>
                <a:lnTo>
                  <a:pt x="86639" y="7772"/>
                </a:lnTo>
                <a:lnTo>
                  <a:pt x="84901" y="6118"/>
                </a:lnTo>
                <a:lnTo>
                  <a:pt x="74652" y="1506"/>
                </a:lnTo>
                <a:lnTo>
                  <a:pt x="59143" y="0"/>
                </a:lnTo>
                <a:lnTo>
                  <a:pt x="53593" y="0"/>
                </a:lnTo>
                <a:lnTo>
                  <a:pt x="47764" y="558"/>
                </a:lnTo>
                <a:lnTo>
                  <a:pt x="42214" y="1663"/>
                </a:lnTo>
                <a:lnTo>
                  <a:pt x="36372" y="2781"/>
                </a:lnTo>
                <a:lnTo>
                  <a:pt x="31940" y="3606"/>
                </a:lnTo>
                <a:lnTo>
                  <a:pt x="29438" y="4444"/>
                </a:lnTo>
                <a:close/>
              </a:path>
              <a:path w="91630" h="94678">
                <a:moveTo>
                  <a:pt x="30822" y="59143"/>
                </a:moveTo>
                <a:lnTo>
                  <a:pt x="34150" y="55803"/>
                </a:lnTo>
                <a:lnTo>
                  <a:pt x="38874" y="53581"/>
                </a:lnTo>
                <a:lnTo>
                  <a:pt x="41655" y="52476"/>
                </a:lnTo>
                <a:lnTo>
                  <a:pt x="44424" y="51917"/>
                </a:lnTo>
                <a:lnTo>
                  <a:pt x="42481" y="35534"/>
                </a:lnTo>
                <a:lnTo>
                  <a:pt x="35826" y="36652"/>
                </a:lnTo>
                <a:lnTo>
                  <a:pt x="30822" y="5914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4" name="object 1184"/>
          <p:cNvSpPr/>
          <p:nvPr/>
        </p:nvSpPr>
        <p:spPr>
          <a:xfrm>
            <a:off x="5812849" y="841321"/>
            <a:ext cx="86906" cy="94678"/>
          </a:xfrm>
          <a:custGeom>
            <a:avLst/>
            <a:gdLst/>
            <a:ahLst/>
            <a:cxnLst/>
            <a:rect l="l" t="t" r="r" b="b"/>
            <a:pathLst>
              <a:path w="86906" h="94678">
                <a:moveTo>
                  <a:pt x="279" y="68580"/>
                </a:moveTo>
                <a:lnTo>
                  <a:pt x="558" y="74688"/>
                </a:lnTo>
                <a:lnTo>
                  <a:pt x="1943" y="79413"/>
                </a:lnTo>
                <a:lnTo>
                  <a:pt x="4724" y="83299"/>
                </a:lnTo>
                <a:lnTo>
                  <a:pt x="7505" y="87185"/>
                </a:lnTo>
                <a:lnTo>
                  <a:pt x="11391" y="90233"/>
                </a:lnTo>
                <a:lnTo>
                  <a:pt x="16116" y="91897"/>
                </a:lnTo>
                <a:lnTo>
                  <a:pt x="20828" y="93840"/>
                </a:lnTo>
                <a:lnTo>
                  <a:pt x="26657" y="94678"/>
                </a:lnTo>
                <a:lnTo>
                  <a:pt x="39433" y="94678"/>
                </a:lnTo>
                <a:lnTo>
                  <a:pt x="43878" y="93840"/>
                </a:lnTo>
                <a:lnTo>
                  <a:pt x="48869" y="92456"/>
                </a:lnTo>
                <a:lnTo>
                  <a:pt x="53314" y="91071"/>
                </a:lnTo>
                <a:lnTo>
                  <a:pt x="57480" y="89408"/>
                </a:lnTo>
                <a:lnTo>
                  <a:pt x="61087" y="87731"/>
                </a:lnTo>
                <a:lnTo>
                  <a:pt x="68859" y="63855"/>
                </a:lnTo>
                <a:lnTo>
                  <a:pt x="65532" y="63855"/>
                </a:lnTo>
                <a:lnTo>
                  <a:pt x="63030" y="65798"/>
                </a:lnTo>
                <a:lnTo>
                  <a:pt x="59982" y="68300"/>
                </a:lnTo>
                <a:lnTo>
                  <a:pt x="56095" y="70523"/>
                </a:lnTo>
                <a:lnTo>
                  <a:pt x="51650" y="72745"/>
                </a:lnTo>
                <a:lnTo>
                  <a:pt x="46647" y="74129"/>
                </a:lnTo>
                <a:lnTo>
                  <a:pt x="43599" y="74688"/>
                </a:lnTo>
                <a:lnTo>
                  <a:pt x="34429" y="74688"/>
                </a:lnTo>
                <a:lnTo>
                  <a:pt x="30276" y="72466"/>
                </a:lnTo>
                <a:lnTo>
                  <a:pt x="28041" y="68021"/>
                </a:lnTo>
                <a:lnTo>
                  <a:pt x="25831" y="63576"/>
                </a:lnTo>
                <a:lnTo>
                  <a:pt x="26098" y="56921"/>
                </a:lnTo>
                <a:lnTo>
                  <a:pt x="28879" y="47752"/>
                </a:lnTo>
                <a:lnTo>
                  <a:pt x="31661" y="39420"/>
                </a:lnTo>
                <a:lnTo>
                  <a:pt x="35547" y="32766"/>
                </a:lnTo>
                <a:lnTo>
                  <a:pt x="40538" y="27762"/>
                </a:lnTo>
                <a:lnTo>
                  <a:pt x="45542" y="22758"/>
                </a:lnTo>
                <a:lnTo>
                  <a:pt x="51371" y="20269"/>
                </a:lnTo>
                <a:lnTo>
                  <a:pt x="60528" y="20269"/>
                </a:lnTo>
                <a:lnTo>
                  <a:pt x="62750" y="20548"/>
                </a:lnTo>
                <a:lnTo>
                  <a:pt x="66916" y="22212"/>
                </a:lnTo>
                <a:lnTo>
                  <a:pt x="69977" y="24155"/>
                </a:lnTo>
                <a:lnTo>
                  <a:pt x="73583" y="27762"/>
                </a:lnTo>
                <a:lnTo>
                  <a:pt x="76085" y="31369"/>
                </a:lnTo>
                <a:lnTo>
                  <a:pt x="79133" y="31369"/>
                </a:lnTo>
                <a:lnTo>
                  <a:pt x="86906" y="7213"/>
                </a:lnTo>
                <a:lnTo>
                  <a:pt x="83299" y="4724"/>
                </a:lnTo>
                <a:lnTo>
                  <a:pt x="79413" y="3048"/>
                </a:lnTo>
                <a:lnTo>
                  <a:pt x="75526" y="1943"/>
                </a:lnTo>
                <a:lnTo>
                  <a:pt x="71361" y="825"/>
                </a:lnTo>
                <a:lnTo>
                  <a:pt x="6719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262" y="2768"/>
                </a:lnTo>
                <a:lnTo>
                  <a:pt x="39433" y="4724"/>
                </a:lnTo>
                <a:lnTo>
                  <a:pt x="33883" y="7493"/>
                </a:lnTo>
                <a:lnTo>
                  <a:pt x="28879" y="11099"/>
                </a:lnTo>
                <a:lnTo>
                  <a:pt x="23329" y="14986"/>
                </a:lnTo>
                <a:lnTo>
                  <a:pt x="18605" y="19989"/>
                </a:lnTo>
                <a:lnTo>
                  <a:pt x="14173" y="25819"/>
                </a:lnTo>
                <a:lnTo>
                  <a:pt x="9994" y="31927"/>
                </a:lnTo>
                <a:lnTo>
                  <a:pt x="6388" y="39141"/>
                </a:lnTo>
                <a:lnTo>
                  <a:pt x="3619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5889319" y="841043"/>
            <a:ext cx="88908" cy="95516"/>
          </a:xfrm>
          <a:custGeom>
            <a:avLst/>
            <a:gdLst/>
            <a:ahLst/>
            <a:cxnLst/>
            <a:rect l="l" t="t" r="r" b="b"/>
            <a:pathLst>
              <a:path w="88908" h="95516">
                <a:moveTo>
                  <a:pt x="40650" y="94265"/>
                </a:moveTo>
                <a:lnTo>
                  <a:pt x="52594" y="89966"/>
                </a:lnTo>
                <a:lnTo>
                  <a:pt x="63472" y="82740"/>
                </a:lnTo>
                <a:lnTo>
                  <a:pt x="73675" y="71442"/>
                </a:lnTo>
                <a:lnTo>
                  <a:pt x="80282" y="60464"/>
                </a:lnTo>
                <a:lnTo>
                  <a:pt x="85405" y="47752"/>
                </a:lnTo>
                <a:lnTo>
                  <a:pt x="88444" y="35363"/>
                </a:lnTo>
                <a:lnTo>
                  <a:pt x="88908" y="22938"/>
                </a:lnTo>
                <a:lnTo>
                  <a:pt x="85964" y="12763"/>
                </a:lnTo>
                <a:lnTo>
                  <a:pt x="84078" y="9810"/>
                </a:lnTo>
                <a:lnTo>
                  <a:pt x="74341" y="2500"/>
                </a:lnTo>
                <a:lnTo>
                  <a:pt x="59865" y="0"/>
                </a:lnTo>
                <a:lnTo>
                  <a:pt x="48261" y="1195"/>
                </a:lnTo>
                <a:lnTo>
                  <a:pt x="36315" y="5421"/>
                </a:lnTo>
                <a:lnTo>
                  <a:pt x="25436" y="12763"/>
                </a:lnTo>
                <a:lnTo>
                  <a:pt x="23221" y="14757"/>
                </a:lnTo>
                <a:lnTo>
                  <a:pt x="25436" y="67475"/>
                </a:lnTo>
                <a:lnTo>
                  <a:pt x="25436" y="64693"/>
                </a:lnTo>
                <a:lnTo>
                  <a:pt x="25715" y="61353"/>
                </a:lnTo>
                <a:lnTo>
                  <a:pt x="25994" y="58026"/>
                </a:lnTo>
                <a:lnTo>
                  <a:pt x="26820" y="53581"/>
                </a:lnTo>
                <a:lnTo>
                  <a:pt x="28763" y="48031"/>
                </a:lnTo>
                <a:lnTo>
                  <a:pt x="30439" y="42481"/>
                </a:lnTo>
                <a:lnTo>
                  <a:pt x="32383" y="38036"/>
                </a:lnTo>
                <a:lnTo>
                  <a:pt x="34326" y="34429"/>
                </a:lnTo>
                <a:lnTo>
                  <a:pt x="36548" y="30543"/>
                </a:lnTo>
                <a:lnTo>
                  <a:pt x="38479" y="27762"/>
                </a:lnTo>
                <a:lnTo>
                  <a:pt x="42657" y="23596"/>
                </a:lnTo>
                <a:lnTo>
                  <a:pt x="46810" y="21374"/>
                </a:lnTo>
                <a:lnTo>
                  <a:pt x="50988" y="20269"/>
                </a:lnTo>
                <a:lnTo>
                  <a:pt x="55700" y="20269"/>
                </a:lnTo>
                <a:lnTo>
                  <a:pt x="59027" y="21374"/>
                </a:lnTo>
                <a:lnTo>
                  <a:pt x="61808" y="23876"/>
                </a:lnTo>
                <a:lnTo>
                  <a:pt x="63193" y="28321"/>
                </a:lnTo>
                <a:lnTo>
                  <a:pt x="63472" y="31089"/>
                </a:lnTo>
                <a:lnTo>
                  <a:pt x="63193" y="34709"/>
                </a:lnTo>
                <a:lnTo>
                  <a:pt x="62647" y="38315"/>
                </a:lnTo>
                <a:lnTo>
                  <a:pt x="61529" y="42760"/>
                </a:lnTo>
                <a:lnTo>
                  <a:pt x="59865" y="48031"/>
                </a:lnTo>
                <a:lnTo>
                  <a:pt x="58202" y="53581"/>
                </a:lnTo>
                <a:lnTo>
                  <a:pt x="56259" y="58026"/>
                </a:lnTo>
                <a:lnTo>
                  <a:pt x="54595" y="61353"/>
                </a:lnTo>
                <a:lnTo>
                  <a:pt x="52639" y="64693"/>
                </a:lnTo>
                <a:lnTo>
                  <a:pt x="50696" y="67475"/>
                </a:lnTo>
                <a:lnTo>
                  <a:pt x="46810" y="71628"/>
                </a:lnTo>
                <a:lnTo>
                  <a:pt x="42098" y="73850"/>
                </a:lnTo>
                <a:lnTo>
                  <a:pt x="37653" y="75526"/>
                </a:lnTo>
                <a:lnTo>
                  <a:pt x="33208" y="75526"/>
                </a:lnTo>
                <a:lnTo>
                  <a:pt x="29601" y="73850"/>
                </a:lnTo>
                <a:lnTo>
                  <a:pt x="29042" y="95516"/>
                </a:lnTo>
                <a:lnTo>
                  <a:pt x="40650" y="94265"/>
                </a:lnTo>
                <a:close/>
              </a:path>
              <a:path w="88908" h="95516">
                <a:moveTo>
                  <a:pt x="2944" y="82740"/>
                </a:moveTo>
                <a:lnTo>
                  <a:pt x="4821" y="85700"/>
                </a:lnTo>
                <a:lnTo>
                  <a:pt x="14459" y="93016"/>
                </a:lnTo>
                <a:lnTo>
                  <a:pt x="29042" y="95516"/>
                </a:lnTo>
                <a:lnTo>
                  <a:pt x="29601" y="73850"/>
                </a:lnTo>
                <a:lnTo>
                  <a:pt x="26820" y="71348"/>
                </a:lnTo>
                <a:lnTo>
                  <a:pt x="25436" y="67475"/>
                </a:lnTo>
                <a:lnTo>
                  <a:pt x="23221" y="14757"/>
                </a:lnTo>
                <a:lnTo>
                  <a:pt x="15236" y="23866"/>
                </a:lnTo>
                <a:lnTo>
                  <a:pt x="8631" y="34866"/>
                </a:lnTo>
                <a:lnTo>
                  <a:pt x="3503" y="47752"/>
                </a:lnTo>
                <a:lnTo>
                  <a:pt x="464" y="60140"/>
                </a:lnTo>
                <a:lnTo>
                  <a:pt x="0" y="72565"/>
                </a:lnTo>
                <a:lnTo>
                  <a:pt x="2944" y="8274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5973344" y="841322"/>
            <a:ext cx="96151" cy="92456"/>
          </a:xfrm>
          <a:custGeom>
            <a:avLst/>
            <a:gdLst/>
            <a:ahLst/>
            <a:cxnLst/>
            <a:rect l="l" t="t" r="r" b="b"/>
            <a:pathLst>
              <a:path w="96151" h="92456">
                <a:moveTo>
                  <a:pt x="94678" y="8877"/>
                </a:moveTo>
                <a:lnTo>
                  <a:pt x="92176" y="3047"/>
                </a:lnTo>
                <a:lnTo>
                  <a:pt x="86906" y="0"/>
                </a:lnTo>
                <a:lnTo>
                  <a:pt x="74129" y="0"/>
                </a:lnTo>
                <a:lnTo>
                  <a:pt x="69684" y="1104"/>
                </a:lnTo>
                <a:lnTo>
                  <a:pt x="65239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67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5250" y="28867"/>
                </a:lnTo>
                <a:lnTo>
                  <a:pt x="48031" y="26923"/>
                </a:lnTo>
                <a:lnTo>
                  <a:pt x="50812" y="25539"/>
                </a:lnTo>
                <a:lnTo>
                  <a:pt x="55524" y="23875"/>
                </a:lnTo>
                <a:lnTo>
                  <a:pt x="59689" y="23317"/>
                </a:lnTo>
                <a:lnTo>
                  <a:pt x="62471" y="23317"/>
                </a:lnTo>
                <a:lnTo>
                  <a:pt x="66916" y="25539"/>
                </a:lnTo>
                <a:lnTo>
                  <a:pt x="68021" y="29146"/>
                </a:lnTo>
                <a:lnTo>
                  <a:pt x="67741" y="33312"/>
                </a:lnTo>
                <a:lnTo>
                  <a:pt x="66916" y="36918"/>
                </a:lnTo>
                <a:lnTo>
                  <a:pt x="66078" y="40538"/>
                </a:lnTo>
                <a:lnTo>
                  <a:pt x="64973" y="44145"/>
                </a:lnTo>
                <a:lnTo>
                  <a:pt x="63855" y="47751"/>
                </a:lnTo>
                <a:lnTo>
                  <a:pt x="49415" y="92455"/>
                </a:lnTo>
                <a:lnTo>
                  <a:pt x="74409" y="92455"/>
                </a:lnTo>
                <a:lnTo>
                  <a:pt x="93014" y="33870"/>
                </a:lnTo>
                <a:lnTo>
                  <a:pt x="93207" y="33285"/>
                </a:lnTo>
                <a:lnTo>
                  <a:pt x="96151" y="19272"/>
                </a:lnTo>
                <a:lnTo>
                  <a:pt x="94678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6065799" y="809382"/>
            <a:ext cx="64427" cy="124396"/>
          </a:xfrm>
          <a:custGeom>
            <a:avLst/>
            <a:gdLst/>
            <a:ahLst/>
            <a:cxnLst/>
            <a:rect l="l" t="t" r="r" b="b"/>
            <a:pathLst>
              <a:path w="64427" h="124396">
                <a:moveTo>
                  <a:pt x="24714" y="124396"/>
                </a:moveTo>
                <a:lnTo>
                  <a:pt x="64427" y="0"/>
                </a:lnTo>
                <a:lnTo>
                  <a:pt x="39979" y="0"/>
                </a:lnTo>
                <a:lnTo>
                  <a:pt x="0" y="124396"/>
                </a:lnTo>
                <a:lnTo>
                  <a:pt x="24714" y="12439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6109112" y="877972"/>
            <a:ext cx="35547" cy="68580"/>
          </a:xfrm>
          <a:custGeom>
            <a:avLst/>
            <a:gdLst/>
            <a:ahLst/>
            <a:cxnLst/>
            <a:rect l="l" t="t" r="r" b="b"/>
            <a:pathLst>
              <a:path w="35547" h="68580">
                <a:moveTo>
                  <a:pt x="29717" y="1663"/>
                </a:moveTo>
                <a:lnTo>
                  <a:pt x="24434" y="4165"/>
                </a:lnTo>
                <a:lnTo>
                  <a:pt x="26936" y="31927"/>
                </a:lnTo>
                <a:lnTo>
                  <a:pt x="28333" y="27762"/>
                </a:lnTo>
                <a:lnTo>
                  <a:pt x="29159" y="24714"/>
                </a:lnTo>
                <a:lnTo>
                  <a:pt x="30543" y="22491"/>
                </a:lnTo>
                <a:lnTo>
                  <a:pt x="35547" y="0"/>
                </a:lnTo>
                <a:lnTo>
                  <a:pt x="29717" y="1663"/>
                </a:lnTo>
                <a:close/>
              </a:path>
              <a:path w="35547" h="68580">
                <a:moveTo>
                  <a:pt x="29159" y="-32207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600" y="-12217"/>
                </a:lnTo>
                <a:lnTo>
                  <a:pt x="32765" y="-13881"/>
                </a:lnTo>
                <a:lnTo>
                  <a:pt x="37210" y="-14998"/>
                </a:lnTo>
                <a:lnTo>
                  <a:pt x="41376" y="-16382"/>
                </a:lnTo>
                <a:lnTo>
                  <a:pt x="44983" y="-16941"/>
                </a:lnTo>
                <a:lnTo>
                  <a:pt x="54419" y="-16941"/>
                </a:lnTo>
                <a:lnTo>
                  <a:pt x="58864" y="-15824"/>
                </a:lnTo>
                <a:lnTo>
                  <a:pt x="61645" y="-13881"/>
                </a:lnTo>
                <a:lnTo>
                  <a:pt x="64147" y="-12217"/>
                </a:lnTo>
                <a:lnTo>
                  <a:pt x="64693" y="-8610"/>
                </a:lnTo>
                <a:lnTo>
                  <a:pt x="63030" y="-3886"/>
                </a:lnTo>
                <a:lnTo>
                  <a:pt x="63030" y="-3340"/>
                </a:lnTo>
                <a:lnTo>
                  <a:pt x="55537" y="-2781"/>
                </a:lnTo>
                <a:lnTo>
                  <a:pt x="48590" y="-1943"/>
                </a:lnTo>
                <a:lnTo>
                  <a:pt x="42202" y="-1117"/>
                </a:lnTo>
                <a:lnTo>
                  <a:pt x="35547" y="0"/>
                </a:lnTo>
                <a:lnTo>
                  <a:pt x="30543" y="22491"/>
                </a:lnTo>
                <a:lnTo>
                  <a:pt x="33870" y="19151"/>
                </a:lnTo>
                <a:lnTo>
                  <a:pt x="38607" y="16929"/>
                </a:lnTo>
                <a:lnTo>
                  <a:pt x="41376" y="15824"/>
                </a:lnTo>
                <a:lnTo>
                  <a:pt x="44145" y="15265"/>
                </a:lnTo>
                <a:lnTo>
                  <a:pt x="46926" y="14706"/>
                </a:lnTo>
                <a:lnTo>
                  <a:pt x="49428" y="14439"/>
                </a:lnTo>
                <a:lnTo>
                  <a:pt x="53035" y="14160"/>
                </a:lnTo>
                <a:lnTo>
                  <a:pt x="57480" y="13601"/>
                </a:lnTo>
                <a:lnTo>
                  <a:pt x="51371" y="32207"/>
                </a:lnTo>
                <a:lnTo>
                  <a:pt x="46367" y="35814"/>
                </a:lnTo>
                <a:lnTo>
                  <a:pt x="43599" y="36918"/>
                </a:lnTo>
                <a:lnTo>
                  <a:pt x="41097" y="38036"/>
                </a:lnTo>
                <a:lnTo>
                  <a:pt x="36652" y="38595"/>
                </a:lnTo>
                <a:lnTo>
                  <a:pt x="32486" y="38595"/>
                </a:lnTo>
                <a:lnTo>
                  <a:pt x="29984" y="38036"/>
                </a:lnTo>
                <a:lnTo>
                  <a:pt x="26936" y="34709"/>
                </a:lnTo>
                <a:lnTo>
                  <a:pt x="26936" y="31927"/>
                </a:lnTo>
                <a:lnTo>
                  <a:pt x="24434" y="4165"/>
                </a:lnTo>
                <a:lnTo>
                  <a:pt x="19443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84"/>
                </a:lnTo>
                <a:lnTo>
                  <a:pt x="0" y="38036"/>
                </a:lnTo>
                <a:lnTo>
                  <a:pt x="0" y="44704"/>
                </a:lnTo>
                <a:lnTo>
                  <a:pt x="3060" y="50253"/>
                </a:lnTo>
                <a:lnTo>
                  <a:pt x="5829" y="55524"/>
                </a:lnTo>
                <a:lnTo>
                  <a:pt x="10833" y="58026"/>
                </a:lnTo>
                <a:lnTo>
                  <a:pt x="21653" y="58026"/>
                </a:lnTo>
                <a:lnTo>
                  <a:pt x="24714" y="57746"/>
                </a:lnTo>
                <a:lnTo>
                  <a:pt x="26936" y="57200"/>
                </a:lnTo>
                <a:lnTo>
                  <a:pt x="31661" y="55524"/>
                </a:lnTo>
                <a:lnTo>
                  <a:pt x="34429" y="54419"/>
                </a:lnTo>
                <a:lnTo>
                  <a:pt x="39154" y="51917"/>
                </a:lnTo>
                <a:lnTo>
                  <a:pt x="42760" y="49136"/>
                </a:lnTo>
                <a:lnTo>
                  <a:pt x="46926" y="46088"/>
                </a:lnTo>
                <a:lnTo>
                  <a:pt x="43878" y="55803"/>
                </a:lnTo>
                <a:lnTo>
                  <a:pt x="68313" y="55803"/>
                </a:lnTo>
                <a:lnTo>
                  <a:pt x="88023" y="-5283"/>
                </a:lnTo>
                <a:lnTo>
                  <a:pt x="91351" y="-15824"/>
                </a:lnTo>
                <a:lnTo>
                  <a:pt x="90804" y="-23888"/>
                </a:lnTo>
                <a:lnTo>
                  <a:pt x="86359" y="-28879"/>
                </a:lnTo>
                <a:lnTo>
                  <a:pt x="84621" y="-30533"/>
                </a:lnTo>
                <a:lnTo>
                  <a:pt x="74373" y="-35145"/>
                </a:lnTo>
                <a:lnTo>
                  <a:pt x="58864" y="-36652"/>
                </a:lnTo>
                <a:lnTo>
                  <a:pt x="53314" y="-36652"/>
                </a:lnTo>
                <a:lnTo>
                  <a:pt x="47764" y="-36093"/>
                </a:lnTo>
                <a:lnTo>
                  <a:pt x="41935" y="-34988"/>
                </a:lnTo>
                <a:lnTo>
                  <a:pt x="36093" y="-33870"/>
                </a:lnTo>
                <a:lnTo>
                  <a:pt x="31661" y="-33045"/>
                </a:lnTo>
                <a:lnTo>
                  <a:pt x="29159" y="-3220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1" name="object 1161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2" name="object 1162"/>
          <p:cNvSpPr/>
          <p:nvPr/>
        </p:nvSpPr>
        <p:spPr>
          <a:xfrm>
            <a:off x="68805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6772709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FF11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6664909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1008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3E3F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6557110" y="220237"/>
            <a:ext cx="141185" cy="138201"/>
          </a:xfrm>
          <a:custGeom>
            <a:avLst/>
            <a:gdLst/>
            <a:ahLst/>
            <a:cxnLst/>
            <a:rect l="l" t="t" r="r" b="b"/>
            <a:pathLst>
              <a:path w="141185" h="138201">
                <a:moveTo>
                  <a:pt x="0" y="138201"/>
                </a:moveTo>
                <a:lnTo>
                  <a:pt x="90995" y="138201"/>
                </a:lnTo>
                <a:lnTo>
                  <a:pt x="141185" y="0"/>
                </a:lnTo>
                <a:lnTo>
                  <a:pt x="50177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26A85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6449096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1008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ln w="2959">
            <a:solidFill>
              <a:srgbClr val="F48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6340022" y="220237"/>
            <a:ext cx="141389" cy="138201"/>
          </a:xfrm>
          <a:custGeom>
            <a:avLst/>
            <a:gdLst/>
            <a:ahLst/>
            <a:cxnLst/>
            <a:rect l="l" t="t" r="r" b="b"/>
            <a:pathLst>
              <a:path w="141389" h="138201">
                <a:moveTo>
                  <a:pt x="0" y="138201"/>
                </a:moveTo>
                <a:lnTo>
                  <a:pt x="90995" y="138201"/>
                </a:lnTo>
                <a:lnTo>
                  <a:pt x="141389" y="0"/>
                </a:lnTo>
                <a:lnTo>
                  <a:pt x="50393" y="0"/>
                </a:lnTo>
                <a:lnTo>
                  <a:pt x="0" y="138201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7034870" y="230441"/>
            <a:ext cx="48488" cy="61658"/>
          </a:xfrm>
          <a:custGeom>
            <a:avLst/>
            <a:gdLst/>
            <a:ahLst/>
            <a:cxnLst/>
            <a:rect l="l" t="t" r="r" b="b"/>
            <a:pathLst>
              <a:path w="48488" h="61658">
                <a:moveTo>
                  <a:pt x="18503" y="0"/>
                </a:moveTo>
                <a:lnTo>
                  <a:pt x="18503" y="35509"/>
                </a:lnTo>
                <a:lnTo>
                  <a:pt x="24244" y="35509"/>
                </a:lnTo>
                <a:lnTo>
                  <a:pt x="24244" y="20408"/>
                </a:lnTo>
                <a:lnTo>
                  <a:pt x="27647" y="20408"/>
                </a:lnTo>
                <a:lnTo>
                  <a:pt x="31254" y="20840"/>
                </a:lnTo>
                <a:lnTo>
                  <a:pt x="33807" y="22745"/>
                </a:lnTo>
                <a:lnTo>
                  <a:pt x="34658" y="15519"/>
                </a:lnTo>
                <a:lnTo>
                  <a:pt x="24244" y="15519"/>
                </a:lnTo>
                <a:lnTo>
                  <a:pt x="24244" y="4673"/>
                </a:lnTo>
                <a:lnTo>
                  <a:pt x="18503" y="0"/>
                </a:lnTo>
                <a:close/>
              </a:path>
              <a:path w="48488" h="61658">
                <a:moveTo>
                  <a:pt x="54648" y="42951"/>
                </a:moveTo>
                <a:lnTo>
                  <a:pt x="58902" y="38912"/>
                </a:lnTo>
                <a:lnTo>
                  <a:pt x="61671" y="33591"/>
                </a:lnTo>
                <a:lnTo>
                  <a:pt x="64642" y="28282"/>
                </a:lnTo>
                <a:lnTo>
                  <a:pt x="66128" y="22961"/>
                </a:lnTo>
                <a:lnTo>
                  <a:pt x="66128" y="11480"/>
                </a:lnTo>
                <a:lnTo>
                  <a:pt x="64642" y="5956"/>
                </a:lnTo>
                <a:lnTo>
                  <a:pt x="61671" y="634"/>
                </a:lnTo>
                <a:lnTo>
                  <a:pt x="58686" y="-4686"/>
                </a:lnTo>
                <a:lnTo>
                  <a:pt x="54648" y="-8724"/>
                </a:lnTo>
                <a:lnTo>
                  <a:pt x="49339" y="-11480"/>
                </a:lnTo>
                <a:lnTo>
                  <a:pt x="44018" y="-14465"/>
                </a:lnTo>
                <a:lnTo>
                  <a:pt x="38696" y="-15735"/>
                </a:lnTo>
                <a:lnTo>
                  <a:pt x="27647" y="-15735"/>
                </a:lnTo>
                <a:lnTo>
                  <a:pt x="22110" y="-14465"/>
                </a:lnTo>
                <a:lnTo>
                  <a:pt x="16802" y="-11480"/>
                </a:lnTo>
                <a:lnTo>
                  <a:pt x="11480" y="-8724"/>
                </a:lnTo>
                <a:lnTo>
                  <a:pt x="7442" y="-4686"/>
                </a:lnTo>
                <a:lnTo>
                  <a:pt x="4470" y="634"/>
                </a:lnTo>
                <a:lnTo>
                  <a:pt x="1498" y="5956"/>
                </a:lnTo>
                <a:lnTo>
                  <a:pt x="0" y="11480"/>
                </a:lnTo>
                <a:lnTo>
                  <a:pt x="0" y="22961"/>
                </a:lnTo>
                <a:lnTo>
                  <a:pt x="1498" y="28282"/>
                </a:lnTo>
                <a:lnTo>
                  <a:pt x="4470" y="33591"/>
                </a:lnTo>
                <a:lnTo>
                  <a:pt x="7442" y="38912"/>
                </a:lnTo>
                <a:lnTo>
                  <a:pt x="5537" y="21894"/>
                </a:lnTo>
                <a:lnTo>
                  <a:pt x="5537" y="12331"/>
                </a:lnTo>
                <a:lnTo>
                  <a:pt x="6807" y="7861"/>
                </a:lnTo>
                <a:lnTo>
                  <a:pt x="9143" y="3403"/>
                </a:lnTo>
                <a:lnTo>
                  <a:pt x="11696" y="-1066"/>
                </a:lnTo>
                <a:lnTo>
                  <a:pt x="15100" y="-4470"/>
                </a:lnTo>
                <a:lnTo>
                  <a:pt x="19570" y="-6807"/>
                </a:lnTo>
                <a:lnTo>
                  <a:pt x="24028" y="-9144"/>
                </a:lnTo>
                <a:lnTo>
                  <a:pt x="28498" y="-10426"/>
                </a:lnTo>
                <a:lnTo>
                  <a:pt x="37642" y="-10426"/>
                </a:lnTo>
                <a:lnTo>
                  <a:pt x="42100" y="-9144"/>
                </a:lnTo>
                <a:lnTo>
                  <a:pt x="46570" y="-6807"/>
                </a:lnTo>
                <a:lnTo>
                  <a:pt x="51028" y="-4470"/>
                </a:lnTo>
                <a:lnTo>
                  <a:pt x="54432" y="-1066"/>
                </a:lnTo>
                <a:lnTo>
                  <a:pt x="56781" y="3403"/>
                </a:lnTo>
                <a:lnTo>
                  <a:pt x="59321" y="7861"/>
                </a:lnTo>
                <a:lnTo>
                  <a:pt x="60604" y="12331"/>
                </a:lnTo>
                <a:lnTo>
                  <a:pt x="60604" y="21894"/>
                </a:lnTo>
                <a:lnTo>
                  <a:pt x="59321" y="26581"/>
                </a:lnTo>
                <a:lnTo>
                  <a:pt x="56984" y="30822"/>
                </a:lnTo>
                <a:lnTo>
                  <a:pt x="54432" y="35293"/>
                </a:lnTo>
                <a:lnTo>
                  <a:pt x="51028" y="38696"/>
                </a:lnTo>
                <a:lnTo>
                  <a:pt x="46786" y="41033"/>
                </a:lnTo>
                <a:lnTo>
                  <a:pt x="42316" y="43586"/>
                </a:lnTo>
                <a:lnTo>
                  <a:pt x="37845" y="44653"/>
                </a:lnTo>
                <a:lnTo>
                  <a:pt x="28282" y="44653"/>
                </a:lnTo>
                <a:lnTo>
                  <a:pt x="23812" y="43586"/>
                </a:lnTo>
                <a:lnTo>
                  <a:pt x="19354" y="41033"/>
                </a:lnTo>
                <a:lnTo>
                  <a:pt x="15100" y="38696"/>
                </a:lnTo>
                <a:lnTo>
                  <a:pt x="11696" y="35293"/>
                </a:lnTo>
                <a:lnTo>
                  <a:pt x="16586" y="45923"/>
                </a:lnTo>
                <a:lnTo>
                  <a:pt x="21907" y="48691"/>
                </a:lnTo>
                <a:lnTo>
                  <a:pt x="27431" y="50177"/>
                </a:lnTo>
                <a:lnTo>
                  <a:pt x="38696" y="50177"/>
                </a:lnTo>
                <a:lnTo>
                  <a:pt x="44234" y="48691"/>
                </a:lnTo>
                <a:lnTo>
                  <a:pt x="49542" y="45923"/>
                </a:lnTo>
                <a:lnTo>
                  <a:pt x="54648" y="42951"/>
                </a:lnTo>
                <a:close/>
              </a:path>
              <a:path w="48488" h="61658">
                <a:moveTo>
                  <a:pt x="16586" y="45923"/>
                </a:moveTo>
                <a:lnTo>
                  <a:pt x="11696" y="35293"/>
                </a:lnTo>
                <a:lnTo>
                  <a:pt x="9143" y="30822"/>
                </a:lnTo>
                <a:lnTo>
                  <a:pt x="6807" y="26581"/>
                </a:lnTo>
                <a:lnTo>
                  <a:pt x="5537" y="21894"/>
                </a:lnTo>
                <a:lnTo>
                  <a:pt x="7442" y="38912"/>
                </a:lnTo>
                <a:lnTo>
                  <a:pt x="11480" y="42951"/>
                </a:lnTo>
                <a:lnTo>
                  <a:pt x="16586" y="45923"/>
                </a:lnTo>
                <a:close/>
              </a:path>
              <a:path w="48488" h="61658">
                <a:moveTo>
                  <a:pt x="24244" y="4673"/>
                </a:moveTo>
                <a:lnTo>
                  <a:pt x="33604" y="4673"/>
                </a:lnTo>
                <a:lnTo>
                  <a:pt x="35509" y="4889"/>
                </a:lnTo>
                <a:lnTo>
                  <a:pt x="38912" y="7226"/>
                </a:lnTo>
                <a:lnTo>
                  <a:pt x="39979" y="9994"/>
                </a:lnTo>
                <a:lnTo>
                  <a:pt x="38061" y="14033"/>
                </a:lnTo>
                <a:lnTo>
                  <a:pt x="34658" y="15519"/>
                </a:lnTo>
                <a:lnTo>
                  <a:pt x="33807" y="22745"/>
                </a:lnTo>
                <a:lnTo>
                  <a:pt x="35725" y="25514"/>
                </a:lnTo>
                <a:lnTo>
                  <a:pt x="38277" y="29768"/>
                </a:lnTo>
                <a:lnTo>
                  <a:pt x="41465" y="35509"/>
                </a:lnTo>
                <a:lnTo>
                  <a:pt x="48488" y="35509"/>
                </a:lnTo>
                <a:lnTo>
                  <a:pt x="44018" y="28486"/>
                </a:lnTo>
                <a:lnTo>
                  <a:pt x="42100" y="25298"/>
                </a:lnTo>
                <a:lnTo>
                  <a:pt x="38912" y="21475"/>
                </a:lnTo>
                <a:lnTo>
                  <a:pt x="35725" y="19557"/>
                </a:lnTo>
                <a:lnTo>
                  <a:pt x="38912" y="19342"/>
                </a:lnTo>
                <a:lnTo>
                  <a:pt x="43167" y="16370"/>
                </a:lnTo>
                <a:lnTo>
                  <a:pt x="45935" y="12115"/>
                </a:lnTo>
                <a:lnTo>
                  <a:pt x="45935" y="7658"/>
                </a:lnTo>
                <a:lnTo>
                  <a:pt x="44234" y="4457"/>
                </a:lnTo>
                <a:lnTo>
                  <a:pt x="41681" y="1485"/>
                </a:lnTo>
                <a:lnTo>
                  <a:pt x="38061" y="215"/>
                </a:lnTo>
                <a:lnTo>
                  <a:pt x="34874" y="0"/>
                </a:lnTo>
                <a:lnTo>
                  <a:pt x="18503" y="0"/>
                </a:lnTo>
                <a:lnTo>
                  <a:pt x="24244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195750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735" y="28867"/>
                </a:moveTo>
                <a:lnTo>
                  <a:pt x="95516" y="26923"/>
                </a:lnTo>
                <a:lnTo>
                  <a:pt x="98005" y="25819"/>
                </a:lnTo>
                <a:lnTo>
                  <a:pt x="102171" y="23875"/>
                </a:lnTo>
                <a:lnTo>
                  <a:pt x="106070" y="23317"/>
                </a:lnTo>
                <a:lnTo>
                  <a:pt x="108838" y="23317"/>
                </a:lnTo>
                <a:lnTo>
                  <a:pt x="113004" y="25539"/>
                </a:lnTo>
                <a:lnTo>
                  <a:pt x="113842" y="28867"/>
                </a:lnTo>
                <a:lnTo>
                  <a:pt x="113550" y="33312"/>
                </a:lnTo>
                <a:lnTo>
                  <a:pt x="112725" y="36372"/>
                </a:lnTo>
                <a:lnTo>
                  <a:pt x="111886" y="39420"/>
                </a:lnTo>
                <a:lnTo>
                  <a:pt x="110782" y="43027"/>
                </a:lnTo>
                <a:lnTo>
                  <a:pt x="109397" y="47472"/>
                </a:lnTo>
                <a:lnTo>
                  <a:pt x="94957" y="92455"/>
                </a:lnTo>
                <a:lnTo>
                  <a:pt x="119672" y="92455"/>
                </a:lnTo>
                <a:lnTo>
                  <a:pt x="138544" y="33870"/>
                </a:lnTo>
                <a:lnTo>
                  <a:pt x="140487" y="27482"/>
                </a:lnTo>
                <a:lnTo>
                  <a:pt x="141604" y="22478"/>
                </a:lnTo>
                <a:lnTo>
                  <a:pt x="141884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40207" y="8051"/>
                </a:lnTo>
                <a:lnTo>
                  <a:pt x="137159" y="3327"/>
                </a:lnTo>
                <a:lnTo>
                  <a:pt x="132156" y="825"/>
                </a:lnTo>
                <a:lnTo>
                  <a:pt x="129108" y="0"/>
                </a:lnTo>
                <a:lnTo>
                  <a:pt x="121056" y="0"/>
                </a:lnTo>
                <a:lnTo>
                  <a:pt x="116331" y="1384"/>
                </a:lnTo>
                <a:lnTo>
                  <a:pt x="111340" y="4165"/>
                </a:lnTo>
                <a:lnTo>
                  <a:pt x="106337" y="6934"/>
                </a:lnTo>
                <a:lnTo>
                  <a:pt x="100507" y="10820"/>
                </a:lnTo>
                <a:lnTo>
                  <a:pt x="94119" y="15824"/>
                </a:lnTo>
                <a:lnTo>
                  <a:pt x="93852" y="10540"/>
                </a:lnTo>
                <a:lnTo>
                  <a:pt x="92455" y="6654"/>
                </a:lnTo>
                <a:lnTo>
                  <a:pt x="89407" y="4165"/>
                </a:lnTo>
                <a:lnTo>
                  <a:pt x="86626" y="1384"/>
                </a:lnTo>
                <a:lnTo>
                  <a:pt x="82740" y="0"/>
                </a:lnTo>
                <a:lnTo>
                  <a:pt x="73571" y="0"/>
                </a:lnTo>
                <a:lnTo>
                  <a:pt x="69138" y="1104"/>
                </a:lnTo>
                <a:lnTo>
                  <a:pt x="64973" y="3327"/>
                </a:lnTo>
                <a:lnTo>
                  <a:pt x="60528" y="5549"/>
                </a:lnTo>
                <a:lnTo>
                  <a:pt x="55803" y="8597"/>
                </a:lnTo>
                <a:lnTo>
                  <a:pt x="5053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01" y="92455"/>
                </a:lnTo>
                <a:lnTo>
                  <a:pt x="45250" y="28867"/>
                </a:lnTo>
                <a:lnTo>
                  <a:pt x="49974" y="26098"/>
                </a:lnTo>
                <a:lnTo>
                  <a:pt x="54419" y="23875"/>
                </a:lnTo>
                <a:lnTo>
                  <a:pt x="58585" y="23317"/>
                </a:lnTo>
                <a:lnTo>
                  <a:pt x="61353" y="23317"/>
                </a:lnTo>
                <a:lnTo>
                  <a:pt x="65519" y="25539"/>
                </a:lnTo>
                <a:lnTo>
                  <a:pt x="66357" y="28867"/>
                </a:lnTo>
                <a:lnTo>
                  <a:pt x="66078" y="33312"/>
                </a:lnTo>
                <a:lnTo>
                  <a:pt x="65252" y="36372"/>
                </a:lnTo>
                <a:lnTo>
                  <a:pt x="64414" y="39420"/>
                </a:lnTo>
                <a:lnTo>
                  <a:pt x="63309" y="43306"/>
                </a:lnTo>
                <a:lnTo>
                  <a:pt x="61912" y="47472"/>
                </a:lnTo>
                <a:lnTo>
                  <a:pt x="47472" y="92455"/>
                </a:lnTo>
                <a:lnTo>
                  <a:pt x="72186" y="92455"/>
                </a:lnTo>
                <a:lnTo>
                  <a:pt x="92735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323190" y="903787"/>
            <a:ext cx="71081" cy="94119"/>
          </a:xfrm>
          <a:custGeom>
            <a:avLst/>
            <a:gdLst/>
            <a:ahLst/>
            <a:cxnLst/>
            <a:rect l="l" t="t" r="r" b="b"/>
            <a:pathLst>
              <a:path w="71081" h="94119">
                <a:moveTo>
                  <a:pt x="71081" y="0"/>
                </a:moveTo>
                <a:lnTo>
                  <a:pt x="66916" y="4444"/>
                </a:lnTo>
                <a:lnTo>
                  <a:pt x="62471" y="8889"/>
                </a:lnTo>
                <a:lnTo>
                  <a:pt x="57480" y="11112"/>
                </a:lnTo>
                <a:lnTo>
                  <a:pt x="49149" y="11112"/>
                </a:lnTo>
                <a:lnTo>
                  <a:pt x="45821" y="10833"/>
                </a:lnTo>
                <a:lnTo>
                  <a:pt x="41922" y="9448"/>
                </a:lnTo>
                <a:lnTo>
                  <a:pt x="41922" y="29159"/>
                </a:lnTo>
                <a:lnTo>
                  <a:pt x="44704" y="29997"/>
                </a:lnTo>
                <a:lnTo>
                  <a:pt x="47205" y="31102"/>
                </a:lnTo>
                <a:lnTo>
                  <a:pt x="50533" y="31648"/>
                </a:lnTo>
                <a:lnTo>
                  <a:pt x="54419" y="31648"/>
                </a:lnTo>
                <a:lnTo>
                  <a:pt x="59468" y="31223"/>
                </a:lnTo>
                <a:lnTo>
                  <a:pt x="70944" y="27079"/>
                </a:lnTo>
                <a:lnTo>
                  <a:pt x="71081" y="0"/>
                </a:lnTo>
                <a:close/>
              </a:path>
              <a:path w="71081" h="94119">
                <a:moveTo>
                  <a:pt x="82473" y="18605"/>
                </a:moveTo>
                <a:lnTo>
                  <a:pt x="91783" y="7540"/>
                </a:lnTo>
                <a:lnTo>
                  <a:pt x="98194" y="-3517"/>
                </a:lnTo>
                <a:lnTo>
                  <a:pt x="103289" y="-16103"/>
                </a:lnTo>
                <a:lnTo>
                  <a:pt x="106156" y="-27094"/>
                </a:lnTo>
                <a:lnTo>
                  <a:pt x="107651" y="-39723"/>
                </a:lnTo>
                <a:lnTo>
                  <a:pt x="106349" y="-49974"/>
                </a:lnTo>
                <a:lnTo>
                  <a:pt x="104127" y="-58305"/>
                </a:lnTo>
                <a:lnTo>
                  <a:pt x="98285" y="-62471"/>
                </a:lnTo>
                <a:lnTo>
                  <a:pt x="84137" y="-62471"/>
                </a:lnTo>
                <a:lnTo>
                  <a:pt x="79413" y="-61353"/>
                </a:lnTo>
                <a:lnTo>
                  <a:pt x="74968" y="-59143"/>
                </a:lnTo>
                <a:lnTo>
                  <a:pt x="70523" y="-56908"/>
                </a:lnTo>
                <a:lnTo>
                  <a:pt x="65811" y="-54140"/>
                </a:lnTo>
                <a:lnTo>
                  <a:pt x="61087" y="-50533"/>
                </a:lnTo>
                <a:lnTo>
                  <a:pt x="64147" y="-59969"/>
                </a:lnTo>
                <a:lnTo>
                  <a:pt x="39420" y="-59969"/>
                </a:lnTo>
                <a:lnTo>
                  <a:pt x="0" y="62750"/>
                </a:lnTo>
                <a:lnTo>
                  <a:pt x="24714" y="62750"/>
                </a:lnTo>
                <a:lnTo>
                  <a:pt x="36652" y="25272"/>
                </a:lnTo>
                <a:lnTo>
                  <a:pt x="39420" y="27495"/>
                </a:lnTo>
                <a:lnTo>
                  <a:pt x="41922" y="29159"/>
                </a:lnTo>
                <a:lnTo>
                  <a:pt x="41922" y="9448"/>
                </a:lnTo>
                <a:lnTo>
                  <a:pt x="56362" y="-35814"/>
                </a:lnTo>
                <a:lnTo>
                  <a:pt x="59143" y="-37477"/>
                </a:lnTo>
                <a:lnTo>
                  <a:pt x="61645" y="-38595"/>
                </a:lnTo>
                <a:lnTo>
                  <a:pt x="66636" y="-40259"/>
                </a:lnTo>
                <a:lnTo>
                  <a:pt x="71081" y="-40538"/>
                </a:lnTo>
                <a:lnTo>
                  <a:pt x="76085" y="-40538"/>
                </a:lnTo>
                <a:lnTo>
                  <a:pt x="79133" y="-38595"/>
                </a:lnTo>
                <a:lnTo>
                  <a:pt x="80251" y="-34709"/>
                </a:lnTo>
                <a:lnTo>
                  <a:pt x="81356" y="-30810"/>
                </a:lnTo>
                <a:lnTo>
                  <a:pt x="80518" y="-24434"/>
                </a:lnTo>
                <a:lnTo>
                  <a:pt x="77749" y="-15544"/>
                </a:lnTo>
                <a:lnTo>
                  <a:pt x="74968" y="-6654"/>
                </a:lnTo>
                <a:lnTo>
                  <a:pt x="71081" y="0"/>
                </a:lnTo>
                <a:lnTo>
                  <a:pt x="70944" y="27079"/>
                </a:lnTo>
                <a:lnTo>
                  <a:pt x="82473" y="1860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6420933" y="841320"/>
            <a:ext cx="90512" cy="94957"/>
          </a:xfrm>
          <a:custGeom>
            <a:avLst/>
            <a:gdLst/>
            <a:ahLst/>
            <a:cxnLst/>
            <a:rect l="l" t="t" r="r" b="b"/>
            <a:pathLst>
              <a:path w="90512" h="94957">
                <a:moveTo>
                  <a:pt x="50533" y="21374"/>
                </a:moveTo>
                <a:lnTo>
                  <a:pt x="53581" y="19989"/>
                </a:lnTo>
                <a:lnTo>
                  <a:pt x="56641" y="19430"/>
                </a:lnTo>
                <a:lnTo>
                  <a:pt x="63017" y="19430"/>
                </a:lnTo>
                <a:lnTo>
                  <a:pt x="65519" y="19710"/>
                </a:lnTo>
                <a:lnTo>
                  <a:pt x="70243" y="21094"/>
                </a:lnTo>
                <a:lnTo>
                  <a:pt x="73850" y="23037"/>
                </a:lnTo>
                <a:lnTo>
                  <a:pt x="76911" y="24980"/>
                </a:lnTo>
                <a:lnTo>
                  <a:pt x="79679" y="27482"/>
                </a:lnTo>
                <a:lnTo>
                  <a:pt x="83286" y="29146"/>
                </a:lnTo>
                <a:lnTo>
                  <a:pt x="90512" y="6388"/>
                </a:lnTo>
                <a:lnTo>
                  <a:pt x="88010" y="4724"/>
                </a:lnTo>
                <a:lnTo>
                  <a:pt x="84404" y="3327"/>
                </a:lnTo>
                <a:lnTo>
                  <a:pt x="80238" y="1943"/>
                </a:lnTo>
                <a:lnTo>
                  <a:pt x="76072" y="825"/>
                </a:lnTo>
                <a:lnTo>
                  <a:pt x="71069" y="0"/>
                </a:lnTo>
                <a:lnTo>
                  <a:pt x="59689" y="0"/>
                </a:lnTo>
                <a:lnTo>
                  <a:pt x="54140" y="825"/>
                </a:lnTo>
                <a:lnTo>
                  <a:pt x="49136" y="2501"/>
                </a:lnTo>
                <a:lnTo>
                  <a:pt x="43865" y="4165"/>
                </a:lnTo>
                <a:lnTo>
                  <a:pt x="39420" y="6388"/>
                </a:lnTo>
                <a:lnTo>
                  <a:pt x="35255" y="8889"/>
                </a:lnTo>
                <a:lnTo>
                  <a:pt x="31368" y="11658"/>
                </a:lnTo>
                <a:lnTo>
                  <a:pt x="27762" y="14985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49" y="36652"/>
                </a:lnTo>
                <a:lnTo>
                  <a:pt x="16649" y="42481"/>
                </a:lnTo>
                <a:lnTo>
                  <a:pt x="18326" y="46647"/>
                </a:lnTo>
                <a:lnTo>
                  <a:pt x="19989" y="51092"/>
                </a:lnTo>
                <a:lnTo>
                  <a:pt x="23596" y="54140"/>
                </a:lnTo>
                <a:lnTo>
                  <a:pt x="29146" y="56362"/>
                </a:lnTo>
                <a:lnTo>
                  <a:pt x="33312" y="58026"/>
                </a:lnTo>
                <a:lnTo>
                  <a:pt x="36093" y="58585"/>
                </a:lnTo>
                <a:lnTo>
                  <a:pt x="38861" y="59143"/>
                </a:lnTo>
                <a:lnTo>
                  <a:pt x="42748" y="60248"/>
                </a:lnTo>
                <a:lnTo>
                  <a:pt x="45808" y="61086"/>
                </a:lnTo>
                <a:lnTo>
                  <a:pt x="49695" y="64414"/>
                </a:lnTo>
                <a:lnTo>
                  <a:pt x="49136" y="68021"/>
                </a:lnTo>
                <a:lnTo>
                  <a:pt x="46367" y="72745"/>
                </a:lnTo>
                <a:lnTo>
                  <a:pt x="43306" y="73850"/>
                </a:lnTo>
                <a:lnTo>
                  <a:pt x="40258" y="74968"/>
                </a:lnTo>
                <a:lnTo>
                  <a:pt x="36931" y="75793"/>
                </a:lnTo>
                <a:lnTo>
                  <a:pt x="29984" y="75793"/>
                </a:lnTo>
                <a:lnTo>
                  <a:pt x="27203" y="75247"/>
                </a:lnTo>
                <a:lnTo>
                  <a:pt x="24434" y="74409"/>
                </a:lnTo>
                <a:lnTo>
                  <a:pt x="21932" y="73571"/>
                </a:lnTo>
                <a:lnTo>
                  <a:pt x="17767" y="71081"/>
                </a:lnTo>
                <a:lnTo>
                  <a:pt x="13881" y="68579"/>
                </a:lnTo>
                <a:lnTo>
                  <a:pt x="10540" y="64973"/>
                </a:lnTo>
                <a:lnTo>
                  <a:pt x="7772" y="63855"/>
                </a:lnTo>
                <a:lnTo>
                  <a:pt x="0" y="87731"/>
                </a:lnTo>
                <a:lnTo>
                  <a:pt x="2768" y="89674"/>
                </a:lnTo>
                <a:lnTo>
                  <a:pt x="6654" y="91351"/>
                </a:lnTo>
                <a:lnTo>
                  <a:pt x="11379" y="92735"/>
                </a:lnTo>
                <a:lnTo>
                  <a:pt x="16090" y="94119"/>
                </a:lnTo>
                <a:lnTo>
                  <a:pt x="21374" y="94957"/>
                </a:lnTo>
                <a:lnTo>
                  <a:pt x="33591" y="94957"/>
                </a:lnTo>
                <a:lnTo>
                  <a:pt x="39420" y="94119"/>
                </a:lnTo>
                <a:lnTo>
                  <a:pt x="44411" y="92455"/>
                </a:lnTo>
                <a:lnTo>
                  <a:pt x="49415" y="91071"/>
                </a:lnTo>
                <a:lnTo>
                  <a:pt x="54140" y="88849"/>
                </a:lnTo>
                <a:lnTo>
                  <a:pt x="58585" y="86067"/>
                </a:lnTo>
                <a:lnTo>
                  <a:pt x="62471" y="83299"/>
                </a:lnTo>
                <a:lnTo>
                  <a:pt x="66078" y="80238"/>
                </a:lnTo>
                <a:lnTo>
                  <a:pt x="68859" y="76352"/>
                </a:lnTo>
                <a:lnTo>
                  <a:pt x="71907" y="72466"/>
                </a:lnTo>
                <a:lnTo>
                  <a:pt x="74129" y="68579"/>
                </a:lnTo>
                <a:lnTo>
                  <a:pt x="75514" y="64414"/>
                </a:lnTo>
                <a:lnTo>
                  <a:pt x="77457" y="57746"/>
                </a:lnTo>
                <a:lnTo>
                  <a:pt x="77736" y="52196"/>
                </a:lnTo>
                <a:lnTo>
                  <a:pt x="76072" y="48310"/>
                </a:lnTo>
                <a:lnTo>
                  <a:pt x="74688" y="44145"/>
                </a:lnTo>
                <a:lnTo>
                  <a:pt x="71348" y="41084"/>
                </a:lnTo>
                <a:lnTo>
                  <a:pt x="66078" y="39141"/>
                </a:lnTo>
                <a:lnTo>
                  <a:pt x="61633" y="37490"/>
                </a:lnTo>
                <a:lnTo>
                  <a:pt x="58851" y="36931"/>
                </a:lnTo>
                <a:lnTo>
                  <a:pt x="56362" y="36372"/>
                </a:lnTo>
                <a:lnTo>
                  <a:pt x="52196" y="35255"/>
                </a:lnTo>
                <a:lnTo>
                  <a:pt x="48590" y="34150"/>
                </a:lnTo>
                <a:lnTo>
                  <a:pt x="44411" y="30543"/>
                </a:lnTo>
                <a:lnTo>
                  <a:pt x="44983" y="26923"/>
                </a:lnTo>
                <a:lnTo>
                  <a:pt x="47751" y="22771"/>
                </a:lnTo>
                <a:lnTo>
                  <a:pt x="50533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6499790" y="902397"/>
            <a:ext cx="35255" cy="31381"/>
          </a:xfrm>
          <a:custGeom>
            <a:avLst/>
            <a:gdLst/>
            <a:ahLst/>
            <a:cxnLst/>
            <a:rect l="l" t="t" r="r" b="b"/>
            <a:pathLst>
              <a:path w="35255" h="31381">
                <a:moveTo>
                  <a:pt x="24980" y="31381"/>
                </a:moveTo>
                <a:lnTo>
                  <a:pt x="35255" y="0"/>
                </a:lnTo>
                <a:lnTo>
                  <a:pt x="10261" y="0"/>
                </a:lnTo>
                <a:lnTo>
                  <a:pt x="0" y="31381"/>
                </a:lnTo>
                <a:lnTo>
                  <a:pt x="24980" y="31381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6549200" y="841321"/>
            <a:ext cx="87185" cy="94678"/>
          </a:xfrm>
          <a:custGeom>
            <a:avLst/>
            <a:gdLst/>
            <a:ahLst/>
            <a:cxnLst/>
            <a:rect l="l" t="t" r="r" b="b"/>
            <a:pathLst>
              <a:path w="87185" h="94678">
                <a:moveTo>
                  <a:pt x="79692" y="3048"/>
                </a:moveTo>
                <a:lnTo>
                  <a:pt x="75806" y="1943"/>
                </a:lnTo>
                <a:lnTo>
                  <a:pt x="71640" y="825"/>
                </a:lnTo>
                <a:lnTo>
                  <a:pt x="67475" y="0"/>
                </a:lnTo>
                <a:lnTo>
                  <a:pt x="57200" y="0"/>
                </a:lnTo>
                <a:lnTo>
                  <a:pt x="51371" y="1104"/>
                </a:lnTo>
                <a:lnTo>
                  <a:pt x="45542" y="2768"/>
                </a:lnTo>
                <a:lnTo>
                  <a:pt x="39712" y="4724"/>
                </a:lnTo>
                <a:lnTo>
                  <a:pt x="34163" y="7493"/>
                </a:lnTo>
                <a:lnTo>
                  <a:pt x="28879" y="11099"/>
                </a:lnTo>
                <a:lnTo>
                  <a:pt x="23609" y="14986"/>
                </a:lnTo>
                <a:lnTo>
                  <a:pt x="18884" y="19989"/>
                </a:lnTo>
                <a:lnTo>
                  <a:pt x="14439" y="25819"/>
                </a:lnTo>
                <a:lnTo>
                  <a:pt x="10007" y="31927"/>
                </a:lnTo>
                <a:lnTo>
                  <a:pt x="6667" y="39141"/>
                </a:lnTo>
                <a:lnTo>
                  <a:pt x="3898" y="47752"/>
                </a:lnTo>
                <a:lnTo>
                  <a:pt x="1117" y="55803"/>
                </a:lnTo>
                <a:lnTo>
                  <a:pt x="0" y="62750"/>
                </a:lnTo>
                <a:lnTo>
                  <a:pt x="279" y="68580"/>
                </a:lnTo>
                <a:lnTo>
                  <a:pt x="838" y="74688"/>
                </a:lnTo>
                <a:lnTo>
                  <a:pt x="2222" y="79413"/>
                </a:lnTo>
                <a:lnTo>
                  <a:pt x="5003" y="83299"/>
                </a:lnTo>
                <a:lnTo>
                  <a:pt x="7785" y="87185"/>
                </a:lnTo>
                <a:lnTo>
                  <a:pt x="11391" y="90233"/>
                </a:lnTo>
                <a:lnTo>
                  <a:pt x="16383" y="91897"/>
                </a:lnTo>
                <a:lnTo>
                  <a:pt x="21107" y="93840"/>
                </a:lnTo>
                <a:lnTo>
                  <a:pt x="26936" y="94678"/>
                </a:lnTo>
                <a:lnTo>
                  <a:pt x="39712" y="94678"/>
                </a:lnTo>
                <a:lnTo>
                  <a:pt x="44157" y="93840"/>
                </a:lnTo>
                <a:lnTo>
                  <a:pt x="49149" y="92456"/>
                </a:lnTo>
                <a:lnTo>
                  <a:pt x="53314" y="91071"/>
                </a:lnTo>
                <a:lnTo>
                  <a:pt x="57759" y="89408"/>
                </a:lnTo>
                <a:lnTo>
                  <a:pt x="61366" y="87731"/>
                </a:lnTo>
                <a:lnTo>
                  <a:pt x="68859" y="63855"/>
                </a:lnTo>
                <a:lnTo>
                  <a:pt x="65811" y="63855"/>
                </a:lnTo>
                <a:lnTo>
                  <a:pt x="64693" y="64693"/>
                </a:lnTo>
                <a:lnTo>
                  <a:pt x="61645" y="67183"/>
                </a:lnTo>
                <a:lnTo>
                  <a:pt x="58318" y="69405"/>
                </a:lnTo>
                <a:lnTo>
                  <a:pt x="54432" y="71628"/>
                </a:lnTo>
                <a:lnTo>
                  <a:pt x="49428" y="73291"/>
                </a:lnTo>
                <a:lnTo>
                  <a:pt x="46659" y="74129"/>
                </a:lnTo>
                <a:lnTo>
                  <a:pt x="43878" y="74688"/>
                </a:lnTo>
                <a:lnTo>
                  <a:pt x="34709" y="74688"/>
                </a:lnTo>
                <a:lnTo>
                  <a:pt x="30543" y="72466"/>
                </a:lnTo>
                <a:lnTo>
                  <a:pt x="28333" y="68021"/>
                </a:lnTo>
                <a:lnTo>
                  <a:pt x="25831" y="63576"/>
                </a:lnTo>
                <a:lnTo>
                  <a:pt x="26111" y="56921"/>
                </a:lnTo>
                <a:lnTo>
                  <a:pt x="29159" y="47752"/>
                </a:lnTo>
                <a:lnTo>
                  <a:pt x="31927" y="39420"/>
                </a:lnTo>
                <a:lnTo>
                  <a:pt x="35826" y="32766"/>
                </a:lnTo>
                <a:lnTo>
                  <a:pt x="40817" y="27762"/>
                </a:lnTo>
                <a:lnTo>
                  <a:pt x="45821" y="22758"/>
                </a:lnTo>
                <a:lnTo>
                  <a:pt x="51650" y="20269"/>
                </a:lnTo>
                <a:lnTo>
                  <a:pt x="60540" y="20269"/>
                </a:lnTo>
                <a:lnTo>
                  <a:pt x="63030" y="20548"/>
                </a:lnTo>
                <a:lnTo>
                  <a:pt x="66916" y="22212"/>
                </a:lnTo>
                <a:lnTo>
                  <a:pt x="70256" y="24155"/>
                </a:lnTo>
                <a:lnTo>
                  <a:pt x="73583" y="27762"/>
                </a:lnTo>
                <a:lnTo>
                  <a:pt x="76365" y="31369"/>
                </a:lnTo>
                <a:lnTo>
                  <a:pt x="79413" y="31369"/>
                </a:lnTo>
                <a:lnTo>
                  <a:pt x="87185" y="7213"/>
                </a:lnTo>
                <a:lnTo>
                  <a:pt x="83578" y="4724"/>
                </a:lnTo>
                <a:lnTo>
                  <a:pt x="79692" y="30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6625867" y="841043"/>
            <a:ext cx="88778" cy="95516"/>
          </a:xfrm>
          <a:custGeom>
            <a:avLst/>
            <a:gdLst/>
            <a:ahLst/>
            <a:cxnLst/>
            <a:rect l="l" t="t" r="r" b="b"/>
            <a:pathLst>
              <a:path w="88778" h="95516">
                <a:moveTo>
                  <a:pt x="29683" y="73850"/>
                </a:moveTo>
                <a:lnTo>
                  <a:pt x="26902" y="71348"/>
                </a:lnTo>
                <a:lnTo>
                  <a:pt x="25517" y="67475"/>
                </a:lnTo>
                <a:lnTo>
                  <a:pt x="25238" y="64693"/>
                </a:lnTo>
                <a:lnTo>
                  <a:pt x="23152" y="14845"/>
                </a:lnTo>
                <a:lnTo>
                  <a:pt x="15127" y="23939"/>
                </a:lnTo>
                <a:lnTo>
                  <a:pt x="8544" y="34909"/>
                </a:lnTo>
                <a:lnTo>
                  <a:pt x="3305" y="47752"/>
                </a:lnTo>
                <a:lnTo>
                  <a:pt x="334" y="60086"/>
                </a:lnTo>
                <a:lnTo>
                  <a:pt x="0" y="72542"/>
                </a:lnTo>
                <a:lnTo>
                  <a:pt x="3026" y="82740"/>
                </a:lnTo>
                <a:lnTo>
                  <a:pt x="4903" y="85700"/>
                </a:lnTo>
                <a:lnTo>
                  <a:pt x="14540" y="93016"/>
                </a:lnTo>
                <a:lnTo>
                  <a:pt x="29124" y="95516"/>
                </a:lnTo>
                <a:lnTo>
                  <a:pt x="29683" y="73850"/>
                </a:lnTo>
                <a:close/>
              </a:path>
              <a:path w="88778" h="95516">
                <a:moveTo>
                  <a:pt x="40544" y="94304"/>
                </a:moveTo>
                <a:lnTo>
                  <a:pt x="52516" y="90007"/>
                </a:lnTo>
                <a:lnTo>
                  <a:pt x="63274" y="82740"/>
                </a:lnTo>
                <a:lnTo>
                  <a:pt x="73603" y="71438"/>
                </a:lnTo>
                <a:lnTo>
                  <a:pt x="80144" y="60462"/>
                </a:lnTo>
                <a:lnTo>
                  <a:pt x="85220" y="47752"/>
                </a:lnTo>
                <a:lnTo>
                  <a:pt x="88374" y="35365"/>
                </a:lnTo>
                <a:lnTo>
                  <a:pt x="88778" y="22939"/>
                </a:lnTo>
                <a:lnTo>
                  <a:pt x="85766" y="12763"/>
                </a:lnTo>
                <a:lnTo>
                  <a:pt x="83892" y="9810"/>
                </a:lnTo>
                <a:lnTo>
                  <a:pt x="74259" y="2500"/>
                </a:lnTo>
                <a:lnTo>
                  <a:pt x="59668" y="0"/>
                </a:lnTo>
                <a:lnTo>
                  <a:pt x="48256" y="1157"/>
                </a:lnTo>
                <a:lnTo>
                  <a:pt x="36280" y="5380"/>
                </a:lnTo>
                <a:lnTo>
                  <a:pt x="25517" y="12763"/>
                </a:lnTo>
                <a:lnTo>
                  <a:pt x="23152" y="14845"/>
                </a:lnTo>
                <a:lnTo>
                  <a:pt x="25238" y="64693"/>
                </a:lnTo>
                <a:lnTo>
                  <a:pt x="25517" y="61353"/>
                </a:lnTo>
                <a:lnTo>
                  <a:pt x="25797" y="58026"/>
                </a:lnTo>
                <a:lnTo>
                  <a:pt x="26902" y="53581"/>
                </a:lnTo>
                <a:lnTo>
                  <a:pt x="28845" y="48031"/>
                </a:lnTo>
                <a:lnTo>
                  <a:pt x="30508" y="42481"/>
                </a:lnTo>
                <a:lnTo>
                  <a:pt x="32451" y="38036"/>
                </a:lnTo>
                <a:lnTo>
                  <a:pt x="34407" y="34429"/>
                </a:lnTo>
                <a:lnTo>
                  <a:pt x="36350" y="30543"/>
                </a:lnTo>
                <a:lnTo>
                  <a:pt x="38560" y="27762"/>
                </a:lnTo>
                <a:lnTo>
                  <a:pt x="42726" y="23596"/>
                </a:lnTo>
                <a:lnTo>
                  <a:pt x="46891" y="21374"/>
                </a:lnTo>
                <a:lnTo>
                  <a:pt x="51057" y="20269"/>
                </a:lnTo>
                <a:lnTo>
                  <a:pt x="55502" y="20269"/>
                </a:lnTo>
                <a:lnTo>
                  <a:pt x="59109" y="21374"/>
                </a:lnTo>
                <a:lnTo>
                  <a:pt x="61890" y="23876"/>
                </a:lnTo>
                <a:lnTo>
                  <a:pt x="63274" y="28321"/>
                </a:lnTo>
                <a:lnTo>
                  <a:pt x="63274" y="31089"/>
                </a:lnTo>
                <a:lnTo>
                  <a:pt x="62995" y="34709"/>
                </a:lnTo>
                <a:lnTo>
                  <a:pt x="62728" y="38315"/>
                </a:lnTo>
                <a:lnTo>
                  <a:pt x="61611" y="42760"/>
                </a:lnTo>
                <a:lnTo>
                  <a:pt x="59947" y="48031"/>
                </a:lnTo>
                <a:lnTo>
                  <a:pt x="58004" y="53581"/>
                </a:lnTo>
                <a:lnTo>
                  <a:pt x="56340" y="58026"/>
                </a:lnTo>
                <a:lnTo>
                  <a:pt x="54397" y="61353"/>
                </a:lnTo>
                <a:lnTo>
                  <a:pt x="52733" y="64693"/>
                </a:lnTo>
                <a:lnTo>
                  <a:pt x="50778" y="67475"/>
                </a:lnTo>
                <a:lnTo>
                  <a:pt x="46625" y="71628"/>
                </a:lnTo>
                <a:lnTo>
                  <a:pt x="42180" y="73850"/>
                </a:lnTo>
                <a:lnTo>
                  <a:pt x="37735" y="75526"/>
                </a:lnTo>
                <a:lnTo>
                  <a:pt x="33290" y="75526"/>
                </a:lnTo>
                <a:lnTo>
                  <a:pt x="29683" y="73850"/>
                </a:lnTo>
                <a:lnTo>
                  <a:pt x="29124" y="95516"/>
                </a:lnTo>
                <a:lnTo>
                  <a:pt x="40544" y="9430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0" name="object 1160"/>
          <p:cNvSpPr/>
          <p:nvPr/>
        </p:nvSpPr>
        <p:spPr>
          <a:xfrm>
            <a:off x="6709972" y="841322"/>
            <a:ext cx="141884" cy="92456"/>
          </a:xfrm>
          <a:custGeom>
            <a:avLst/>
            <a:gdLst/>
            <a:ahLst/>
            <a:cxnLst/>
            <a:rect l="l" t="t" r="r" b="b"/>
            <a:pathLst>
              <a:path w="141884" h="92456">
                <a:moveTo>
                  <a:pt x="92456" y="28867"/>
                </a:moveTo>
                <a:lnTo>
                  <a:pt x="95237" y="26923"/>
                </a:lnTo>
                <a:lnTo>
                  <a:pt x="97726" y="25819"/>
                </a:lnTo>
                <a:lnTo>
                  <a:pt x="101904" y="23875"/>
                </a:lnTo>
                <a:lnTo>
                  <a:pt x="105791" y="23317"/>
                </a:lnTo>
                <a:lnTo>
                  <a:pt x="108559" y="23317"/>
                </a:lnTo>
                <a:lnTo>
                  <a:pt x="112725" y="25539"/>
                </a:lnTo>
                <a:lnTo>
                  <a:pt x="113563" y="28867"/>
                </a:lnTo>
                <a:lnTo>
                  <a:pt x="113284" y="33312"/>
                </a:lnTo>
                <a:lnTo>
                  <a:pt x="112458" y="36372"/>
                </a:lnTo>
                <a:lnTo>
                  <a:pt x="111620" y="39420"/>
                </a:lnTo>
                <a:lnTo>
                  <a:pt x="110502" y="43027"/>
                </a:lnTo>
                <a:lnTo>
                  <a:pt x="109118" y="47472"/>
                </a:lnTo>
                <a:lnTo>
                  <a:pt x="94678" y="92455"/>
                </a:lnTo>
                <a:lnTo>
                  <a:pt x="119392" y="92455"/>
                </a:lnTo>
                <a:lnTo>
                  <a:pt x="138277" y="33870"/>
                </a:lnTo>
                <a:lnTo>
                  <a:pt x="140208" y="27482"/>
                </a:lnTo>
                <a:lnTo>
                  <a:pt x="141325" y="22478"/>
                </a:lnTo>
                <a:lnTo>
                  <a:pt x="141605" y="18326"/>
                </a:lnTo>
                <a:lnTo>
                  <a:pt x="141884" y="14439"/>
                </a:lnTo>
                <a:lnTo>
                  <a:pt x="141325" y="11099"/>
                </a:lnTo>
                <a:lnTo>
                  <a:pt x="139941" y="8051"/>
                </a:lnTo>
                <a:lnTo>
                  <a:pt x="136880" y="3327"/>
                </a:lnTo>
                <a:lnTo>
                  <a:pt x="131889" y="825"/>
                </a:lnTo>
                <a:lnTo>
                  <a:pt x="128828" y="0"/>
                </a:lnTo>
                <a:lnTo>
                  <a:pt x="120777" y="0"/>
                </a:lnTo>
                <a:lnTo>
                  <a:pt x="116065" y="1384"/>
                </a:lnTo>
                <a:lnTo>
                  <a:pt x="111061" y="4165"/>
                </a:lnTo>
                <a:lnTo>
                  <a:pt x="106057" y="6934"/>
                </a:lnTo>
                <a:lnTo>
                  <a:pt x="100228" y="10820"/>
                </a:lnTo>
                <a:lnTo>
                  <a:pt x="93853" y="15824"/>
                </a:lnTo>
                <a:lnTo>
                  <a:pt x="93573" y="10540"/>
                </a:lnTo>
                <a:lnTo>
                  <a:pt x="92176" y="6654"/>
                </a:lnTo>
                <a:lnTo>
                  <a:pt x="89408" y="4165"/>
                </a:lnTo>
                <a:lnTo>
                  <a:pt x="86347" y="1384"/>
                </a:lnTo>
                <a:lnTo>
                  <a:pt x="82740" y="0"/>
                </a:lnTo>
                <a:lnTo>
                  <a:pt x="73304" y="0"/>
                </a:lnTo>
                <a:lnTo>
                  <a:pt x="68859" y="1104"/>
                </a:lnTo>
                <a:lnTo>
                  <a:pt x="64693" y="3327"/>
                </a:lnTo>
                <a:lnTo>
                  <a:pt x="60248" y="5549"/>
                </a:lnTo>
                <a:lnTo>
                  <a:pt x="55524" y="8597"/>
                </a:lnTo>
                <a:lnTo>
                  <a:pt x="50253" y="12484"/>
                </a:lnTo>
                <a:lnTo>
                  <a:pt x="53581" y="2501"/>
                </a:lnTo>
                <a:lnTo>
                  <a:pt x="28879" y="2501"/>
                </a:lnTo>
                <a:lnTo>
                  <a:pt x="0" y="92455"/>
                </a:lnTo>
                <a:lnTo>
                  <a:pt x="24714" y="92455"/>
                </a:lnTo>
                <a:lnTo>
                  <a:pt x="44983" y="28867"/>
                </a:lnTo>
                <a:lnTo>
                  <a:pt x="49695" y="26098"/>
                </a:lnTo>
                <a:lnTo>
                  <a:pt x="54140" y="23875"/>
                </a:lnTo>
                <a:lnTo>
                  <a:pt x="58305" y="23317"/>
                </a:lnTo>
                <a:lnTo>
                  <a:pt x="61087" y="23317"/>
                </a:lnTo>
                <a:lnTo>
                  <a:pt x="65252" y="25539"/>
                </a:lnTo>
                <a:lnTo>
                  <a:pt x="66078" y="28867"/>
                </a:lnTo>
                <a:lnTo>
                  <a:pt x="65798" y="33312"/>
                </a:lnTo>
                <a:lnTo>
                  <a:pt x="64973" y="36372"/>
                </a:lnTo>
                <a:lnTo>
                  <a:pt x="64135" y="39420"/>
                </a:lnTo>
                <a:lnTo>
                  <a:pt x="63030" y="43306"/>
                </a:lnTo>
                <a:lnTo>
                  <a:pt x="61633" y="47472"/>
                </a:lnTo>
                <a:lnTo>
                  <a:pt x="47205" y="92455"/>
                </a:lnTo>
                <a:lnTo>
                  <a:pt x="72186" y="92455"/>
                </a:lnTo>
                <a:lnTo>
                  <a:pt x="92456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457200" y="4802835"/>
            <a:ext cx="3358794" cy="2930296"/>
          </a:xfrm>
          <a:custGeom>
            <a:avLst/>
            <a:gdLst/>
            <a:ahLst/>
            <a:cxnLst/>
            <a:rect l="l" t="t" r="r" b="b"/>
            <a:pathLst>
              <a:path w="3358794" h="2930296">
                <a:moveTo>
                  <a:pt x="0" y="2930296"/>
                </a:moveTo>
                <a:lnTo>
                  <a:pt x="3358794" y="2930296"/>
                </a:lnTo>
                <a:lnTo>
                  <a:pt x="3358794" y="0"/>
                </a:lnTo>
                <a:lnTo>
                  <a:pt x="0" y="0"/>
                </a:lnTo>
                <a:lnTo>
                  <a:pt x="0" y="2930296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687749" y="5425516"/>
            <a:ext cx="2563850" cy="2208352"/>
          </a:xfrm>
          <a:custGeom>
            <a:avLst/>
            <a:gdLst/>
            <a:ahLst/>
            <a:cxnLst/>
            <a:rect l="l" t="t" r="r" b="b"/>
            <a:pathLst>
              <a:path w="2563850" h="2208352">
                <a:moveTo>
                  <a:pt x="2001685" y="2084374"/>
                </a:moveTo>
                <a:lnTo>
                  <a:pt x="2000288" y="1875320"/>
                </a:lnTo>
                <a:lnTo>
                  <a:pt x="1981619" y="1849627"/>
                </a:lnTo>
                <a:lnTo>
                  <a:pt x="1969122" y="1849767"/>
                </a:lnTo>
                <a:lnTo>
                  <a:pt x="1953387" y="1871675"/>
                </a:lnTo>
                <a:lnTo>
                  <a:pt x="1951139" y="2084374"/>
                </a:lnTo>
                <a:lnTo>
                  <a:pt x="1929104" y="2084374"/>
                </a:lnTo>
                <a:lnTo>
                  <a:pt x="1927694" y="1873072"/>
                </a:lnTo>
                <a:lnTo>
                  <a:pt x="1911553" y="1849488"/>
                </a:lnTo>
                <a:lnTo>
                  <a:pt x="1898637" y="1849488"/>
                </a:lnTo>
                <a:lnTo>
                  <a:pt x="1883054" y="1871395"/>
                </a:lnTo>
                <a:lnTo>
                  <a:pt x="1880946" y="2084374"/>
                </a:lnTo>
                <a:lnTo>
                  <a:pt x="1826183" y="2085784"/>
                </a:lnTo>
                <a:lnTo>
                  <a:pt x="1824926" y="2149944"/>
                </a:lnTo>
                <a:lnTo>
                  <a:pt x="1550301" y="2149246"/>
                </a:lnTo>
                <a:lnTo>
                  <a:pt x="1628648" y="2105571"/>
                </a:lnTo>
                <a:lnTo>
                  <a:pt x="1628368" y="1931619"/>
                </a:lnTo>
                <a:lnTo>
                  <a:pt x="1520812" y="1898764"/>
                </a:lnTo>
                <a:lnTo>
                  <a:pt x="1388986" y="1897354"/>
                </a:lnTo>
                <a:lnTo>
                  <a:pt x="1388986" y="1017193"/>
                </a:lnTo>
                <a:lnTo>
                  <a:pt x="1474063" y="1015796"/>
                </a:lnTo>
                <a:lnTo>
                  <a:pt x="1475613" y="729653"/>
                </a:lnTo>
                <a:lnTo>
                  <a:pt x="1480947" y="727976"/>
                </a:lnTo>
                <a:lnTo>
                  <a:pt x="1480947" y="659599"/>
                </a:lnTo>
                <a:lnTo>
                  <a:pt x="1475613" y="657771"/>
                </a:lnTo>
                <a:lnTo>
                  <a:pt x="1474063" y="231521"/>
                </a:lnTo>
                <a:lnTo>
                  <a:pt x="1464665" y="170726"/>
                </a:lnTo>
                <a:lnTo>
                  <a:pt x="1452867" y="130987"/>
                </a:lnTo>
                <a:lnTo>
                  <a:pt x="1434198" y="86626"/>
                </a:lnTo>
                <a:lnTo>
                  <a:pt x="1418043" y="63042"/>
                </a:lnTo>
                <a:lnTo>
                  <a:pt x="1399374" y="41973"/>
                </a:lnTo>
                <a:lnTo>
                  <a:pt x="1350098" y="9410"/>
                </a:lnTo>
                <a:lnTo>
                  <a:pt x="1305585" y="0"/>
                </a:lnTo>
                <a:lnTo>
                  <a:pt x="1295476" y="0"/>
                </a:lnTo>
                <a:lnTo>
                  <a:pt x="1255598" y="6883"/>
                </a:lnTo>
                <a:lnTo>
                  <a:pt x="1219098" y="26543"/>
                </a:lnTo>
                <a:lnTo>
                  <a:pt x="1199438" y="44221"/>
                </a:lnTo>
                <a:lnTo>
                  <a:pt x="1180769" y="65430"/>
                </a:lnTo>
                <a:lnTo>
                  <a:pt x="1146657" y="134086"/>
                </a:lnTo>
                <a:lnTo>
                  <a:pt x="1134859" y="178447"/>
                </a:lnTo>
                <a:lnTo>
                  <a:pt x="1127975" y="227596"/>
                </a:lnTo>
                <a:lnTo>
                  <a:pt x="1125448" y="657771"/>
                </a:lnTo>
                <a:lnTo>
                  <a:pt x="1120267" y="659599"/>
                </a:lnTo>
                <a:lnTo>
                  <a:pt x="1120267" y="727976"/>
                </a:lnTo>
                <a:lnTo>
                  <a:pt x="1125448" y="729653"/>
                </a:lnTo>
                <a:lnTo>
                  <a:pt x="1126998" y="1015796"/>
                </a:lnTo>
                <a:lnTo>
                  <a:pt x="1212215" y="1017193"/>
                </a:lnTo>
                <a:lnTo>
                  <a:pt x="1212215" y="1897354"/>
                </a:lnTo>
                <a:lnTo>
                  <a:pt x="1106081" y="1898764"/>
                </a:lnTo>
                <a:lnTo>
                  <a:pt x="1104671" y="2149944"/>
                </a:lnTo>
                <a:lnTo>
                  <a:pt x="886206" y="2149944"/>
                </a:lnTo>
                <a:lnTo>
                  <a:pt x="884809" y="1234668"/>
                </a:lnTo>
                <a:lnTo>
                  <a:pt x="880173" y="1227658"/>
                </a:lnTo>
                <a:lnTo>
                  <a:pt x="875538" y="1225270"/>
                </a:lnTo>
                <a:lnTo>
                  <a:pt x="53632" y="1225270"/>
                </a:lnTo>
                <a:lnTo>
                  <a:pt x="45212" y="1233131"/>
                </a:lnTo>
                <a:lnTo>
                  <a:pt x="42976" y="2149944"/>
                </a:lnTo>
                <a:lnTo>
                  <a:pt x="0" y="2151341"/>
                </a:lnTo>
                <a:lnTo>
                  <a:pt x="0" y="2208352"/>
                </a:lnTo>
                <a:lnTo>
                  <a:pt x="2563850" y="2208352"/>
                </a:lnTo>
                <a:lnTo>
                  <a:pt x="2563850" y="2151341"/>
                </a:lnTo>
                <a:lnTo>
                  <a:pt x="2332189" y="2149106"/>
                </a:lnTo>
                <a:lnTo>
                  <a:pt x="2055456" y="2149944"/>
                </a:lnTo>
                <a:lnTo>
                  <a:pt x="2054059" y="2085784"/>
                </a:lnTo>
                <a:lnTo>
                  <a:pt x="2001685" y="208437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902282" y="6440195"/>
            <a:ext cx="29489" cy="885075"/>
          </a:xfrm>
          <a:custGeom>
            <a:avLst/>
            <a:gdLst/>
            <a:ahLst/>
            <a:cxnLst/>
            <a:rect l="l" t="t" r="r" b="b"/>
            <a:pathLst>
              <a:path w="29489" h="885075">
                <a:moveTo>
                  <a:pt x="0" y="885075"/>
                </a:moveTo>
                <a:lnTo>
                  <a:pt x="29489" y="885075"/>
                </a:lnTo>
                <a:lnTo>
                  <a:pt x="29489" y="0"/>
                </a:lnTo>
                <a:lnTo>
                  <a:pt x="0" y="0"/>
                </a:lnTo>
                <a:lnTo>
                  <a:pt x="0" y="88507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930501" y="6440195"/>
            <a:ext cx="45504" cy="885075"/>
          </a:xfrm>
          <a:custGeom>
            <a:avLst/>
            <a:gdLst/>
            <a:ahLst/>
            <a:cxnLst/>
            <a:rect l="l" t="t" r="r" b="b"/>
            <a:pathLst>
              <a:path w="45504" h="885075">
                <a:moveTo>
                  <a:pt x="0" y="885075"/>
                </a:moveTo>
                <a:lnTo>
                  <a:pt x="45504" y="885075"/>
                </a:lnTo>
                <a:lnTo>
                  <a:pt x="45504" y="0"/>
                </a:lnTo>
                <a:lnTo>
                  <a:pt x="0" y="0"/>
                </a:lnTo>
                <a:lnTo>
                  <a:pt x="0" y="8850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816287" y="5427759"/>
            <a:ext cx="343979" cy="658761"/>
          </a:xfrm>
          <a:custGeom>
            <a:avLst/>
            <a:gdLst/>
            <a:ahLst/>
            <a:cxnLst/>
            <a:rect l="l" t="t" r="r" b="b"/>
            <a:pathLst>
              <a:path w="343979" h="658761">
                <a:moveTo>
                  <a:pt x="129451" y="7023"/>
                </a:moveTo>
                <a:lnTo>
                  <a:pt x="92951" y="26542"/>
                </a:lnTo>
                <a:lnTo>
                  <a:pt x="73291" y="44373"/>
                </a:lnTo>
                <a:lnTo>
                  <a:pt x="54622" y="65430"/>
                </a:lnTo>
                <a:lnTo>
                  <a:pt x="20358" y="134086"/>
                </a:lnTo>
                <a:lnTo>
                  <a:pt x="8712" y="178587"/>
                </a:lnTo>
                <a:lnTo>
                  <a:pt x="1689" y="227723"/>
                </a:lnTo>
                <a:lnTo>
                  <a:pt x="0" y="658190"/>
                </a:lnTo>
                <a:lnTo>
                  <a:pt x="132968" y="658761"/>
                </a:lnTo>
                <a:lnTo>
                  <a:pt x="139560" y="655535"/>
                </a:lnTo>
                <a:lnTo>
                  <a:pt x="139699" y="261988"/>
                </a:lnTo>
                <a:lnTo>
                  <a:pt x="135077" y="220002"/>
                </a:lnTo>
                <a:lnTo>
                  <a:pt x="130149" y="201472"/>
                </a:lnTo>
                <a:lnTo>
                  <a:pt x="130149" y="191795"/>
                </a:lnTo>
                <a:lnTo>
                  <a:pt x="137325" y="217614"/>
                </a:lnTo>
                <a:lnTo>
                  <a:pt x="142100" y="259740"/>
                </a:lnTo>
                <a:lnTo>
                  <a:pt x="142659" y="658190"/>
                </a:lnTo>
                <a:lnTo>
                  <a:pt x="343979" y="658190"/>
                </a:lnTo>
                <a:lnTo>
                  <a:pt x="343141" y="231660"/>
                </a:lnTo>
                <a:lnTo>
                  <a:pt x="333730" y="170865"/>
                </a:lnTo>
                <a:lnTo>
                  <a:pt x="322084" y="131140"/>
                </a:lnTo>
                <a:lnTo>
                  <a:pt x="303402" y="86626"/>
                </a:lnTo>
                <a:lnTo>
                  <a:pt x="287121" y="63182"/>
                </a:lnTo>
                <a:lnTo>
                  <a:pt x="268452" y="41986"/>
                </a:lnTo>
                <a:lnTo>
                  <a:pt x="219163" y="9550"/>
                </a:lnTo>
                <a:lnTo>
                  <a:pt x="174663" y="0"/>
                </a:lnTo>
                <a:lnTo>
                  <a:pt x="129451" y="702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974735" y="6440195"/>
            <a:ext cx="27241" cy="885075"/>
          </a:xfrm>
          <a:custGeom>
            <a:avLst/>
            <a:gdLst/>
            <a:ahLst/>
            <a:cxnLst/>
            <a:rect l="l" t="t" r="r" b="b"/>
            <a:pathLst>
              <a:path w="27241" h="885075">
                <a:moveTo>
                  <a:pt x="0" y="885075"/>
                </a:moveTo>
                <a:lnTo>
                  <a:pt x="27241" y="885075"/>
                </a:lnTo>
                <a:lnTo>
                  <a:pt x="27241" y="0"/>
                </a:lnTo>
                <a:lnTo>
                  <a:pt x="0" y="0"/>
                </a:lnTo>
                <a:lnTo>
                  <a:pt x="0" y="88507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2422817" y="4925134"/>
            <a:ext cx="571576" cy="372618"/>
          </a:xfrm>
          <a:custGeom>
            <a:avLst/>
            <a:gdLst/>
            <a:ahLst/>
            <a:cxnLst/>
            <a:rect l="l" t="t" r="r" b="b"/>
            <a:pathLst>
              <a:path w="571576" h="372617">
                <a:moveTo>
                  <a:pt x="571436" y="98132"/>
                </a:moveTo>
                <a:lnTo>
                  <a:pt x="540969" y="0"/>
                </a:lnTo>
                <a:lnTo>
                  <a:pt x="238544" y="0"/>
                </a:lnTo>
                <a:lnTo>
                  <a:pt x="139" y="98272"/>
                </a:lnTo>
                <a:lnTo>
                  <a:pt x="0" y="372617"/>
                </a:lnTo>
                <a:lnTo>
                  <a:pt x="571576" y="372617"/>
                </a:lnTo>
                <a:lnTo>
                  <a:pt x="571436" y="9813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946448" y="5619555"/>
            <a:ext cx="12496" cy="817118"/>
          </a:xfrm>
          <a:custGeom>
            <a:avLst/>
            <a:gdLst/>
            <a:ahLst/>
            <a:cxnLst/>
            <a:rect l="l" t="t" r="r" b="b"/>
            <a:pathLst>
              <a:path w="12496" h="817118">
                <a:moveTo>
                  <a:pt x="2794" y="532536"/>
                </a:moveTo>
                <a:lnTo>
                  <a:pt x="9398" y="535762"/>
                </a:lnTo>
                <a:lnTo>
                  <a:pt x="11938" y="817118"/>
                </a:lnTo>
                <a:lnTo>
                  <a:pt x="12496" y="533095"/>
                </a:lnTo>
                <a:lnTo>
                  <a:pt x="6311" y="531685"/>
                </a:lnTo>
                <a:lnTo>
                  <a:pt x="6311" y="467804"/>
                </a:lnTo>
                <a:lnTo>
                  <a:pt x="12496" y="466394"/>
                </a:lnTo>
                <a:lnTo>
                  <a:pt x="11938" y="67945"/>
                </a:lnTo>
                <a:lnTo>
                  <a:pt x="7150" y="25831"/>
                </a:lnTo>
                <a:lnTo>
                  <a:pt x="0" y="0"/>
                </a:lnTo>
                <a:lnTo>
                  <a:pt x="0" y="9677"/>
                </a:lnTo>
                <a:lnTo>
                  <a:pt x="4902" y="28219"/>
                </a:lnTo>
                <a:lnTo>
                  <a:pt x="9537" y="70192"/>
                </a:lnTo>
                <a:lnTo>
                  <a:pt x="9398" y="463727"/>
                </a:lnTo>
                <a:lnTo>
                  <a:pt x="2794" y="466966"/>
                </a:lnTo>
                <a:lnTo>
                  <a:pt x="2794" y="5325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2000707" y="6440195"/>
            <a:ext cx="45351" cy="885075"/>
          </a:xfrm>
          <a:custGeom>
            <a:avLst/>
            <a:gdLst/>
            <a:ahLst/>
            <a:cxnLst/>
            <a:rect l="l" t="t" r="r" b="b"/>
            <a:pathLst>
              <a:path w="45351" h="885075">
                <a:moveTo>
                  <a:pt x="0" y="885075"/>
                </a:moveTo>
                <a:lnTo>
                  <a:pt x="45351" y="885075"/>
                </a:lnTo>
                <a:lnTo>
                  <a:pt x="45351" y="0"/>
                </a:lnTo>
                <a:lnTo>
                  <a:pt x="0" y="0"/>
                </a:lnTo>
                <a:lnTo>
                  <a:pt x="0" y="88507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642406" y="7277381"/>
            <a:ext cx="41833" cy="25146"/>
          </a:xfrm>
          <a:custGeom>
            <a:avLst/>
            <a:gdLst/>
            <a:ahLst/>
            <a:cxnLst/>
            <a:rect l="l" t="t" r="r" b="b"/>
            <a:pathLst>
              <a:path w="41833" h="25146">
                <a:moveTo>
                  <a:pt x="38747" y="18681"/>
                </a:moveTo>
                <a:lnTo>
                  <a:pt x="24574" y="0"/>
                </a:lnTo>
                <a:lnTo>
                  <a:pt x="16840" y="292"/>
                </a:lnTo>
                <a:lnTo>
                  <a:pt x="0" y="25146"/>
                </a:lnTo>
                <a:lnTo>
                  <a:pt x="41833" y="24434"/>
                </a:lnTo>
                <a:lnTo>
                  <a:pt x="38747" y="18681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572345" y="7277248"/>
            <a:ext cx="40995" cy="25412"/>
          </a:xfrm>
          <a:custGeom>
            <a:avLst/>
            <a:gdLst/>
            <a:ahLst/>
            <a:cxnLst/>
            <a:rect l="l" t="t" r="r" b="b"/>
            <a:pathLst>
              <a:path w="40995" h="25412">
                <a:moveTo>
                  <a:pt x="40995" y="25272"/>
                </a:moveTo>
                <a:lnTo>
                  <a:pt x="24574" y="0"/>
                </a:lnTo>
                <a:lnTo>
                  <a:pt x="16433" y="0"/>
                </a:lnTo>
                <a:lnTo>
                  <a:pt x="9271" y="9410"/>
                </a:lnTo>
                <a:lnTo>
                  <a:pt x="0" y="25412"/>
                </a:lnTo>
                <a:lnTo>
                  <a:pt x="40995" y="25272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952759" y="6085950"/>
            <a:ext cx="213829" cy="66700"/>
          </a:xfrm>
          <a:custGeom>
            <a:avLst/>
            <a:gdLst/>
            <a:ahLst/>
            <a:cxnLst/>
            <a:rect l="l" t="t" r="r" b="b"/>
            <a:pathLst>
              <a:path w="213829" h="66700">
                <a:moveTo>
                  <a:pt x="213829" y="65290"/>
                </a:moveTo>
                <a:lnTo>
                  <a:pt x="213829" y="1409"/>
                </a:lnTo>
                <a:lnTo>
                  <a:pt x="207517" y="0"/>
                </a:lnTo>
                <a:lnTo>
                  <a:pt x="6184" y="0"/>
                </a:lnTo>
                <a:lnTo>
                  <a:pt x="0" y="1409"/>
                </a:lnTo>
                <a:lnTo>
                  <a:pt x="0" y="65290"/>
                </a:lnTo>
                <a:lnTo>
                  <a:pt x="6184" y="66700"/>
                </a:lnTo>
                <a:lnTo>
                  <a:pt x="207517" y="66700"/>
                </a:lnTo>
                <a:lnTo>
                  <a:pt x="213829" y="6529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810110" y="6085956"/>
            <a:ext cx="139141" cy="66687"/>
          </a:xfrm>
          <a:custGeom>
            <a:avLst/>
            <a:gdLst/>
            <a:ahLst/>
            <a:cxnLst/>
            <a:rect l="l" t="t" r="r" b="b"/>
            <a:pathLst>
              <a:path w="139141" h="66687">
                <a:moveTo>
                  <a:pt x="139141" y="66128"/>
                </a:moveTo>
                <a:lnTo>
                  <a:pt x="139141" y="558"/>
                </a:lnTo>
                <a:lnTo>
                  <a:pt x="6172" y="0"/>
                </a:lnTo>
                <a:lnTo>
                  <a:pt x="0" y="1409"/>
                </a:lnTo>
                <a:lnTo>
                  <a:pt x="0" y="65290"/>
                </a:lnTo>
                <a:lnTo>
                  <a:pt x="6172" y="66687"/>
                </a:lnTo>
                <a:lnTo>
                  <a:pt x="139141" y="6612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2044776" y="6440195"/>
            <a:ext cx="29641" cy="885075"/>
          </a:xfrm>
          <a:custGeom>
            <a:avLst/>
            <a:gdLst/>
            <a:ahLst/>
            <a:cxnLst/>
            <a:rect l="l" t="t" r="r" b="b"/>
            <a:pathLst>
              <a:path w="29641" h="885075">
                <a:moveTo>
                  <a:pt x="0" y="885075"/>
                </a:moveTo>
                <a:lnTo>
                  <a:pt x="29641" y="885075"/>
                </a:lnTo>
                <a:lnTo>
                  <a:pt x="29641" y="0"/>
                </a:lnTo>
                <a:lnTo>
                  <a:pt x="0" y="0"/>
                </a:lnTo>
                <a:lnTo>
                  <a:pt x="0" y="88507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2641848" y="7301815"/>
            <a:ext cx="44640" cy="210604"/>
          </a:xfrm>
          <a:custGeom>
            <a:avLst/>
            <a:gdLst/>
            <a:ahLst/>
            <a:cxnLst/>
            <a:rect l="l" t="t" r="r" b="b"/>
            <a:pathLst>
              <a:path w="44640" h="210604">
                <a:moveTo>
                  <a:pt x="44640" y="210604"/>
                </a:moveTo>
                <a:lnTo>
                  <a:pt x="43802" y="1549"/>
                </a:lnTo>
                <a:lnTo>
                  <a:pt x="42392" y="0"/>
                </a:lnTo>
                <a:lnTo>
                  <a:pt x="558" y="711"/>
                </a:lnTo>
                <a:lnTo>
                  <a:pt x="0" y="210604"/>
                </a:lnTo>
                <a:lnTo>
                  <a:pt x="44640" y="21060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2571636" y="7302526"/>
            <a:ext cx="42405" cy="209892"/>
          </a:xfrm>
          <a:custGeom>
            <a:avLst/>
            <a:gdLst/>
            <a:ahLst/>
            <a:cxnLst/>
            <a:rect l="l" t="t" r="r" b="b"/>
            <a:pathLst>
              <a:path w="42405" h="209892">
                <a:moveTo>
                  <a:pt x="42405" y="209892"/>
                </a:moveTo>
                <a:lnTo>
                  <a:pt x="41706" y="0"/>
                </a:lnTo>
                <a:lnTo>
                  <a:pt x="711" y="127"/>
                </a:lnTo>
                <a:lnTo>
                  <a:pt x="0" y="209892"/>
                </a:lnTo>
                <a:lnTo>
                  <a:pt x="42405" y="20989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690001" y="7577848"/>
            <a:ext cx="2559215" cy="53771"/>
          </a:xfrm>
          <a:custGeom>
            <a:avLst/>
            <a:gdLst/>
            <a:ahLst/>
            <a:cxnLst/>
            <a:rect l="l" t="t" r="r" b="b"/>
            <a:pathLst>
              <a:path w="2559215" h="53771">
                <a:moveTo>
                  <a:pt x="2559215" y="53771"/>
                </a:moveTo>
                <a:lnTo>
                  <a:pt x="2559215" y="1257"/>
                </a:lnTo>
                <a:lnTo>
                  <a:pt x="2328545" y="139"/>
                </a:lnTo>
                <a:lnTo>
                  <a:pt x="2050262" y="0"/>
                </a:lnTo>
                <a:lnTo>
                  <a:pt x="1825485" y="0"/>
                </a:lnTo>
                <a:lnTo>
                  <a:pt x="1107757" y="139"/>
                </a:lnTo>
                <a:lnTo>
                  <a:pt x="1105230" y="0"/>
                </a:lnTo>
                <a:lnTo>
                  <a:pt x="324180" y="0"/>
                </a:lnTo>
                <a:lnTo>
                  <a:pt x="46050" y="139"/>
                </a:lnTo>
                <a:lnTo>
                  <a:pt x="43662" y="0"/>
                </a:lnTo>
                <a:lnTo>
                  <a:pt x="0" y="1257"/>
                </a:lnTo>
                <a:lnTo>
                  <a:pt x="0" y="53771"/>
                </a:lnTo>
                <a:lnTo>
                  <a:pt x="2559215" y="53771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2425207" y="4927382"/>
            <a:ext cx="566801" cy="368122"/>
          </a:xfrm>
          <a:custGeom>
            <a:avLst/>
            <a:gdLst/>
            <a:ahLst/>
            <a:cxnLst/>
            <a:rect l="l" t="t" r="r" b="b"/>
            <a:pathLst>
              <a:path w="566801" h="368122">
                <a:moveTo>
                  <a:pt x="566801" y="98272"/>
                </a:moveTo>
                <a:lnTo>
                  <a:pt x="536194" y="139"/>
                </a:lnTo>
                <a:lnTo>
                  <a:pt x="238544" y="0"/>
                </a:lnTo>
                <a:lnTo>
                  <a:pt x="0" y="98272"/>
                </a:lnTo>
                <a:lnTo>
                  <a:pt x="0" y="368122"/>
                </a:lnTo>
                <a:lnTo>
                  <a:pt x="566801" y="368122"/>
                </a:lnTo>
                <a:lnTo>
                  <a:pt x="566801" y="98272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795225" y="7325272"/>
            <a:ext cx="518782" cy="252717"/>
          </a:xfrm>
          <a:custGeom>
            <a:avLst/>
            <a:gdLst/>
            <a:ahLst/>
            <a:cxnLst/>
            <a:rect l="l" t="t" r="r" b="b"/>
            <a:pathLst>
              <a:path w="518782" h="252717">
                <a:moveTo>
                  <a:pt x="518502" y="34112"/>
                </a:moveTo>
                <a:lnTo>
                  <a:pt x="410959" y="1396"/>
                </a:lnTo>
                <a:lnTo>
                  <a:pt x="278561" y="0"/>
                </a:lnTo>
                <a:lnTo>
                  <a:pt x="107695" y="0"/>
                </a:lnTo>
                <a:lnTo>
                  <a:pt x="850" y="1396"/>
                </a:lnTo>
                <a:lnTo>
                  <a:pt x="0" y="252577"/>
                </a:lnTo>
                <a:lnTo>
                  <a:pt x="2539" y="252717"/>
                </a:lnTo>
                <a:lnTo>
                  <a:pt x="438200" y="249212"/>
                </a:lnTo>
                <a:lnTo>
                  <a:pt x="518782" y="203568"/>
                </a:lnTo>
                <a:lnTo>
                  <a:pt x="518502" y="34112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515489" y="7512418"/>
            <a:ext cx="224777" cy="65430"/>
          </a:xfrm>
          <a:custGeom>
            <a:avLst/>
            <a:gdLst/>
            <a:ahLst/>
            <a:cxnLst/>
            <a:rect l="l" t="t" r="r" b="b"/>
            <a:pathLst>
              <a:path w="224777" h="65430">
                <a:moveTo>
                  <a:pt x="224777" y="65430"/>
                </a:moveTo>
                <a:lnTo>
                  <a:pt x="223926" y="1269"/>
                </a:lnTo>
                <a:lnTo>
                  <a:pt x="171005" y="0"/>
                </a:lnTo>
                <a:lnTo>
                  <a:pt x="56146" y="0"/>
                </a:lnTo>
                <a:lnTo>
                  <a:pt x="838" y="1269"/>
                </a:lnTo>
                <a:lnTo>
                  <a:pt x="0" y="65430"/>
                </a:lnTo>
                <a:lnTo>
                  <a:pt x="224777" y="65430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733665" y="6653032"/>
            <a:ext cx="837349" cy="924953"/>
          </a:xfrm>
          <a:custGeom>
            <a:avLst/>
            <a:gdLst/>
            <a:ahLst/>
            <a:cxnLst/>
            <a:rect l="l" t="t" r="r" b="b"/>
            <a:pathLst>
              <a:path w="837349" h="924953">
                <a:moveTo>
                  <a:pt x="836650" y="9410"/>
                </a:moveTo>
                <a:lnTo>
                  <a:pt x="831875" y="2387"/>
                </a:lnTo>
                <a:lnTo>
                  <a:pt x="827239" y="139"/>
                </a:lnTo>
                <a:lnTo>
                  <a:pt x="10109" y="0"/>
                </a:lnTo>
                <a:lnTo>
                  <a:pt x="1689" y="8001"/>
                </a:lnTo>
                <a:lnTo>
                  <a:pt x="0" y="924814"/>
                </a:lnTo>
                <a:lnTo>
                  <a:pt x="2387" y="924953"/>
                </a:lnTo>
                <a:lnTo>
                  <a:pt x="277710" y="922426"/>
                </a:lnTo>
                <a:lnTo>
                  <a:pt x="279958" y="831024"/>
                </a:lnTo>
                <a:lnTo>
                  <a:pt x="282066" y="5334"/>
                </a:lnTo>
                <a:lnTo>
                  <a:pt x="286702" y="2108"/>
                </a:lnTo>
                <a:lnTo>
                  <a:pt x="284594" y="7861"/>
                </a:lnTo>
                <a:lnTo>
                  <a:pt x="282206" y="833412"/>
                </a:lnTo>
                <a:lnTo>
                  <a:pt x="280517" y="924814"/>
                </a:lnTo>
                <a:lnTo>
                  <a:pt x="837349" y="924814"/>
                </a:lnTo>
                <a:lnTo>
                  <a:pt x="836650" y="9410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2722854" y="4953359"/>
            <a:ext cx="11938" cy="5321"/>
          </a:xfrm>
          <a:custGeom>
            <a:avLst/>
            <a:gdLst/>
            <a:ahLst/>
            <a:cxnLst/>
            <a:rect l="l" t="t" r="r" b="b"/>
            <a:pathLst>
              <a:path w="11937" h="5321">
                <a:moveTo>
                  <a:pt x="0" y="5321"/>
                </a:moveTo>
                <a:lnTo>
                  <a:pt x="11938" y="419"/>
                </a:lnTo>
                <a:lnTo>
                  <a:pt x="139" y="0"/>
                </a:lnTo>
                <a:lnTo>
                  <a:pt x="0" y="53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2649849" y="4953208"/>
            <a:ext cx="54610" cy="15024"/>
          </a:xfrm>
          <a:custGeom>
            <a:avLst/>
            <a:gdLst/>
            <a:ahLst/>
            <a:cxnLst/>
            <a:rect l="l" t="t" r="r" b="b"/>
            <a:pathLst>
              <a:path w="54610" h="15024">
                <a:moveTo>
                  <a:pt x="2946" y="12636"/>
                </a:moveTo>
                <a:lnTo>
                  <a:pt x="698" y="2108"/>
                </a:lnTo>
                <a:lnTo>
                  <a:pt x="0" y="15024"/>
                </a:lnTo>
                <a:lnTo>
                  <a:pt x="12217" y="12357"/>
                </a:lnTo>
                <a:lnTo>
                  <a:pt x="54609" y="0"/>
                </a:lnTo>
                <a:lnTo>
                  <a:pt x="41973" y="0"/>
                </a:lnTo>
                <a:lnTo>
                  <a:pt x="2946" y="1263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2460170" y="4989992"/>
            <a:ext cx="147828" cy="69354"/>
          </a:xfrm>
          <a:custGeom>
            <a:avLst/>
            <a:gdLst/>
            <a:ahLst/>
            <a:cxnLst/>
            <a:rect l="l" t="t" r="r" b="b"/>
            <a:pathLst>
              <a:path w="147827" h="69354">
                <a:moveTo>
                  <a:pt x="147827" y="0"/>
                </a:moveTo>
                <a:lnTo>
                  <a:pt x="145453" y="419"/>
                </a:lnTo>
                <a:lnTo>
                  <a:pt x="143484" y="15443"/>
                </a:lnTo>
                <a:lnTo>
                  <a:pt x="98412" y="33413"/>
                </a:lnTo>
                <a:lnTo>
                  <a:pt x="96875" y="66967"/>
                </a:lnTo>
                <a:lnTo>
                  <a:pt x="0" y="68376"/>
                </a:lnTo>
                <a:lnTo>
                  <a:pt x="99263" y="69354"/>
                </a:lnTo>
                <a:lnTo>
                  <a:pt x="100799" y="35661"/>
                </a:lnTo>
                <a:lnTo>
                  <a:pt x="145872" y="17691"/>
                </a:lnTo>
                <a:lnTo>
                  <a:pt x="147827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2658969" y="5226709"/>
            <a:ext cx="71183" cy="66547"/>
          </a:xfrm>
          <a:custGeom>
            <a:avLst/>
            <a:gdLst/>
            <a:ahLst/>
            <a:cxnLst/>
            <a:rect l="l" t="t" r="r" b="b"/>
            <a:pathLst>
              <a:path w="71183" h="66548">
                <a:moveTo>
                  <a:pt x="2387" y="2387"/>
                </a:moveTo>
                <a:lnTo>
                  <a:pt x="71183" y="139"/>
                </a:lnTo>
                <a:lnTo>
                  <a:pt x="0" y="0"/>
                </a:lnTo>
                <a:lnTo>
                  <a:pt x="838" y="66547"/>
                </a:lnTo>
                <a:lnTo>
                  <a:pt x="2387" y="238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736050" y="6655142"/>
            <a:ext cx="284314" cy="922845"/>
          </a:xfrm>
          <a:custGeom>
            <a:avLst/>
            <a:gdLst/>
            <a:ahLst/>
            <a:cxnLst/>
            <a:rect l="l" t="t" r="r" b="b"/>
            <a:pathLst>
              <a:path w="284314" h="922845">
                <a:moveTo>
                  <a:pt x="279679" y="3225"/>
                </a:moveTo>
                <a:lnTo>
                  <a:pt x="277571" y="828916"/>
                </a:lnTo>
                <a:lnTo>
                  <a:pt x="275323" y="920318"/>
                </a:lnTo>
                <a:lnTo>
                  <a:pt x="0" y="922845"/>
                </a:lnTo>
                <a:lnTo>
                  <a:pt x="278130" y="922705"/>
                </a:lnTo>
                <a:lnTo>
                  <a:pt x="279819" y="831303"/>
                </a:lnTo>
                <a:lnTo>
                  <a:pt x="282206" y="5753"/>
                </a:lnTo>
                <a:lnTo>
                  <a:pt x="284314" y="0"/>
                </a:lnTo>
                <a:lnTo>
                  <a:pt x="279679" y="32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816289" y="6152088"/>
            <a:ext cx="343979" cy="288099"/>
          </a:xfrm>
          <a:custGeom>
            <a:avLst/>
            <a:gdLst/>
            <a:ahLst/>
            <a:cxnLst/>
            <a:rect l="l" t="t" r="r" b="b"/>
            <a:pathLst>
              <a:path w="343979" h="288099">
                <a:moveTo>
                  <a:pt x="132969" y="0"/>
                </a:moveTo>
                <a:lnTo>
                  <a:pt x="0" y="558"/>
                </a:lnTo>
                <a:lnTo>
                  <a:pt x="850" y="286829"/>
                </a:lnTo>
                <a:lnTo>
                  <a:pt x="86626" y="288099"/>
                </a:lnTo>
                <a:lnTo>
                  <a:pt x="257505" y="288099"/>
                </a:lnTo>
                <a:lnTo>
                  <a:pt x="343281" y="286829"/>
                </a:lnTo>
                <a:lnTo>
                  <a:pt x="343979" y="558"/>
                </a:lnTo>
                <a:lnTo>
                  <a:pt x="142646" y="558"/>
                </a:lnTo>
                <a:lnTo>
                  <a:pt x="142087" y="284581"/>
                </a:lnTo>
                <a:lnTo>
                  <a:pt x="139560" y="3225"/>
                </a:lnTo>
                <a:lnTo>
                  <a:pt x="13296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2003653" y="6442709"/>
            <a:ext cx="39598" cy="880173"/>
          </a:xfrm>
          <a:custGeom>
            <a:avLst/>
            <a:gdLst/>
            <a:ahLst/>
            <a:cxnLst/>
            <a:rect l="l" t="t" r="r" b="b"/>
            <a:pathLst>
              <a:path w="39598" h="880173">
                <a:moveTo>
                  <a:pt x="0" y="880173"/>
                </a:moveTo>
                <a:lnTo>
                  <a:pt x="39598" y="880173"/>
                </a:lnTo>
                <a:lnTo>
                  <a:pt x="39598" y="0"/>
                </a:lnTo>
                <a:lnTo>
                  <a:pt x="0" y="0"/>
                </a:lnTo>
                <a:lnTo>
                  <a:pt x="0" y="8801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933447" y="6442709"/>
            <a:ext cx="39598" cy="880173"/>
          </a:xfrm>
          <a:custGeom>
            <a:avLst/>
            <a:gdLst/>
            <a:ahLst/>
            <a:cxnLst/>
            <a:rect l="l" t="t" r="r" b="b"/>
            <a:pathLst>
              <a:path w="39598" h="880173">
                <a:moveTo>
                  <a:pt x="0" y="880173"/>
                </a:moveTo>
                <a:lnTo>
                  <a:pt x="39598" y="880173"/>
                </a:lnTo>
                <a:lnTo>
                  <a:pt x="39598" y="0"/>
                </a:lnTo>
                <a:lnTo>
                  <a:pt x="0" y="0"/>
                </a:lnTo>
                <a:lnTo>
                  <a:pt x="0" y="88017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2570941" y="7302524"/>
            <a:ext cx="43662" cy="209054"/>
          </a:xfrm>
          <a:custGeom>
            <a:avLst/>
            <a:gdLst/>
            <a:ahLst/>
            <a:cxnLst/>
            <a:rect l="l" t="t" r="r" b="b"/>
            <a:pathLst>
              <a:path w="43662" h="209054">
                <a:moveTo>
                  <a:pt x="0" y="209054"/>
                </a:moveTo>
                <a:lnTo>
                  <a:pt x="43662" y="209054"/>
                </a:lnTo>
                <a:lnTo>
                  <a:pt x="43662" y="0"/>
                </a:lnTo>
                <a:lnTo>
                  <a:pt x="0" y="0"/>
                </a:lnTo>
                <a:lnTo>
                  <a:pt x="0" y="209054"/>
                </a:lnTo>
                <a:close/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2570941" y="7275572"/>
            <a:ext cx="43662" cy="26949"/>
          </a:xfrm>
          <a:custGeom>
            <a:avLst/>
            <a:gdLst/>
            <a:ahLst/>
            <a:cxnLst/>
            <a:rect l="l" t="t" r="r" b="b"/>
            <a:pathLst>
              <a:path w="43662" h="26949">
                <a:moveTo>
                  <a:pt x="0" y="26949"/>
                </a:moveTo>
                <a:lnTo>
                  <a:pt x="18821" y="0"/>
                </a:lnTo>
                <a:lnTo>
                  <a:pt x="24853" y="0"/>
                </a:lnTo>
                <a:lnTo>
                  <a:pt x="43662" y="2694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2572901" y="7511572"/>
            <a:ext cx="112318" cy="67538"/>
          </a:xfrm>
          <a:custGeom>
            <a:avLst/>
            <a:gdLst/>
            <a:ahLst/>
            <a:cxnLst/>
            <a:rect l="l" t="t" r="r" b="b"/>
            <a:pathLst>
              <a:path w="112318" h="67538">
                <a:moveTo>
                  <a:pt x="85509" y="67538"/>
                </a:moveTo>
                <a:lnTo>
                  <a:pt x="85509" y="152"/>
                </a:lnTo>
                <a:lnTo>
                  <a:pt x="80175" y="152"/>
                </a:lnTo>
                <a:lnTo>
                  <a:pt x="112318" y="0"/>
                </a:lnTo>
                <a:lnTo>
                  <a:pt x="69367" y="0"/>
                </a:lnTo>
                <a:lnTo>
                  <a:pt x="80175" y="152"/>
                </a:lnTo>
                <a:lnTo>
                  <a:pt x="0" y="152"/>
                </a:lnTo>
                <a:lnTo>
                  <a:pt x="4170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2642125" y="7302522"/>
            <a:ext cx="43802" cy="209054"/>
          </a:xfrm>
          <a:custGeom>
            <a:avLst/>
            <a:gdLst/>
            <a:ahLst/>
            <a:cxnLst/>
            <a:rect l="l" t="t" r="r" b="b"/>
            <a:pathLst>
              <a:path w="43802" h="209054">
                <a:moveTo>
                  <a:pt x="139" y="209054"/>
                </a:moveTo>
                <a:lnTo>
                  <a:pt x="0" y="0"/>
                </a:lnTo>
                <a:lnTo>
                  <a:pt x="43662" y="0"/>
                </a:lnTo>
                <a:lnTo>
                  <a:pt x="43802" y="209054"/>
                </a:lnTo>
                <a:lnTo>
                  <a:pt x="43103" y="209054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2642125" y="7275572"/>
            <a:ext cx="43662" cy="26949"/>
          </a:xfrm>
          <a:custGeom>
            <a:avLst/>
            <a:gdLst/>
            <a:ahLst/>
            <a:cxnLst/>
            <a:rect l="l" t="t" r="r" b="b"/>
            <a:pathLst>
              <a:path w="43662" h="26949">
                <a:moveTo>
                  <a:pt x="0" y="26949"/>
                </a:moveTo>
                <a:lnTo>
                  <a:pt x="18808" y="0"/>
                </a:lnTo>
                <a:lnTo>
                  <a:pt x="24853" y="0"/>
                </a:lnTo>
                <a:lnTo>
                  <a:pt x="43662" y="2694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2658410" y="7511718"/>
            <a:ext cx="82562" cy="67386"/>
          </a:xfrm>
          <a:custGeom>
            <a:avLst/>
            <a:gdLst/>
            <a:ahLst/>
            <a:cxnLst/>
            <a:rect l="l" t="t" r="r" b="b"/>
            <a:pathLst>
              <a:path w="82562" h="67386">
                <a:moveTo>
                  <a:pt x="0" y="0"/>
                </a:moveTo>
                <a:lnTo>
                  <a:pt x="82562" y="0"/>
                </a:lnTo>
                <a:lnTo>
                  <a:pt x="82562" y="6738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795932" y="7326254"/>
            <a:ext cx="213829" cy="252857"/>
          </a:xfrm>
          <a:custGeom>
            <a:avLst/>
            <a:gdLst/>
            <a:ahLst/>
            <a:cxnLst/>
            <a:rect l="l" t="t" r="r" b="b"/>
            <a:pathLst>
              <a:path w="213829" h="252856">
                <a:moveTo>
                  <a:pt x="213829" y="252856"/>
                </a:moveTo>
                <a:lnTo>
                  <a:pt x="213829" y="0"/>
                </a:lnTo>
                <a:lnTo>
                  <a:pt x="0" y="0"/>
                </a:lnTo>
                <a:lnTo>
                  <a:pt x="0" y="25285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2009762" y="7326251"/>
            <a:ext cx="305511" cy="252857"/>
          </a:xfrm>
          <a:custGeom>
            <a:avLst/>
            <a:gdLst/>
            <a:ahLst/>
            <a:cxnLst/>
            <a:rect l="l" t="t" r="r" b="b"/>
            <a:pathLst>
              <a:path w="305511" h="252856">
                <a:moveTo>
                  <a:pt x="0" y="0"/>
                </a:moveTo>
                <a:lnTo>
                  <a:pt x="195580" y="0"/>
                </a:lnTo>
                <a:lnTo>
                  <a:pt x="305511" y="33693"/>
                </a:lnTo>
                <a:lnTo>
                  <a:pt x="305511" y="202310"/>
                </a:lnTo>
                <a:lnTo>
                  <a:pt x="213829" y="25285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021769" y="6656823"/>
            <a:ext cx="541515" cy="419"/>
          </a:xfrm>
          <a:custGeom>
            <a:avLst/>
            <a:gdLst/>
            <a:ahLst/>
            <a:cxnLst/>
            <a:rect l="l" t="t" r="r" b="b"/>
            <a:pathLst>
              <a:path w="541515" h="419">
                <a:moveTo>
                  <a:pt x="0" y="0"/>
                </a:moveTo>
                <a:lnTo>
                  <a:pt x="1257" y="419"/>
                </a:lnTo>
                <a:lnTo>
                  <a:pt x="1397" y="419"/>
                </a:lnTo>
                <a:lnTo>
                  <a:pt x="2667" y="419"/>
                </a:lnTo>
                <a:lnTo>
                  <a:pt x="5473" y="419"/>
                </a:lnTo>
                <a:lnTo>
                  <a:pt x="5613" y="0"/>
                </a:lnTo>
                <a:lnTo>
                  <a:pt x="8280" y="0"/>
                </a:lnTo>
                <a:lnTo>
                  <a:pt x="11087" y="0"/>
                </a:lnTo>
                <a:lnTo>
                  <a:pt x="11087" y="419"/>
                </a:lnTo>
                <a:lnTo>
                  <a:pt x="13754" y="419"/>
                </a:lnTo>
                <a:lnTo>
                  <a:pt x="18948" y="419"/>
                </a:lnTo>
                <a:lnTo>
                  <a:pt x="18948" y="0"/>
                </a:lnTo>
                <a:lnTo>
                  <a:pt x="24142" y="0"/>
                </a:lnTo>
                <a:lnTo>
                  <a:pt x="28219" y="0"/>
                </a:lnTo>
                <a:lnTo>
                  <a:pt x="28359" y="419"/>
                </a:lnTo>
                <a:lnTo>
                  <a:pt x="32296" y="419"/>
                </a:lnTo>
                <a:lnTo>
                  <a:pt x="39725" y="419"/>
                </a:lnTo>
                <a:lnTo>
                  <a:pt x="39725" y="0"/>
                </a:lnTo>
                <a:lnTo>
                  <a:pt x="47167" y="0"/>
                </a:lnTo>
                <a:lnTo>
                  <a:pt x="52514" y="0"/>
                </a:lnTo>
                <a:lnTo>
                  <a:pt x="52514" y="419"/>
                </a:lnTo>
                <a:lnTo>
                  <a:pt x="57848" y="419"/>
                </a:lnTo>
                <a:lnTo>
                  <a:pt x="67246" y="419"/>
                </a:lnTo>
                <a:lnTo>
                  <a:pt x="67246" y="0"/>
                </a:lnTo>
                <a:lnTo>
                  <a:pt x="76657" y="0"/>
                </a:lnTo>
                <a:lnTo>
                  <a:pt x="82969" y="0"/>
                </a:lnTo>
                <a:lnTo>
                  <a:pt x="82969" y="419"/>
                </a:lnTo>
                <a:lnTo>
                  <a:pt x="89433" y="419"/>
                </a:lnTo>
                <a:lnTo>
                  <a:pt x="100520" y="419"/>
                </a:lnTo>
                <a:lnTo>
                  <a:pt x="100520" y="0"/>
                </a:lnTo>
                <a:lnTo>
                  <a:pt x="111760" y="0"/>
                </a:lnTo>
                <a:lnTo>
                  <a:pt x="118922" y="0"/>
                </a:lnTo>
                <a:lnTo>
                  <a:pt x="119049" y="419"/>
                </a:lnTo>
                <a:lnTo>
                  <a:pt x="126212" y="419"/>
                </a:lnTo>
                <a:lnTo>
                  <a:pt x="138849" y="419"/>
                </a:lnTo>
                <a:lnTo>
                  <a:pt x="138849" y="0"/>
                </a:lnTo>
                <a:lnTo>
                  <a:pt x="151498" y="0"/>
                </a:lnTo>
                <a:lnTo>
                  <a:pt x="159346" y="0"/>
                </a:lnTo>
                <a:lnTo>
                  <a:pt x="159346" y="419"/>
                </a:lnTo>
                <a:lnTo>
                  <a:pt x="167360" y="419"/>
                </a:lnTo>
                <a:lnTo>
                  <a:pt x="180287" y="230"/>
                </a:lnTo>
                <a:lnTo>
                  <a:pt x="192018" y="5"/>
                </a:lnTo>
                <a:lnTo>
                  <a:pt x="194589" y="0"/>
                </a:lnTo>
                <a:lnTo>
                  <a:pt x="202869" y="0"/>
                </a:lnTo>
                <a:lnTo>
                  <a:pt x="203009" y="419"/>
                </a:lnTo>
                <a:lnTo>
                  <a:pt x="211302" y="419"/>
                </a:lnTo>
                <a:lnTo>
                  <a:pt x="224405" y="244"/>
                </a:lnTo>
                <a:lnTo>
                  <a:pt x="235589" y="14"/>
                </a:lnTo>
                <a:lnTo>
                  <a:pt x="239941" y="0"/>
                </a:lnTo>
                <a:lnTo>
                  <a:pt x="248500" y="0"/>
                </a:lnTo>
                <a:lnTo>
                  <a:pt x="248500" y="419"/>
                </a:lnTo>
                <a:lnTo>
                  <a:pt x="257213" y="419"/>
                </a:lnTo>
                <a:lnTo>
                  <a:pt x="270315" y="248"/>
                </a:lnTo>
                <a:lnTo>
                  <a:pt x="281392" y="18"/>
                </a:lnTo>
                <a:lnTo>
                  <a:pt x="286270" y="0"/>
                </a:lnTo>
                <a:lnTo>
                  <a:pt x="294843" y="0"/>
                </a:lnTo>
                <a:lnTo>
                  <a:pt x="294843" y="419"/>
                </a:lnTo>
                <a:lnTo>
                  <a:pt x="303403" y="419"/>
                </a:lnTo>
                <a:lnTo>
                  <a:pt x="316462" y="246"/>
                </a:lnTo>
                <a:lnTo>
                  <a:pt x="327635" y="15"/>
                </a:lnTo>
                <a:lnTo>
                  <a:pt x="332181" y="0"/>
                </a:lnTo>
                <a:lnTo>
                  <a:pt x="340474" y="0"/>
                </a:lnTo>
                <a:lnTo>
                  <a:pt x="340474" y="419"/>
                </a:lnTo>
                <a:lnTo>
                  <a:pt x="348754" y="419"/>
                </a:lnTo>
                <a:lnTo>
                  <a:pt x="361712" y="233"/>
                </a:lnTo>
                <a:lnTo>
                  <a:pt x="373321" y="7"/>
                </a:lnTo>
                <a:lnTo>
                  <a:pt x="376275" y="0"/>
                </a:lnTo>
                <a:lnTo>
                  <a:pt x="383997" y="0"/>
                </a:lnTo>
                <a:lnTo>
                  <a:pt x="383997" y="419"/>
                </a:lnTo>
                <a:lnTo>
                  <a:pt x="391858" y="419"/>
                </a:lnTo>
                <a:lnTo>
                  <a:pt x="404579" y="211"/>
                </a:lnTo>
                <a:lnTo>
                  <a:pt x="417184" y="0"/>
                </a:lnTo>
                <a:lnTo>
                  <a:pt x="417398" y="0"/>
                </a:lnTo>
                <a:lnTo>
                  <a:pt x="424421" y="0"/>
                </a:lnTo>
                <a:lnTo>
                  <a:pt x="424421" y="419"/>
                </a:lnTo>
                <a:lnTo>
                  <a:pt x="431444" y="419"/>
                </a:lnTo>
                <a:lnTo>
                  <a:pt x="442963" y="419"/>
                </a:lnTo>
                <a:lnTo>
                  <a:pt x="442963" y="0"/>
                </a:lnTo>
                <a:lnTo>
                  <a:pt x="454482" y="0"/>
                </a:lnTo>
                <a:lnTo>
                  <a:pt x="460514" y="0"/>
                </a:lnTo>
                <a:lnTo>
                  <a:pt x="460514" y="419"/>
                </a:lnTo>
                <a:lnTo>
                  <a:pt x="466547" y="419"/>
                </a:lnTo>
                <a:lnTo>
                  <a:pt x="476377" y="419"/>
                </a:lnTo>
                <a:lnTo>
                  <a:pt x="476377" y="0"/>
                </a:lnTo>
                <a:lnTo>
                  <a:pt x="486067" y="0"/>
                </a:lnTo>
                <a:lnTo>
                  <a:pt x="491121" y="0"/>
                </a:lnTo>
                <a:lnTo>
                  <a:pt x="491121" y="419"/>
                </a:lnTo>
                <a:lnTo>
                  <a:pt x="496023" y="419"/>
                </a:lnTo>
                <a:lnTo>
                  <a:pt x="503897" y="419"/>
                </a:lnTo>
                <a:lnTo>
                  <a:pt x="503897" y="0"/>
                </a:lnTo>
                <a:lnTo>
                  <a:pt x="511759" y="0"/>
                </a:lnTo>
                <a:lnTo>
                  <a:pt x="515404" y="0"/>
                </a:lnTo>
                <a:lnTo>
                  <a:pt x="515404" y="419"/>
                </a:lnTo>
                <a:lnTo>
                  <a:pt x="519061" y="419"/>
                </a:lnTo>
                <a:lnTo>
                  <a:pt x="524675" y="419"/>
                </a:lnTo>
                <a:lnTo>
                  <a:pt x="524675" y="0"/>
                </a:lnTo>
                <a:lnTo>
                  <a:pt x="530288" y="0"/>
                </a:lnTo>
                <a:lnTo>
                  <a:pt x="532676" y="0"/>
                </a:lnTo>
                <a:lnTo>
                  <a:pt x="532676" y="419"/>
                </a:lnTo>
                <a:lnTo>
                  <a:pt x="534924" y="419"/>
                </a:lnTo>
                <a:lnTo>
                  <a:pt x="538302" y="419"/>
                </a:lnTo>
                <a:lnTo>
                  <a:pt x="541515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514433" y="6651589"/>
            <a:ext cx="45770" cy="1017"/>
          </a:xfrm>
          <a:custGeom>
            <a:avLst/>
            <a:gdLst/>
            <a:ahLst/>
            <a:cxnLst/>
            <a:rect l="l" t="t" r="r" b="b"/>
            <a:pathLst>
              <a:path w="45770" h="1017">
                <a:moveTo>
                  <a:pt x="0" y="179"/>
                </a:moveTo>
                <a:lnTo>
                  <a:pt x="6172" y="179"/>
                </a:lnTo>
                <a:lnTo>
                  <a:pt x="19966" y="71"/>
                </a:lnTo>
                <a:lnTo>
                  <a:pt x="30021" y="0"/>
                </a:lnTo>
                <a:lnTo>
                  <a:pt x="40576" y="179"/>
                </a:lnTo>
                <a:lnTo>
                  <a:pt x="43103" y="179"/>
                </a:lnTo>
                <a:lnTo>
                  <a:pt x="43383" y="319"/>
                </a:lnTo>
                <a:lnTo>
                  <a:pt x="45770" y="101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560205" y="6652609"/>
            <a:ext cx="10947" cy="10820"/>
          </a:xfrm>
          <a:custGeom>
            <a:avLst/>
            <a:gdLst/>
            <a:ahLst/>
            <a:cxnLst/>
            <a:rect l="l" t="t" r="r" b="b"/>
            <a:pathLst>
              <a:path w="10947" h="10820">
                <a:moveTo>
                  <a:pt x="0" y="0"/>
                </a:moveTo>
                <a:lnTo>
                  <a:pt x="2387" y="711"/>
                </a:lnTo>
                <a:lnTo>
                  <a:pt x="2806" y="838"/>
                </a:lnTo>
                <a:lnTo>
                  <a:pt x="4775" y="2387"/>
                </a:lnTo>
                <a:lnTo>
                  <a:pt x="6731" y="3797"/>
                </a:lnTo>
                <a:lnTo>
                  <a:pt x="7023" y="4076"/>
                </a:lnTo>
                <a:lnTo>
                  <a:pt x="8420" y="6032"/>
                </a:lnTo>
                <a:lnTo>
                  <a:pt x="9969" y="8153"/>
                </a:lnTo>
                <a:lnTo>
                  <a:pt x="10109" y="8420"/>
                </a:lnTo>
                <a:lnTo>
                  <a:pt x="10947" y="1082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015870" y="6651768"/>
            <a:ext cx="33413" cy="927341"/>
          </a:xfrm>
          <a:custGeom>
            <a:avLst/>
            <a:gdLst/>
            <a:ahLst/>
            <a:cxnLst/>
            <a:rect l="l" t="t" r="r" b="b"/>
            <a:pathLst>
              <a:path w="33413" h="927341">
                <a:moveTo>
                  <a:pt x="17691" y="0"/>
                </a:moveTo>
                <a:lnTo>
                  <a:pt x="33413" y="0"/>
                </a:lnTo>
                <a:lnTo>
                  <a:pt x="17272" y="0"/>
                </a:lnTo>
                <a:lnTo>
                  <a:pt x="12077" y="838"/>
                </a:lnTo>
                <a:lnTo>
                  <a:pt x="7302" y="3225"/>
                </a:lnTo>
                <a:lnTo>
                  <a:pt x="3644" y="6883"/>
                </a:lnTo>
                <a:lnTo>
                  <a:pt x="1270" y="11658"/>
                </a:lnTo>
                <a:lnTo>
                  <a:pt x="419" y="16852"/>
                </a:lnTo>
                <a:lnTo>
                  <a:pt x="0" y="92734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021068" y="6656823"/>
            <a:ext cx="698" cy="419"/>
          </a:xfrm>
          <a:custGeom>
            <a:avLst/>
            <a:gdLst/>
            <a:ahLst/>
            <a:cxnLst/>
            <a:rect l="l" t="t" r="r" b="b"/>
            <a:pathLst>
              <a:path w="698" h="419">
                <a:moveTo>
                  <a:pt x="279" y="0"/>
                </a:moveTo>
                <a:lnTo>
                  <a:pt x="0" y="419"/>
                </a:lnTo>
                <a:lnTo>
                  <a:pt x="69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563291" y="6656823"/>
            <a:ext cx="3517" cy="419"/>
          </a:xfrm>
          <a:custGeom>
            <a:avLst/>
            <a:gdLst/>
            <a:ahLst/>
            <a:cxnLst/>
            <a:rect l="l" t="t" r="r" b="b"/>
            <a:pathLst>
              <a:path w="3517" h="419">
                <a:moveTo>
                  <a:pt x="0" y="0"/>
                </a:moveTo>
                <a:lnTo>
                  <a:pt x="1828" y="419"/>
                </a:lnTo>
                <a:lnTo>
                  <a:pt x="351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049290" y="6651768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16141" y="0"/>
                </a:moveTo>
                <a:lnTo>
                  <a:pt x="32143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065424" y="6651768"/>
            <a:ext cx="48031" cy="0"/>
          </a:xfrm>
          <a:custGeom>
            <a:avLst/>
            <a:gdLst/>
            <a:ahLst/>
            <a:cxnLst/>
            <a:rect l="l" t="t" r="r" b="b"/>
            <a:pathLst>
              <a:path w="48031">
                <a:moveTo>
                  <a:pt x="26682" y="0"/>
                </a:moveTo>
                <a:lnTo>
                  <a:pt x="30060" y="0"/>
                </a:lnTo>
                <a:lnTo>
                  <a:pt x="16014" y="0"/>
                </a:lnTo>
                <a:lnTo>
                  <a:pt x="48031" y="0"/>
                </a:lnTo>
                <a:lnTo>
                  <a:pt x="16014" y="0"/>
                </a:lnTo>
                <a:lnTo>
                  <a:pt x="0" y="0"/>
                </a:lnTo>
                <a:lnTo>
                  <a:pt x="16014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081436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1404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097446" y="6651768"/>
            <a:ext cx="76936" cy="0"/>
          </a:xfrm>
          <a:custGeom>
            <a:avLst/>
            <a:gdLst/>
            <a:ahLst/>
            <a:cxnLst/>
            <a:rect l="l" t="t" r="r" b="b"/>
            <a:pathLst>
              <a:path w="76936">
                <a:moveTo>
                  <a:pt x="16002" y="0"/>
                </a:moveTo>
                <a:lnTo>
                  <a:pt x="0" y="0"/>
                </a:lnTo>
                <a:lnTo>
                  <a:pt x="32143" y="0"/>
                </a:lnTo>
                <a:lnTo>
                  <a:pt x="0" y="0"/>
                </a:lnTo>
                <a:lnTo>
                  <a:pt x="76936" y="0"/>
                </a:lnTo>
                <a:lnTo>
                  <a:pt x="6416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129593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145599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161604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173824" y="6651768"/>
            <a:ext cx="3784" cy="0"/>
          </a:xfrm>
          <a:custGeom>
            <a:avLst/>
            <a:gdLst/>
            <a:ahLst/>
            <a:cxnLst/>
            <a:rect l="l" t="t" r="r" b="b"/>
            <a:pathLst>
              <a:path w="3784">
                <a:moveTo>
                  <a:pt x="558" y="0"/>
                </a:moveTo>
                <a:lnTo>
                  <a:pt x="3784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177610" y="6651768"/>
            <a:ext cx="48158" cy="0"/>
          </a:xfrm>
          <a:custGeom>
            <a:avLst/>
            <a:gdLst/>
            <a:ahLst/>
            <a:cxnLst/>
            <a:rect l="l" t="t" r="r" b="b"/>
            <a:pathLst>
              <a:path w="48158">
                <a:moveTo>
                  <a:pt x="0" y="0"/>
                </a:moveTo>
                <a:lnTo>
                  <a:pt x="48158" y="0"/>
                </a:lnTo>
                <a:lnTo>
                  <a:pt x="3214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193614" y="6651768"/>
            <a:ext cx="16141" cy="0"/>
          </a:xfrm>
          <a:custGeom>
            <a:avLst/>
            <a:gdLst/>
            <a:ahLst/>
            <a:cxnLst/>
            <a:rect l="l" t="t" r="r" b="b"/>
            <a:pathLst>
              <a:path w="16141">
                <a:moveTo>
                  <a:pt x="0" y="0"/>
                </a:moveTo>
                <a:lnTo>
                  <a:pt x="16141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214676" y="6651768"/>
            <a:ext cx="10528" cy="0"/>
          </a:xfrm>
          <a:custGeom>
            <a:avLst/>
            <a:gdLst/>
            <a:ahLst/>
            <a:cxnLst/>
            <a:rect l="l" t="t" r="r" b="b"/>
            <a:pathLst>
              <a:path w="10528">
                <a:moveTo>
                  <a:pt x="10528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225770" y="6651768"/>
            <a:ext cx="48158" cy="0"/>
          </a:xfrm>
          <a:custGeom>
            <a:avLst/>
            <a:gdLst/>
            <a:ahLst/>
            <a:cxnLst/>
            <a:rect l="l" t="t" r="r" b="b"/>
            <a:pathLst>
              <a:path w="48158">
                <a:moveTo>
                  <a:pt x="0" y="0"/>
                </a:moveTo>
                <a:lnTo>
                  <a:pt x="48158" y="0"/>
                </a:lnTo>
                <a:lnTo>
                  <a:pt x="3201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209760" y="6651768"/>
            <a:ext cx="16014" cy="0"/>
          </a:xfrm>
          <a:custGeom>
            <a:avLst/>
            <a:gdLst/>
            <a:ahLst/>
            <a:cxnLst/>
            <a:rect l="l" t="t" r="r" b="b"/>
            <a:pathLst>
              <a:path w="16014">
                <a:moveTo>
                  <a:pt x="9969" y="0"/>
                </a:moveTo>
                <a:lnTo>
                  <a:pt x="0" y="0"/>
                </a:lnTo>
                <a:lnTo>
                  <a:pt x="16014" y="0"/>
                </a:lnTo>
                <a:lnTo>
                  <a:pt x="996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225770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257781" y="6651768"/>
            <a:ext cx="16141" cy="0"/>
          </a:xfrm>
          <a:custGeom>
            <a:avLst/>
            <a:gdLst/>
            <a:ahLst/>
            <a:cxnLst/>
            <a:rect l="l" t="t" r="r" b="b"/>
            <a:pathLst>
              <a:path w="16141">
                <a:moveTo>
                  <a:pt x="0" y="0"/>
                </a:moveTo>
                <a:lnTo>
                  <a:pt x="16141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273926" y="6651768"/>
            <a:ext cx="48018" cy="0"/>
          </a:xfrm>
          <a:custGeom>
            <a:avLst/>
            <a:gdLst/>
            <a:ahLst/>
            <a:cxnLst/>
            <a:rect l="l" t="t" r="r" b="b"/>
            <a:pathLst>
              <a:path w="48018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  <a:lnTo>
                  <a:pt x="48018" y="0"/>
                </a:lnTo>
                <a:lnTo>
                  <a:pt x="3201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289932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321943" y="6651768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0" y="0"/>
                </a:moveTo>
                <a:lnTo>
                  <a:pt x="32143" y="0"/>
                </a:lnTo>
                <a:lnTo>
                  <a:pt x="1614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305938" y="6651768"/>
            <a:ext cx="48158" cy="0"/>
          </a:xfrm>
          <a:custGeom>
            <a:avLst/>
            <a:gdLst/>
            <a:ahLst/>
            <a:cxnLst/>
            <a:rect l="l" t="t" r="r" b="b"/>
            <a:pathLst>
              <a:path w="48158">
                <a:moveTo>
                  <a:pt x="0" y="0"/>
                </a:moveTo>
                <a:lnTo>
                  <a:pt x="48158" y="0"/>
                </a:lnTo>
                <a:lnTo>
                  <a:pt x="3214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354094" y="6651768"/>
            <a:ext cx="48018" cy="0"/>
          </a:xfrm>
          <a:custGeom>
            <a:avLst/>
            <a:gdLst/>
            <a:ahLst/>
            <a:cxnLst/>
            <a:rect l="l" t="t" r="r" b="b"/>
            <a:pathLst>
              <a:path w="48018">
                <a:moveTo>
                  <a:pt x="0" y="0"/>
                </a:moveTo>
                <a:lnTo>
                  <a:pt x="48018" y="0"/>
                </a:lnTo>
                <a:lnTo>
                  <a:pt x="3860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354094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338931" y="6651768"/>
            <a:ext cx="7302" cy="0"/>
          </a:xfrm>
          <a:custGeom>
            <a:avLst/>
            <a:gdLst/>
            <a:ahLst/>
            <a:cxnLst/>
            <a:rect l="l" t="t" r="r" b="b"/>
            <a:pathLst>
              <a:path w="7302">
                <a:moveTo>
                  <a:pt x="7302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370102" y="6651768"/>
            <a:ext cx="32003" cy="0"/>
          </a:xfrm>
          <a:custGeom>
            <a:avLst/>
            <a:gdLst/>
            <a:ahLst/>
            <a:cxnLst/>
            <a:rect l="l" t="t" r="r" b="b"/>
            <a:pathLst>
              <a:path w="32003">
                <a:moveTo>
                  <a:pt x="16002" y="0"/>
                </a:moveTo>
                <a:lnTo>
                  <a:pt x="32004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386108" y="6651768"/>
            <a:ext cx="2667" cy="0"/>
          </a:xfrm>
          <a:custGeom>
            <a:avLst/>
            <a:gdLst/>
            <a:ahLst/>
            <a:cxnLst/>
            <a:rect l="l" t="t" r="r" b="b"/>
            <a:pathLst>
              <a:path w="2666">
                <a:moveTo>
                  <a:pt x="2666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402110" y="6651768"/>
            <a:ext cx="32156" cy="0"/>
          </a:xfrm>
          <a:custGeom>
            <a:avLst/>
            <a:gdLst/>
            <a:ahLst/>
            <a:cxnLst/>
            <a:rect l="l" t="t" r="r" b="b"/>
            <a:pathLst>
              <a:path w="32156">
                <a:moveTo>
                  <a:pt x="0" y="0"/>
                </a:moveTo>
                <a:lnTo>
                  <a:pt x="32156" y="0"/>
                </a:lnTo>
                <a:lnTo>
                  <a:pt x="1614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402105" y="6651768"/>
            <a:ext cx="16154" cy="0"/>
          </a:xfrm>
          <a:custGeom>
            <a:avLst/>
            <a:gdLst/>
            <a:ahLst/>
            <a:cxnLst/>
            <a:rect l="l" t="t" r="r" b="b"/>
            <a:pathLst>
              <a:path w="16154">
                <a:moveTo>
                  <a:pt x="10960" y="0"/>
                </a:moveTo>
                <a:lnTo>
                  <a:pt x="0" y="0"/>
                </a:lnTo>
                <a:lnTo>
                  <a:pt x="16154" y="0"/>
                </a:lnTo>
                <a:lnTo>
                  <a:pt x="1096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418264" y="6651768"/>
            <a:ext cx="48018" cy="0"/>
          </a:xfrm>
          <a:custGeom>
            <a:avLst/>
            <a:gdLst/>
            <a:ahLst/>
            <a:cxnLst/>
            <a:rect l="l" t="t" r="r" b="b"/>
            <a:pathLst>
              <a:path w="48018">
                <a:moveTo>
                  <a:pt x="16002" y="0"/>
                </a:moveTo>
                <a:lnTo>
                  <a:pt x="0" y="0"/>
                </a:lnTo>
                <a:lnTo>
                  <a:pt x="48018" y="0"/>
                </a:lnTo>
                <a:lnTo>
                  <a:pt x="32004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434270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4203" y="0"/>
                </a:moveTo>
                <a:lnTo>
                  <a:pt x="0" y="0"/>
                </a:lnTo>
                <a:lnTo>
                  <a:pt x="16002" y="0"/>
                </a:lnTo>
                <a:lnTo>
                  <a:pt x="420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450271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466275" y="6651768"/>
            <a:ext cx="16141" cy="0"/>
          </a:xfrm>
          <a:custGeom>
            <a:avLst/>
            <a:gdLst/>
            <a:ahLst/>
            <a:cxnLst/>
            <a:rect l="l" t="t" r="r" b="b"/>
            <a:pathLst>
              <a:path w="16141">
                <a:moveTo>
                  <a:pt x="0" y="0"/>
                </a:moveTo>
                <a:lnTo>
                  <a:pt x="16141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454339" y="6651768"/>
            <a:ext cx="44081" cy="0"/>
          </a:xfrm>
          <a:custGeom>
            <a:avLst/>
            <a:gdLst/>
            <a:ahLst/>
            <a:cxnLst/>
            <a:rect l="l" t="t" r="r" b="b"/>
            <a:pathLst>
              <a:path w="44081">
                <a:moveTo>
                  <a:pt x="0" y="0"/>
                </a:moveTo>
                <a:lnTo>
                  <a:pt x="44081" y="0"/>
                </a:lnTo>
                <a:lnTo>
                  <a:pt x="3763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482422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1482422" y="6651768"/>
            <a:ext cx="48018" cy="0"/>
          </a:xfrm>
          <a:custGeom>
            <a:avLst/>
            <a:gdLst/>
            <a:ahLst/>
            <a:cxnLst/>
            <a:rect l="l" t="t" r="r" b="b"/>
            <a:pathLst>
              <a:path w="48018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  <a:lnTo>
                  <a:pt x="48018" y="0"/>
                </a:lnTo>
                <a:lnTo>
                  <a:pt x="3201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1571155" y="6663424"/>
            <a:ext cx="698" cy="915682"/>
          </a:xfrm>
          <a:custGeom>
            <a:avLst/>
            <a:gdLst/>
            <a:ahLst/>
            <a:cxnLst/>
            <a:rect l="l" t="t" r="r" b="b"/>
            <a:pathLst>
              <a:path w="698" h="915682">
                <a:moveTo>
                  <a:pt x="0" y="0"/>
                </a:moveTo>
                <a:lnTo>
                  <a:pt x="698" y="5194"/>
                </a:lnTo>
                <a:lnTo>
                  <a:pt x="419" y="91568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1546584" y="6651768"/>
            <a:ext cx="8420" cy="0"/>
          </a:xfrm>
          <a:custGeom>
            <a:avLst/>
            <a:gdLst/>
            <a:ahLst/>
            <a:cxnLst/>
            <a:rect l="l" t="t" r="r" b="b"/>
            <a:pathLst>
              <a:path w="8420">
                <a:moveTo>
                  <a:pt x="0" y="0"/>
                </a:moveTo>
                <a:lnTo>
                  <a:pt x="8420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1815736" y="5427623"/>
            <a:ext cx="345298" cy="657631"/>
          </a:xfrm>
          <a:custGeom>
            <a:avLst/>
            <a:gdLst/>
            <a:ahLst/>
            <a:cxnLst/>
            <a:rect l="l" t="t" r="r" b="b"/>
            <a:pathLst>
              <a:path w="345298" h="657631">
                <a:moveTo>
                  <a:pt x="344114" y="657631"/>
                </a:moveTo>
                <a:lnTo>
                  <a:pt x="344294" y="629953"/>
                </a:lnTo>
                <a:lnTo>
                  <a:pt x="344455" y="604893"/>
                </a:lnTo>
                <a:lnTo>
                  <a:pt x="344599" y="582159"/>
                </a:lnTo>
                <a:lnTo>
                  <a:pt x="344727" y="561461"/>
                </a:lnTo>
                <a:lnTo>
                  <a:pt x="344839" y="542508"/>
                </a:lnTo>
                <a:lnTo>
                  <a:pt x="344937" y="525010"/>
                </a:lnTo>
                <a:lnTo>
                  <a:pt x="345021" y="508674"/>
                </a:lnTo>
                <a:lnTo>
                  <a:pt x="345092" y="493211"/>
                </a:lnTo>
                <a:lnTo>
                  <a:pt x="345151" y="478330"/>
                </a:lnTo>
                <a:lnTo>
                  <a:pt x="345198" y="463740"/>
                </a:lnTo>
                <a:lnTo>
                  <a:pt x="345236" y="449150"/>
                </a:lnTo>
                <a:lnTo>
                  <a:pt x="345264" y="434269"/>
                </a:lnTo>
                <a:lnTo>
                  <a:pt x="345283" y="418806"/>
                </a:lnTo>
                <a:lnTo>
                  <a:pt x="345294" y="402470"/>
                </a:lnTo>
                <a:lnTo>
                  <a:pt x="345298" y="384972"/>
                </a:lnTo>
                <a:lnTo>
                  <a:pt x="345296" y="366019"/>
                </a:lnTo>
                <a:lnTo>
                  <a:pt x="345289" y="345321"/>
                </a:lnTo>
                <a:lnTo>
                  <a:pt x="345278" y="322587"/>
                </a:lnTo>
                <a:lnTo>
                  <a:pt x="345262" y="297527"/>
                </a:lnTo>
                <a:lnTo>
                  <a:pt x="345245" y="269849"/>
                </a:lnTo>
                <a:lnTo>
                  <a:pt x="344709" y="245954"/>
                </a:lnTo>
                <a:lnTo>
                  <a:pt x="343835" y="233210"/>
                </a:lnTo>
                <a:lnTo>
                  <a:pt x="343136" y="221970"/>
                </a:lnTo>
                <a:lnTo>
                  <a:pt x="342565" y="221970"/>
                </a:lnTo>
                <a:lnTo>
                  <a:pt x="341308" y="210731"/>
                </a:lnTo>
                <a:lnTo>
                  <a:pt x="340596" y="204279"/>
                </a:lnTo>
                <a:lnTo>
                  <a:pt x="340888" y="204139"/>
                </a:lnTo>
                <a:lnTo>
                  <a:pt x="339898" y="197827"/>
                </a:lnTo>
                <a:lnTo>
                  <a:pt x="337562" y="184300"/>
                </a:lnTo>
                <a:lnTo>
                  <a:pt x="335605" y="174387"/>
                </a:lnTo>
                <a:lnTo>
                  <a:pt x="333307" y="164541"/>
                </a:lnTo>
                <a:lnTo>
                  <a:pt x="330070" y="151546"/>
                </a:lnTo>
                <a:lnTo>
                  <a:pt x="326960" y="141576"/>
                </a:lnTo>
                <a:lnTo>
                  <a:pt x="324315" y="134365"/>
                </a:lnTo>
                <a:lnTo>
                  <a:pt x="319236" y="120397"/>
                </a:lnTo>
                <a:lnTo>
                  <a:pt x="315530" y="110867"/>
                </a:lnTo>
                <a:lnTo>
                  <a:pt x="311175" y="101020"/>
                </a:lnTo>
                <a:lnTo>
                  <a:pt x="305925" y="89852"/>
                </a:lnTo>
                <a:lnTo>
                  <a:pt x="299946" y="78339"/>
                </a:lnTo>
                <a:lnTo>
                  <a:pt x="293270" y="68637"/>
                </a:lnTo>
                <a:lnTo>
                  <a:pt x="291752" y="66547"/>
                </a:lnTo>
                <a:lnTo>
                  <a:pt x="285008" y="57276"/>
                </a:lnTo>
                <a:lnTo>
                  <a:pt x="284018" y="57696"/>
                </a:lnTo>
                <a:lnTo>
                  <a:pt x="276017" y="49136"/>
                </a:lnTo>
                <a:lnTo>
                  <a:pt x="267736" y="40157"/>
                </a:lnTo>
                <a:lnTo>
                  <a:pt x="268156" y="39027"/>
                </a:lnTo>
                <a:lnTo>
                  <a:pt x="259037" y="31445"/>
                </a:lnTo>
                <a:lnTo>
                  <a:pt x="251163" y="24853"/>
                </a:lnTo>
                <a:lnTo>
                  <a:pt x="250185" y="25133"/>
                </a:lnTo>
                <a:lnTo>
                  <a:pt x="240914" y="19938"/>
                </a:lnTo>
                <a:lnTo>
                  <a:pt x="229778" y="13343"/>
                </a:lnTo>
                <a:lnTo>
                  <a:pt x="218467" y="8253"/>
                </a:lnTo>
                <a:lnTo>
                  <a:pt x="218168" y="8140"/>
                </a:lnTo>
                <a:lnTo>
                  <a:pt x="209329" y="4914"/>
                </a:lnTo>
                <a:lnTo>
                  <a:pt x="208351" y="5892"/>
                </a:lnTo>
                <a:lnTo>
                  <a:pt x="198661" y="4063"/>
                </a:lnTo>
                <a:lnTo>
                  <a:pt x="185769" y="1257"/>
                </a:lnTo>
                <a:lnTo>
                  <a:pt x="173852" y="4"/>
                </a:lnTo>
                <a:lnTo>
                  <a:pt x="172829" y="0"/>
                </a:lnTo>
                <a:lnTo>
                  <a:pt x="160394" y="1119"/>
                </a:lnTo>
                <a:lnTo>
                  <a:pt x="148131" y="3835"/>
                </a:lnTo>
                <a:lnTo>
                  <a:pt x="146845" y="4063"/>
                </a:lnTo>
                <a:lnTo>
                  <a:pt x="137015" y="5892"/>
                </a:lnTo>
                <a:lnTo>
                  <a:pt x="136177" y="4914"/>
                </a:lnTo>
                <a:lnTo>
                  <a:pt x="127338" y="8140"/>
                </a:lnTo>
                <a:lnTo>
                  <a:pt x="115902" y="13236"/>
                </a:lnTo>
                <a:lnTo>
                  <a:pt x="104901" y="19685"/>
                </a:lnTo>
                <a:lnTo>
                  <a:pt x="104453" y="19938"/>
                </a:lnTo>
                <a:lnTo>
                  <a:pt x="95321" y="25133"/>
                </a:lnTo>
                <a:lnTo>
                  <a:pt x="94343" y="24853"/>
                </a:lnTo>
                <a:lnTo>
                  <a:pt x="86482" y="31445"/>
                </a:lnTo>
                <a:lnTo>
                  <a:pt x="77351" y="39027"/>
                </a:lnTo>
                <a:lnTo>
                  <a:pt x="77783" y="40157"/>
                </a:lnTo>
                <a:lnTo>
                  <a:pt x="69489" y="49136"/>
                </a:lnTo>
                <a:lnTo>
                  <a:pt x="61488" y="57696"/>
                </a:lnTo>
                <a:lnTo>
                  <a:pt x="60511" y="57276"/>
                </a:lnTo>
                <a:lnTo>
                  <a:pt x="53767" y="66547"/>
                </a:lnTo>
                <a:lnTo>
                  <a:pt x="40709" y="87518"/>
                </a:lnTo>
                <a:lnTo>
                  <a:pt x="29176" y="112653"/>
                </a:lnTo>
                <a:lnTo>
                  <a:pt x="21052" y="134365"/>
                </a:lnTo>
                <a:lnTo>
                  <a:pt x="13976" y="157166"/>
                </a:lnTo>
                <a:lnTo>
                  <a:pt x="9100" y="177806"/>
                </a:lnTo>
                <a:lnTo>
                  <a:pt x="5608" y="197827"/>
                </a:lnTo>
                <a:lnTo>
                  <a:pt x="2547" y="221498"/>
                </a:lnTo>
                <a:lnTo>
                  <a:pt x="668" y="247160"/>
                </a:lnTo>
                <a:lnTo>
                  <a:pt x="274" y="269849"/>
                </a:lnTo>
                <a:lnTo>
                  <a:pt x="215" y="297527"/>
                </a:lnTo>
                <a:lnTo>
                  <a:pt x="162" y="322587"/>
                </a:lnTo>
                <a:lnTo>
                  <a:pt x="116" y="345321"/>
                </a:lnTo>
                <a:lnTo>
                  <a:pt x="77" y="366019"/>
                </a:lnTo>
                <a:lnTo>
                  <a:pt x="45" y="384972"/>
                </a:lnTo>
                <a:lnTo>
                  <a:pt x="6" y="418806"/>
                </a:lnTo>
                <a:lnTo>
                  <a:pt x="0" y="434269"/>
                </a:lnTo>
                <a:lnTo>
                  <a:pt x="1" y="449150"/>
                </a:lnTo>
                <a:lnTo>
                  <a:pt x="33" y="478330"/>
                </a:lnTo>
                <a:lnTo>
                  <a:pt x="103" y="508674"/>
                </a:lnTo>
                <a:lnTo>
                  <a:pt x="215" y="542508"/>
                </a:lnTo>
                <a:lnTo>
                  <a:pt x="288" y="561461"/>
                </a:lnTo>
                <a:lnTo>
                  <a:pt x="372" y="582159"/>
                </a:lnTo>
                <a:lnTo>
                  <a:pt x="467" y="604893"/>
                </a:lnTo>
                <a:lnTo>
                  <a:pt x="574" y="629953"/>
                </a:lnTo>
                <a:lnTo>
                  <a:pt x="694" y="65763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1946161" y="5616037"/>
            <a:ext cx="12496" cy="81432"/>
          </a:xfrm>
          <a:custGeom>
            <a:avLst/>
            <a:gdLst/>
            <a:ahLst/>
            <a:cxnLst/>
            <a:rect l="l" t="t" r="r" b="b"/>
            <a:pathLst>
              <a:path w="12496" h="81432">
                <a:moveTo>
                  <a:pt x="0" y="0"/>
                </a:moveTo>
                <a:lnTo>
                  <a:pt x="3086" y="8851"/>
                </a:lnTo>
                <a:lnTo>
                  <a:pt x="3086" y="8978"/>
                </a:lnTo>
                <a:lnTo>
                  <a:pt x="5334" y="18110"/>
                </a:lnTo>
                <a:lnTo>
                  <a:pt x="7721" y="27940"/>
                </a:lnTo>
                <a:lnTo>
                  <a:pt x="7721" y="28079"/>
                </a:lnTo>
                <a:lnTo>
                  <a:pt x="9271" y="38049"/>
                </a:lnTo>
                <a:lnTo>
                  <a:pt x="10807" y="48717"/>
                </a:lnTo>
                <a:lnTo>
                  <a:pt x="11658" y="59385"/>
                </a:lnTo>
                <a:lnTo>
                  <a:pt x="12496" y="70345"/>
                </a:lnTo>
                <a:lnTo>
                  <a:pt x="12496" y="70485"/>
                </a:lnTo>
                <a:lnTo>
                  <a:pt x="12496" y="8143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1816431" y="6152647"/>
            <a:ext cx="343420" cy="286689"/>
          </a:xfrm>
          <a:custGeom>
            <a:avLst/>
            <a:gdLst/>
            <a:ahLst/>
            <a:cxnLst/>
            <a:rect l="l" t="t" r="r" b="b"/>
            <a:pathLst>
              <a:path w="343420" h="286689">
                <a:moveTo>
                  <a:pt x="333451" y="0"/>
                </a:moveTo>
                <a:lnTo>
                  <a:pt x="338086" y="0"/>
                </a:lnTo>
                <a:lnTo>
                  <a:pt x="313512" y="0"/>
                </a:lnTo>
                <a:lnTo>
                  <a:pt x="343420" y="0"/>
                </a:lnTo>
                <a:lnTo>
                  <a:pt x="343420" y="286689"/>
                </a:lnTo>
                <a:lnTo>
                  <a:pt x="0" y="286689"/>
                </a:lnTo>
                <a:lnTo>
                  <a:pt x="139" y="158648"/>
                </a:lnTo>
                <a:lnTo>
                  <a:pt x="279" y="27995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1816571" y="6255278"/>
            <a:ext cx="0" cy="56019"/>
          </a:xfrm>
          <a:custGeom>
            <a:avLst/>
            <a:gdLst/>
            <a:ahLst/>
            <a:cxnLst/>
            <a:rect l="l" t="t" r="r" b="b"/>
            <a:pathLst>
              <a:path h="56019">
                <a:moveTo>
                  <a:pt x="0" y="56019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1809687" y="6152652"/>
            <a:ext cx="6883" cy="110629"/>
          </a:xfrm>
          <a:custGeom>
            <a:avLst/>
            <a:gdLst/>
            <a:ahLst/>
            <a:cxnLst/>
            <a:rect l="l" t="t" r="r" b="b"/>
            <a:pathLst>
              <a:path w="6883" h="110629">
                <a:moveTo>
                  <a:pt x="6883" y="110629"/>
                </a:moveTo>
                <a:lnTo>
                  <a:pt x="6743" y="0"/>
                </a:lnTo>
                <a:lnTo>
                  <a:pt x="0" y="0"/>
                </a:lnTo>
                <a:lnTo>
                  <a:pt x="674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1816709" y="6152647"/>
            <a:ext cx="1409" cy="0"/>
          </a:xfrm>
          <a:custGeom>
            <a:avLst/>
            <a:gdLst/>
            <a:ahLst/>
            <a:cxnLst/>
            <a:rect l="l" t="t" r="r" b="b"/>
            <a:pathLst>
              <a:path w="1409">
                <a:moveTo>
                  <a:pt x="1409" y="0"/>
                </a:moveTo>
                <a:lnTo>
                  <a:pt x="0" y="0"/>
                </a:lnTo>
                <a:lnTo>
                  <a:pt x="27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1809695" y="6085260"/>
            <a:ext cx="357454" cy="67386"/>
          </a:xfrm>
          <a:custGeom>
            <a:avLst/>
            <a:gdLst/>
            <a:ahLst/>
            <a:cxnLst/>
            <a:rect l="l" t="t" r="r" b="b"/>
            <a:pathLst>
              <a:path w="357454" h="67386">
                <a:moveTo>
                  <a:pt x="343979" y="67386"/>
                </a:moveTo>
                <a:lnTo>
                  <a:pt x="357454" y="67386"/>
                </a:lnTo>
                <a:lnTo>
                  <a:pt x="357454" y="0"/>
                </a:lnTo>
                <a:lnTo>
                  <a:pt x="0" y="0"/>
                </a:lnTo>
                <a:lnTo>
                  <a:pt x="0" y="67386"/>
                </a:lnTo>
                <a:lnTo>
                  <a:pt x="24155" y="67386"/>
                </a:lnTo>
                <a:lnTo>
                  <a:pt x="9410" y="6738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1825423" y="6152647"/>
            <a:ext cx="9817" cy="0"/>
          </a:xfrm>
          <a:custGeom>
            <a:avLst/>
            <a:gdLst/>
            <a:ahLst/>
            <a:cxnLst/>
            <a:rect l="l" t="t" r="r" b="b"/>
            <a:pathLst>
              <a:path w="9817">
                <a:moveTo>
                  <a:pt x="8420" y="0"/>
                </a:moveTo>
                <a:lnTo>
                  <a:pt x="9817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1835252" y="6152647"/>
            <a:ext cx="16001" cy="0"/>
          </a:xfrm>
          <a:custGeom>
            <a:avLst/>
            <a:gdLst/>
            <a:ahLst/>
            <a:cxnLst/>
            <a:rect l="l" t="t" r="r" b="b"/>
            <a:pathLst>
              <a:path w="16001">
                <a:moveTo>
                  <a:pt x="8559" y="0"/>
                </a:moveTo>
                <a:lnTo>
                  <a:pt x="0" y="0"/>
                </a:lnTo>
                <a:lnTo>
                  <a:pt x="16002" y="0"/>
                </a:lnTo>
                <a:lnTo>
                  <a:pt x="855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1835246" y="6152647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1867256" y="6152647"/>
            <a:ext cx="64160" cy="0"/>
          </a:xfrm>
          <a:custGeom>
            <a:avLst/>
            <a:gdLst/>
            <a:ahLst/>
            <a:cxnLst/>
            <a:rect l="l" t="t" r="r" b="b"/>
            <a:pathLst>
              <a:path w="64160">
                <a:moveTo>
                  <a:pt x="0" y="0"/>
                </a:moveTo>
                <a:lnTo>
                  <a:pt x="64160" y="0"/>
                </a:lnTo>
                <a:lnTo>
                  <a:pt x="4815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1853349" y="6152647"/>
            <a:ext cx="3517" cy="0"/>
          </a:xfrm>
          <a:custGeom>
            <a:avLst/>
            <a:gdLst/>
            <a:ahLst/>
            <a:cxnLst/>
            <a:rect l="l" t="t" r="r" b="b"/>
            <a:pathLst>
              <a:path w="3517">
                <a:moveTo>
                  <a:pt x="3517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1902744" y="6439340"/>
            <a:ext cx="1752" cy="886904"/>
          </a:xfrm>
          <a:custGeom>
            <a:avLst/>
            <a:gdLst/>
            <a:ahLst/>
            <a:cxnLst/>
            <a:rect l="l" t="t" r="r" b="b"/>
            <a:pathLst>
              <a:path w="1752" h="886904">
                <a:moveTo>
                  <a:pt x="0" y="886904"/>
                </a:moveTo>
                <a:lnTo>
                  <a:pt x="1752" y="886904"/>
                </a:lnTo>
                <a:lnTo>
                  <a:pt x="1752" y="0"/>
                </a:lnTo>
                <a:lnTo>
                  <a:pt x="0" y="0"/>
                </a:lnTo>
                <a:lnTo>
                  <a:pt x="0" y="886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1929700" y="6439340"/>
            <a:ext cx="1752" cy="886904"/>
          </a:xfrm>
          <a:custGeom>
            <a:avLst/>
            <a:gdLst/>
            <a:ahLst/>
            <a:cxnLst/>
            <a:rect l="l" t="t" r="r" b="b"/>
            <a:pathLst>
              <a:path w="1752" h="886904">
                <a:moveTo>
                  <a:pt x="0" y="886904"/>
                </a:moveTo>
                <a:lnTo>
                  <a:pt x="1752" y="886904"/>
                </a:lnTo>
                <a:lnTo>
                  <a:pt x="1752" y="0"/>
                </a:lnTo>
                <a:lnTo>
                  <a:pt x="0" y="0"/>
                </a:lnTo>
                <a:lnTo>
                  <a:pt x="0" y="886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1931418" y="6152647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0" y="0"/>
                </a:moveTo>
                <a:lnTo>
                  <a:pt x="32143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1919481" y="6152647"/>
            <a:ext cx="4076" cy="0"/>
          </a:xfrm>
          <a:custGeom>
            <a:avLst/>
            <a:gdLst/>
            <a:ahLst/>
            <a:cxnLst/>
            <a:rect l="l" t="t" r="r" b="b"/>
            <a:pathLst>
              <a:path w="4076">
                <a:moveTo>
                  <a:pt x="4076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1934088" y="5601296"/>
            <a:ext cx="12776" cy="17551"/>
          </a:xfrm>
          <a:custGeom>
            <a:avLst/>
            <a:gdLst/>
            <a:ahLst/>
            <a:cxnLst/>
            <a:rect l="l" t="t" r="r" b="b"/>
            <a:pathLst>
              <a:path w="12776" h="17551">
                <a:moveTo>
                  <a:pt x="0" y="0"/>
                </a:moveTo>
                <a:lnTo>
                  <a:pt x="6731" y="7442"/>
                </a:lnTo>
                <a:lnTo>
                  <a:pt x="12776" y="1755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1958660" y="5697468"/>
            <a:ext cx="0" cy="387781"/>
          </a:xfrm>
          <a:custGeom>
            <a:avLst/>
            <a:gdLst/>
            <a:ahLst/>
            <a:cxnLst/>
            <a:rect l="l" t="t" r="r" b="b"/>
            <a:pathLst>
              <a:path h="387781">
                <a:moveTo>
                  <a:pt x="0" y="0"/>
                </a:moveTo>
                <a:lnTo>
                  <a:pt x="0" y="38778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1959640" y="6432607"/>
            <a:ext cx="3936" cy="0"/>
          </a:xfrm>
          <a:custGeom>
            <a:avLst/>
            <a:gdLst/>
            <a:ahLst/>
            <a:cxnLst/>
            <a:rect l="l" t="t" r="r" b="b"/>
            <a:pathLst>
              <a:path w="3937">
                <a:moveTo>
                  <a:pt x="2806" y="0"/>
                </a:moveTo>
                <a:lnTo>
                  <a:pt x="0" y="0"/>
                </a:lnTo>
                <a:lnTo>
                  <a:pt x="3937" y="0"/>
                </a:lnTo>
                <a:lnTo>
                  <a:pt x="280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1952198" y="6152650"/>
            <a:ext cx="11366" cy="286689"/>
          </a:xfrm>
          <a:custGeom>
            <a:avLst/>
            <a:gdLst/>
            <a:ahLst/>
            <a:cxnLst/>
            <a:rect l="l" t="t" r="r" b="b"/>
            <a:pathLst>
              <a:path w="11366" h="286689">
                <a:moveTo>
                  <a:pt x="7023" y="286689"/>
                </a:moveTo>
                <a:lnTo>
                  <a:pt x="6464" y="279958"/>
                </a:lnTo>
                <a:lnTo>
                  <a:pt x="7023" y="279958"/>
                </a:lnTo>
                <a:lnTo>
                  <a:pt x="6464" y="279958"/>
                </a:lnTo>
                <a:lnTo>
                  <a:pt x="6464" y="0"/>
                </a:lnTo>
                <a:lnTo>
                  <a:pt x="3797" y="0"/>
                </a:lnTo>
                <a:lnTo>
                  <a:pt x="11366" y="0"/>
                </a:lnTo>
                <a:lnTo>
                  <a:pt x="0" y="0"/>
                </a:lnTo>
                <a:lnTo>
                  <a:pt x="744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1959222" y="6432607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419" y="0"/>
                </a:moveTo>
                <a:lnTo>
                  <a:pt x="0" y="0"/>
                </a:lnTo>
                <a:lnTo>
                  <a:pt x="111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1952057" y="6085260"/>
            <a:ext cx="27520" cy="67386"/>
          </a:xfrm>
          <a:custGeom>
            <a:avLst/>
            <a:gdLst/>
            <a:ahLst/>
            <a:cxnLst/>
            <a:rect l="l" t="t" r="r" b="b"/>
            <a:pathLst>
              <a:path w="27520" h="67386">
                <a:moveTo>
                  <a:pt x="20218" y="67386"/>
                </a:moveTo>
                <a:lnTo>
                  <a:pt x="11506" y="67386"/>
                </a:lnTo>
                <a:lnTo>
                  <a:pt x="27520" y="67386"/>
                </a:lnTo>
                <a:lnTo>
                  <a:pt x="139" y="67386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1963569" y="6152647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1952198" y="6152647"/>
            <a:ext cx="3797" cy="0"/>
          </a:xfrm>
          <a:custGeom>
            <a:avLst/>
            <a:gdLst/>
            <a:ahLst/>
            <a:cxnLst/>
            <a:rect l="l" t="t" r="r" b="b"/>
            <a:pathLst>
              <a:path w="3797">
                <a:moveTo>
                  <a:pt x="0" y="0"/>
                </a:moveTo>
                <a:lnTo>
                  <a:pt x="379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1967447" y="6430359"/>
            <a:ext cx="4495" cy="895892"/>
          </a:xfrm>
          <a:custGeom>
            <a:avLst/>
            <a:gdLst/>
            <a:ahLst/>
            <a:cxnLst/>
            <a:rect l="l" t="t" r="r" b="b"/>
            <a:pathLst>
              <a:path w="4495" h="895892">
                <a:moveTo>
                  <a:pt x="0" y="895892"/>
                </a:moveTo>
                <a:lnTo>
                  <a:pt x="4495" y="895892"/>
                </a:lnTo>
                <a:lnTo>
                  <a:pt x="4495" y="0"/>
                </a:lnTo>
                <a:lnTo>
                  <a:pt x="0" y="0"/>
                </a:lnTo>
                <a:lnTo>
                  <a:pt x="0" y="8958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1979579" y="6152647"/>
            <a:ext cx="16002" cy="0"/>
          </a:xfrm>
          <a:custGeom>
            <a:avLst/>
            <a:gdLst/>
            <a:ahLst/>
            <a:cxnLst/>
            <a:rect l="l" t="t" r="r" b="b"/>
            <a:pathLst>
              <a:path w="16001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2000885" y="6439347"/>
            <a:ext cx="1752" cy="886904"/>
          </a:xfrm>
          <a:custGeom>
            <a:avLst/>
            <a:gdLst/>
            <a:ahLst/>
            <a:cxnLst/>
            <a:rect l="l" t="t" r="r" b="b"/>
            <a:pathLst>
              <a:path w="1752" h="886904">
                <a:moveTo>
                  <a:pt x="0" y="886904"/>
                </a:moveTo>
                <a:lnTo>
                  <a:pt x="1752" y="886904"/>
                </a:lnTo>
                <a:lnTo>
                  <a:pt x="1752" y="0"/>
                </a:lnTo>
                <a:lnTo>
                  <a:pt x="0" y="0"/>
                </a:lnTo>
                <a:lnTo>
                  <a:pt x="0" y="886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1995587" y="6152647"/>
            <a:ext cx="16002" cy="0"/>
          </a:xfrm>
          <a:custGeom>
            <a:avLst/>
            <a:gdLst/>
            <a:ahLst/>
            <a:cxnLst/>
            <a:rect l="l" t="t" r="r" b="b"/>
            <a:pathLst>
              <a:path w="16001">
                <a:moveTo>
                  <a:pt x="10807" y="0"/>
                </a:moveTo>
                <a:lnTo>
                  <a:pt x="0" y="0"/>
                </a:lnTo>
                <a:lnTo>
                  <a:pt x="16001" y="0"/>
                </a:lnTo>
                <a:lnTo>
                  <a:pt x="3225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2011589" y="6152647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0" y="0"/>
                </a:moveTo>
                <a:lnTo>
                  <a:pt x="32143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2043741" y="6152647"/>
            <a:ext cx="26682" cy="0"/>
          </a:xfrm>
          <a:custGeom>
            <a:avLst/>
            <a:gdLst/>
            <a:ahLst/>
            <a:cxnLst/>
            <a:rect l="l" t="t" r="r" b="b"/>
            <a:pathLst>
              <a:path w="26682">
                <a:moveTo>
                  <a:pt x="0" y="0"/>
                </a:moveTo>
                <a:lnTo>
                  <a:pt x="26682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032509" y="6152647"/>
            <a:ext cx="4635" cy="0"/>
          </a:xfrm>
          <a:custGeom>
            <a:avLst/>
            <a:gdLst/>
            <a:ahLst/>
            <a:cxnLst/>
            <a:rect l="l" t="t" r="r" b="b"/>
            <a:pathLst>
              <a:path w="4635">
                <a:moveTo>
                  <a:pt x="0" y="0"/>
                </a:moveTo>
                <a:lnTo>
                  <a:pt x="4635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2045249" y="6439347"/>
            <a:ext cx="1752" cy="886904"/>
          </a:xfrm>
          <a:custGeom>
            <a:avLst/>
            <a:gdLst/>
            <a:ahLst/>
            <a:cxnLst/>
            <a:rect l="l" t="t" r="r" b="b"/>
            <a:pathLst>
              <a:path w="1752" h="886904">
                <a:moveTo>
                  <a:pt x="0" y="886904"/>
                </a:moveTo>
                <a:lnTo>
                  <a:pt x="1752" y="886904"/>
                </a:lnTo>
                <a:lnTo>
                  <a:pt x="1752" y="0"/>
                </a:lnTo>
                <a:lnTo>
                  <a:pt x="0" y="0"/>
                </a:lnTo>
                <a:lnTo>
                  <a:pt x="0" y="886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2072205" y="6439340"/>
            <a:ext cx="1752" cy="886904"/>
          </a:xfrm>
          <a:custGeom>
            <a:avLst/>
            <a:gdLst/>
            <a:ahLst/>
            <a:cxnLst/>
            <a:rect l="l" t="t" r="r" b="b"/>
            <a:pathLst>
              <a:path w="1752" h="886904">
                <a:moveTo>
                  <a:pt x="0" y="886904"/>
                </a:moveTo>
                <a:lnTo>
                  <a:pt x="1752" y="886904"/>
                </a:lnTo>
                <a:lnTo>
                  <a:pt x="1752" y="0"/>
                </a:lnTo>
                <a:lnTo>
                  <a:pt x="0" y="0"/>
                </a:lnTo>
                <a:lnTo>
                  <a:pt x="0" y="886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069579" y="6152647"/>
            <a:ext cx="6172" cy="0"/>
          </a:xfrm>
          <a:custGeom>
            <a:avLst/>
            <a:gdLst/>
            <a:ahLst/>
            <a:cxnLst/>
            <a:rect l="l" t="t" r="r" b="b"/>
            <a:pathLst>
              <a:path w="6172">
                <a:moveTo>
                  <a:pt x="838" y="0"/>
                </a:moveTo>
                <a:lnTo>
                  <a:pt x="617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2075755" y="6152647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16001" y="0"/>
                </a:moveTo>
                <a:lnTo>
                  <a:pt x="32143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2107902" y="6152647"/>
            <a:ext cx="22034" cy="0"/>
          </a:xfrm>
          <a:custGeom>
            <a:avLst/>
            <a:gdLst/>
            <a:ahLst/>
            <a:cxnLst/>
            <a:rect l="l" t="t" r="r" b="b"/>
            <a:pathLst>
              <a:path w="22034">
                <a:moveTo>
                  <a:pt x="0" y="0"/>
                </a:moveTo>
                <a:lnTo>
                  <a:pt x="22034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2102567" y="6152647"/>
            <a:ext cx="2806" cy="0"/>
          </a:xfrm>
          <a:custGeom>
            <a:avLst/>
            <a:gdLst/>
            <a:ahLst/>
            <a:cxnLst/>
            <a:rect l="l" t="t" r="r" b="b"/>
            <a:pathLst>
              <a:path w="2806">
                <a:moveTo>
                  <a:pt x="0" y="0"/>
                </a:moveTo>
                <a:lnTo>
                  <a:pt x="280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123903" y="6152647"/>
            <a:ext cx="11938" cy="0"/>
          </a:xfrm>
          <a:custGeom>
            <a:avLst/>
            <a:gdLst/>
            <a:ahLst/>
            <a:cxnLst/>
            <a:rect l="l" t="t" r="r" b="b"/>
            <a:pathLst>
              <a:path w="11937">
                <a:moveTo>
                  <a:pt x="11937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2154515" y="6152647"/>
            <a:ext cx="12636" cy="0"/>
          </a:xfrm>
          <a:custGeom>
            <a:avLst/>
            <a:gdLst/>
            <a:ahLst/>
            <a:cxnLst/>
            <a:rect l="l" t="t" r="r" b="b"/>
            <a:pathLst>
              <a:path w="12636">
                <a:moveTo>
                  <a:pt x="0" y="0"/>
                </a:moveTo>
                <a:lnTo>
                  <a:pt x="12636" y="0"/>
                </a:lnTo>
                <a:lnTo>
                  <a:pt x="139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2159149" y="6152647"/>
            <a:ext cx="8001" cy="0"/>
          </a:xfrm>
          <a:custGeom>
            <a:avLst/>
            <a:gdLst/>
            <a:ahLst/>
            <a:cxnLst/>
            <a:rect l="l" t="t" r="r" b="b"/>
            <a:pathLst>
              <a:path w="8000">
                <a:moveTo>
                  <a:pt x="8000" y="0"/>
                </a:moveTo>
                <a:lnTo>
                  <a:pt x="0" y="0"/>
                </a:lnTo>
                <a:lnTo>
                  <a:pt x="5194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157321" y="6152647"/>
            <a:ext cx="2527" cy="0"/>
          </a:xfrm>
          <a:custGeom>
            <a:avLst/>
            <a:gdLst/>
            <a:ahLst/>
            <a:cxnLst/>
            <a:rect l="l" t="t" r="r" b="b"/>
            <a:pathLst>
              <a:path w="2527">
                <a:moveTo>
                  <a:pt x="0" y="0"/>
                </a:moveTo>
                <a:lnTo>
                  <a:pt x="252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739705" y="6656823"/>
            <a:ext cx="281647" cy="558"/>
          </a:xfrm>
          <a:custGeom>
            <a:avLst/>
            <a:gdLst/>
            <a:ahLst/>
            <a:cxnLst/>
            <a:rect l="l" t="t" r="r" b="b"/>
            <a:pathLst>
              <a:path w="281647" h="558">
                <a:moveTo>
                  <a:pt x="0" y="0"/>
                </a:moveTo>
                <a:lnTo>
                  <a:pt x="1130" y="419"/>
                </a:lnTo>
                <a:lnTo>
                  <a:pt x="1397" y="419"/>
                </a:lnTo>
                <a:lnTo>
                  <a:pt x="2667" y="419"/>
                </a:lnTo>
                <a:lnTo>
                  <a:pt x="5473" y="419"/>
                </a:lnTo>
                <a:lnTo>
                  <a:pt x="5473" y="0"/>
                </a:lnTo>
                <a:lnTo>
                  <a:pt x="8280" y="0"/>
                </a:lnTo>
                <a:lnTo>
                  <a:pt x="11087" y="0"/>
                </a:lnTo>
                <a:lnTo>
                  <a:pt x="11087" y="419"/>
                </a:lnTo>
                <a:lnTo>
                  <a:pt x="13754" y="419"/>
                </a:lnTo>
                <a:lnTo>
                  <a:pt x="19088" y="419"/>
                </a:lnTo>
                <a:lnTo>
                  <a:pt x="19088" y="0"/>
                </a:lnTo>
                <a:lnTo>
                  <a:pt x="24282" y="0"/>
                </a:lnTo>
                <a:lnTo>
                  <a:pt x="28359" y="0"/>
                </a:lnTo>
                <a:lnTo>
                  <a:pt x="28359" y="419"/>
                </a:lnTo>
                <a:lnTo>
                  <a:pt x="32435" y="419"/>
                </a:lnTo>
                <a:lnTo>
                  <a:pt x="39865" y="419"/>
                </a:lnTo>
                <a:lnTo>
                  <a:pt x="39865" y="0"/>
                </a:lnTo>
                <a:lnTo>
                  <a:pt x="47320" y="0"/>
                </a:lnTo>
                <a:lnTo>
                  <a:pt x="52654" y="0"/>
                </a:lnTo>
                <a:lnTo>
                  <a:pt x="52654" y="419"/>
                </a:lnTo>
                <a:lnTo>
                  <a:pt x="57988" y="419"/>
                </a:lnTo>
                <a:lnTo>
                  <a:pt x="67386" y="419"/>
                </a:lnTo>
                <a:lnTo>
                  <a:pt x="67386" y="0"/>
                </a:lnTo>
                <a:lnTo>
                  <a:pt x="76936" y="0"/>
                </a:lnTo>
                <a:lnTo>
                  <a:pt x="83261" y="0"/>
                </a:lnTo>
                <a:lnTo>
                  <a:pt x="83261" y="419"/>
                </a:lnTo>
                <a:lnTo>
                  <a:pt x="89573" y="419"/>
                </a:lnTo>
                <a:lnTo>
                  <a:pt x="100812" y="419"/>
                </a:lnTo>
                <a:lnTo>
                  <a:pt x="100812" y="0"/>
                </a:lnTo>
                <a:lnTo>
                  <a:pt x="112039" y="0"/>
                </a:lnTo>
                <a:lnTo>
                  <a:pt x="119202" y="0"/>
                </a:lnTo>
                <a:lnTo>
                  <a:pt x="119341" y="419"/>
                </a:lnTo>
                <a:lnTo>
                  <a:pt x="126504" y="419"/>
                </a:lnTo>
                <a:lnTo>
                  <a:pt x="139128" y="419"/>
                </a:lnTo>
                <a:lnTo>
                  <a:pt x="139128" y="0"/>
                </a:lnTo>
                <a:lnTo>
                  <a:pt x="151777" y="0"/>
                </a:lnTo>
                <a:lnTo>
                  <a:pt x="159626" y="0"/>
                </a:lnTo>
                <a:lnTo>
                  <a:pt x="159626" y="419"/>
                </a:lnTo>
                <a:lnTo>
                  <a:pt x="167640" y="419"/>
                </a:lnTo>
                <a:lnTo>
                  <a:pt x="180563" y="230"/>
                </a:lnTo>
                <a:lnTo>
                  <a:pt x="192292" y="5"/>
                </a:lnTo>
                <a:lnTo>
                  <a:pt x="194881" y="0"/>
                </a:lnTo>
                <a:lnTo>
                  <a:pt x="203301" y="0"/>
                </a:lnTo>
                <a:lnTo>
                  <a:pt x="203301" y="419"/>
                </a:lnTo>
                <a:lnTo>
                  <a:pt x="211721" y="419"/>
                </a:lnTo>
                <a:lnTo>
                  <a:pt x="224825" y="244"/>
                </a:lnTo>
                <a:lnTo>
                  <a:pt x="236009" y="14"/>
                </a:lnTo>
                <a:lnTo>
                  <a:pt x="240360" y="0"/>
                </a:lnTo>
                <a:lnTo>
                  <a:pt x="248932" y="0"/>
                </a:lnTo>
                <a:lnTo>
                  <a:pt x="248932" y="419"/>
                </a:lnTo>
                <a:lnTo>
                  <a:pt x="257492" y="419"/>
                </a:lnTo>
                <a:lnTo>
                  <a:pt x="269570" y="558"/>
                </a:lnTo>
                <a:lnTo>
                  <a:pt x="281647" y="13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733665" y="6651768"/>
            <a:ext cx="26962" cy="927341"/>
          </a:xfrm>
          <a:custGeom>
            <a:avLst/>
            <a:gdLst/>
            <a:ahLst/>
            <a:cxnLst/>
            <a:rect l="l" t="t" r="r" b="b"/>
            <a:pathLst>
              <a:path w="26962" h="927341">
                <a:moveTo>
                  <a:pt x="17691" y="0"/>
                </a:moveTo>
                <a:lnTo>
                  <a:pt x="26962" y="0"/>
                </a:lnTo>
                <a:lnTo>
                  <a:pt x="17272" y="0"/>
                </a:lnTo>
                <a:lnTo>
                  <a:pt x="26962" y="0"/>
                </a:lnTo>
                <a:lnTo>
                  <a:pt x="17272" y="0"/>
                </a:lnTo>
                <a:lnTo>
                  <a:pt x="11938" y="838"/>
                </a:lnTo>
                <a:lnTo>
                  <a:pt x="7302" y="3225"/>
                </a:lnTo>
                <a:lnTo>
                  <a:pt x="3644" y="6883"/>
                </a:lnTo>
                <a:lnTo>
                  <a:pt x="1270" y="11658"/>
                </a:lnTo>
                <a:lnTo>
                  <a:pt x="419" y="16852"/>
                </a:lnTo>
                <a:lnTo>
                  <a:pt x="0" y="92734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738864" y="6656823"/>
            <a:ext cx="838" cy="419"/>
          </a:xfrm>
          <a:custGeom>
            <a:avLst/>
            <a:gdLst/>
            <a:ahLst/>
            <a:cxnLst/>
            <a:rect l="l" t="t" r="r" b="b"/>
            <a:pathLst>
              <a:path w="838" h="419">
                <a:moveTo>
                  <a:pt x="279" y="0"/>
                </a:moveTo>
                <a:lnTo>
                  <a:pt x="0" y="419"/>
                </a:lnTo>
                <a:lnTo>
                  <a:pt x="838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760624" y="6651768"/>
            <a:ext cx="48158" cy="0"/>
          </a:xfrm>
          <a:custGeom>
            <a:avLst/>
            <a:gdLst/>
            <a:ahLst/>
            <a:cxnLst/>
            <a:rect l="l" t="t" r="r" b="b"/>
            <a:pathLst>
              <a:path w="48158">
                <a:moveTo>
                  <a:pt x="0" y="0"/>
                </a:moveTo>
                <a:lnTo>
                  <a:pt x="48158" y="0"/>
                </a:lnTo>
                <a:lnTo>
                  <a:pt x="3214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776629" y="6651768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0" y="0"/>
                </a:moveTo>
                <a:lnTo>
                  <a:pt x="20078" y="0"/>
                </a:lnTo>
                <a:lnTo>
                  <a:pt x="32143" y="0"/>
                </a:lnTo>
                <a:lnTo>
                  <a:pt x="1614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808782" y="6651768"/>
            <a:ext cx="32004" cy="0"/>
          </a:xfrm>
          <a:custGeom>
            <a:avLst/>
            <a:gdLst/>
            <a:ahLst/>
            <a:cxnLst/>
            <a:rect l="l" t="t" r="r" b="b"/>
            <a:pathLst>
              <a:path w="32003">
                <a:moveTo>
                  <a:pt x="2667" y="0"/>
                </a:moveTo>
                <a:lnTo>
                  <a:pt x="32004" y="0"/>
                </a:lnTo>
                <a:lnTo>
                  <a:pt x="0" y="0"/>
                </a:lnTo>
                <a:lnTo>
                  <a:pt x="16002" y="0"/>
                </a:lnTo>
                <a:lnTo>
                  <a:pt x="2235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796702" y="6651768"/>
            <a:ext cx="28079" cy="0"/>
          </a:xfrm>
          <a:custGeom>
            <a:avLst/>
            <a:gdLst/>
            <a:ahLst/>
            <a:cxnLst/>
            <a:rect l="l" t="t" r="r" b="b"/>
            <a:pathLst>
              <a:path w="28079">
                <a:moveTo>
                  <a:pt x="12077" y="0"/>
                </a:moveTo>
                <a:lnTo>
                  <a:pt x="28079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824786" y="6651768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0" y="0"/>
                </a:moveTo>
                <a:lnTo>
                  <a:pt x="32143" y="0"/>
                </a:lnTo>
                <a:lnTo>
                  <a:pt x="16002" y="0"/>
                </a:lnTo>
                <a:lnTo>
                  <a:pt x="32143" y="0"/>
                </a:lnTo>
                <a:lnTo>
                  <a:pt x="0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856936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  <a:lnTo>
                  <a:pt x="2667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858629" y="6651768"/>
            <a:ext cx="14312" cy="0"/>
          </a:xfrm>
          <a:custGeom>
            <a:avLst/>
            <a:gdLst/>
            <a:ahLst/>
            <a:cxnLst/>
            <a:rect l="l" t="t" r="r" b="b"/>
            <a:pathLst>
              <a:path w="14312">
                <a:moveTo>
                  <a:pt x="977" y="0"/>
                </a:moveTo>
                <a:lnTo>
                  <a:pt x="1431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872942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872942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23723" y="0"/>
                </a:lnTo>
                <a:lnTo>
                  <a:pt x="3046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904952" y="6651768"/>
            <a:ext cx="48158" cy="0"/>
          </a:xfrm>
          <a:custGeom>
            <a:avLst/>
            <a:gdLst/>
            <a:ahLst/>
            <a:cxnLst/>
            <a:rect l="l" t="t" r="r" b="b"/>
            <a:pathLst>
              <a:path w="48158">
                <a:moveTo>
                  <a:pt x="0" y="0"/>
                </a:moveTo>
                <a:lnTo>
                  <a:pt x="48158" y="0"/>
                </a:lnTo>
                <a:lnTo>
                  <a:pt x="32156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891056" y="6651768"/>
            <a:ext cx="9690" cy="0"/>
          </a:xfrm>
          <a:custGeom>
            <a:avLst/>
            <a:gdLst/>
            <a:ahLst/>
            <a:cxnLst/>
            <a:rect l="l" t="t" r="r" b="b"/>
            <a:pathLst>
              <a:path w="9690">
                <a:moveTo>
                  <a:pt x="0" y="0"/>
                </a:moveTo>
                <a:lnTo>
                  <a:pt x="969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904952" y="6651768"/>
            <a:ext cx="32156" cy="0"/>
          </a:xfrm>
          <a:custGeom>
            <a:avLst/>
            <a:gdLst/>
            <a:ahLst/>
            <a:cxnLst/>
            <a:rect l="l" t="t" r="r" b="b"/>
            <a:pathLst>
              <a:path w="32156">
                <a:moveTo>
                  <a:pt x="0" y="0"/>
                </a:moveTo>
                <a:lnTo>
                  <a:pt x="32156" y="0"/>
                </a:lnTo>
                <a:lnTo>
                  <a:pt x="1614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888950" y="6651768"/>
            <a:ext cx="7721" cy="0"/>
          </a:xfrm>
          <a:custGeom>
            <a:avLst/>
            <a:gdLst/>
            <a:ahLst/>
            <a:cxnLst/>
            <a:rect l="l" t="t" r="r" b="b"/>
            <a:pathLst>
              <a:path w="7721">
                <a:moveTo>
                  <a:pt x="7721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937108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953114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  <a:lnTo>
                  <a:pt x="32016" y="0"/>
                </a:lnTo>
                <a:lnTo>
                  <a:pt x="16002" y="0"/>
                </a:ln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985125" y="6651768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0" y="0"/>
                </a:moveTo>
                <a:lnTo>
                  <a:pt x="32143" y="0"/>
                </a:lnTo>
                <a:lnTo>
                  <a:pt x="1614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985125" y="6651768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0" y="0"/>
                </a:moveTo>
                <a:lnTo>
                  <a:pt x="32143" y="0"/>
                </a:lnTo>
                <a:lnTo>
                  <a:pt x="1614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1017275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1033280" y="6651768"/>
            <a:ext cx="36791" cy="0"/>
          </a:xfrm>
          <a:custGeom>
            <a:avLst/>
            <a:gdLst/>
            <a:ahLst/>
            <a:cxnLst/>
            <a:rect l="l" t="t" r="r" b="b"/>
            <a:pathLst>
              <a:path w="36791">
                <a:moveTo>
                  <a:pt x="0" y="0"/>
                </a:moveTo>
                <a:lnTo>
                  <a:pt x="36791" y="0"/>
                </a:lnTo>
                <a:lnTo>
                  <a:pt x="3214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1033280" y="6651768"/>
            <a:ext cx="32143" cy="0"/>
          </a:xfrm>
          <a:custGeom>
            <a:avLst/>
            <a:gdLst/>
            <a:ahLst/>
            <a:cxnLst/>
            <a:rect l="l" t="t" r="r" b="b"/>
            <a:pathLst>
              <a:path w="32143">
                <a:moveTo>
                  <a:pt x="0" y="0"/>
                </a:moveTo>
                <a:lnTo>
                  <a:pt x="32143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1069507" y="6651768"/>
            <a:ext cx="11925" cy="0"/>
          </a:xfrm>
          <a:custGeom>
            <a:avLst/>
            <a:gdLst/>
            <a:ahLst/>
            <a:cxnLst/>
            <a:rect l="l" t="t" r="r" b="b"/>
            <a:pathLst>
              <a:path w="11925">
                <a:moveTo>
                  <a:pt x="558" y="0"/>
                </a:moveTo>
                <a:lnTo>
                  <a:pt x="11925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1065432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1081436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1081436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1113448" y="6651768"/>
            <a:ext cx="16141" cy="0"/>
          </a:xfrm>
          <a:custGeom>
            <a:avLst/>
            <a:gdLst/>
            <a:ahLst/>
            <a:cxnLst/>
            <a:rect l="l" t="t" r="r" b="b"/>
            <a:pathLst>
              <a:path w="16141">
                <a:moveTo>
                  <a:pt x="0" y="0"/>
                </a:moveTo>
                <a:lnTo>
                  <a:pt x="16141" y="0"/>
                </a:lnTo>
                <a:lnTo>
                  <a:pt x="0" y="0"/>
                </a:lnTo>
                <a:lnTo>
                  <a:pt x="16141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1129593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1129593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1161604" y="6651768"/>
            <a:ext cx="16002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1161600" y="6651768"/>
            <a:ext cx="16014" cy="0"/>
          </a:xfrm>
          <a:custGeom>
            <a:avLst/>
            <a:gdLst/>
            <a:ahLst/>
            <a:cxnLst/>
            <a:rect l="l" t="t" r="r" b="b"/>
            <a:pathLst>
              <a:path w="16014">
                <a:moveTo>
                  <a:pt x="3937" y="0"/>
                </a:moveTo>
                <a:lnTo>
                  <a:pt x="0" y="0"/>
                </a:lnTo>
                <a:lnTo>
                  <a:pt x="16014" y="0"/>
                </a:lnTo>
                <a:lnTo>
                  <a:pt x="393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1177610" y="6651768"/>
            <a:ext cx="48158" cy="0"/>
          </a:xfrm>
          <a:custGeom>
            <a:avLst/>
            <a:gdLst/>
            <a:ahLst/>
            <a:cxnLst/>
            <a:rect l="l" t="t" r="r" b="b"/>
            <a:pathLst>
              <a:path w="48158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  <a:lnTo>
                  <a:pt x="16002" y="0"/>
                </a:lnTo>
                <a:lnTo>
                  <a:pt x="0" y="0"/>
                </a:lnTo>
                <a:lnTo>
                  <a:pt x="4216" y="0"/>
                </a:lnTo>
                <a:lnTo>
                  <a:pt x="32143" y="0"/>
                </a:lnTo>
                <a:lnTo>
                  <a:pt x="18681" y="0"/>
                </a:lnTo>
                <a:lnTo>
                  <a:pt x="16002" y="0"/>
                </a:lnTo>
                <a:lnTo>
                  <a:pt x="48158" y="0"/>
                </a:lnTo>
                <a:lnTo>
                  <a:pt x="16002" y="0"/>
                </a:lnTo>
                <a:lnTo>
                  <a:pt x="32143" y="0"/>
                </a:lnTo>
                <a:lnTo>
                  <a:pt x="1868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1209760" y="6651768"/>
            <a:ext cx="16014" cy="0"/>
          </a:xfrm>
          <a:custGeom>
            <a:avLst/>
            <a:gdLst/>
            <a:ahLst/>
            <a:cxnLst/>
            <a:rect l="l" t="t" r="r" b="b"/>
            <a:pathLst>
              <a:path w="16014">
                <a:moveTo>
                  <a:pt x="1828" y="0"/>
                </a:moveTo>
                <a:lnTo>
                  <a:pt x="0" y="0"/>
                </a:lnTo>
                <a:lnTo>
                  <a:pt x="16014" y="0"/>
                </a:lnTo>
                <a:lnTo>
                  <a:pt x="1828" y="0"/>
                </a:lnTo>
                <a:lnTo>
                  <a:pt x="2247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1209760" y="6651768"/>
            <a:ext cx="32016" cy="0"/>
          </a:xfrm>
          <a:custGeom>
            <a:avLst/>
            <a:gdLst/>
            <a:ahLst/>
            <a:cxnLst/>
            <a:rect l="l" t="t" r="r" b="b"/>
            <a:pathLst>
              <a:path w="32016">
                <a:moveTo>
                  <a:pt x="0" y="0"/>
                </a:moveTo>
                <a:lnTo>
                  <a:pt x="32016" y="0"/>
                </a:lnTo>
                <a:lnTo>
                  <a:pt x="160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1209761" y="6651768"/>
            <a:ext cx="16001" cy="0"/>
          </a:xfrm>
          <a:custGeom>
            <a:avLst/>
            <a:gdLst/>
            <a:ahLst/>
            <a:cxnLst/>
            <a:rect l="l" t="t" r="r" b="b"/>
            <a:pathLst>
              <a:path w="16002">
                <a:moveTo>
                  <a:pt x="7023" y="0"/>
                </a:moveTo>
                <a:lnTo>
                  <a:pt x="16001" y="0"/>
                </a:lnTo>
                <a:lnTo>
                  <a:pt x="0" y="0"/>
                </a:lnTo>
                <a:lnTo>
                  <a:pt x="702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1225770" y="6651768"/>
            <a:ext cx="47028" cy="0"/>
          </a:xfrm>
          <a:custGeom>
            <a:avLst/>
            <a:gdLst/>
            <a:ahLst/>
            <a:cxnLst/>
            <a:rect l="l" t="t" r="r" b="b"/>
            <a:pathLst>
              <a:path w="47028">
                <a:moveTo>
                  <a:pt x="0" y="0"/>
                </a:moveTo>
                <a:lnTo>
                  <a:pt x="47028" y="0"/>
                </a:lnTo>
                <a:lnTo>
                  <a:pt x="32016" y="0"/>
                </a:lnTo>
                <a:lnTo>
                  <a:pt x="438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1257781" y="6651768"/>
            <a:ext cx="15024" cy="0"/>
          </a:xfrm>
          <a:custGeom>
            <a:avLst/>
            <a:gdLst/>
            <a:ahLst/>
            <a:cxnLst/>
            <a:rect l="l" t="t" r="r" b="b"/>
            <a:pathLst>
              <a:path w="15024">
                <a:moveTo>
                  <a:pt x="15024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690280" y="7579111"/>
            <a:ext cx="2558656" cy="53911"/>
          </a:xfrm>
          <a:custGeom>
            <a:avLst/>
            <a:gdLst/>
            <a:ahLst/>
            <a:cxnLst/>
            <a:rect l="l" t="t" r="r" b="b"/>
            <a:pathLst>
              <a:path w="2558656" h="53911">
                <a:moveTo>
                  <a:pt x="0" y="53911"/>
                </a:moveTo>
                <a:lnTo>
                  <a:pt x="0" y="0"/>
                </a:lnTo>
                <a:lnTo>
                  <a:pt x="1192834" y="0"/>
                </a:lnTo>
                <a:lnTo>
                  <a:pt x="2558656" y="0"/>
                </a:lnTo>
                <a:lnTo>
                  <a:pt x="2558656" y="53911"/>
                </a:lnTo>
                <a:lnTo>
                  <a:pt x="1192834" y="53911"/>
                </a:lnTo>
                <a:lnTo>
                  <a:pt x="0" y="5391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900184" y="7575732"/>
            <a:ext cx="9550" cy="3378"/>
          </a:xfrm>
          <a:custGeom>
            <a:avLst/>
            <a:gdLst/>
            <a:ahLst/>
            <a:cxnLst/>
            <a:rect l="l" t="t" r="r" b="b"/>
            <a:pathLst>
              <a:path w="9550" h="3378">
                <a:moveTo>
                  <a:pt x="0" y="3378"/>
                </a:moveTo>
                <a:lnTo>
                  <a:pt x="0" y="0"/>
                </a:lnTo>
                <a:lnTo>
                  <a:pt x="9550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909732" y="7575739"/>
            <a:ext cx="24422" cy="3378"/>
          </a:xfrm>
          <a:custGeom>
            <a:avLst/>
            <a:gdLst/>
            <a:ahLst/>
            <a:cxnLst/>
            <a:rect l="l" t="t" r="r" b="b"/>
            <a:pathLst>
              <a:path w="24422" h="3378">
                <a:moveTo>
                  <a:pt x="0" y="0"/>
                </a:moveTo>
                <a:lnTo>
                  <a:pt x="24422" y="0"/>
                </a:lnTo>
                <a:lnTo>
                  <a:pt x="24422" y="337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2925738" y="7575739"/>
            <a:ext cx="16141" cy="0"/>
          </a:xfrm>
          <a:custGeom>
            <a:avLst/>
            <a:gdLst/>
            <a:ahLst/>
            <a:cxnLst/>
            <a:rect l="l" t="t" r="r" b="b"/>
            <a:pathLst>
              <a:path w="16141">
                <a:moveTo>
                  <a:pt x="8420" y="0"/>
                </a:moveTo>
                <a:lnTo>
                  <a:pt x="16141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2954096" y="7575739"/>
            <a:ext cx="19786" cy="3378"/>
          </a:xfrm>
          <a:custGeom>
            <a:avLst/>
            <a:gdLst/>
            <a:ahLst/>
            <a:cxnLst/>
            <a:rect l="l" t="t" r="r" b="b"/>
            <a:pathLst>
              <a:path w="19786" h="3378">
                <a:moveTo>
                  <a:pt x="13195" y="0"/>
                </a:moveTo>
                <a:lnTo>
                  <a:pt x="19786" y="0"/>
                </a:lnTo>
                <a:lnTo>
                  <a:pt x="0" y="0"/>
                </a:lnTo>
                <a:lnTo>
                  <a:pt x="0" y="337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2941881" y="7575732"/>
            <a:ext cx="558" cy="3378"/>
          </a:xfrm>
          <a:custGeom>
            <a:avLst/>
            <a:gdLst/>
            <a:ahLst/>
            <a:cxnLst/>
            <a:rect l="l" t="t" r="r" b="b"/>
            <a:pathLst>
              <a:path w="558" h="3378">
                <a:moveTo>
                  <a:pt x="558" y="3378"/>
                </a:moveTo>
                <a:lnTo>
                  <a:pt x="558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2957889" y="7575739"/>
            <a:ext cx="1130" cy="3378"/>
          </a:xfrm>
          <a:custGeom>
            <a:avLst/>
            <a:gdLst/>
            <a:ahLst/>
            <a:cxnLst/>
            <a:rect l="l" t="t" r="r" b="b"/>
            <a:pathLst>
              <a:path w="1130" h="3378">
                <a:moveTo>
                  <a:pt x="0" y="0"/>
                </a:moveTo>
                <a:lnTo>
                  <a:pt x="1130" y="0"/>
                </a:lnTo>
                <a:lnTo>
                  <a:pt x="1130" y="337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959016" y="7575732"/>
            <a:ext cx="24701" cy="3378"/>
          </a:xfrm>
          <a:custGeom>
            <a:avLst/>
            <a:gdLst/>
            <a:ahLst/>
            <a:cxnLst/>
            <a:rect l="l" t="t" r="r" b="b"/>
            <a:pathLst>
              <a:path w="24701" h="3378">
                <a:moveTo>
                  <a:pt x="24701" y="3378"/>
                </a:moveTo>
                <a:lnTo>
                  <a:pt x="24701" y="0"/>
                </a:ln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2973889" y="7575739"/>
            <a:ext cx="16002" cy="0"/>
          </a:xfrm>
          <a:custGeom>
            <a:avLst/>
            <a:gdLst/>
            <a:ahLst/>
            <a:cxnLst/>
            <a:rect l="l" t="t" r="r" b="b"/>
            <a:pathLst>
              <a:path w="16001">
                <a:moveTo>
                  <a:pt x="0" y="0"/>
                </a:moveTo>
                <a:lnTo>
                  <a:pt x="16002" y="0"/>
                </a:lnTo>
                <a:lnTo>
                  <a:pt x="0" y="0"/>
                </a:lnTo>
                <a:lnTo>
                  <a:pt x="1544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2978802" y="7575739"/>
            <a:ext cx="4914" cy="0"/>
          </a:xfrm>
          <a:custGeom>
            <a:avLst/>
            <a:gdLst/>
            <a:ahLst/>
            <a:cxnLst/>
            <a:rect l="l" t="t" r="r" b="b"/>
            <a:pathLst>
              <a:path w="4914">
                <a:moveTo>
                  <a:pt x="4914" y="0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989896" y="7575739"/>
            <a:ext cx="15875" cy="3378"/>
          </a:xfrm>
          <a:custGeom>
            <a:avLst/>
            <a:gdLst/>
            <a:ahLst/>
            <a:cxnLst/>
            <a:rect l="l" t="t" r="r" b="b"/>
            <a:pathLst>
              <a:path w="15875" h="3378">
                <a:moveTo>
                  <a:pt x="5333" y="0"/>
                </a:moveTo>
                <a:lnTo>
                  <a:pt x="15874" y="0"/>
                </a:lnTo>
                <a:lnTo>
                  <a:pt x="0" y="0"/>
                </a:lnTo>
                <a:lnTo>
                  <a:pt x="5333" y="0"/>
                </a:lnTo>
                <a:lnTo>
                  <a:pt x="5333" y="337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2989900" y="7575739"/>
            <a:ext cx="15862" cy="3378"/>
          </a:xfrm>
          <a:custGeom>
            <a:avLst/>
            <a:gdLst/>
            <a:ahLst/>
            <a:cxnLst/>
            <a:rect l="l" t="t" r="r" b="b"/>
            <a:pathLst>
              <a:path w="15862" h="3378">
                <a:moveTo>
                  <a:pt x="0" y="0"/>
                </a:moveTo>
                <a:lnTo>
                  <a:pt x="15862" y="0"/>
                </a:lnTo>
                <a:lnTo>
                  <a:pt x="15862" y="337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3005764" y="7575739"/>
            <a:ext cx="13195" cy="3378"/>
          </a:xfrm>
          <a:custGeom>
            <a:avLst/>
            <a:gdLst/>
            <a:ahLst/>
            <a:cxnLst/>
            <a:rect l="l" t="t" r="r" b="b"/>
            <a:pathLst>
              <a:path w="13195" h="3378">
                <a:moveTo>
                  <a:pt x="13195" y="0"/>
                </a:moveTo>
                <a:lnTo>
                  <a:pt x="0" y="0"/>
                </a:lnTo>
                <a:lnTo>
                  <a:pt x="13195" y="0"/>
                </a:lnTo>
                <a:lnTo>
                  <a:pt x="13195" y="337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610957" y="4978761"/>
            <a:ext cx="64020" cy="16281"/>
          </a:xfrm>
          <a:custGeom>
            <a:avLst/>
            <a:gdLst/>
            <a:ahLst/>
            <a:cxnLst/>
            <a:rect l="l" t="t" r="r" b="b"/>
            <a:pathLst>
              <a:path w="64020" h="16281">
                <a:moveTo>
                  <a:pt x="64020" y="0"/>
                </a:moveTo>
                <a:lnTo>
                  <a:pt x="53771" y="3797"/>
                </a:lnTo>
                <a:lnTo>
                  <a:pt x="43243" y="7162"/>
                </a:lnTo>
                <a:lnTo>
                  <a:pt x="33972" y="9969"/>
                </a:lnTo>
                <a:lnTo>
                  <a:pt x="24574" y="12357"/>
                </a:lnTo>
                <a:lnTo>
                  <a:pt x="17271" y="14185"/>
                </a:lnTo>
                <a:lnTo>
                  <a:pt x="17119" y="14325"/>
                </a:lnTo>
                <a:lnTo>
                  <a:pt x="9690" y="15443"/>
                </a:lnTo>
                <a:lnTo>
                  <a:pt x="4914" y="16281"/>
                </a:lnTo>
                <a:lnTo>
                  <a:pt x="4775" y="16281"/>
                </a:lnTo>
                <a:lnTo>
                  <a:pt x="0" y="16281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2608992" y="4952081"/>
            <a:ext cx="108102" cy="37630"/>
          </a:xfrm>
          <a:custGeom>
            <a:avLst/>
            <a:gdLst/>
            <a:ahLst/>
            <a:cxnLst/>
            <a:rect l="l" t="t" r="r" b="b"/>
            <a:pathLst>
              <a:path w="108102" h="37630">
                <a:moveTo>
                  <a:pt x="0" y="37630"/>
                </a:moveTo>
                <a:lnTo>
                  <a:pt x="4203" y="34404"/>
                </a:lnTo>
                <a:lnTo>
                  <a:pt x="4343" y="34264"/>
                </a:lnTo>
                <a:lnTo>
                  <a:pt x="8978" y="31737"/>
                </a:lnTo>
                <a:lnTo>
                  <a:pt x="16421" y="27660"/>
                </a:lnTo>
                <a:lnTo>
                  <a:pt x="16573" y="27660"/>
                </a:lnTo>
                <a:lnTo>
                  <a:pt x="24282" y="24295"/>
                </a:lnTo>
                <a:lnTo>
                  <a:pt x="33972" y="19939"/>
                </a:lnTo>
                <a:lnTo>
                  <a:pt x="34112" y="20078"/>
                </a:lnTo>
                <a:lnTo>
                  <a:pt x="43942" y="16294"/>
                </a:lnTo>
                <a:lnTo>
                  <a:pt x="54330" y="12496"/>
                </a:lnTo>
                <a:lnTo>
                  <a:pt x="64858" y="9271"/>
                </a:lnTo>
                <a:lnTo>
                  <a:pt x="74129" y="6324"/>
                </a:lnTo>
                <a:lnTo>
                  <a:pt x="83527" y="3937"/>
                </a:lnTo>
                <a:lnTo>
                  <a:pt x="90843" y="2108"/>
                </a:lnTo>
                <a:lnTo>
                  <a:pt x="90982" y="1968"/>
                </a:lnTo>
                <a:lnTo>
                  <a:pt x="98412" y="850"/>
                </a:lnTo>
                <a:lnTo>
                  <a:pt x="103187" y="0"/>
                </a:lnTo>
                <a:lnTo>
                  <a:pt x="103327" y="0"/>
                </a:lnTo>
                <a:lnTo>
                  <a:pt x="10810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2539631" y="4957417"/>
            <a:ext cx="108242" cy="37630"/>
          </a:xfrm>
          <a:custGeom>
            <a:avLst/>
            <a:gdLst/>
            <a:ahLst/>
            <a:cxnLst/>
            <a:rect l="l" t="t" r="r" b="b"/>
            <a:pathLst>
              <a:path w="108242" h="37630">
                <a:moveTo>
                  <a:pt x="0" y="37630"/>
                </a:moveTo>
                <a:lnTo>
                  <a:pt x="4914" y="37630"/>
                </a:lnTo>
                <a:lnTo>
                  <a:pt x="5054" y="37630"/>
                </a:lnTo>
                <a:lnTo>
                  <a:pt x="9829" y="36791"/>
                </a:lnTo>
                <a:lnTo>
                  <a:pt x="17272" y="35674"/>
                </a:lnTo>
                <a:lnTo>
                  <a:pt x="17272" y="35521"/>
                </a:lnTo>
                <a:lnTo>
                  <a:pt x="24574" y="33705"/>
                </a:lnTo>
                <a:lnTo>
                  <a:pt x="33972" y="31318"/>
                </a:lnTo>
                <a:lnTo>
                  <a:pt x="34124" y="31318"/>
                </a:lnTo>
                <a:lnTo>
                  <a:pt x="43383" y="28511"/>
                </a:lnTo>
                <a:lnTo>
                  <a:pt x="53771" y="25133"/>
                </a:lnTo>
                <a:lnTo>
                  <a:pt x="53924" y="25133"/>
                </a:lnTo>
                <a:lnTo>
                  <a:pt x="64160" y="21348"/>
                </a:lnTo>
                <a:lnTo>
                  <a:pt x="74129" y="17691"/>
                </a:lnTo>
                <a:lnTo>
                  <a:pt x="83820" y="13335"/>
                </a:lnTo>
                <a:lnTo>
                  <a:pt x="91681" y="9969"/>
                </a:lnTo>
                <a:lnTo>
                  <a:pt x="91821" y="9969"/>
                </a:lnTo>
                <a:lnTo>
                  <a:pt x="99263" y="5905"/>
                </a:lnTo>
                <a:lnTo>
                  <a:pt x="103898" y="3365"/>
                </a:lnTo>
                <a:lnTo>
                  <a:pt x="104038" y="3225"/>
                </a:lnTo>
                <a:lnTo>
                  <a:pt x="108242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2569818" y="4964725"/>
            <a:ext cx="44373" cy="15862"/>
          </a:xfrm>
          <a:custGeom>
            <a:avLst/>
            <a:gdLst/>
            <a:ahLst/>
            <a:cxnLst/>
            <a:rect l="l" t="t" r="r" b="b"/>
            <a:pathLst>
              <a:path w="44373" h="15862">
                <a:moveTo>
                  <a:pt x="0" y="15862"/>
                </a:moveTo>
                <a:lnTo>
                  <a:pt x="1397" y="14605"/>
                </a:lnTo>
                <a:lnTo>
                  <a:pt x="1549" y="14452"/>
                </a:lnTo>
                <a:lnTo>
                  <a:pt x="3225" y="13474"/>
                </a:lnTo>
                <a:lnTo>
                  <a:pt x="6032" y="11785"/>
                </a:lnTo>
                <a:lnTo>
                  <a:pt x="6172" y="11925"/>
                </a:lnTo>
                <a:lnTo>
                  <a:pt x="9131" y="10528"/>
                </a:lnTo>
                <a:lnTo>
                  <a:pt x="13055" y="8699"/>
                </a:lnTo>
                <a:lnTo>
                  <a:pt x="17132" y="7162"/>
                </a:lnTo>
                <a:lnTo>
                  <a:pt x="21348" y="5613"/>
                </a:lnTo>
                <a:lnTo>
                  <a:pt x="25692" y="4203"/>
                </a:lnTo>
                <a:lnTo>
                  <a:pt x="29629" y="2946"/>
                </a:lnTo>
                <a:lnTo>
                  <a:pt x="33553" y="1968"/>
                </a:lnTo>
                <a:lnTo>
                  <a:pt x="36791" y="1117"/>
                </a:lnTo>
                <a:lnTo>
                  <a:pt x="36791" y="977"/>
                </a:lnTo>
                <a:lnTo>
                  <a:pt x="40017" y="419"/>
                </a:lnTo>
                <a:lnTo>
                  <a:pt x="42125" y="139"/>
                </a:lnTo>
                <a:lnTo>
                  <a:pt x="4437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571356" y="4966688"/>
            <a:ext cx="44373" cy="15722"/>
          </a:xfrm>
          <a:custGeom>
            <a:avLst/>
            <a:gdLst/>
            <a:ahLst/>
            <a:cxnLst/>
            <a:rect l="l" t="t" r="r" b="b"/>
            <a:pathLst>
              <a:path w="44373" h="15722">
                <a:moveTo>
                  <a:pt x="44373" y="0"/>
                </a:moveTo>
                <a:lnTo>
                  <a:pt x="42976" y="1257"/>
                </a:lnTo>
                <a:lnTo>
                  <a:pt x="42824" y="1257"/>
                </a:lnTo>
                <a:lnTo>
                  <a:pt x="41148" y="2247"/>
                </a:lnTo>
                <a:lnTo>
                  <a:pt x="38201" y="3924"/>
                </a:lnTo>
                <a:lnTo>
                  <a:pt x="35102" y="5194"/>
                </a:lnTo>
                <a:lnTo>
                  <a:pt x="31318" y="7023"/>
                </a:lnTo>
                <a:lnTo>
                  <a:pt x="31178" y="7023"/>
                </a:lnTo>
                <a:lnTo>
                  <a:pt x="27241" y="8559"/>
                </a:lnTo>
                <a:lnTo>
                  <a:pt x="23025" y="10109"/>
                </a:lnTo>
                <a:lnTo>
                  <a:pt x="18681" y="11506"/>
                </a:lnTo>
                <a:lnTo>
                  <a:pt x="14744" y="12776"/>
                </a:lnTo>
                <a:lnTo>
                  <a:pt x="10667" y="13893"/>
                </a:lnTo>
                <a:lnTo>
                  <a:pt x="7581" y="14744"/>
                </a:lnTo>
                <a:lnTo>
                  <a:pt x="4356" y="15303"/>
                </a:lnTo>
                <a:lnTo>
                  <a:pt x="2247" y="15582"/>
                </a:lnTo>
                <a:lnTo>
                  <a:pt x="0" y="1572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2581751" y="4952090"/>
            <a:ext cx="64160" cy="16281"/>
          </a:xfrm>
          <a:custGeom>
            <a:avLst/>
            <a:gdLst/>
            <a:ahLst/>
            <a:cxnLst/>
            <a:rect l="l" t="t" r="r" b="b"/>
            <a:pathLst>
              <a:path w="64160" h="16281">
                <a:moveTo>
                  <a:pt x="0" y="16281"/>
                </a:moveTo>
                <a:lnTo>
                  <a:pt x="10248" y="12496"/>
                </a:lnTo>
                <a:lnTo>
                  <a:pt x="10388" y="12496"/>
                </a:lnTo>
                <a:lnTo>
                  <a:pt x="20777" y="9258"/>
                </a:lnTo>
                <a:lnTo>
                  <a:pt x="30048" y="6311"/>
                </a:lnTo>
                <a:lnTo>
                  <a:pt x="30187" y="6311"/>
                </a:lnTo>
                <a:lnTo>
                  <a:pt x="39598" y="3924"/>
                </a:lnTo>
                <a:lnTo>
                  <a:pt x="46901" y="2095"/>
                </a:lnTo>
                <a:lnTo>
                  <a:pt x="46901" y="1968"/>
                </a:lnTo>
                <a:lnTo>
                  <a:pt x="54343" y="838"/>
                </a:lnTo>
                <a:lnTo>
                  <a:pt x="59118" y="0"/>
                </a:lnTo>
                <a:lnTo>
                  <a:pt x="59258" y="0"/>
                </a:lnTo>
                <a:lnTo>
                  <a:pt x="6416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2641003" y="4964725"/>
            <a:ext cx="44361" cy="15862"/>
          </a:xfrm>
          <a:custGeom>
            <a:avLst/>
            <a:gdLst/>
            <a:ahLst/>
            <a:cxnLst/>
            <a:rect l="l" t="t" r="r" b="b"/>
            <a:pathLst>
              <a:path w="44361" h="15862">
                <a:moveTo>
                  <a:pt x="0" y="15862"/>
                </a:moveTo>
                <a:lnTo>
                  <a:pt x="1549" y="14605"/>
                </a:lnTo>
                <a:lnTo>
                  <a:pt x="1549" y="14452"/>
                </a:lnTo>
                <a:lnTo>
                  <a:pt x="3225" y="13474"/>
                </a:lnTo>
                <a:lnTo>
                  <a:pt x="6172" y="11785"/>
                </a:lnTo>
                <a:lnTo>
                  <a:pt x="6172" y="11925"/>
                </a:lnTo>
                <a:lnTo>
                  <a:pt x="9258" y="10528"/>
                </a:lnTo>
                <a:lnTo>
                  <a:pt x="13195" y="8699"/>
                </a:lnTo>
                <a:lnTo>
                  <a:pt x="17132" y="7162"/>
                </a:lnTo>
                <a:lnTo>
                  <a:pt x="21475" y="5613"/>
                </a:lnTo>
                <a:lnTo>
                  <a:pt x="25692" y="4203"/>
                </a:lnTo>
                <a:lnTo>
                  <a:pt x="29616" y="2946"/>
                </a:lnTo>
                <a:lnTo>
                  <a:pt x="33693" y="1968"/>
                </a:lnTo>
                <a:lnTo>
                  <a:pt x="36791" y="1117"/>
                </a:lnTo>
                <a:lnTo>
                  <a:pt x="36791" y="977"/>
                </a:lnTo>
                <a:lnTo>
                  <a:pt x="40005" y="419"/>
                </a:lnTo>
                <a:lnTo>
                  <a:pt x="42125" y="139"/>
                </a:lnTo>
                <a:lnTo>
                  <a:pt x="4436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644797" y="4966688"/>
            <a:ext cx="42252" cy="15443"/>
          </a:xfrm>
          <a:custGeom>
            <a:avLst/>
            <a:gdLst/>
            <a:ahLst/>
            <a:cxnLst/>
            <a:rect l="l" t="t" r="r" b="b"/>
            <a:pathLst>
              <a:path w="42252" h="15443">
                <a:moveTo>
                  <a:pt x="42252" y="0"/>
                </a:moveTo>
                <a:lnTo>
                  <a:pt x="40703" y="1257"/>
                </a:lnTo>
                <a:lnTo>
                  <a:pt x="40563" y="1257"/>
                </a:lnTo>
                <a:lnTo>
                  <a:pt x="38887" y="2247"/>
                </a:lnTo>
                <a:lnTo>
                  <a:pt x="36080" y="3924"/>
                </a:lnTo>
                <a:lnTo>
                  <a:pt x="32994" y="5194"/>
                </a:lnTo>
                <a:lnTo>
                  <a:pt x="29057" y="7023"/>
                </a:lnTo>
                <a:lnTo>
                  <a:pt x="25120" y="8559"/>
                </a:lnTo>
                <a:lnTo>
                  <a:pt x="20777" y="10109"/>
                </a:lnTo>
                <a:lnTo>
                  <a:pt x="16421" y="11506"/>
                </a:lnTo>
                <a:lnTo>
                  <a:pt x="12484" y="12776"/>
                </a:lnTo>
                <a:lnTo>
                  <a:pt x="8559" y="13893"/>
                </a:lnTo>
                <a:lnTo>
                  <a:pt x="5460" y="14744"/>
                </a:lnTo>
                <a:lnTo>
                  <a:pt x="5333" y="14604"/>
                </a:lnTo>
                <a:lnTo>
                  <a:pt x="2247" y="15303"/>
                </a:lnTo>
                <a:lnTo>
                  <a:pt x="1117" y="15443"/>
                </a:lnTo>
                <a:lnTo>
                  <a:pt x="0" y="15443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2423800" y="4925545"/>
            <a:ext cx="396913" cy="370941"/>
          </a:xfrm>
          <a:custGeom>
            <a:avLst/>
            <a:gdLst/>
            <a:ahLst/>
            <a:cxnLst/>
            <a:rect l="l" t="t" r="r" b="b"/>
            <a:pathLst>
              <a:path w="396913" h="370941">
                <a:moveTo>
                  <a:pt x="152476" y="101091"/>
                </a:moveTo>
                <a:lnTo>
                  <a:pt x="152476" y="370941"/>
                </a:lnTo>
                <a:lnTo>
                  <a:pt x="0" y="370941"/>
                </a:lnTo>
                <a:lnTo>
                  <a:pt x="0" y="101091"/>
                </a:lnTo>
                <a:lnTo>
                  <a:pt x="244436" y="0"/>
                </a:lnTo>
                <a:lnTo>
                  <a:pt x="396913" y="0"/>
                </a:lnTo>
                <a:lnTo>
                  <a:pt x="152476" y="101091"/>
                </a:lnTo>
                <a:lnTo>
                  <a:pt x="135343" y="101091"/>
                </a:lnTo>
                <a:lnTo>
                  <a:pt x="251180" y="5321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2606739" y="4989713"/>
            <a:ext cx="4216" cy="5334"/>
          </a:xfrm>
          <a:custGeom>
            <a:avLst/>
            <a:gdLst/>
            <a:ahLst/>
            <a:cxnLst/>
            <a:rect l="l" t="t" r="r" b="b"/>
            <a:pathLst>
              <a:path w="4216" h="5334">
                <a:moveTo>
                  <a:pt x="4216" y="5334"/>
                </a:moveTo>
                <a:lnTo>
                  <a:pt x="0" y="3784"/>
                </a:lnTo>
                <a:lnTo>
                  <a:pt x="226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654753" y="4938191"/>
            <a:ext cx="118364" cy="30175"/>
          </a:xfrm>
          <a:custGeom>
            <a:avLst/>
            <a:gdLst/>
            <a:ahLst/>
            <a:cxnLst/>
            <a:rect l="l" t="t" r="r" b="b"/>
            <a:pathLst>
              <a:path w="118363" h="30175">
                <a:moveTo>
                  <a:pt x="62344" y="13893"/>
                </a:moveTo>
                <a:lnTo>
                  <a:pt x="66560" y="15443"/>
                </a:lnTo>
                <a:lnTo>
                  <a:pt x="64300" y="19227"/>
                </a:lnTo>
                <a:lnTo>
                  <a:pt x="55321" y="25133"/>
                </a:lnTo>
                <a:lnTo>
                  <a:pt x="45211" y="30175"/>
                </a:lnTo>
                <a:lnTo>
                  <a:pt x="118363" y="0"/>
                </a:lnTo>
                <a:lnTo>
                  <a:pt x="0" y="0"/>
                </a:lnTo>
                <a:lnTo>
                  <a:pt x="0" y="29616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2423801" y="5026637"/>
            <a:ext cx="135343" cy="33832"/>
          </a:xfrm>
          <a:custGeom>
            <a:avLst/>
            <a:gdLst/>
            <a:ahLst/>
            <a:cxnLst/>
            <a:rect l="l" t="t" r="r" b="b"/>
            <a:pathLst>
              <a:path w="135343" h="33832">
                <a:moveTo>
                  <a:pt x="0" y="0"/>
                </a:moveTo>
                <a:lnTo>
                  <a:pt x="17132" y="0"/>
                </a:lnTo>
                <a:lnTo>
                  <a:pt x="17132" y="33832"/>
                </a:lnTo>
                <a:lnTo>
                  <a:pt x="135343" y="33832"/>
                </a:lnTo>
                <a:lnTo>
                  <a:pt x="135343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2440929" y="4978758"/>
            <a:ext cx="115836" cy="47879"/>
          </a:xfrm>
          <a:custGeom>
            <a:avLst/>
            <a:gdLst/>
            <a:ahLst/>
            <a:cxnLst/>
            <a:rect l="l" t="t" r="r" b="b"/>
            <a:pathLst>
              <a:path w="115836" h="47878">
                <a:moveTo>
                  <a:pt x="0" y="47878"/>
                </a:moveTo>
                <a:lnTo>
                  <a:pt x="115836" y="0"/>
                </a:lnTo>
                <a:lnTo>
                  <a:pt x="105727" y="5054"/>
                </a:lnTo>
                <a:lnTo>
                  <a:pt x="96735" y="10960"/>
                </a:lnTo>
                <a:lnTo>
                  <a:pt x="94627" y="14744"/>
                </a:lnTo>
                <a:lnTo>
                  <a:pt x="98704" y="16294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2647881" y="4953636"/>
            <a:ext cx="2108" cy="16002"/>
          </a:xfrm>
          <a:custGeom>
            <a:avLst/>
            <a:gdLst/>
            <a:ahLst/>
            <a:cxnLst/>
            <a:rect l="l" t="t" r="r" b="b"/>
            <a:pathLst>
              <a:path w="2108" h="16001">
                <a:moveTo>
                  <a:pt x="0" y="3784"/>
                </a:moveTo>
                <a:lnTo>
                  <a:pt x="2108" y="0"/>
                </a:lnTo>
                <a:lnTo>
                  <a:pt x="2108" y="1600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535563" y="4993504"/>
            <a:ext cx="419" cy="66967"/>
          </a:xfrm>
          <a:custGeom>
            <a:avLst/>
            <a:gdLst/>
            <a:ahLst/>
            <a:cxnLst/>
            <a:rect l="l" t="t" r="r" b="b"/>
            <a:pathLst>
              <a:path w="419" h="66967">
                <a:moveTo>
                  <a:pt x="0" y="0"/>
                </a:moveTo>
                <a:lnTo>
                  <a:pt x="419" y="6696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2569249" y="4980583"/>
            <a:ext cx="1130" cy="1549"/>
          </a:xfrm>
          <a:custGeom>
            <a:avLst/>
            <a:gdLst/>
            <a:ahLst/>
            <a:cxnLst/>
            <a:rect l="l" t="t" r="r" b="b"/>
            <a:pathLst>
              <a:path w="1130" h="1549">
                <a:moveTo>
                  <a:pt x="1130" y="1549"/>
                </a:moveTo>
                <a:lnTo>
                  <a:pt x="0" y="1409"/>
                </a:lnTo>
                <a:lnTo>
                  <a:pt x="571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2614188" y="4964723"/>
            <a:ext cx="2108" cy="1968"/>
          </a:xfrm>
          <a:custGeom>
            <a:avLst/>
            <a:gdLst/>
            <a:ahLst/>
            <a:cxnLst/>
            <a:rect l="l" t="t" r="r" b="b"/>
            <a:pathLst>
              <a:path w="2108" h="1968">
                <a:moveTo>
                  <a:pt x="0" y="0"/>
                </a:moveTo>
                <a:lnTo>
                  <a:pt x="2108" y="419"/>
                </a:lnTo>
                <a:lnTo>
                  <a:pt x="1549" y="196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570383" y="4982133"/>
            <a:ext cx="977" cy="279"/>
          </a:xfrm>
          <a:custGeom>
            <a:avLst/>
            <a:gdLst/>
            <a:ahLst/>
            <a:cxnLst/>
            <a:rect l="l" t="t" r="r" b="b"/>
            <a:pathLst>
              <a:path w="977" h="279">
                <a:moveTo>
                  <a:pt x="977" y="279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2576276" y="5225582"/>
            <a:ext cx="174231" cy="70904"/>
          </a:xfrm>
          <a:custGeom>
            <a:avLst/>
            <a:gdLst/>
            <a:ahLst/>
            <a:cxnLst/>
            <a:rect l="l" t="t" r="r" b="b"/>
            <a:pathLst>
              <a:path w="174231" h="70904">
                <a:moveTo>
                  <a:pt x="0" y="70904"/>
                </a:moveTo>
                <a:lnTo>
                  <a:pt x="82562" y="70904"/>
                </a:lnTo>
                <a:lnTo>
                  <a:pt x="82562" y="0"/>
                </a:lnTo>
                <a:lnTo>
                  <a:pt x="174231" y="0"/>
                </a:lnTo>
                <a:lnTo>
                  <a:pt x="174231" y="70904"/>
                </a:lnTo>
                <a:lnTo>
                  <a:pt x="82562" y="70904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2581747" y="4938186"/>
            <a:ext cx="73012" cy="30187"/>
          </a:xfrm>
          <a:custGeom>
            <a:avLst/>
            <a:gdLst/>
            <a:ahLst/>
            <a:cxnLst/>
            <a:rect l="l" t="t" r="r" b="b"/>
            <a:pathLst>
              <a:path w="73012" h="30187">
                <a:moveTo>
                  <a:pt x="73012" y="0"/>
                </a:moveTo>
                <a:lnTo>
                  <a:pt x="0" y="30187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645918" y="4952085"/>
            <a:ext cx="4064" cy="1549"/>
          </a:xfrm>
          <a:custGeom>
            <a:avLst/>
            <a:gdLst/>
            <a:ahLst/>
            <a:cxnLst/>
            <a:rect l="l" t="t" r="r" b="b"/>
            <a:pathLst>
              <a:path w="4063" h="1549">
                <a:moveTo>
                  <a:pt x="0" y="0"/>
                </a:moveTo>
                <a:lnTo>
                  <a:pt x="4064" y="1549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2606743" y="4993507"/>
            <a:ext cx="0" cy="13474"/>
          </a:xfrm>
          <a:custGeom>
            <a:avLst/>
            <a:gdLst/>
            <a:ahLst/>
            <a:cxnLst/>
            <a:rect l="l" t="t" r="r" b="b"/>
            <a:pathLst>
              <a:path h="13474">
                <a:moveTo>
                  <a:pt x="0" y="13474"/>
                </a:moveTo>
                <a:lnTo>
                  <a:pt x="0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2640586" y="4980583"/>
            <a:ext cx="4203" cy="1828"/>
          </a:xfrm>
          <a:custGeom>
            <a:avLst/>
            <a:gdLst/>
            <a:ahLst/>
            <a:cxnLst/>
            <a:rect l="l" t="t" r="r" b="b"/>
            <a:pathLst>
              <a:path w="4203" h="1828">
                <a:moveTo>
                  <a:pt x="4203" y="1549"/>
                </a:moveTo>
                <a:lnTo>
                  <a:pt x="2095" y="1828"/>
                </a:lnTo>
                <a:lnTo>
                  <a:pt x="0" y="1409"/>
                </a:lnTo>
                <a:lnTo>
                  <a:pt x="419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2685368" y="4964723"/>
            <a:ext cx="2108" cy="1968"/>
          </a:xfrm>
          <a:custGeom>
            <a:avLst/>
            <a:gdLst/>
            <a:ahLst/>
            <a:cxnLst/>
            <a:rect l="l" t="t" r="r" b="b"/>
            <a:pathLst>
              <a:path w="2108" h="1968">
                <a:moveTo>
                  <a:pt x="0" y="0"/>
                </a:moveTo>
                <a:lnTo>
                  <a:pt x="2108" y="558"/>
                </a:lnTo>
                <a:lnTo>
                  <a:pt x="1689" y="1968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721170" y="4953631"/>
            <a:ext cx="139" cy="6032"/>
          </a:xfrm>
          <a:custGeom>
            <a:avLst/>
            <a:gdLst/>
            <a:ahLst/>
            <a:cxnLst/>
            <a:rect l="l" t="t" r="r" b="b"/>
            <a:pathLst>
              <a:path w="139" h="6032">
                <a:moveTo>
                  <a:pt x="139" y="0"/>
                </a:moveTo>
                <a:lnTo>
                  <a:pt x="0" y="6032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750511" y="4925557"/>
            <a:ext cx="241350" cy="370928"/>
          </a:xfrm>
          <a:custGeom>
            <a:avLst/>
            <a:gdLst/>
            <a:ahLst/>
            <a:cxnLst/>
            <a:rect l="l" t="t" r="r" b="b"/>
            <a:pathLst>
              <a:path w="241350" h="370928">
                <a:moveTo>
                  <a:pt x="0" y="370928"/>
                </a:moveTo>
                <a:lnTo>
                  <a:pt x="241350" y="370928"/>
                </a:lnTo>
                <a:lnTo>
                  <a:pt x="241350" y="101079"/>
                </a:lnTo>
                <a:lnTo>
                  <a:pt x="210883" y="0"/>
                </a:lnTo>
                <a:lnTo>
                  <a:pt x="70205" y="0"/>
                </a:lnTo>
              </a:path>
            </a:pathLst>
          </a:custGeom>
          <a:ln w="175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3272674" y="5107649"/>
            <a:ext cx="311543" cy="2158085"/>
          </a:xfrm>
          <a:custGeom>
            <a:avLst/>
            <a:gdLst/>
            <a:ahLst/>
            <a:cxnLst/>
            <a:rect l="l" t="t" r="r" b="b"/>
            <a:pathLst>
              <a:path w="311543" h="2158085">
                <a:moveTo>
                  <a:pt x="155270" y="2158085"/>
                </a:moveTo>
                <a:lnTo>
                  <a:pt x="311543" y="1846821"/>
                </a:lnTo>
                <a:lnTo>
                  <a:pt x="233616" y="1846681"/>
                </a:lnTo>
                <a:lnTo>
                  <a:pt x="236562" y="279"/>
                </a:lnTo>
                <a:lnTo>
                  <a:pt x="80721" y="0"/>
                </a:lnTo>
                <a:lnTo>
                  <a:pt x="77914" y="1846402"/>
                </a:lnTo>
                <a:lnTo>
                  <a:pt x="0" y="1846262"/>
                </a:lnTo>
                <a:lnTo>
                  <a:pt x="155270" y="215808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3272674" y="5107649"/>
            <a:ext cx="311543" cy="2158085"/>
          </a:xfrm>
          <a:custGeom>
            <a:avLst/>
            <a:gdLst/>
            <a:ahLst/>
            <a:cxnLst/>
            <a:rect l="l" t="t" r="r" b="b"/>
            <a:pathLst>
              <a:path w="311543" h="2158085">
                <a:moveTo>
                  <a:pt x="77914" y="1846402"/>
                </a:moveTo>
                <a:lnTo>
                  <a:pt x="0" y="1846262"/>
                </a:lnTo>
                <a:lnTo>
                  <a:pt x="155270" y="2158085"/>
                </a:lnTo>
                <a:lnTo>
                  <a:pt x="311543" y="1846821"/>
                </a:lnTo>
                <a:lnTo>
                  <a:pt x="233616" y="1846681"/>
                </a:lnTo>
                <a:lnTo>
                  <a:pt x="236562" y="279"/>
                </a:lnTo>
                <a:lnTo>
                  <a:pt x="80721" y="0"/>
                </a:lnTo>
                <a:lnTo>
                  <a:pt x="77914" y="1846402"/>
                </a:lnTo>
                <a:close/>
              </a:path>
            </a:pathLst>
          </a:custGeom>
          <a:ln w="247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457200" y="3200311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1063066" y="3871671"/>
            <a:ext cx="673" cy="439521"/>
          </a:xfrm>
          <a:custGeom>
            <a:avLst/>
            <a:gdLst/>
            <a:ahLst/>
            <a:cxnLst/>
            <a:rect l="l" t="t" r="r" b="b"/>
            <a:pathLst>
              <a:path w="673" h="439521">
                <a:moveTo>
                  <a:pt x="0" y="439521"/>
                </a:moveTo>
                <a:lnTo>
                  <a:pt x="673" y="439521"/>
                </a:lnTo>
                <a:lnTo>
                  <a:pt x="673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504825" y="3871671"/>
            <a:ext cx="635" cy="439521"/>
          </a:xfrm>
          <a:custGeom>
            <a:avLst/>
            <a:gdLst/>
            <a:ahLst/>
            <a:cxnLst/>
            <a:rect l="l" t="t" r="r" b="b"/>
            <a:pathLst>
              <a:path w="635" h="439521">
                <a:moveTo>
                  <a:pt x="0" y="439521"/>
                </a:moveTo>
                <a:lnTo>
                  <a:pt x="635" y="439521"/>
                </a:lnTo>
                <a:lnTo>
                  <a:pt x="635" y="0"/>
                </a:lnTo>
                <a:lnTo>
                  <a:pt x="0" y="0"/>
                </a:lnTo>
                <a:lnTo>
                  <a:pt x="0" y="4395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505460" y="3872306"/>
            <a:ext cx="557606" cy="438251"/>
          </a:xfrm>
          <a:custGeom>
            <a:avLst/>
            <a:gdLst/>
            <a:ahLst/>
            <a:cxnLst/>
            <a:rect l="l" t="t" r="r" b="b"/>
            <a:pathLst>
              <a:path w="557606" h="438251">
                <a:moveTo>
                  <a:pt x="557606" y="438251"/>
                </a:moveTo>
                <a:lnTo>
                  <a:pt x="557606" y="0"/>
                </a:lnTo>
                <a:lnTo>
                  <a:pt x="0" y="0"/>
                </a:lnTo>
                <a:lnTo>
                  <a:pt x="0" y="438251"/>
                </a:lnTo>
                <a:lnTo>
                  <a:pt x="557606" y="438251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862364" y="3923785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52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92"/>
                </a:lnTo>
                <a:lnTo>
                  <a:pt x="12128" y="102844"/>
                </a:lnTo>
                <a:lnTo>
                  <a:pt x="19329" y="111442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1988" y="111442"/>
                </a:lnTo>
                <a:lnTo>
                  <a:pt x="118681" y="103555"/>
                </a:lnTo>
                <a:lnTo>
                  <a:pt x="124828" y="93217"/>
                </a:lnTo>
                <a:lnTo>
                  <a:pt x="128117" y="85305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2923" y="32905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862364" y="4128913"/>
            <a:ext cx="130771" cy="129933"/>
          </a:xfrm>
          <a:custGeom>
            <a:avLst/>
            <a:gdLst/>
            <a:ahLst/>
            <a:cxnLst/>
            <a:rect l="l" t="t" r="r" b="b"/>
            <a:pathLst>
              <a:path w="130771" h="129933">
                <a:moveTo>
                  <a:pt x="81978" y="1308"/>
                </a:moveTo>
                <a:lnTo>
                  <a:pt x="74015" y="0"/>
                </a:lnTo>
                <a:lnTo>
                  <a:pt x="57340" y="0"/>
                </a:lnTo>
                <a:lnTo>
                  <a:pt x="49390" y="1308"/>
                </a:lnTo>
                <a:lnTo>
                  <a:pt x="41706" y="4165"/>
                </a:lnTo>
                <a:lnTo>
                  <a:pt x="30302" y="9905"/>
                </a:lnTo>
                <a:lnTo>
                  <a:pt x="23926" y="14731"/>
                </a:lnTo>
                <a:lnTo>
                  <a:pt x="19684" y="18414"/>
                </a:lnTo>
                <a:lnTo>
                  <a:pt x="14427" y="24358"/>
                </a:lnTo>
                <a:lnTo>
                  <a:pt x="8712" y="32511"/>
                </a:lnTo>
                <a:lnTo>
                  <a:pt x="4127" y="42417"/>
                </a:lnTo>
                <a:lnTo>
                  <a:pt x="1473" y="52311"/>
                </a:lnTo>
                <a:lnTo>
                  <a:pt x="0" y="64592"/>
                </a:lnTo>
                <a:lnTo>
                  <a:pt x="1473" y="77850"/>
                </a:lnTo>
                <a:lnTo>
                  <a:pt x="2781" y="83121"/>
                </a:lnTo>
                <a:lnTo>
                  <a:pt x="6070" y="92354"/>
                </a:lnTo>
                <a:lnTo>
                  <a:pt x="12128" y="102844"/>
                </a:lnTo>
                <a:lnTo>
                  <a:pt x="19329" y="111391"/>
                </a:lnTo>
                <a:lnTo>
                  <a:pt x="27927" y="118681"/>
                </a:lnTo>
                <a:lnTo>
                  <a:pt x="38417" y="124663"/>
                </a:lnTo>
                <a:lnTo>
                  <a:pt x="49580" y="128663"/>
                </a:lnTo>
                <a:lnTo>
                  <a:pt x="57543" y="129933"/>
                </a:lnTo>
                <a:lnTo>
                  <a:pt x="73825" y="129933"/>
                </a:lnTo>
                <a:lnTo>
                  <a:pt x="81775" y="128663"/>
                </a:lnTo>
                <a:lnTo>
                  <a:pt x="93814" y="124231"/>
                </a:lnTo>
                <a:lnTo>
                  <a:pt x="103797" y="118363"/>
                </a:lnTo>
                <a:lnTo>
                  <a:pt x="112039" y="111391"/>
                </a:lnTo>
                <a:lnTo>
                  <a:pt x="119557" y="102450"/>
                </a:lnTo>
                <a:lnTo>
                  <a:pt x="125463" y="91909"/>
                </a:lnTo>
                <a:lnTo>
                  <a:pt x="128752" y="82651"/>
                </a:lnTo>
                <a:lnTo>
                  <a:pt x="130771" y="72783"/>
                </a:lnTo>
                <a:lnTo>
                  <a:pt x="130771" y="56743"/>
                </a:lnTo>
                <a:lnTo>
                  <a:pt x="127444" y="42887"/>
                </a:lnTo>
                <a:lnTo>
                  <a:pt x="121615" y="30924"/>
                </a:lnTo>
                <a:lnTo>
                  <a:pt x="116941" y="24358"/>
                </a:lnTo>
                <a:lnTo>
                  <a:pt x="111683" y="18414"/>
                </a:lnTo>
                <a:lnTo>
                  <a:pt x="108318" y="15163"/>
                </a:lnTo>
                <a:lnTo>
                  <a:pt x="101066" y="9905"/>
                </a:lnTo>
                <a:lnTo>
                  <a:pt x="91160" y="4635"/>
                </a:lnTo>
                <a:lnTo>
                  <a:pt x="81978" y="130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94781" y="3921133"/>
            <a:ext cx="97853" cy="340601"/>
          </a:xfrm>
          <a:custGeom>
            <a:avLst/>
            <a:gdLst/>
            <a:ahLst/>
            <a:cxnLst/>
            <a:rect l="l" t="t" r="r" b="b"/>
            <a:pathLst>
              <a:path w="97853" h="340601">
                <a:moveTo>
                  <a:pt x="634" y="0"/>
                </a:moveTo>
                <a:lnTo>
                  <a:pt x="1422" y="749"/>
                </a:lnTo>
                <a:lnTo>
                  <a:pt x="97218" y="673"/>
                </a:lnTo>
                <a:lnTo>
                  <a:pt x="97218" y="339928"/>
                </a:lnTo>
                <a:lnTo>
                  <a:pt x="2260" y="339763"/>
                </a:lnTo>
                <a:lnTo>
                  <a:pt x="0" y="340398"/>
                </a:lnTo>
                <a:lnTo>
                  <a:pt x="97853" y="340601"/>
                </a:lnTo>
                <a:lnTo>
                  <a:pt x="97853" y="0"/>
                </a:lnTo>
                <a:lnTo>
                  <a:pt x="6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560184" y="3921128"/>
            <a:ext cx="99872" cy="762"/>
          </a:xfrm>
          <a:custGeom>
            <a:avLst/>
            <a:gdLst/>
            <a:ahLst/>
            <a:cxnLst/>
            <a:rect l="l" t="t" r="r" b="b"/>
            <a:pathLst>
              <a:path w="99872" h="762">
                <a:moveTo>
                  <a:pt x="0" y="50"/>
                </a:moveTo>
                <a:lnTo>
                  <a:pt x="99072" y="762"/>
                </a:lnTo>
                <a:lnTo>
                  <a:pt x="99872" y="0"/>
                </a:lnTo>
                <a:lnTo>
                  <a:pt x="0" y="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733908" y="3948097"/>
            <a:ext cx="5346" cy="8864"/>
          </a:xfrm>
          <a:custGeom>
            <a:avLst/>
            <a:gdLst/>
            <a:ahLst/>
            <a:cxnLst/>
            <a:rect l="l" t="t" r="r" b="b"/>
            <a:pathLst>
              <a:path w="5346" h="8864">
                <a:moveTo>
                  <a:pt x="1435" y="50"/>
                </a:moveTo>
                <a:lnTo>
                  <a:pt x="0" y="0"/>
                </a:lnTo>
                <a:lnTo>
                  <a:pt x="749" y="723"/>
                </a:lnTo>
                <a:lnTo>
                  <a:pt x="5346" y="8864"/>
                </a:lnTo>
                <a:lnTo>
                  <a:pt x="5346" y="7404"/>
                </a:lnTo>
                <a:lnTo>
                  <a:pt x="1435" y="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50119" y="3960732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673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731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13970" y="52704"/>
                </a:lnTo>
                <a:lnTo>
                  <a:pt x="23075" y="56108"/>
                </a:lnTo>
                <a:lnTo>
                  <a:pt x="28194" y="56070"/>
                </a:lnTo>
                <a:lnTo>
                  <a:pt x="35471" y="55435"/>
                </a:lnTo>
                <a:lnTo>
                  <a:pt x="43675" y="51752"/>
                </a:lnTo>
                <a:lnTo>
                  <a:pt x="47510" y="48348"/>
                </a:lnTo>
                <a:lnTo>
                  <a:pt x="51193" y="44119"/>
                </a:lnTo>
                <a:lnTo>
                  <a:pt x="54800" y="37185"/>
                </a:lnTo>
                <a:lnTo>
                  <a:pt x="56070" y="29895"/>
                </a:lnTo>
                <a:lnTo>
                  <a:pt x="56070" y="25742"/>
                </a:lnTo>
                <a:lnTo>
                  <a:pt x="54800" y="18453"/>
                </a:lnTo>
                <a:lnTo>
                  <a:pt x="50241" y="10452"/>
                </a:lnTo>
                <a:lnTo>
                  <a:pt x="46202" y="6616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743772" y="3965643"/>
            <a:ext cx="2247" cy="10693"/>
          </a:xfrm>
          <a:custGeom>
            <a:avLst/>
            <a:gdLst/>
            <a:ahLst/>
            <a:cxnLst/>
            <a:rect l="l" t="t" r="r" b="b"/>
            <a:pathLst>
              <a:path w="2247" h="10693">
                <a:moveTo>
                  <a:pt x="711" y="2971"/>
                </a:moveTo>
                <a:lnTo>
                  <a:pt x="2247" y="10693"/>
                </a:lnTo>
                <a:lnTo>
                  <a:pt x="2006" y="4991"/>
                </a:lnTo>
                <a:lnTo>
                  <a:pt x="228" y="0"/>
                </a:lnTo>
                <a:lnTo>
                  <a:pt x="0" y="1701"/>
                </a:lnTo>
                <a:lnTo>
                  <a:pt x="711" y="29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746019" y="3976334"/>
            <a:ext cx="635" cy="5943"/>
          </a:xfrm>
          <a:custGeom>
            <a:avLst/>
            <a:gdLst/>
            <a:ahLst/>
            <a:cxnLst/>
            <a:rect l="l" t="t" r="r" b="b"/>
            <a:pathLst>
              <a:path w="634" h="5943">
                <a:moveTo>
                  <a:pt x="279" y="5664"/>
                </a:moveTo>
                <a:lnTo>
                  <a:pt x="634" y="5943"/>
                </a:lnTo>
                <a:lnTo>
                  <a:pt x="355" y="279"/>
                </a:lnTo>
                <a:lnTo>
                  <a:pt x="0" y="0"/>
                </a:lnTo>
                <a:lnTo>
                  <a:pt x="279" y="56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746646" y="3982276"/>
            <a:ext cx="685" cy="5270"/>
          </a:xfrm>
          <a:custGeom>
            <a:avLst/>
            <a:gdLst/>
            <a:ahLst/>
            <a:cxnLst/>
            <a:rect l="l" t="t" r="r" b="b"/>
            <a:pathLst>
              <a:path w="685" h="5270">
                <a:moveTo>
                  <a:pt x="292" y="4991"/>
                </a:moveTo>
                <a:lnTo>
                  <a:pt x="685" y="5270"/>
                </a:lnTo>
                <a:lnTo>
                  <a:pt x="406" y="279"/>
                </a:lnTo>
                <a:lnTo>
                  <a:pt x="0" y="0"/>
                </a:lnTo>
                <a:lnTo>
                  <a:pt x="292" y="499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724488" y="3987543"/>
            <a:ext cx="23279" cy="51752"/>
          </a:xfrm>
          <a:custGeom>
            <a:avLst/>
            <a:gdLst/>
            <a:ahLst/>
            <a:cxnLst/>
            <a:rect l="l" t="t" r="r" b="b"/>
            <a:pathLst>
              <a:path w="23279" h="51752">
                <a:moveTo>
                  <a:pt x="0" y="51752"/>
                </a:moveTo>
                <a:lnTo>
                  <a:pt x="1930" y="51676"/>
                </a:lnTo>
                <a:lnTo>
                  <a:pt x="6769" y="47282"/>
                </a:lnTo>
                <a:lnTo>
                  <a:pt x="18643" y="27482"/>
                </a:lnTo>
                <a:lnTo>
                  <a:pt x="23279" y="7048"/>
                </a:lnTo>
                <a:lnTo>
                  <a:pt x="23202" y="279"/>
                </a:lnTo>
                <a:lnTo>
                  <a:pt x="22847" y="0"/>
                </a:lnTo>
                <a:lnTo>
                  <a:pt x="22605" y="6375"/>
                </a:lnTo>
                <a:lnTo>
                  <a:pt x="17970" y="26809"/>
                </a:lnTo>
                <a:lnTo>
                  <a:pt x="6134" y="46608"/>
                </a:lnTo>
                <a:lnTo>
                  <a:pt x="0" y="517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732560" y="4150659"/>
            <a:ext cx="5384" cy="8153"/>
          </a:xfrm>
          <a:custGeom>
            <a:avLst/>
            <a:gdLst/>
            <a:ahLst/>
            <a:cxnLst/>
            <a:rect l="l" t="t" r="r" b="b"/>
            <a:pathLst>
              <a:path w="5384" h="8153">
                <a:moveTo>
                  <a:pt x="3327" y="3327"/>
                </a:moveTo>
                <a:lnTo>
                  <a:pt x="0" y="0"/>
                </a:lnTo>
                <a:lnTo>
                  <a:pt x="0" y="1257"/>
                </a:lnTo>
                <a:lnTo>
                  <a:pt x="2108" y="3251"/>
                </a:lnTo>
                <a:lnTo>
                  <a:pt x="4749" y="7988"/>
                </a:lnTo>
                <a:lnTo>
                  <a:pt x="5384" y="8153"/>
                </a:lnTo>
                <a:lnTo>
                  <a:pt x="3327" y="33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650119" y="4165860"/>
            <a:ext cx="56070" cy="56108"/>
          </a:xfrm>
          <a:custGeom>
            <a:avLst/>
            <a:gdLst/>
            <a:ahLst/>
            <a:cxnLst/>
            <a:rect l="l" t="t" r="r" b="b"/>
            <a:pathLst>
              <a:path w="56070" h="56108">
                <a:moveTo>
                  <a:pt x="35001" y="634"/>
                </a:moveTo>
                <a:lnTo>
                  <a:pt x="31038" y="0"/>
                </a:lnTo>
                <a:lnTo>
                  <a:pt x="23558" y="0"/>
                </a:lnTo>
                <a:lnTo>
                  <a:pt x="14998" y="2654"/>
                </a:lnTo>
                <a:lnTo>
                  <a:pt x="7988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3667"/>
                </a:lnTo>
                <a:lnTo>
                  <a:pt x="1968" y="40271"/>
                </a:lnTo>
                <a:lnTo>
                  <a:pt x="7315" y="48120"/>
                </a:lnTo>
                <a:lnTo>
                  <a:pt x="9969" y="50050"/>
                </a:lnTo>
                <a:lnTo>
                  <a:pt x="15201" y="53416"/>
                </a:lnTo>
                <a:lnTo>
                  <a:pt x="23075" y="56108"/>
                </a:lnTo>
                <a:lnTo>
                  <a:pt x="29502" y="56070"/>
                </a:lnTo>
                <a:lnTo>
                  <a:pt x="35471" y="55435"/>
                </a:lnTo>
                <a:lnTo>
                  <a:pt x="43637" y="51714"/>
                </a:lnTo>
                <a:lnTo>
                  <a:pt x="50165" y="45694"/>
                </a:lnTo>
                <a:lnTo>
                  <a:pt x="54800" y="37185"/>
                </a:lnTo>
                <a:lnTo>
                  <a:pt x="56070" y="29895"/>
                </a:lnTo>
                <a:lnTo>
                  <a:pt x="55435" y="22415"/>
                </a:lnTo>
                <a:lnTo>
                  <a:pt x="54800" y="18414"/>
                </a:lnTo>
                <a:lnTo>
                  <a:pt x="50241" y="10452"/>
                </a:lnTo>
                <a:lnTo>
                  <a:pt x="46202" y="6578"/>
                </a:lnTo>
                <a:lnTo>
                  <a:pt x="41579" y="3289"/>
                </a:lnTo>
                <a:lnTo>
                  <a:pt x="35001" y="63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743098" y="4170453"/>
            <a:ext cx="2692" cy="9550"/>
          </a:xfrm>
          <a:custGeom>
            <a:avLst/>
            <a:gdLst/>
            <a:ahLst/>
            <a:cxnLst/>
            <a:rect l="l" t="t" r="r" b="b"/>
            <a:pathLst>
              <a:path w="2692" h="9550">
                <a:moveTo>
                  <a:pt x="711" y="0"/>
                </a:moveTo>
                <a:lnTo>
                  <a:pt x="0" y="711"/>
                </a:lnTo>
                <a:lnTo>
                  <a:pt x="711" y="1981"/>
                </a:lnTo>
                <a:lnTo>
                  <a:pt x="2692" y="9550"/>
                </a:lnTo>
                <a:lnTo>
                  <a:pt x="2692" y="5308"/>
                </a:lnTo>
                <a:lnTo>
                  <a:pt x="711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745105" y="4190216"/>
            <a:ext cx="2654" cy="21424"/>
          </a:xfrm>
          <a:custGeom>
            <a:avLst/>
            <a:gdLst/>
            <a:ahLst/>
            <a:cxnLst/>
            <a:rect l="l" t="t" r="r" b="b"/>
            <a:pathLst>
              <a:path w="2654" h="21424">
                <a:moveTo>
                  <a:pt x="1993" y="8826"/>
                </a:moveTo>
                <a:lnTo>
                  <a:pt x="0" y="18059"/>
                </a:lnTo>
                <a:lnTo>
                  <a:pt x="0" y="21424"/>
                </a:lnTo>
                <a:lnTo>
                  <a:pt x="2654" y="9499"/>
                </a:lnTo>
                <a:lnTo>
                  <a:pt x="2654" y="0"/>
                </a:lnTo>
                <a:lnTo>
                  <a:pt x="1993" y="882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735177" y="4218372"/>
            <a:ext cx="8191" cy="15049"/>
          </a:xfrm>
          <a:custGeom>
            <a:avLst/>
            <a:gdLst/>
            <a:ahLst/>
            <a:cxnLst/>
            <a:rect l="l" t="t" r="r" b="b"/>
            <a:pathLst>
              <a:path w="8191" h="15049">
                <a:moveTo>
                  <a:pt x="0" y="13703"/>
                </a:moveTo>
                <a:lnTo>
                  <a:pt x="38" y="15049"/>
                </a:lnTo>
                <a:lnTo>
                  <a:pt x="8001" y="2451"/>
                </a:lnTo>
                <a:lnTo>
                  <a:pt x="8191" y="0"/>
                </a:lnTo>
                <a:lnTo>
                  <a:pt x="0" y="137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724479" y="4239077"/>
            <a:ext cx="6896" cy="5308"/>
          </a:xfrm>
          <a:custGeom>
            <a:avLst/>
            <a:gdLst/>
            <a:ahLst/>
            <a:cxnLst/>
            <a:rect l="l" t="t" r="r" b="b"/>
            <a:pathLst>
              <a:path w="6896" h="5308">
                <a:moveTo>
                  <a:pt x="0" y="5308"/>
                </a:moveTo>
                <a:lnTo>
                  <a:pt x="1943" y="5270"/>
                </a:lnTo>
                <a:lnTo>
                  <a:pt x="6896" y="800"/>
                </a:lnTo>
                <a:lnTo>
                  <a:pt x="6896" y="0"/>
                </a:lnTo>
                <a:lnTo>
                  <a:pt x="0" y="53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560184" y="4260747"/>
            <a:ext cx="100533" cy="787"/>
          </a:xfrm>
          <a:custGeom>
            <a:avLst/>
            <a:gdLst/>
            <a:ahLst/>
            <a:cxnLst/>
            <a:rect l="l" t="t" r="r" b="b"/>
            <a:pathLst>
              <a:path w="100533" h="787">
                <a:moveTo>
                  <a:pt x="0" y="749"/>
                </a:moveTo>
                <a:lnTo>
                  <a:pt x="100533" y="787"/>
                </a:lnTo>
                <a:lnTo>
                  <a:pt x="99237" y="0"/>
                </a:lnTo>
                <a:lnTo>
                  <a:pt x="0" y="74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650792" y="3961405"/>
            <a:ext cx="54762" cy="54775"/>
          </a:xfrm>
          <a:custGeom>
            <a:avLst/>
            <a:gdLst/>
            <a:ahLst/>
            <a:cxnLst/>
            <a:rect l="l" t="t" r="r" b="b"/>
            <a:pathLst>
              <a:path w="54762" h="54775">
                <a:moveTo>
                  <a:pt x="33654" y="634"/>
                </a:moveTo>
                <a:lnTo>
                  <a:pt x="30365" y="0"/>
                </a:lnTo>
                <a:lnTo>
                  <a:pt x="23558" y="0"/>
                </a:lnTo>
                <a:lnTo>
                  <a:pt x="14998" y="2654"/>
                </a:lnTo>
                <a:lnTo>
                  <a:pt x="8000" y="7518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13931" y="51358"/>
                </a:lnTo>
                <a:lnTo>
                  <a:pt x="23037" y="54775"/>
                </a:lnTo>
                <a:lnTo>
                  <a:pt x="33693" y="54330"/>
                </a:lnTo>
                <a:lnTo>
                  <a:pt x="42329" y="50406"/>
                </a:lnTo>
                <a:lnTo>
                  <a:pt x="46164" y="47040"/>
                </a:lnTo>
                <a:lnTo>
                  <a:pt x="49847" y="42773"/>
                </a:lnTo>
                <a:lnTo>
                  <a:pt x="53492" y="35839"/>
                </a:lnTo>
                <a:lnTo>
                  <a:pt x="54762" y="28549"/>
                </a:lnTo>
                <a:lnTo>
                  <a:pt x="54089" y="22415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650792" y="4166533"/>
            <a:ext cx="54762" cy="54762"/>
          </a:xfrm>
          <a:custGeom>
            <a:avLst/>
            <a:gdLst/>
            <a:ahLst/>
            <a:cxnLst/>
            <a:rect l="l" t="t" r="r" b="b"/>
            <a:pathLst>
              <a:path w="54762" h="54762">
                <a:moveTo>
                  <a:pt x="33654" y="634"/>
                </a:moveTo>
                <a:lnTo>
                  <a:pt x="29692" y="0"/>
                </a:lnTo>
                <a:lnTo>
                  <a:pt x="23558" y="0"/>
                </a:lnTo>
                <a:lnTo>
                  <a:pt x="14998" y="2616"/>
                </a:lnTo>
                <a:lnTo>
                  <a:pt x="8000" y="7531"/>
                </a:lnTo>
                <a:lnTo>
                  <a:pt x="2654" y="14693"/>
                </a:lnTo>
                <a:lnTo>
                  <a:pt x="0" y="22618"/>
                </a:lnTo>
                <a:lnTo>
                  <a:pt x="0" y="32308"/>
                </a:lnTo>
                <a:lnTo>
                  <a:pt x="1981" y="38925"/>
                </a:lnTo>
                <a:lnTo>
                  <a:pt x="7315" y="46774"/>
                </a:lnTo>
                <a:lnTo>
                  <a:pt x="9969" y="48742"/>
                </a:lnTo>
                <a:lnTo>
                  <a:pt x="15201" y="52069"/>
                </a:lnTo>
                <a:lnTo>
                  <a:pt x="23037" y="54762"/>
                </a:lnTo>
                <a:lnTo>
                  <a:pt x="28155" y="54724"/>
                </a:lnTo>
                <a:lnTo>
                  <a:pt x="34137" y="54101"/>
                </a:lnTo>
                <a:lnTo>
                  <a:pt x="42329" y="50406"/>
                </a:lnTo>
                <a:lnTo>
                  <a:pt x="48818" y="44399"/>
                </a:lnTo>
                <a:lnTo>
                  <a:pt x="53492" y="35839"/>
                </a:lnTo>
                <a:lnTo>
                  <a:pt x="54762" y="26377"/>
                </a:lnTo>
                <a:lnTo>
                  <a:pt x="53492" y="18414"/>
                </a:lnTo>
                <a:lnTo>
                  <a:pt x="48907" y="10452"/>
                </a:lnTo>
                <a:lnTo>
                  <a:pt x="44856" y="6578"/>
                </a:lnTo>
                <a:lnTo>
                  <a:pt x="40271" y="3289"/>
                </a:lnTo>
                <a:lnTo>
                  <a:pt x="33654" y="6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620810" y="4028885"/>
            <a:ext cx="32473" cy="24079"/>
          </a:xfrm>
          <a:custGeom>
            <a:avLst/>
            <a:gdLst/>
            <a:ahLst/>
            <a:cxnLst/>
            <a:rect l="l" t="t" r="r" b="b"/>
            <a:pathLst>
              <a:path w="32473" h="24079">
                <a:moveTo>
                  <a:pt x="0" y="0"/>
                </a:moveTo>
                <a:lnTo>
                  <a:pt x="8115" y="8915"/>
                </a:lnTo>
                <a:lnTo>
                  <a:pt x="8280" y="9067"/>
                </a:lnTo>
                <a:lnTo>
                  <a:pt x="17221" y="17145"/>
                </a:lnTo>
                <a:lnTo>
                  <a:pt x="19519" y="19240"/>
                </a:lnTo>
                <a:lnTo>
                  <a:pt x="19964" y="19367"/>
                </a:lnTo>
                <a:lnTo>
                  <a:pt x="22885" y="20675"/>
                </a:lnTo>
                <a:lnTo>
                  <a:pt x="27406" y="22733"/>
                </a:lnTo>
                <a:lnTo>
                  <a:pt x="27635" y="22847"/>
                </a:lnTo>
                <a:lnTo>
                  <a:pt x="32473" y="240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608177" y="3945012"/>
            <a:ext cx="15836" cy="40233"/>
          </a:xfrm>
          <a:custGeom>
            <a:avLst/>
            <a:gdLst/>
            <a:ahLst/>
            <a:cxnLst/>
            <a:rect l="l" t="t" r="r" b="b"/>
            <a:pathLst>
              <a:path w="15836" h="40233">
                <a:moveTo>
                  <a:pt x="0" y="40233"/>
                </a:moveTo>
                <a:lnTo>
                  <a:pt x="876" y="29387"/>
                </a:lnTo>
                <a:lnTo>
                  <a:pt x="1143" y="28155"/>
                </a:lnTo>
                <a:lnTo>
                  <a:pt x="4864" y="17894"/>
                </a:lnTo>
                <a:lnTo>
                  <a:pt x="7835" y="9740"/>
                </a:lnTo>
                <a:lnTo>
                  <a:pt x="9144" y="9626"/>
                </a:lnTo>
                <a:lnTo>
                  <a:pt x="13944" y="1778"/>
                </a:lnTo>
                <a:lnTo>
                  <a:pt x="14528" y="825"/>
                </a:lnTo>
                <a:lnTo>
                  <a:pt x="14846" y="520"/>
                </a:lnTo>
                <a:lnTo>
                  <a:pt x="1583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615781" y="4223519"/>
            <a:ext cx="14528" cy="20002"/>
          </a:xfrm>
          <a:custGeom>
            <a:avLst/>
            <a:gdLst/>
            <a:ahLst/>
            <a:cxnLst/>
            <a:rect l="l" t="t" r="r" b="b"/>
            <a:pathLst>
              <a:path w="14528" h="20002">
                <a:moveTo>
                  <a:pt x="0" y="0"/>
                </a:moveTo>
                <a:lnTo>
                  <a:pt x="2336" y="5308"/>
                </a:lnTo>
                <a:lnTo>
                  <a:pt x="5029" y="10490"/>
                </a:lnTo>
                <a:lnTo>
                  <a:pt x="5499" y="11442"/>
                </a:lnTo>
                <a:lnTo>
                  <a:pt x="6337" y="12319"/>
                </a:lnTo>
                <a:lnTo>
                  <a:pt x="10299" y="16268"/>
                </a:lnTo>
                <a:lnTo>
                  <a:pt x="14528" y="2000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613839" y="3929335"/>
            <a:ext cx="28397" cy="32308"/>
          </a:xfrm>
          <a:custGeom>
            <a:avLst/>
            <a:gdLst/>
            <a:ahLst/>
            <a:cxnLst/>
            <a:rect l="l" t="t" r="r" b="b"/>
            <a:pathLst>
              <a:path w="28397" h="32308">
                <a:moveTo>
                  <a:pt x="0" y="32308"/>
                </a:moveTo>
                <a:lnTo>
                  <a:pt x="4203" y="22682"/>
                </a:lnTo>
                <a:lnTo>
                  <a:pt x="4826" y="21577"/>
                </a:lnTo>
                <a:lnTo>
                  <a:pt x="11518" y="13500"/>
                </a:lnTo>
                <a:lnTo>
                  <a:pt x="17030" y="6769"/>
                </a:lnTo>
                <a:lnTo>
                  <a:pt x="18338" y="7010"/>
                </a:lnTo>
                <a:lnTo>
                  <a:pt x="25539" y="1219"/>
                </a:lnTo>
                <a:lnTo>
                  <a:pt x="26568" y="393"/>
                </a:lnTo>
                <a:lnTo>
                  <a:pt x="27051" y="190"/>
                </a:lnTo>
                <a:lnTo>
                  <a:pt x="283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862445" y="4128038"/>
            <a:ext cx="131279" cy="131711"/>
          </a:xfrm>
          <a:custGeom>
            <a:avLst/>
            <a:gdLst/>
            <a:ahLst/>
            <a:cxnLst/>
            <a:rect l="l" t="t" r="r" b="b"/>
            <a:pathLst>
              <a:path w="131279" h="131711">
                <a:moveTo>
                  <a:pt x="914" y="76669"/>
                </a:moveTo>
                <a:lnTo>
                  <a:pt x="1790" y="81902"/>
                </a:lnTo>
                <a:lnTo>
                  <a:pt x="1828" y="82130"/>
                </a:lnTo>
                <a:lnTo>
                  <a:pt x="3568" y="87160"/>
                </a:lnTo>
                <a:lnTo>
                  <a:pt x="5308" y="92189"/>
                </a:lnTo>
                <a:lnTo>
                  <a:pt x="5422" y="92392"/>
                </a:lnTo>
                <a:lnTo>
                  <a:pt x="7924" y="97104"/>
                </a:lnTo>
                <a:lnTo>
                  <a:pt x="10020" y="101028"/>
                </a:lnTo>
                <a:lnTo>
                  <a:pt x="10375" y="100901"/>
                </a:lnTo>
                <a:lnTo>
                  <a:pt x="12877" y="104673"/>
                </a:lnTo>
                <a:lnTo>
                  <a:pt x="13347" y="105422"/>
                </a:lnTo>
                <a:lnTo>
                  <a:pt x="13868" y="106172"/>
                </a:lnTo>
                <a:lnTo>
                  <a:pt x="17424" y="110248"/>
                </a:lnTo>
                <a:lnTo>
                  <a:pt x="17272" y="110528"/>
                </a:lnTo>
                <a:lnTo>
                  <a:pt x="21196" y="114134"/>
                </a:lnTo>
                <a:lnTo>
                  <a:pt x="25107" y="117741"/>
                </a:lnTo>
                <a:lnTo>
                  <a:pt x="25311" y="117894"/>
                </a:lnTo>
                <a:lnTo>
                  <a:pt x="29743" y="120789"/>
                </a:lnTo>
                <a:lnTo>
                  <a:pt x="34213" y="123710"/>
                </a:lnTo>
                <a:lnTo>
                  <a:pt x="39281" y="125971"/>
                </a:lnTo>
                <a:lnTo>
                  <a:pt x="44157" y="128104"/>
                </a:lnTo>
                <a:lnTo>
                  <a:pt x="49542" y="129451"/>
                </a:lnTo>
                <a:lnTo>
                  <a:pt x="54686" y="130759"/>
                </a:lnTo>
                <a:lnTo>
                  <a:pt x="54927" y="130810"/>
                </a:lnTo>
                <a:lnTo>
                  <a:pt x="60236" y="131279"/>
                </a:lnTo>
                <a:lnTo>
                  <a:pt x="65544" y="131711"/>
                </a:lnTo>
                <a:lnTo>
                  <a:pt x="65735" y="131711"/>
                </a:lnTo>
                <a:lnTo>
                  <a:pt x="71043" y="131279"/>
                </a:lnTo>
                <a:lnTo>
                  <a:pt x="76390" y="130810"/>
                </a:lnTo>
                <a:lnTo>
                  <a:pt x="76593" y="130810"/>
                </a:lnTo>
                <a:lnTo>
                  <a:pt x="81737" y="129451"/>
                </a:lnTo>
                <a:lnTo>
                  <a:pt x="86918" y="128155"/>
                </a:lnTo>
                <a:lnTo>
                  <a:pt x="87122" y="128104"/>
                </a:lnTo>
                <a:lnTo>
                  <a:pt x="91998" y="125971"/>
                </a:lnTo>
                <a:lnTo>
                  <a:pt x="96901" y="123799"/>
                </a:lnTo>
                <a:lnTo>
                  <a:pt x="97104" y="123710"/>
                </a:lnTo>
                <a:lnTo>
                  <a:pt x="101536" y="120789"/>
                </a:lnTo>
                <a:lnTo>
                  <a:pt x="106006" y="117894"/>
                </a:lnTo>
                <a:lnTo>
                  <a:pt x="106172" y="117741"/>
                </a:lnTo>
                <a:lnTo>
                  <a:pt x="110096" y="114134"/>
                </a:lnTo>
                <a:lnTo>
                  <a:pt x="114007" y="110528"/>
                </a:lnTo>
                <a:lnTo>
                  <a:pt x="117462" y="106172"/>
                </a:lnTo>
                <a:lnTo>
                  <a:pt x="120700" y="101968"/>
                </a:lnTo>
                <a:lnTo>
                  <a:pt x="123355" y="97104"/>
                </a:lnTo>
                <a:lnTo>
                  <a:pt x="125895" y="92392"/>
                </a:lnTo>
                <a:lnTo>
                  <a:pt x="126009" y="92189"/>
                </a:lnTo>
                <a:lnTo>
                  <a:pt x="127711" y="87160"/>
                </a:lnTo>
                <a:lnTo>
                  <a:pt x="129451" y="82130"/>
                </a:lnTo>
                <a:lnTo>
                  <a:pt x="129501" y="81902"/>
                </a:lnTo>
                <a:lnTo>
                  <a:pt x="130403" y="76631"/>
                </a:lnTo>
                <a:lnTo>
                  <a:pt x="131279" y="71399"/>
                </a:lnTo>
                <a:lnTo>
                  <a:pt x="131279" y="71170"/>
                </a:lnTo>
                <a:lnTo>
                  <a:pt x="131279" y="65862"/>
                </a:lnTo>
                <a:lnTo>
                  <a:pt x="131279" y="60515"/>
                </a:lnTo>
                <a:lnTo>
                  <a:pt x="131279" y="60274"/>
                </a:lnTo>
                <a:lnTo>
                  <a:pt x="130403" y="55054"/>
                </a:lnTo>
                <a:lnTo>
                  <a:pt x="129501" y="49784"/>
                </a:lnTo>
                <a:lnTo>
                  <a:pt x="129451" y="49580"/>
                </a:lnTo>
                <a:lnTo>
                  <a:pt x="127711" y="44513"/>
                </a:lnTo>
                <a:lnTo>
                  <a:pt x="126009" y="39484"/>
                </a:lnTo>
                <a:lnTo>
                  <a:pt x="125895" y="39331"/>
                </a:lnTo>
                <a:lnTo>
                  <a:pt x="123355" y="34620"/>
                </a:lnTo>
                <a:lnTo>
                  <a:pt x="121145" y="30454"/>
                </a:lnTo>
                <a:lnTo>
                  <a:pt x="120738" y="30581"/>
                </a:lnTo>
                <a:lnTo>
                  <a:pt x="118135" y="26530"/>
                </a:lnTo>
                <a:lnTo>
                  <a:pt x="117779" y="26022"/>
                </a:lnTo>
                <a:lnTo>
                  <a:pt x="117462" y="25501"/>
                </a:lnTo>
                <a:lnTo>
                  <a:pt x="113855" y="21463"/>
                </a:lnTo>
                <a:lnTo>
                  <a:pt x="114007" y="21158"/>
                </a:lnTo>
                <a:lnTo>
                  <a:pt x="110096" y="17551"/>
                </a:lnTo>
                <a:lnTo>
                  <a:pt x="106172" y="13944"/>
                </a:lnTo>
                <a:lnTo>
                  <a:pt x="106006" y="13779"/>
                </a:lnTo>
                <a:lnTo>
                  <a:pt x="101536" y="10896"/>
                </a:lnTo>
                <a:lnTo>
                  <a:pt x="97104" y="7962"/>
                </a:lnTo>
                <a:lnTo>
                  <a:pt x="96901" y="7886"/>
                </a:lnTo>
                <a:lnTo>
                  <a:pt x="91998" y="5753"/>
                </a:lnTo>
                <a:lnTo>
                  <a:pt x="87122" y="3606"/>
                </a:lnTo>
                <a:lnTo>
                  <a:pt x="86918" y="3530"/>
                </a:lnTo>
                <a:lnTo>
                  <a:pt x="81775" y="2222"/>
                </a:lnTo>
                <a:lnTo>
                  <a:pt x="76593" y="914"/>
                </a:lnTo>
                <a:lnTo>
                  <a:pt x="76390" y="876"/>
                </a:lnTo>
                <a:lnTo>
                  <a:pt x="71081" y="444"/>
                </a:lnTo>
                <a:lnTo>
                  <a:pt x="65735" y="0"/>
                </a:lnTo>
                <a:lnTo>
                  <a:pt x="65506" y="0"/>
                </a:lnTo>
                <a:lnTo>
                  <a:pt x="60198" y="444"/>
                </a:lnTo>
                <a:lnTo>
                  <a:pt x="54889" y="876"/>
                </a:lnTo>
                <a:lnTo>
                  <a:pt x="54686" y="914"/>
                </a:lnTo>
                <a:lnTo>
                  <a:pt x="49542" y="2222"/>
                </a:lnTo>
                <a:lnTo>
                  <a:pt x="44361" y="3530"/>
                </a:lnTo>
                <a:lnTo>
                  <a:pt x="44234" y="3683"/>
                </a:lnTo>
                <a:lnTo>
                  <a:pt x="39281" y="5753"/>
                </a:lnTo>
                <a:lnTo>
                  <a:pt x="36753" y="6781"/>
                </a:lnTo>
                <a:lnTo>
                  <a:pt x="36791" y="7048"/>
                </a:lnTo>
                <a:lnTo>
                  <a:pt x="34302" y="8394"/>
                </a:lnTo>
                <a:lnTo>
                  <a:pt x="32004" y="9664"/>
                </a:lnTo>
                <a:lnTo>
                  <a:pt x="31800" y="9474"/>
                </a:lnTo>
                <a:lnTo>
                  <a:pt x="29705" y="10896"/>
                </a:lnTo>
                <a:lnTo>
                  <a:pt x="25311" y="13982"/>
                </a:lnTo>
                <a:lnTo>
                  <a:pt x="25107" y="13944"/>
                </a:lnTo>
                <a:lnTo>
                  <a:pt x="21196" y="17551"/>
                </a:lnTo>
                <a:lnTo>
                  <a:pt x="17272" y="21158"/>
                </a:lnTo>
                <a:lnTo>
                  <a:pt x="17106" y="21310"/>
                </a:lnTo>
                <a:lnTo>
                  <a:pt x="13830" y="25501"/>
                </a:lnTo>
                <a:lnTo>
                  <a:pt x="10579" y="29743"/>
                </a:lnTo>
                <a:lnTo>
                  <a:pt x="7886" y="34658"/>
                </a:lnTo>
                <a:lnTo>
                  <a:pt x="5384" y="39331"/>
                </a:lnTo>
                <a:lnTo>
                  <a:pt x="5270" y="39522"/>
                </a:lnTo>
                <a:lnTo>
                  <a:pt x="3568" y="44513"/>
                </a:lnTo>
                <a:lnTo>
                  <a:pt x="1828" y="49580"/>
                </a:lnTo>
                <a:lnTo>
                  <a:pt x="1790" y="49784"/>
                </a:lnTo>
                <a:lnTo>
                  <a:pt x="914" y="55054"/>
                </a:lnTo>
                <a:lnTo>
                  <a:pt x="0" y="60312"/>
                </a:lnTo>
                <a:lnTo>
                  <a:pt x="0" y="60515"/>
                </a:lnTo>
                <a:lnTo>
                  <a:pt x="0" y="65862"/>
                </a:lnTo>
                <a:lnTo>
                  <a:pt x="0" y="71170"/>
                </a:lnTo>
                <a:lnTo>
                  <a:pt x="0" y="71399"/>
                </a:lnTo>
                <a:lnTo>
                  <a:pt x="914" y="7666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862445" y="3922875"/>
            <a:ext cx="131279" cy="131749"/>
          </a:xfrm>
          <a:custGeom>
            <a:avLst/>
            <a:gdLst/>
            <a:ahLst/>
            <a:cxnLst/>
            <a:rect l="l" t="t" r="r" b="b"/>
            <a:pathLst>
              <a:path w="131279" h="131749">
                <a:moveTo>
                  <a:pt x="914" y="76746"/>
                </a:moveTo>
                <a:lnTo>
                  <a:pt x="1790" y="81978"/>
                </a:lnTo>
                <a:lnTo>
                  <a:pt x="1905" y="82130"/>
                </a:lnTo>
                <a:lnTo>
                  <a:pt x="3568" y="87198"/>
                </a:lnTo>
                <a:lnTo>
                  <a:pt x="4800" y="90881"/>
                </a:lnTo>
                <a:lnTo>
                  <a:pt x="5156" y="90843"/>
                </a:lnTo>
                <a:lnTo>
                  <a:pt x="6731" y="94449"/>
                </a:lnTo>
                <a:lnTo>
                  <a:pt x="7327" y="95834"/>
                </a:lnTo>
                <a:lnTo>
                  <a:pt x="7924" y="97180"/>
                </a:lnTo>
                <a:lnTo>
                  <a:pt x="10731" y="101777"/>
                </a:lnTo>
                <a:lnTo>
                  <a:pt x="10579" y="102006"/>
                </a:lnTo>
                <a:lnTo>
                  <a:pt x="13830" y="106210"/>
                </a:lnTo>
                <a:lnTo>
                  <a:pt x="17106" y="110401"/>
                </a:lnTo>
                <a:lnTo>
                  <a:pt x="17272" y="110566"/>
                </a:lnTo>
                <a:lnTo>
                  <a:pt x="21196" y="114173"/>
                </a:lnTo>
                <a:lnTo>
                  <a:pt x="25107" y="117767"/>
                </a:lnTo>
                <a:lnTo>
                  <a:pt x="25273" y="117932"/>
                </a:lnTo>
                <a:lnTo>
                  <a:pt x="29743" y="120815"/>
                </a:lnTo>
                <a:lnTo>
                  <a:pt x="34213" y="123748"/>
                </a:lnTo>
                <a:lnTo>
                  <a:pt x="34417" y="123875"/>
                </a:lnTo>
                <a:lnTo>
                  <a:pt x="39281" y="126009"/>
                </a:lnTo>
                <a:lnTo>
                  <a:pt x="44157" y="128143"/>
                </a:lnTo>
                <a:lnTo>
                  <a:pt x="44361" y="128181"/>
                </a:lnTo>
                <a:lnTo>
                  <a:pt x="49542" y="129489"/>
                </a:lnTo>
                <a:lnTo>
                  <a:pt x="54686" y="130797"/>
                </a:lnTo>
                <a:lnTo>
                  <a:pt x="54927" y="130835"/>
                </a:lnTo>
                <a:lnTo>
                  <a:pt x="60236" y="131318"/>
                </a:lnTo>
                <a:lnTo>
                  <a:pt x="65544" y="131749"/>
                </a:lnTo>
                <a:lnTo>
                  <a:pt x="65735" y="131749"/>
                </a:lnTo>
                <a:lnTo>
                  <a:pt x="71043" y="131279"/>
                </a:lnTo>
                <a:lnTo>
                  <a:pt x="76352" y="130835"/>
                </a:lnTo>
                <a:lnTo>
                  <a:pt x="76593" y="130797"/>
                </a:lnTo>
                <a:lnTo>
                  <a:pt x="81737" y="129489"/>
                </a:lnTo>
                <a:lnTo>
                  <a:pt x="86918" y="128181"/>
                </a:lnTo>
                <a:lnTo>
                  <a:pt x="91998" y="126009"/>
                </a:lnTo>
                <a:lnTo>
                  <a:pt x="96862" y="123875"/>
                </a:lnTo>
                <a:lnTo>
                  <a:pt x="101498" y="120865"/>
                </a:lnTo>
                <a:lnTo>
                  <a:pt x="105968" y="117932"/>
                </a:lnTo>
                <a:lnTo>
                  <a:pt x="110096" y="114173"/>
                </a:lnTo>
                <a:lnTo>
                  <a:pt x="114007" y="110566"/>
                </a:lnTo>
                <a:lnTo>
                  <a:pt x="113969" y="110324"/>
                </a:lnTo>
                <a:lnTo>
                  <a:pt x="117424" y="106210"/>
                </a:lnTo>
                <a:lnTo>
                  <a:pt x="118605" y="104825"/>
                </a:lnTo>
                <a:lnTo>
                  <a:pt x="118452" y="104622"/>
                </a:lnTo>
                <a:lnTo>
                  <a:pt x="119481" y="103073"/>
                </a:lnTo>
                <a:lnTo>
                  <a:pt x="121412" y="100114"/>
                </a:lnTo>
                <a:lnTo>
                  <a:pt x="121780" y="100190"/>
                </a:lnTo>
                <a:lnTo>
                  <a:pt x="123355" y="97104"/>
                </a:lnTo>
                <a:lnTo>
                  <a:pt x="125857" y="92341"/>
                </a:lnTo>
                <a:lnTo>
                  <a:pt x="126009" y="92227"/>
                </a:lnTo>
                <a:lnTo>
                  <a:pt x="127711" y="87198"/>
                </a:lnTo>
                <a:lnTo>
                  <a:pt x="129451" y="82169"/>
                </a:lnTo>
                <a:lnTo>
                  <a:pt x="129501" y="81927"/>
                </a:lnTo>
                <a:lnTo>
                  <a:pt x="130403" y="76669"/>
                </a:lnTo>
                <a:lnTo>
                  <a:pt x="131279" y="71437"/>
                </a:lnTo>
                <a:lnTo>
                  <a:pt x="131279" y="71196"/>
                </a:lnTo>
                <a:lnTo>
                  <a:pt x="131279" y="65900"/>
                </a:lnTo>
                <a:lnTo>
                  <a:pt x="131279" y="60553"/>
                </a:lnTo>
                <a:lnTo>
                  <a:pt x="131279" y="60312"/>
                </a:lnTo>
                <a:lnTo>
                  <a:pt x="130403" y="55079"/>
                </a:lnTo>
                <a:lnTo>
                  <a:pt x="129501" y="49822"/>
                </a:lnTo>
                <a:lnTo>
                  <a:pt x="129451" y="49618"/>
                </a:lnTo>
                <a:lnTo>
                  <a:pt x="127711" y="44551"/>
                </a:lnTo>
                <a:lnTo>
                  <a:pt x="126009" y="39522"/>
                </a:lnTo>
                <a:lnTo>
                  <a:pt x="125730" y="39484"/>
                </a:lnTo>
                <a:lnTo>
                  <a:pt x="123355" y="34645"/>
                </a:lnTo>
                <a:lnTo>
                  <a:pt x="122682" y="33223"/>
                </a:lnTo>
                <a:lnTo>
                  <a:pt x="122491" y="33261"/>
                </a:lnTo>
                <a:lnTo>
                  <a:pt x="121615" y="31915"/>
                </a:lnTo>
                <a:lnTo>
                  <a:pt x="119519" y="28752"/>
                </a:lnTo>
                <a:lnTo>
                  <a:pt x="119748" y="28473"/>
                </a:lnTo>
                <a:lnTo>
                  <a:pt x="117462" y="25577"/>
                </a:lnTo>
                <a:lnTo>
                  <a:pt x="114096" y="21386"/>
                </a:lnTo>
                <a:lnTo>
                  <a:pt x="114007" y="21183"/>
                </a:lnTo>
                <a:lnTo>
                  <a:pt x="110096" y="17576"/>
                </a:lnTo>
                <a:lnTo>
                  <a:pt x="106172" y="13982"/>
                </a:lnTo>
                <a:lnTo>
                  <a:pt x="106006" y="13855"/>
                </a:lnTo>
                <a:lnTo>
                  <a:pt x="101536" y="10934"/>
                </a:lnTo>
                <a:lnTo>
                  <a:pt x="97104" y="8001"/>
                </a:lnTo>
                <a:lnTo>
                  <a:pt x="96901" y="7924"/>
                </a:lnTo>
                <a:lnTo>
                  <a:pt x="91998" y="5778"/>
                </a:lnTo>
                <a:lnTo>
                  <a:pt x="87122" y="3644"/>
                </a:lnTo>
                <a:lnTo>
                  <a:pt x="81775" y="2260"/>
                </a:lnTo>
                <a:lnTo>
                  <a:pt x="76593" y="952"/>
                </a:lnTo>
                <a:lnTo>
                  <a:pt x="71081" y="482"/>
                </a:lnTo>
                <a:lnTo>
                  <a:pt x="65735" y="0"/>
                </a:lnTo>
                <a:lnTo>
                  <a:pt x="65544" y="0"/>
                </a:lnTo>
                <a:lnTo>
                  <a:pt x="60198" y="482"/>
                </a:lnTo>
                <a:lnTo>
                  <a:pt x="54889" y="914"/>
                </a:lnTo>
                <a:lnTo>
                  <a:pt x="54686" y="952"/>
                </a:lnTo>
                <a:lnTo>
                  <a:pt x="49542" y="2260"/>
                </a:lnTo>
                <a:lnTo>
                  <a:pt x="44361" y="3568"/>
                </a:lnTo>
                <a:lnTo>
                  <a:pt x="44157" y="3606"/>
                </a:lnTo>
                <a:lnTo>
                  <a:pt x="39281" y="5778"/>
                </a:lnTo>
                <a:lnTo>
                  <a:pt x="34378" y="7924"/>
                </a:lnTo>
                <a:lnTo>
                  <a:pt x="34175" y="8001"/>
                </a:lnTo>
                <a:lnTo>
                  <a:pt x="29705" y="10934"/>
                </a:lnTo>
                <a:lnTo>
                  <a:pt x="25273" y="13855"/>
                </a:lnTo>
                <a:lnTo>
                  <a:pt x="25069" y="13982"/>
                </a:lnTo>
                <a:lnTo>
                  <a:pt x="21145" y="17627"/>
                </a:lnTo>
                <a:lnTo>
                  <a:pt x="17272" y="21221"/>
                </a:lnTo>
                <a:lnTo>
                  <a:pt x="17106" y="21386"/>
                </a:lnTo>
                <a:lnTo>
                  <a:pt x="13830" y="25539"/>
                </a:lnTo>
                <a:lnTo>
                  <a:pt x="10731" y="29540"/>
                </a:lnTo>
                <a:lnTo>
                  <a:pt x="11010" y="29857"/>
                </a:lnTo>
                <a:lnTo>
                  <a:pt x="8242" y="34137"/>
                </a:lnTo>
                <a:lnTo>
                  <a:pt x="8039" y="34417"/>
                </a:lnTo>
                <a:lnTo>
                  <a:pt x="7886" y="34645"/>
                </a:lnTo>
                <a:lnTo>
                  <a:pt x="5702" y="39598"/>
                </a:lnTo>
                <a:lnTo>
                  <a:pt x="5270" y="39522"/>
                </a:lnTo>
                <a:lnTo>
                  <a:pt x="3568" y="44551"/>
                </a:lnTo>
                <a:lnTo>
                  <a:pt x="1828" y="49618"/>
                </a:lnTo>
                <a:lnTo>
                  <a:pt x="1790" y="49822"/>
                </a:lnTo>
                <a:lnTo>
                  <a:pt x="914" y="55079"/>
                </a:lnTo>
                <a:lnTo>
                  <a:pt x="0" y="60350"/>
                </a:lnTo>
                <a:lnTo>
                  <a:pt x="0" y="60553"/>
                </a:lnTo>
                <a:lnTo>
                  <a:pt x="0" y="65900"/>
                </a:lnTo>
                <a:lnTo>
                  <a:pt x="0" y="71247"/>
                </a:lnTo>
                <a:lnTo>
                  <a:pt x="38" y="71437"/>
                </a:lnTo>
                <a:lnTo>
                  <a:pt x="914" y="767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505533" y="3871837"/>
            <a:ext cx="328206" cy="438962"/>
          </a:xfrm>
          <a:custGeom>
            <a:avLst/>
            <a:gdLst/>
            <a:ahLst/>
            <a:cxnLst/>
            <a:rect l="l" t="t" r="r" b="b"/>
            <a:pathLst>
              <a:path w="328206" h="438962">
                <a:moveTo>
                  <a:pt x="0" y="389737"/>
                </a:moveTo>
                <a:lnTo>
                  <a:pt x="0" y="438962"/>
                </a:lnTo>
                <a:lnTo>
                  <a:pt x="328206" y="438962"/>
                </a:lnTo>
                <a:lnTo>
                  <a:pt x="328206" y="0"/>
                </a:lnTo>
                <a:lnTo>
                  <a:pt x="0" y="0"/>
                </a:lnTo>
                <a:lnTo>
                  <a:pt x="0" y="389737"/>
                </a:lnTo>
                <a:lnTo>
                  <a:pt x="155511" y="389737"/>
                </a:lnTo>
                <a:lnTo>
                  <a:pt x="132461" y="379285"/>
                </a:lnTo>
                <a:lnTo>
                  <a:pt x="133845" y="380237"/>
                </a:lnTo>
                <a:lnTo>
                  <a:pt x="155511" y="38973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505533" y="3921055"/>
            <a:ext cx="147751" cy="0"/>
          </a:xfrm>
          <a:custGeom>
            <a:avLst/>
            <a:gdLst/>
            <a:ahLst/>
            <a:cxnLst/>
            <a:rect l="l" t="t" r="r" b="b"/>
            <a:pathLst>
              <a:path w="147751">
                <a:moveTo>
                  <a:pt x="0" y="0"/>
                </a:moveTo>
                <a:lnTo>
                  <a:pt x="147751" y="0"/>
                </a:lnTo>
                <a:lnTo>
                  <a:pt x="14315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10750" y="4212986"/>
            <a:ext cx="5029" cy="10528"/>
          </a:xfrm>
          <a:custGeom>
            <a:avLst/>
            <a:gdLst/>
            <a:ahLst/>
            <a:cxnLst/>
            <a:rect l="l" t="t" r="r" b="b"/>
            <a:pathLst>
              <a:path w="5029" h="10528">
                <a:moveTo>
                  <a:pt x="634" y="1346"/>
                </a:moveTo>
                <a:lnTo>
                  <a:pt x="5029" y="10528"/>
                </a:lnTo>
                <a:lnTo>
                  <a:pt x="558" y="1816"/>
                </a:lnTo>
                <a:lnTo>
                  <a:pt x="0" y="0"/>
                </a:lnTo>
                <a:lnTo>
                  <a:pt x="634" y="13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08807" y="4195955"/>
            <a:ext cx="1943" cy="17030"/>
          </a:xfrm>
          <a:custGeom>
            <a:avLst/>
            <a:gdLst/>
            <a:ahLst/>
            <a:cxnLst/>
            <a:rect l="l" t="t" r="r" b="b"/>
            <a:pathLst>
              <a:path w="1943" h="17030">
                <a:moveTo>
                  <a:pt x="1943" y="17030"/>
                </a:moveTo>
                <a:lnTo>
                  <a:pt x="0" y="0"/>
                </a:lnTo>
                <a:lnTo>
                  <a:pt x="317" y="2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08138" y="4190370"/>
            <a:ext cx="673" cy="5588"/>
          </a:xfrm>
          <a:custGeom>
            <a:avLst/>
            <a:gdLst/>
            <a:ahLst/>
            <a:cxnLst/>
            <a:rect l="l" t="t" r="r" b="b"/>
            <a:pathLst>
              <a:path w="673" h="5587">
                <a:moveTo>
                  <a:pt x="673" y="5587"/>
                </a:moveTo>
                <a:lnTo>
                  <a:pt x="0" y="990"/>
                </a:lnTo>
                <a:lnTo>
                  <a:pt x="38" y="0"/>
                </a:lnTo>
                <a:lnTo>
                  <a:pt x="673" y="558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08177" y="4172988"/>
            <a:ext cx="3797" cy="17386"/>
          </a:xfrm>
          <a:custGeom>
            <a:avLst/>
            <a:gdLst/>
            <a:ahLst/>
            <a:cxnLst/>
            <a:rect l="l" t="t" r="r" b="b"/>
            <a:pathLst>
              <a:path w="3797" h="17386">
                <a:moveTo>
                  <a:pt x="0" y="17386"/>
                </a:moveTo>
                <a:lnTo>
                  <a:pt x="3797" y="0"/>
                </a:lnTo>
                <a:lnTo>
                  <a:pt x="2806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10755" y="4007860"/>
            <a:ext cx="10058" cy="21018"/>
          </a:xfrm>
          <a:custGeom>
            <a:avLst/>
            <a:gdLst/>
            <a:ahLst/>
            <a:cxnLst/>
            <a:rect l="l" t="t" r="r" b="b"/>
            <a:pathLst>
              <a:path w="10058" h="21018">
                <a:moveTo>
                  <a:pt x="6451" y="13500"/>
                </a:moveTo>
                <a:lnTo>
                  <a:pt x="2247" y="6565"/>
                </a:lnTo>
                <a:lnTo>
                  <a:pt x="0" y="0"/>
                </a:lnTo>
                <a:lnTo>
                  <a:pt x="10058" y="2101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38041" y="4046028"/>
            <a:ext cx="15240" cy="6934"/>
          </a:xfrm>
          <a:custGeom>
            <a:avLst/>
            <a:gdLst/>
            <a:ahLst/>
            <a:cxnLst/>
            <a:rect l="l" t="t" r="r" b="b"/>
            <a:pathLst>
              <a:path w="15240" h="6934">
                <a:moveTo>
                  <a:pt x="15240" y="693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09683" y="3998396"/>
            <a:ext cx="1066" cy="9461"/>
          </a:xfrm>
          <a:custGeom>
            <a:avLst/>
            <a:gdLst/>
            <a:ahLst/>
            <a:cxnLst/>
            <a:rect l="l" t="t" r="r" b="b"/>
            <a:pathLst>
              <a:path w="1066" h="9461">
                <a:moveTo>
                  <a:pt x="1066" y="9461"/>
                </a:moveTo>
                <a:lnTo>
                  <a:pt x="0" y="0"/>
                </a:lnTo>
                <a:lnTo>
                  <a:pt x="76" y="58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08133" y="3985249"/>
            <a:ext cx="1549" cy="13144"/>
          </a:xfrm>
          <a:custGeom>
            <a:avLst/>
            <a:gdLst/>
            <a:ahLst/>
            <a:cxnLst/>
            <a:rect l="l" t="t" r="r" b="b"/>
            <a:pathLst>
              <a:path w="1549" h="13144">
                <a:moveTo>
                  <a:pt x="1549" y="13144"/>
                </a:moveTo>
                <a:lnTo>
                  <a:pt x="0" y="6057"/>
                </a:lnTo>
                <a:lnTo>
                  <a:pt x="50" y="0"/>
                </a:lnTo>
                <a:lnTo>
                  <a:pt x="1549" y="1314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08336" y="3962909"/>
            <a:ext cx="4711" cy="21704"/>
          </a:xfrm>
          <a:custGeom>
            <a:avLst/>
            <a:gdLst/>
            <a:ahLst/>
            <a:cxnLst/>
            <a:rect l="l" t="t" r="r" b="b"/>
            <a:pathLst>
              <a:path w="4711" h="21704">
                <a:moveTo>
                  <a:pt x="0" y="21704"/>
                </a:moveTo>
                <a:lnTo>
                  <a:pt x="2971" y="4914"/>
                </a:lnTo>
                <a:lnTo>
                  <a:pt x="4711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20815" y="4234018"/>
            <a:ext cx="9499" cy="9499"/>
          </a:xfrm>
          <a:custGeom>
            <a:avLst/>
            <a:gdLst/>
            <a:ahLst/>
            <a:cxnLst/>
            <a:rect l="l" t="t" r="r" b="b"/>
            <a:pathLst>
              <a:path w="9499" h="9499">
                <a:moveTo>
                  <a:pt x="9499" y="9499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11978" y="4168354"/>
            <a:ext cx="990" cy="4635"/>
          </a:xfrm>
          <a:custGeom>
            <a:avLst/>
            <a:gdLst/>
            <a:ahLst/>
            <a:cxnLst/>
            <a:rect l="l" t="t" r="r" b="b"/>
            <a:pathLst>
              <a:path w="990" h="4635">
                <a:moveTo>
                  <a:pt x="0" y="4635"/>
                </a:moveTo>
                <a:lnTo>
                  <a:pt x="990" y="0"/>
                </a:lnTo>
                <a:lnTo>
                  <a:pt x="355" y="304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12970" y="4149987"/>
            <a:ext cx="11125" cy="18364"/>
          </a:xfrm>
          <a:custGeom>
            <a:avLst/>
            <a:gdLst/>
            <a:ahLst/>
            <a:cxnLst/>
            <a:rect l="l" t="t" r="r" b="b"/>
            <a:pathLst>
              <a:path w="11125" h="18364">
                <a:moveTo>
                  <a:pt x="8394" y="4508"/>
                </a:moveTo>
                <a:lnTo>
                  <a:pt x="11125" y="0"/>
                </a:lnTo>
                <a:lnTo>
                  <a:pt x="76" y="18135"/>
                </a:lnTo>
                <a:lnTo>
                  <a:pt x="0" y="1836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20810" y="4028885"/>
            <a:ext cx="11442" cy="11404"/>
          </a:xfrm>
          <a:custGeom>
            <a:avLst/>
            <a:gdLst/>
            <a:ahLst/>
            <a:cxnLst/>
            <a:rect l="l" t="t" r="r" b="b"/>
            <a:pathLst>
              <a:path w="11442" h="11404">
                <a:moveTo>
                  <a:pt x="0" y="0"/>
                </a:moveTo>
                <a:lnTo>
                  <a:pt x="4508" y="5778"/>
                </a:lnTo>
                <a:lnTo>
                  <a:pt x="11442" y="1140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24099" y="4145389"/>
            <a:ext cx="4432" cy="4597"/>
          </a:xfrm>
          <a:custGeom>
            <a:avLst/>
            <a:gdLst/>
            <a:ahLst/>
            <a:cxnLst/>
            <a:rect l="l" t="t" r="r" b="b"/>
            <a:pathLst>
              <a:path w="4432" h="4597">
                <a:moveTo>
                  <a:pt x="2768" y="1346"/>
                </a:moveTo>
                <a:lnTo>
                  <a:pt x="4432" y="0"/>
                </a:lnTo>
                <a:lnTo>
                  <a:pt x="1219" y="2616"/>
                </a:lnTo>
                <a:lnTo>
                  <a:pt x="0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30318" y="4243522"/>
            <a:ext cx="7683" cy="7594"/>
          </a:xfrm>
          <a:custGeom>
            <a:avLst/>
            <a:gdLst/>
            <a:ahLst/>
            <a:cxnLst/>
            <a:rect l="l" t="t" r="r" b="b"/>
            <a:pathLst>
              <a:path w="7683" h="7594">
                <a:moveTo>
                  <a:pt x="1143" y="1104"/>
                </a:moveTo>
                <a:lnTo>
                  <a:pt x="0" y="0"/>
                </a:lnTo>
                <a:lnTo>
                  <a:pt x="7683" y="759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28531" y="4132954"/>
            <a:ext cx="15570" cy="12433"/>
          </a:xfrm>
          <a:custGeom>
            <a:avLst/>
            <a:gdLst/>
            <a:ahLst/>
            <a:cxnLst/>
            <a:rect l="l" t="t" r="r" b="b"/>
            <a:pathLst>
              <a:path w="15570" h="12433">
                <a:moveTo>
                  <a:pt x="0" y="12433"/>
                </a:moveTo>
                <a:lnTo>
                  <a:pt x="15570" y="0"/>
                </a:lnTo>
                <a:lnTo>
                  <a:pt x="15163" y="114"/>
                </a:lnTo>
                <a:lnTo>
                  <a:pt x="1778" y="1104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25721" y="3926719"/>
            <a:ext cx="20789" cy="15798"/>
          </a:xfrm>
          <a:custGeom>
            <a:avLst/>
            <a:gdLst/>
            <a:ahLst/>
            <a:cxnLst/>
            <a:rect l="l" t="t" r="r" b="b"/>
            <a:pathLst>
              <a:path w="20789" h="15798">
                <a:moveTo>
                  <a:pt x="0" y="15798"/>
                </a:moveTo>
                <a:lnTo>
                  <a:pt x="18846" y="749"/>
                </a:lnTo>
                <a:lnTo>
                  <a:pt x="2078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44099" y="3921052"/>
            <a:ext cx="148615" cy="340525"/>
          </a:xfrm>
          <a:custGeom>
            <a:avLst/>
            <a:gdLst/>
            <a:ahLst/>
            <a:cxnLst/>
            <a:rect l="l" t="t" r="r" b="b"/>
            <a:pathLst>
              <a:path w="148615" h="340525">
                <a:moveTo>
                  <a:pt x="102044" y="58966"/>
                </a:moveTo>
                <a:lnTo>
                  <a:pt x="103428" y="70256"/>
                </a:lnTo>
                <a:lnTo>
                  <a:pt x="103390" y="71208"/>
                </a:lnTo>
                <a:lnTo>
                  <a:pt x="102044" y="58966"/>
                </a:lnTo>
                <a:lnTo>
                  <a:pt x="100812" y="48590"/>
                </a:lnTo>
                <a:lnTo>
                  <a:pt x="90754" y="27559"/>
                </a:lnTo>
                <a:lnTo>
                  <a:pt x="73571" y="10452"/>
                </a:lnTo>
                <a:lnTo>
                  <a:pt x="50520" y="0"/>
                </a:lnTo>
                <a:lnTo>
                  <a:pt x="148615" y="0"/>
                </a:lnTo>
                <a:lnTo>
                  <a:pt x="148615" y="340525"/>
                </a:lnTo>
                <a:lnTo>
                  <a:pt x="50520" y="340525"/>
                </a:lnTo>
                <a:lnTo>
                  <a:pt x="66992" y="334149"/>
                </a:lnTo>
                <a:lnTo>
                  <a:pt x="86207" y="318782"/>
                </a:lnTo>
                <a:lnTo>
                  <a:pt x="98526" y="298665"/>
                </a:lnTo>
                <a:lnTo>
                  <a:pt x="103390" y="276326"/>
                </a:lnTo>
                <a:lnTo>
                  <a:pt x="100812" y="253720"/>
                </a:lnTo>
                <a:lnTo>
                  <a:pt x="90754" y="232689"/>
                </a:lnTo>
                <a:lnTo>
                  <a:pt x="73571" y="215582"/>
                </a:lnTo>
                <a:lnTo>
                  <a:pt x="50520" y="205130"/>
                </a:lnTo>
                <a:lnTo>
                  <a:pt x="24739" y="203669"/>
                </a:lnTo>
                <a:lnTo>
                  <a:pt x="469" y="211505"/>
                </a:lnTo>
                <a:lnTo>
                  <a:pt x="0" y="21189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44575" y="4126417"/>
            <a:ext cx="17894" cy="6146"/>
          </a:xfrm>
          <a:custGeom>
            <a:avLst/>
            <a:gdLst/>
            <a:ahLst/>
            <a:cxnLst/>
            <a:rect l="l" t="t" r="r" b="b"/>
            <a:pathLst>
              <a:path w="17894" h="6146">
                <a:moveTo>
                  <a:pt x="16230" y="596"/>
                </a:moveTo>
                <a:lnTo>
                  <a:pt x="17894" y="0"/>
                </a:lnTo>
                <a:lnTo>
                  <a:pt x="0" y="614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644569" y="3921056"/>
            <a:ext cx="16471" cy="6413"/>
          </a:xfrm>
          <a:custGeom>
            <a:avLst/>
            <a:gdLst/>
            <a:ahLst/>
            <a:cxnLst/>
            <a:rect l="l" t="t" r="r" b="b"/>
            <a:pathLst>
              <a:path w="16471" h="6413">
                <a:moveTo>
                  <a:pt x="0" y="6413"/>
                </a:moveTo>
                <a:lnTo>
                  <a:pt x="16471" y="0"/>
                </a:lnTo>
                <a:lnTo>
                  <a:pt x="871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649880" y="4198536"/>
            <a:ext cx="24269" cy="23558"/>
          </a:xfrm>
          <a:custGeom>
            <a:avLst/>
            <a:gdLst/>
            <a:ahLst/>
            <a:cxnLst/>
            <a:rect l="l" t="t" r="r" b="b"/>
            <a:pathLst>
              <a:path w="24269" h="23558">
                <a:moveTo>
                  <a:pt x="24269" y="23558"/>
                </a:moveTo>
                <a:lnTo>
                  <a:pt x="17183" y="21463"/>
                </a:lnTo>
                <a:lnTo>
                  <a:pt x="12865" y="19799"/>
                </a:lnTo>
                <a:lnTo>
                  <a:pt x="5384" y="13106"/>
                </a:lnTo>
                <a:lnTo>
                  <a:pt x="787" y="4584"/>
                </a:lnTo>
                <a:lnTo>
                  <a:pt x="0" y="0"/>
                </a:lnTo>
                <a:lnTo>
                  <a:pt x="2133" y="712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652926" y="4207363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649127" y="4182173"/>
            <a:ext cx="2844" cy="16357"/>
          </a:xfrm>
          <a:custGeom>
            <a:avLst/>
            <a:gdLst/>
            <a:ahLst/>
            <a:cxnLst/>
            <a:rect l="l" t="t" r="r" b="b"/>
            <a:pathLst>
              <a:path w="2844" h="16357">
                <a:moveTo>
                  <a:pt x="749" y="16357"/>
                </a:moveTo>
                <a:lnTo>
                  <a:pt x="0" y="11684"/>
                </a:lnTo>
                <a:lnTo>
                  <a:pt x="1536" y="2463"/>
                </a:lnTo>
                <a:lnTo>
                  <a:pt x="2844" y="0"/>
                </a:lnTo>
                <a:lnTo>
                  <a:pt x="749" y="704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649521" y="4191487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651976" y="4165664"/>
            <a:ext cx="24269" cy="16510"/>
          </a:xfrm>
          <a:custGeom>
            <a:avLst/>
            <a:gdLst/>
            <a:ahLst/>
            <a:cxnLst/>
            <a:rect l="l" t="t" r="r" b="b"/>
            <a:pathLst>
              <a:path w="24269" h="16510">
                <a:moveTo>
                  <a:pt x="23482" y="0"/>
                </a:moveTo>
                <a:lnTo>
                  <a:pt x="24269" y="38"/>
                </a:lnTo>
                <a:lnTo>
                  <a:pt x="20548" y="0"/>
                </a:lnTo>
                <a:lnTo>
                  <a:pt x="10769" y="3759"/>
                </a:lnTo>
                <a:lnTo>
                  <a:pt x="3289" y="10452"/>
                </a:lnTo>
                <a:lnTo>
                  <a:pt x="0" y="1651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652926" y="4174375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653285" y="4052486"/>
            <a:ext cx="50520" cy="5422"/>
          </a:xfrm>
          <a:custGeom>
            <a:avLst/>
            <a:gdLst/>
            <a:ahLst/>
            <a:cxnLst/>
            <a:rect l="l" t="t" r="r" b="b"/>
            <a:pathLst>
              <a:path w="50520" h="5422">
                <a:moveTo>
                  <a:pt x="431" y="634"/>
                </a:moveTo>
                <a:lnTo>
                  <a:pt x="0" y="482"/>
                </a:lnTo>
                <a:lnTo>
                  <a:pt x="7759" y="3962"/>
                </a:lnTo>
                <a:lnTo>
                  <a:pt x="33540" y="5422"/>
                </a:lnTo>
                <a:lnTo>
                  <a:pt x="50520" y="0"/>
                </a:lnTo>
                <a:lnTo>
                  <a:pt x="36385" y="4991"/>
                </a:lnTo>
                <a:lnTo>
                  <a:pt x="33540" y="542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649994" y="3993800"/>
            <a:ext cx="24155" cy="23164"/>
          </a:xfrm>
          <a:custGeom>
            <a:avLst/>
            <a:gdLst/>
            <a:ahLst/>
            <a:cxnLst/>
            <a:rect l="l" t="t" r="r" b="b"/>
            <a:pathLst>
              <a:path w="24155" h="23164">
                <a:moveTo>
                  <a:pt x="24155" y="23164"/>
                </a:moveTo>
                <a:lnTo>
                  <a:pt x="17068" y="21069"/>
                </a:lnTo>
                <a:lnTo>
                  <a:pt x="12750" y="19405"/>
                </a:lnTo>
                <a:lnTo>
                  <a:pt x="5270" y="12712"/>
                </a:lnTo>
                <a:lnTo>
                  <a:pt x="673" y="4241"/>
                </a:lnTo>
                <a:lnTo>
                  <a:pt x="0" y="0"/>
                </a:lnTo>
                <a:lnTo>
                  <a:pt x="2019" y="6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652926" y="4002234"/>
            <a:ext cx="4318" cy="6019"/>
          </a:xfrm>
          <a:custGeom>
            <a:avLst/>
            <a:gdLst/>
            <a:ahLst/>
            <a:cxnLst/>
            <a:rect l="l" t="t" r="r" b="b"/>
            <a:pathLst>
              <a:path w="4318" h="6019">
                <a:moveTo>
                  <a:pt x="0" y="0"/>
                </a:moveTo>
                <a:lnTo>
                  <a:pt x="4318" y="601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649118" y="3960539"/>
            <a:ext cx="57429" cy="56426"/>
          </a:xfrm>
          <a:custGeom>
            <a:avLst/>
            <a:gdLst/>
            <a:ahLst/>
            <a:cxnLst/>
            <a:rect l="l" t="t" r="r" b="b"/>
            <a:pathLst>
              <a:path w="57429" h="56426">
                <a:moveTo>
                  <a:pt x="876" y="33261"/>
                </a:moveTo>
                <a:lnTo>
                  <a:pt x="0" y="28232"/>
                </a:lnTo>
                <a:lnTo>
                  <a:pt x="1549" y="18961"/>
                </a:lnTo>
                <a:lnTo>
                  <a:pt x="6146" y="10452"/>
                </a:lnTo>
                <a:lnTo>
                  <a:pt x="13627" y="3759"/>
                </a:lnTo>
                <a:lnTo>
                  <a:pt x="23406" y="0"/>
                </a:lnTo>
                <a:lnTo>
                  <a:pt x="34023" y="0"/>
                </a:lnTo>
                <a:lnTo>
                  <a:pt x="43802" y="3759"/>
                </a:lnTo>
                <a:lnTo>
                  <a:pt x="50101" y="9423"/>
                </a:lnTo>
                <a:lnTo>
                  <a:pt x="55918" y="18961"/>
                </a:lnTo>
                <a:lnTo>
                  <a:pt x="57429" y="28232"/>
                </a:lnTo>
                <a:lnTo>
                  <a:pt x="55880" y="37541"/>
                </a:lnTo>
                <a:lnTo>
                  <a:pt x="51282" y="45974"/>
                </a:lnTo>
                <a:lnTo>
                  <a:pt x="43802" y="52666"/>
                </a:lnTo>
                <a:lnTo>
                  <a:pt x="34023" y="56426"/>
                </a:lnTo>
                <a:lnTo>
                  <a:pt x="23406" y="56426"/>
                </a:lnTo>
                <a:lnTo>
                  <a:pt x="17945" y="543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649521" y="3986358"/>
            <a:ext cx="0" cy="4787"/>
          </a:xfrm>
          <a:custGeom>
            <a:avLst/>
            <a:gdLst/>
            <a:ahLst/>
            <a:cxnLst/>
            <a:rect l="l" t="t" r="r" b="b"/>
            <a:pathLst>
              <a:path h="4787">
                <a:moveTo>
                  <a:pt x="0" y="478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649876" y="3976973"/>
            <a:ext cx="2133" cy="7124"/>
          </a:xfrm>
          <a:custGeom>
            <a:avLst/>
            <a:gdLst/>
            <a:ahLst/>
            <a:cxnLst/>
            <a:rect l="l" t="t" r="r" b="b"/>
            <a:pathLst>
              <a:path w="2133" h="7124">
                <a:moveTo>
                  <a:pt x="0" y="7124"/>
                </a:moveTo>
                <a:lnTo>
                  <a:pt x="213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652926" y="3969247"/>
            <a:ext cx="4279" cy="6019"/>
          </a:xfrm>
          <a:custGeom>
            <a:avLst/>
            <a:gdLst/>
            <a:ahLst/>
            <a:cxnLst/>
            <a:rect l="l" t="t" r="r" b="b"/>
            <a:pathLst>
              <a:path w="4279" h="6019">
                <a:moveTo>
                  <a:pt x="0" y="6019"/>
                </a:moveTo>
                <a:lnTo>
                  <a:pt x="427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658667" y="4214689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658826" y="4168634"/>
            <a:ext cx="6019" cy="4356"/>
          </a:xfrm>
          <a:custGeom>
            <a:avLst/>
            <a:gdLst/>
            <a:ahLst/>
            <a:cxnLst/>
            <a:rect l="l" t="t" r="r" b="b"/>
            <a:pathLst>
              <a:path w="6019" h="4356">
                <a:moveTo>
                  <a:pt x="0" y="4356"/>
                </a:moveTo>
                <a:lnTo>
                  <a:pt x="601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662468" y="4125149"/>
            <a:ext cx="5067" cy="1270"/>
          </a:xfrm>
          <a:custGeom>
            <a:avLst/>
            <a:gdLst/>
            <a:ahLst/>
            <a:cxnLst/>
            <a:rect l="l" t="t" r="r" b="b"/>
            <a:pathLst>
              <a:path w="5067" h="1270">
                <a:moveTo>
                  <a:pt x="0" y="1270"/>
                </a:moveTo>
                <a:lnTo>
                  <a:pt x="3530" y="0"/>
                </a:lnTo>
                <a:lnTo>
                  <a:pt x="506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661042" y="4056447"/>
            <a:ext cx="18249" cy="1028"/>
          </a:xfrm>
          <a:custGeom>
            <a:avLst/>
            <a:gdLst/>
            <a:ahLst/>
            <a:cxnLst/>
            <a:rect l="l" t="t" r="r" b="b"/>
            <a:pathLst>
              <a:path w="18249" h="1028">
                <a:moveTo>
                  <a:pt x="0" y="0"/>
                </a:moveTo>
                <a:lnTo>
                  <a:pt x="4953" y="1028"/>
                </a:lnTo>
                <a:lnTo>
                  <a:pt x="18249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658667" y="4009560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0"/>
                </a:moveTo>
                <a:lnTo>
                  <a:pt x="6172" y="443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658667" y="3963508"/>
            <a:ext cx="6172" cy="4432"/>
          </a:xfrm>
          <a:custGeom>
            <a:avLst/>
            <a:gdLst/>
            <a:ahLst/>
            <a:cxnLst/>
            <a:rect l="l" t="t" r="r" b="b"/>
            <a:pathLst>
              <a:path w="6172" h="4432">
                <a:moveTo>
                  <a:pt x="0" y="4432"/>
                </a:moveTo>
                <a:lnTo>
                  <a:pt x="617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667062" y="4219995"/>
            <a:ext cx="9182" cy="2095"/>
          </a:xfrm>
          <a:custGeom>
            <a:avLst/>
            <a:gdLst/>
            <a:ahLst/>
            <a:cxnLst/>
            <a:rect l="l" t="t" r="r" b="b"/>
            <a:pathLst>
              <a:path w="9182" h="2095">
                <a:moveTo>
                  <a:pt x="0" y="0"/>
                </a:moveTo>
                <a:lnTo>
                  <a:pt x="5461" y="2095"/>
                </a:lnTo>
                <a:lnTo>
                  <a:pt x="9182" y="2095"/>
                </a:lnTo>
                <a:lnTo>
                  <a:pt x="8394" y="209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667062" y="4165668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668840" y="4124718"/>
            <a:ext cx="23368" cy="1346"/>
          </a:xfrm>
          <a:custGeom>
            <a:avLst/>
            <a:gdLst/>
            <a:ahLst/>
            <a:cxnLst/>
            <a:rect l="l" t="t" r="r" b="b"/>
            <a:pathLst>
              <a:path w="23368" h="1346">
                <a:moveTo>
                  <a:pt x="23367" y="1346"/>
                </a:moveTo>
                <a:lnTo>
                  <a:pt x="20840" y="431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667062" y="3960541"/>
            <a:ext cx="7086" cy="2171"/>
          </a:xfrm>
          <a:custGeom>
            <a:avLst/>
            <a:gdLst/>
            <a:ahLst/>
            <a:cxnLst/>
            <a:rect l="l" t="t" r="r" b="b"/>
            <a:pathLst>
              <a:path w="7086" h="2171">
                <a:moveTo>
                  <a:pt x="0" y="2171"/>
                </a:moveTo>
                <a:lnTo>
                  <a:pt x="708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676253" y="416566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355"/>
                </a:moveTo>
                <a:lnTo>
                  <a:pt x="0" y="38"/>
                </a:lnTo>
                <a:lnTo>
                  <a:pt x="6883" y="0"/>
                </a:lnTo>
                <a:lnTo>
                  <a:pt x="16675" y="3759"/>
                </a:lnTo>
                <a:lnTo>
                  <a:pt x="24193" y="10528"/>
                </a:lnTo>
                <a:lnTo>
                  <a:pt x="23355" y="97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676250" y="4016609"/>
            <a:ext cx="7797" cy="355"/>
          </a:xfrm>
          <a:custGeom>
            <a:avLst/>
            <a:gdLst/>
            <a:ahLst/>
            <a:cxnLst/>
            <a:rect l="l" t="t" r="r" b="b"/>
            <a:pathLst>
              <a:path w="7797" h="355">
                <a:moveTo>
                  <a:pt x="0" y="355"/>
                </a:moveTo>
                <a:lnTo>
                  <a:pt x="77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676250" y="3960576"/>
            <a:ext cx="7797" cy="317"/>
          </a:xfrm>
          <a:custGeom>
            <a:avLst/>
            <a:gdLst/>
            <a:ahLst/>
            <a:cxnLst/>
            <a:rect l="l" t="t" r="r" b="b"/>
            <a:pathLst>
              <a:path w="7797" h="317">
                <a:moveTo>
                  <a:pt x="0" y="0"/>
                </a:moveTo>
                <a:lnTo>
                  <a:pt x="7797" y="31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676253" y="4211566"/>
            <a:ext cx="24193" cy="10528"/>
          </a:xfrm>
          <a:custGeom>
            <a:avLst/>
            <a:gdLst/>
            <a:ahLst/>
            <a:cxnLst/>
            <a:rect l="l" t="t" r="r" b="b"/>
            <a:pathLst>
              <a:path w="24193" h="10528">
                <a:moveTo>
                  <a:pt x="7797" y="10210"/>
                </a:moveTo>
                <a:lnTo>
                  <a:pt x="0" y="10528"/>
                </a:lnTo>
                <a:lnTo>
                  <a:pt x="6883" y="10528"/>
                </a:lnTo>
                <a:lnTo>
                  <a:pt x="16675" y="6769"/>
                </a:lnTo>
                <a:lnTo>
                  <a:pt x="22961" y="1142"/>
                </a:lnTo>
                <a:lnTo>
                  <a:pt x="24193" y="0"/>
                </a:lnTo>
                <a:lnTo>
                  <a:pt x="23355" y="74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685438" y="4218059"/>
            <a:ext cx="7759" cy="3162"/>
          </a:xfrm>
          <a:custGeom>
            <a:avLst/>
            <a:gdLst/>
            <a:ahLst/>
            <a:cxnLst/>
            <a:rect l="l" t="t" r="r" b="b"/>
            <a:pathLst>
              <a:path w="7759" h="3162">
                <a:moveTo>
                  <a:pt x="0" y="3162"/>
                </a:moveTo>
                <a:lnTo>
                  <a:pt x="775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685438" y="4012920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0" y="3175"/>
                </a:moveTo>
                <a:lnTo>
                  <a:pt x="775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685439" y="4166528"/>
            <a:ext cx="7759" cy="3175"/>
          </a:xfrm>
          <a:custGeom>
            <a:avLst/>
            <a:gdLst/>
            <a:ahLst/>
            <a:cxnLst/>
            <a:rect l="l" t="t" r="r" b="b"/>
            <a:pathLst>
              <a:path w="7759" h="3175">
                <a:moveTo>
                  <a:pt x="7759" y="3175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685991" y="3961644"/>
            <a:ext cx="7200" cy="2933"/>
          </a:xfrm>
          <a:custGeom>
            <a:avLst/>
            <a:gdLst/>
            <a:ahLst/>
            <a:cxnLst/>
            <a:rect l="l" t="t" r="r" b="b"/>
            <a:pathLst>
              <a:path w="7200" h="2933">
                <a:moveTo>
                  <a:pt x="0" y="0"/>
                </a:moveTo>
                <a:lnTo>
                  <a:pt x="7200" y="2933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699217" y="4175088"/>
            <a:ext cx="7327" cy="37617"/>
          </a:xfrm>
          <a:custGeom>
            <a:avLst/>
            <a:gdLst/>
            <a:ahLst/>
            <a:cxnLst/>
            <a:rect l="l" t="t" r="r" b="b"/>
            <a:pathLst>
              <a:path w="7327" h="37617">
                <a:moveTo>
                  <a:pt x="0" y="0"/>
                </a:moveTo>
                <a:lnTo>
                  <a:pt x="1193" y="1066"/>
                </a:lnTo>
                <a:lnTo>
                  <a:pt x="5778" y="9550"/>
                </a:lnTo>
                <a:lnTo>
                  <a:pt x="7327" y="18808"/>
                </a:lnTo>
                <a:lnTo>
                  <a:pt x="5778" y="28117"/>
                </a:lnTo>
                <a:lnTo>
                  <a:pt x="1193" y="36550"/>
                </a:lnTo>
                <a:lnTo>
                  <a:pt x="0" y="3761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694623" y="4126184"/>
            <a:ext cx="20078" cy="9105"/>
          </a:xfrm>
          <a:custGeom>
            <a:avLst/>
            <a:gdLst/>
            <a:ahLst/>
            <a:cxnLst/>
            <a:rect l="l" t="t" r="r" b="b"/>
            <a:pathLst>
              <a:path w="20078" h="9105">
                <a:moveTo>
                  <a:pt x="20078" y="9105"/>
                </a:moveTo>
                <a:lnTo>
                  <a:pt x="17348" y="6883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694623" y="3921055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703808" y="4037561"/>
            <a:ext cx="22974" cy="14922"/>
          </a:xfrm>
          <a:custGeom>
            <a:avLst/>
            <a:gdLst/>
            <a:ahLst/>
            <a:cxnLst/>
            <a:rect l="l" t="t" r="r" b="b"/>
            <a:pathLst>
              <a:path w="22974" h="14922">
                <a:moveTo>
                  <a:pt x="7289" y="12509"/>
                </a:moveTo>
                <a:lnTo>
                  <a:pt x="8166" y="11988"/>
                </a:lnTo>
                <a:lnTo>
                  <a:pt x="22974" y="0"/>
                </a:lnTo>
                <a:lnTo>
                  <a:pt x="7289" y="12509"/>
                </a:lnTo>
                <a:lnTo>
                  <a:pt x="0" y="14922"/>
                </a:lnTo>
                <a:lnTo>
                  <a:pt x="1701" y="1428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699217" y="4006437"/>
            <a:ext cx="1231" cy="1143"/>
          </a:xfrm>
          <a:custGeom>
            <a:avLst/>
            <a:gdLst/>
            <a:ahLst/>
            <a:cxnLst/>
            <a:rect l="l" t="t" r="r" b="b"/>
            <a:pathLst>
              <a:path w="1231" h="1142">
                <a:moveTo>
                  <a:pt x="0" y="1143"/>
                </a:moveTo>
                <a:lnTo>
                  <a:pt x="1231" y="0"/>
                </a:lnTo>
                <a:lnTo>
                  <a:pt x="203" y="93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699613" y="3970317"/>
            <a:ext cx="838" cy="749"/>
          </a:xfrm>
          <a:custGeom>
            <a:avLst/>
            <a:gdLst/>
            <a:ahLst/>
            <a:cxnLst/>
            <a:rect l="l" t="t" r="r" b="b"/>
            <a:pathLst>
              <a:path w="838" h="749">
                <a:moveTo>
                  <a:pt x="0" y="0"/>
                </a:moveTo>
                <a:lnTo>
                  <a:pt x="838" y="74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699216" y="3969955"/>
            <a:ext cx="952" cy="876"/>
          </a:xfrm>
          <a:custGeom>
            <a:avLst/>
            <a:gdLst/>
            <a:ahLst/>
            <a:cxnLst/>
            <a:rect l="l" t="t" r="r" b="b"/>
            <a:pathLst>
              <a:path w="952" h="876">
                <a:moveTo>
                  <a:pt x="952" y="876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699217" y="3923153"/>
            <a:ext cx="17703" cy="8001"/>
          </a:xfrm>
          <a:custGeom>
            <a:avLst/>
            <a:gdLst/>
            <a:ahLst/>
            <a:cxnLst/>
            <a:rect l="l" t="t" r="r" b="b"/>
            <a:pathLst>
              <a:path w="17703" h="8000">
                <a:moveTo>
                  <a:pt x="0" y="0"/>
                </a:moveTo>
                <a:lnTo>
                  <a:pt x="17068" y="7404"/>
                </a:lnTo>
                <a:lnTo>
                  <a:pt x="17703" y="800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705039" y="4200545"/>
            <a:ext cx="393" cy="2540"/>
          </a:xfrm>
          <a:custGeom>
            <a:avLst/>
            <a:gdLst/>
            <a:ahLst/>
            <a:cxnLst/>
            <a:rect l="l" t="t" r="r" b="b"/>
            <a:pathLst>
              <a:path w="393" h="2539">
                <a:moveTo>
                  <a:pt x="0" y="2539"/>
                </a:moveTo>
                <a:lnTo>
                  <a:pt x="39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706150" y="4191360"/>
            <a:ext cx="393" cy="4597"/>
          </a:xfrm>
          <a:custGeom>
            <a:avLst/>
            <a:gdLst/>
            <a:ahLst/>
            <a:cxnLst/>
            <a:rect l="l" t="t" r="r" b="b"/>
            <a:pathLst>
              <a:path w="393" h="4597">
                <a:moveTo>
                  <a:pt x="76" y="4597"/>
                </a:moveTo>
                <a:lnTo>
                  <a:pt x="393" y="254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705713" y="3984618"/>
            <a:ext cx="825" cy="9182"/>
          </a:xfrm>
          <a:custGeom>
            <a:avLst/>
            <a:gdLst/>
            <a:ahLst/>
            <a:cxnLst/>
            <a:rect l="l" t="t" r="r" b="b"/>
            <a:pathLst>
              <a:path w="825" h="9182">
                <a:moveTo>
                  <a:pt x="0" y="9182"/>
                </a:moveTo>
                <a:lnTo>
                  <a:pt x="825" y="4152"/>
                </a:lnTo>
                <a:lnTo>
                  <a:pt x="15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711098" y="4245141"/>
            <a:ext cx="12547" cy="10058"/>
          </a:xfrm>
          <a:custGeom>
            <a:avLst/>
            <a:gdLst/>
            <a:ahLst/>
            <a:cxnLst/>
            <a:rect l="l" t="t" r="r" b="b"/>
            <a:pathLst>
              <a:path w="12547" h="10058">
                <a:moveTo>
                  <a:pt x="0" y="10058"/>
                </a:moveTo>
                <a:lnTo>
                  <a:pt x="5194" y="6934"/>
                </a:lnTo>
                <a:lnTo>
                  <a:pt x="1254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717671" y="4136637"/>
            <a:ext cx="14655" cy="14579"/>
          </a:xfrm>
          <a:custGeom>
            <a:avLst/>
            <a:gdLst/>
            <a:ahLst/>
            <a:cxnLst/>
            <a:rect l="l" t="t" r="r" b="b"/>
            <a:pathLst>
              <a:path w="14655" h="14579">
                <a:moveTo>
                  <a:pt x="0" y="0"/>
                </a:moveTo>
                <a:lnTo>
                  <a:pt x="12674" y="11328"/>
                </a:lnTo>
                <a:lnTo>
                  <a:pt x="14655" y="145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717671" y="3931509"/>
            <a:ext cx="15875" cy="15278"/>
          </a:xfrm>
          <a:custGeom>
            <a:avLst/>
            <a:gdLst/>
            <a:ahLst/>
            <a:cxnLst/>
            <a:rect l="l" t="t" r="r" b="b"/>
            <a:pathLst>
              <a:path w="15875" h="15278">
                <a:moveTo>
                  <a:pt x="0" y="0"/>
                </a:moveTo>
                <a:lnTo>
                  <a:pt x="15875" y="15278"/>
                </a:lnTo>
                <a:lnTo>
                  <a:pt x="13703" y="1327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726780" y="3992257"/>
            <a:ext cx="20713" cy="45300"/>
          </a:xfrm>
          <a:custGeom>
            <a:avLst/>
            <a:gdLst/>
            <a:ahLst/>
            <a:cxnLst/>
            <a:rect l="l" t="t" r="r" b="b"/>
            <a:pathLst>
              <a:path w="20713" h="45300">
                <a:moveTo>
                  <a:pt x="0" y="45300"/>
                </a:moveTo>
                <a:lnTo>
                  <a:pt x="3517" y="42405"/>
                </a:lnTo>
                <a:lnTo>
                  <a:pt x="15836" y="22326"/>
                </a:lnTo>
                <a:lnTo>
                  <a:pt x="20713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730303" y="4227680"/>
            <a:ext cx="7442" cy="12153"/>
          </a:xfrm>
          <a:custGeom>
            <a:avLst/>
            <a:gdLst/>
            <a:ahLst/>
            <a:cxnLst/>
            <a:rect l="l" t="t" r="r" b="b"/>
            <a:pathLst>
              <a:path w="7442" h="12153">
                <a:moveTo>
                  <a:pt x="0" y="12153"/>
                </a:moveTo>
                <a:lnTo>
                  <a:pt x="3251" y="8153"/>
                </a:lnTo>
                <a:lnTo>
                  <a:pt x="744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729749" y="4035066"/>
            <a:ext cx="76" cy="76"/>
          </a:xfrm>
          <a:custGeom>
            <a:avLst/>
            <a:gdLst/>
            <a:ahLst/>
            <a:cxnLst/>
            <a:rect l="l" t="t" r="r" b="b"/>
            <a:pathLst>
              <a:path w="76" h="76">
                <a:moveTo>
                  <a:pt x="0" y="76"/>
                </a:moveTo>
                <a:lnTo>
                  <a:pt x="7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735333" y="4154575"/>
            <a:ext cx="8039" cy="16992"/>
          </a:xfrm>
          <a:custGeom>
            <a:avLst/>
            <a:gdLst/>
            <a:ahLst/>
            <a:cxnLst/>
            <a:rect l="l" t="t" r="r" b="b"/>
            <a:pathLst>
              <a:path w="8039" h="16992">
                <a:moveTo>
                  <a:pt x="0" y="0"/>
                </a:moveTo>
                <a:lnTo>
                  <a:pt x="7327" y="13627"/>
                </a:lnTo>
                <a:lnTo>
                  <a:pt x="8039" y="1699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732838" y="4029317"/>
            <a:ext cx="749" cy="1231"/>
          </a:xfrm>
          <a:custGeom>
            <a:avLst/>
            <a:gdLst/>
            <a:ahLst/>
            <a:cxnLst/>
            <a:rect l="l" t="t" r="r" b="b"/>
            <a:pathLst>
              <a:path w="749" h="1231">
                <a:moveTo>
                  <a:pt x="0" y="1231"/>
                </a:moveTo>
                <a:lnTo>
                  <a:pt x="749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734857" y="3948616"/>
            <a:ext cx="9626" cy="20154"/>
          </a:xfrm>
          <a:custGeom>
            <a:avLst/>
            <a:gdLst/>
            <a:ahLst/>
            <a:cxnLst/>
            <a:rect l="l" t="t" r="r" b="b"/>
            <a:pathLst>
              <a:path w="9626" h="20154">
                <a:moveTo>
                  <a:pt x="0" y="0"/>
                </a:moveTo>
                <a:lnTo>
                  <a:pt x="9499" y="19202"/>
                </a:lnTo>
                <a:lnTo>
                  <a:pt x="9626" y="2015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733550" y="3946794"/>
            <a:ext cx="558" cy="1028"/>
          </a:xfrm>
          <a:custGeom>
            <a:avLst/>
            <a:gdLst/>
            <a:ahLst/>
            <a:cxnLst/>
            <a:rect l="l" t="t" r="r" b="b"/>
            <a:pathLst>
              <a:path w="558" h="1028">
                <a:moveTo>
                  <a:pt x="0" y="0"/>
                </a:moveTo>
                <a:lnTo>
                  <a:pt x="558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742619" y="4206650"/>
            <a:ext cx="2844" cy="13068"/>
          </a:xfrm>
          <a:custGeom>
            <a:avLst/>
            <a:gdLst/>
            <a:ahLst/>
            <a:cxnLst/>
            <a:rect l="l" t="t" r="r" b="b"/>
            <a:pathLst>
              <a:path w="2844" h="13068">
                <a:moveTo>
                  <a:pt x="0" y="13068"/>
                </a:moveTo>
                <a:lnTo>
                  <a:pt x="1739" y="8153"/>
                </a:lnTo>
                <a:lnTo>
                  <a:pt x="284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744915" y="4174771"/>
            <a:ext cx="2616" cy="22606"/>
          </a:xfrm>
          <a:custGeom>
            <a:avLst/>
            <a:gdLst/>
            <a:ahLst/>
            <a:cxnLst/>
            <a:rect l="l" t="t" r="r" b="b"/>
            <a:pathLst>
              <a:path w="2616" h="22605">
                <a:moveTo>
                  <a:pt x="0" y="0"/>
                </a:moveTo>
                <a:lnTo>
                  <a:pt x="2616" y="16586"/>
                </a:lnTo>
                <a:lnTo>
                  <a:pt x="2578" y="2260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745035" y="3970831"/>
            <a:ext cx="558" cy="4597"/>
          </a:xfrm>
          <a:custGeom>
            <a:avLst/>
            <a:gdLst/>
            <a:ahLst/>
            <a:cxnLst/>
            <a:rect l="l" t="t" r="r" b="b"/>
            <a:pathLst>
              <a:path w="558" h="4597">
                <a:moveTo>
                  <a:pt x="0" y="0"/>
                </a:moveTo>
                <a:lnTo>
                  <a:pt x="558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833738" y="4310797"/>
            <a:ext cx="99796" cy="0"/>
          </a:xfrm>
          <a:custGeom>
            <a:avLst/>
            <a:gdLst/>
            <a:ahLst/>
            <a:cxnLst/>
            <a:rect l="l" t="t" r="r" b="b"/>
            <a:pathLst>
              <a:path w="99796">
                <a:moveTo>
                  <a:pt x="0" y="0"/>
                </a:moveTo>
                <a:lnTo>
                  <a:pt x="99796" y="0"/>
                </a:lnTo>
                <a:lnTo>
                  <a:pt x="9845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833744" y="3871831"/>
            <a:ext cx="86004" cy="0"/>
          </a:xfrm>
          <a:custGeom>
            <a:avLst/>
            <a:gdLst/>
            <a:ahLst/>
            <a:cxnLst/>
            <a:rect l="l" t="t" r="r" b="b"/>
            <a:pathLst>
              <a:path w="86004">
                <a:moveTo>
                  <a:pt x="82956" y="0"/>
                </a:moveTo>
                <a:lnTo>
                  <a:pt x="86004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858681" y="4195958"/>
            <a:ext cx="120789" cy="67437"/>
          </a:xfrm>
          <a:custGeom>
            <a:avLst/>
            <a:gdLst/>
            <a:ahLst/>
            <a:cxnLst/>
            <a:rect l="l" t="t" r="r" b="b"/>
            <a:pathLst>
              <a:path w="120789" h="67437">
                <a:moveTo>
                  <a:pt x="119202" y="45935"/>
                </a:moveTo>
                <a:lnTo>
                  <a:pt x="120789" y="43916"/>
                </a:lnTo>
                <a:lnTo>
                  <a:pt x="116624" y="49225"/>
                </a:lnTo>
                <a:lnTo>
                  <a:pt x="97421" y="61772"/>
                </a:lnTo>
                <a:lnTo>
                  <a:pt x="75171" y="67437"/>
                </a:lnTo>
                <a:lnTo>
                  <a:pt x="52273" y="65532"/>
                </a:lnTo>
                <a:lnTo>
                  <a:pt x="31254" y="56311"/>
                </a:lnTo>
                <a:lnTo>
                  <a:pt x="14376" y="40741"/>
                </a:lnTo>
                <a:lnTo>
                  <a:pt x="3454" y="20548"/>
                </a:lnTo>
                <a:lnTo>
                  <a:pt x="0" y="0"/>
                </a:lnTo>
                <a:lnTo>
                  <a:pt x="723" y="427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858332" y="4163763"/>
            <a:ext cx="7835" cy="32194"/>
          </a:xfrm>
          <a:custGeom>
            <a:avLst/>
            <a:gdLst/>
            <a:ahLst/>
            <a:cxnLst/>
            <a:rect l="l" t="t" r="r" b="b"/>
            <a:pathLst>
              <a:path w="7835" h="32194">
                <a:moveTo>
                  <a:pt x="355" y="32194"/>
                </a:moveTo>
                <a:lnTo>
                  <a:pt x="0" y="30098"/>
                </a:lnTo>
                <a:lnTo>
                  <a:pt x="3797" y="7480"/>
                </a:lnTo>
                <a:lnTo>
                  <a:pt x="7835" y="0"/>
                </a:lnTo>
                <a:lnTo>
                  <a:pt x="6883" y="177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858328" y="3938631"/>
            <a:ext cx="22618" cy="96507"/>
          </a:xfrm>
          <a:custGeom>
            <a:avLst/>
            <a:gdLst/>
            <a:ahLst/>
            <a:cxnLst/>
            <a:rect l="l" t="t" r="r" b="b"/>
            <a:pathLst>
              <a:path w="22618" h="96507">
                <a:moveTo>
                  <a:pt x="16713" y="94767"/>
                </a:moveTo>
                <a:lnTo>
                  <a:pt x="18580" y="96507"/>
                </a:lnTo>
                <a:lnTo>
                  <a:pt x="14732" y="92951"/>
                </a:lnTo>
                <a:lnTo>
                  <a:pt x="3797" y="72745"/>
                </a:lnTo>
                <a:lnTo>
                  <a:pt x="0" y="50139"/>
                </a:lnTo>
                <a:lnTo>
                  <a:pt x="3797" y="27482"/>
                </a:lnTo>
                <a:lnTo>
                  <a:pt x="14732" y="7289"/>
                </a:lnTo>
                <a:lnTo>
                  <a:pt x="22618" y="0"/>
                </a:lnTo>
                <a:lnTo>
                  <a:pt x="21501" y="102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862884" y="4196549"/>
            <a:ext cx="1346" cy="8001"/>
          </a:xfrm>
          <a:custGeom>
            <a:avLst/>
            <a:gdLst/>
            <a:ahLst/>
            <a:cxnLst/>
            <a:rect l="l" t="t" r="r" b="b"/>
            <a:pathLst>
              <a:path w="1346" h="8000">
                <a:moveTo>
                  <a:pt x="1346" y="8000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862453" y="4183202"/>
            <a:ext cx="1777" cy="17348"/>
          </a:xfrm>
          <a:custGeom>
            <a:avLst/>
            <a:gdLst/>
            <a:ahLst/>
            <a:cxnLst/>
            <a:rect l="l" t="t" r="r" b="b"/>
            <a:pathLst>
              <a:path w="1778" h="17348">
                <a:moveTo>
                  <a:pt x="1104" y="17348"/>
                </a:moveTo>
                <a:lnTo>
                  <a:pt x="0" y="10693"/>
                </a:lnTo>
                <a:lnTo>
                  <a:pt x="177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862529" y="3989212"/>
            <a:ext cx="1701" cy="10210"/>
          </a:xfrm>
          <a:custGeom>
            <a:avLst/>
            <a:gdLst/>
            <a:ahLst/>
            <a:cxnLst/>
            <a:rect l="l" t="t" r="r" b="b"/>
            <a:pathLst>
              <a:path w="1701" h="10210">
                <a:moveTo>
                  <a:pt x="1701" y="10210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862449" y="3978076"/>
            <a:ext cx="1778" cy="10693"/>
          </a:xfrm>
          <a:custGeom>
            <a:avLst/>
            <a:gdLst/>
            <a:ahLst/>
            <a:cxnLst/>
            <a:rect l="l" t="t" r="r" b="b"/>
            <a:pathLst>
              <a:path w="1778" h="10693">
                <a:moveTo>
                  <a:pt x="0" y="10693"/>
                </a:moveTo>
                <a:lnTo>
                  <a:pt x="177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866171" y="4154568"/>
            <a:ext cx="4953" cy="9194"/>
          </a:xfrm>
          <a:custGeom>
            <a:avLst/>
            <a:gdLst/>
            <a:ahLst/>
            <a:cxnLst/>
            <a:rect l="l" t="t" r="r" b="b"/>
            <a:pathLst>
              <a:path w="4953" h="9194">
                <a:moveTo>
                  <a:pt x="0" y="9194"/>
                </a:moveTo>
                <a:lnTo>
                  <a:pt x="4953" y="0"/>
                </a:lnTo>
                <a:lnTo>
                  <a:pt x="3009" y="360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870329" y="4162618"/>
            <a:ext cx="38" cy="76"/>
          </a:xfrm>
          <a:custGeom>
            <a:avLst/>
            <a:gdLst/>
            <a:ahLst/>
            <a:cxnLst/>
            <a:rect l="l" t="t" r="r" b="b"/>
            <a:pathLst>
              <a:path w="38" h="76">
                <a:moveTo>
                  <a:pt x="0" y="76"/>
                </a:moveTo>
                <a:lnTo>
                  <a:pt x="3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871123" y="4124354"/>
            <a:ext cx="125768" cy="115519"/>
          </a:xfrm>
          <a:custGeom>
            <a:avLst/>
            <a:gdLst/>
            <a:ahLst/>
            <a:cxnLst/>
            <a:rect l="l" t="t" r="r" b="b"/>
            <a:pathLst>
              <a:path w="125768" h="115519">
                <a:moveTo>
                  <a:pt x="108343" y="115519"/>
                </a:moveTo>
                <a:lnTo>
                  <a:pt x="118325" y="102730"/>
                </a:lnTo>
                <a:lnTo>
                  <a:pt x="125768" y="80987"/>
                </a:lnTo>
                <a:lnTo>
                  <a:pt x="125768" y="58064"/>
                </a:lnTo>
                <a:lnTo>
                  <a:pt x="118325" y="36322"/>
                </a:lnTo>
                <a:lnTo>
                  <a:pt x="104190" y="18224"/>
                </a:lnTo>
                <a:lnTo>
                  <a:pt x="84975" y="5664"/>
                </a:lnTo>
                <a:lnTo>
                  <a:pt x="62725" y="0"/>
                </a:lnTo>
                <a:lnTo>
                  <a:pt x="39839" y="1905"/>
                </a:lnTo>
                <a:lnTo>
                  <a:pt x="18808" y="11137"/>
                </a:lnTo>
                <a:lnTo>
                  <a:pt x="1943" y="26695"/>
                </a:lnTo>
                <a:lnTo>
                  <a:pt x="0" y="30213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870331" y="4019939"/>
            <a:ext cx="38" cy="114"/>
          </a:xfrm>
          <a:custGeom>
            <a:avLst/>
            <a:gdLst/>
            <a:ahLst/>
            <a:cxnLst/>
            <a:rect l="l" t="t" r="r" b="b"/>
            <a:pathLst>
              <a:path w="38" h="114">
                <a:moveTo>
                  <a:pt x="38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876829" y="4195955"/>
            <a:ext cx="52108" cy="49225"/>
          </a:xfrm>
          <a:custGeom>
            <a:avLst/>
            <a:gdLst/>
            <a:ahLst/>
            <a:cxnLst/>
            <a:rect l="l" t="t" r="r" b="b"/>
            <a:pathLst>
              <a:path w="52108" h="49225">
                <a:moveTo>
                  <a:pt x="49415" y="49225"/>
                </a:moveTo>
                <a:lnTo>
                  <a:pt x="52108" y="49225"/>
                </a:lnTo>
                <a:lnTo>
                  <a:pt x="41021" y="49225"/>
                </a:lnTo>
                <a:lnTo>
                  <a:pt x="41021" y="8204"/>
                </a:lnTo>
                <a:lnTo>
                  <a:pt x="0" y="8204"/>
                </a:lnTo>
                <a:lnTo>
                  <a:pt x="0" y="0"/>
                </a:lnTo>
                <a:lnTo>
                  <a:pt x="0" y="59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876823" y="4191360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35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876823" y="4145389"/>
            <a:ext cx="41021" cy="45974"/>
          </a:xfrm>
          <a:custGeom>
            <a:avLst/>
            <a:gdLst/>
            <a:ahLst/>
            <a:cxnLst/>
            <a:rect l="l" t="t" r="r" b="b"/>
            <a:pathLst>
              <a:path w="41021" h="45974">
                <a:moveTo>
                  <a:pt x="0" y="45974"/>
                </a:moveTo>
                <a:lnTo>
                  <a:pt x="0" y="38252"/>
                </a:lnTo>
                <a:lnTo>
                  <a:pt x="41021" y="38252"/>
                </a:lnTo>
                <a:lnTo>
                  <a:pt x="41021" y="0"/>
                </a:lnTo>
                <a:lnTo>
                  <a:pt x="41021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876823" y="4183641"/>
            <a:ext cx="0" cy="1701"/>
          </a:xfrm>
          <a:custGeom>
            <a:avLst/>
            <a:gdLst/>
            <a:ahLst/>
            <a:cxnLst/>
            <a:rect l="l" t="t" r="r" b="b"/>
            <a:pathLst>
              <a:path h="1701">
                <a:moveTo>
                  <a:pt x="0" y="0"/>
                </a:moveTo>
                <a:lnTo>
                  <a:pt x="0" y="1701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876903" y="4035143"/>
            <a:ext cx="75006" cy="23126"/>
          </a:xfrm>
          <a:custGeom>
            <a:avLst/>
            <a:gdLst/>
            <a:ahLst/>
            <a:cxnLst/>
            <a:rect l="l" t="t" r="r" b="b"/>
            <a:pathLst>
              <a:path w="75006" h="23126">
                <a:moveTo>
                  <a:pt x="0" y="0"/>
                </a:moveTo>
                <a:lnTo>
                  <a:pt x="13030" y="12001"/>
                </a:lnTo>
                <a:lnTo>
                  <a:pt x="34061" y="21221"/>
                </a:lnTo>
                <a:lnTo>
                  <a:pt x="56946" y="23126"/>
                </a:lnTo>
                <a:lnTo>
                  <a:pt x="75006" y="18529"/>
                </a:lnTo>
                <a:lnTo>
                  <a:pt x="74371" y="1869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876828" y="3943226"/>
            <a:ext cx="52108" cy="96786"/>
          </a:xfrm>
          <a:custGeom>
            <a:avLst/>
            <a:gdLst/>
            <a:ahLst/>
            <a:cxnLst/>
            <a:rect l="l" t="t" r="r" b="b"/>
            <a:pathLst>
              <a:path w="52108" h="96786">
                <a:moveTo>
                  <a:pt x="41021" y="4597"/>
                </a:moveTo>
                <a:lnTo>
                  <a:pt x="41021" y="0"/>
                </a:lnTo>
                <a:lnTo>
                  <a:pt x="41021" y="35280"/>
                </a:lnTo>
                <a:lnTo>
                  <a:pt x="0" y="35280"/>
                </a:lnTo>
                <a:lnTo>
                  <a:pt x="0" y="55803"/>
                </a:lnTo>
                <a:lnTo>
                  <a:pt x="41021" y="55803"/>
                </a:lnTo>
                <a:lnTo>
                  <a:pt x="41021" y="96786"/>
                </a:lnTo>
                <a:lnTo>
                  <a:pt x="52108" y="96786"/>
                </a:lnTo>
                <a:lnTo>
                  <a:pt x="51282" y="9678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880941" y="3934039"/>
            <a:ext cx="4991" cy="4597"/>
          </a:xfrm>
          <a:custGeom>
            <a:avLst/>
            <a:gdLst/>
            <a:ahLst/>
            <a:cxnLst/>
            <a:rect l="l" t="t" r="r" b="b"/>
            <a:pathLst>
              <a:path w="4991" h="4597">
                <a:moveTo>
                  <a:pt x="0" y="4597"/>
                </a:moveTo>
                <a:lnTo>
                  <a:pt x="4991" y="0"/>
                </a:lnTo>
                <a:lnTo>
                  <a:pt x="2019" y="273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885931" y="3920937"/>
            <a:ext cx="27520" cy="13106"/>
          </a:xfrm>
          <a:custGeom>
            <a:avLst/>
            <a:gdLst/>
            <a:ahLst/>
            <a:cxnLst/>
            <a:rect l="l" t="t" r="r" b="b"/>
            <a:pathLst>
              <a:path w="27520" h="13106">
                <a:moveTo>
                  <a:pt x="0" y="13106"/>
                </a:moveTo>
                <a:lnTo>
                  <a:pt x="4000" y="9423"/>
                </a:lnTo>
                <a:lnTo>
                  <a:pt x="25031" y="203"/>
                </a:lnTo>
                <a:lnTo>
                  <a:pt x="2752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910958" y="3919228"/>
            <a:ext cx="52158" cy="10223"/>
          </a:xfrm>
          <a:custGeom>
            <a:avLst/>
            <a:gdLst/>
            <a:ahLst/>
            <a:cxnLst/>
            <a:rect l="l" t="t" r="r" b="b"/>
            <a:pathLst>
              <a:path w="52158" h="10223">
                <a:moveTo>
                  <a:pt x="0" y="1904"/>
                </a:moveTo>
                <a:lnTo>
                  <a:pt x="22885" y="0"/>
                </a:lnTo>
                <a:lnTo>
                  <a:pt x="45148" y="5664"/>
                </a:lnTo>
                <a:lnTo>
                  <a:pt x="52158" y="10223"/>
                </a:lnTo>
                <a:lnTo>
                  <a:pt x="51003" y="9474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917849" y="4142619"/>
            <a:ext cx="0" cy="2768"/>
          </a:xfrm>
          <a:custGeom>
            <a:avLst/>
            <a:gdLst/>
            <a:ahLst/>
            <a:cxnLst/>
            <a:rect l="l" t="t" r="r" b="b"/>
            <a:pathLst>
              <a:path h="2768">
                <a:moveTo>
                  <a:pt x="0" y="2768"/>
                </a:moveTo>
                <a:lnTo>
                  <a:pt x="0" y="0"/>
                </a:lnTo>
                <a:lnTo>
                  <a:pt x="0" y="276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917849" y="4142610"/>
            <a:ext cx="11087" cy="838"/>
          </a:xfrm>
          <a:custGeom>
            <a:avLst/>
            <a:gdLst/>
            <a:ahLst/>
            <a:cxnLst/>
            <a:rect l="l" t="t" r="r" b="b"/>
            <a:pathLst>
              <a:path w="11087" h="838">
                <a:moveTo>
                  <a:pt x="0" y="838"/>
                </a:move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917849" y="4030544"/>
            <a:ext cx="0" cy="9194"/>
          </a:xfrm>
          <a:custGeom>
            <a:avLst/>
            <a:gdLst/>
            <a:ahLst/>
            <a:cxnLst/>
            <a:rect l="l" t="t" r="r" b="b"/>
            <a:pathLst>
              <a:path h="9194">
                <a:moveTo>
                  <a:pt x="0" y="8280"/>
                </a:moveTo>
                <a:lnTo>
                  <a:pt x="0" y="9194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917849" y="393863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  <a:lnTo>
                  <a:pt x="0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917849" y="3937495"/>
            <a:ext cx="11087" cy="1143"/>
          </a:xfrm>
          <a:custGeom>
            <a:avLst/>
            <a:gdLst/>
            <a:ahLst/>
            <a:cxnLst/>
            <a:rect l="l" t="t" r="r" b="b"/>
            <a:pathLst>
              <a:path w="11087" h="1142">
                <a:moveTo>
                  <a:pt x="0" y="825"/>
                </a:moveTo>
                <a:lnTo>
                  <a:pt x="0" y="0"/>
                </a:lnTo>
                <a:lnTo>
                  <a:pt x="0" y="1143"/>
                </a:lnTo>
                <a:lnTo>
                  <a:pt x="0" y="0"/>
                </a:lnTo>
                <a:lnTo>
                  <a:pt x="11087" y="0"/>
                </a:lnTo>
                <a:lnTo>
                  <a:pt x="8394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919750" y="3871831"/>
            <a:ext cx="59715" cy="0"/>
          </a:xfrm>
          <a:custGeom>
            <a:avLst/>
            <a:gdLst/>
            <a:ahLst/>
            <a:cxnLst/>
            <a:rect l="l" t="t" r="r" b="b"/>
            <a:pathLst>
              <a:path w="59715">
                <a:moveTo>
                  <a:pt x="0" y="0"/>
                </a:moveTo>
                <a:lnTo>
                  <a:pt x="59715" y="0"/>
                </a:lnTo>
                <a:lnTo>
                  <a:pt x="4767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922641" y="4128479"/>
            <a:ext cx="38" cy="0"/>
          </a:xfrm>
          <a:custGeom>
            <a:avLst/>
            <a:gdLst/>
            <a:ahLst/>
            <a:cxnLst/>
            <a:rect l="l" t="t" r="r" b="b"/>
            <a:pathLst>
              <a:path w="38">
                <a:moveTo>
                  <a:pt x="0" y="0"/>
                </a:moveTo>
                <a:lnTo>
                  <a:pt x="3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928936" y="4241891"/>
            <a:ext cx="9423" cy="3289"/>
          </a:xfrm>
          <a:custGeom>
            <a:avLst/>
            <a:gdLst/>
            <a:ahLst/>
            <a:cxnLst/>
            <a:rect l="l" t="t" r="r" b="b"/>
            <a:pathLst>
              <a:path w="9423" h="3289">
                <a:moveTo>
                  <a:pt x="0" y="3289"/>
                </a:moveTo>
                <a:lnTo>
                  <a:pt x="9423" y="3289"/>
                </a:lnTo>
                <a:lnTo>
                  <a:pt x="9423" y="0"/>
                </a:lnTo>
                <a:lnTo>
                  <a:pt x="9423" y="3289"/>
                </a:lnTo>
                <a:lnTo>
                  <a:pt x="9423" y="35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928936" y="4142615"/>
            <a:ext cx="50457" cy="99275"/>
          </a:xfrm>
          <a:custGeom>
            <a:avLst/>
            <a:gdLst/>
            <a:ahLst/>
            <a:cxnLst/>
            <a:rect l="l" t="t" r="r" b="b"/>
            <a:pathLst>
              <a:path w="50457" h="99275">
                <a:moveTo>
                  <a:pt x="0" y="0"/>
                </a:moveTo>
                <a:lnTo>
                  <a:pt x="9423" y="0"/>
                </a:lnTo>
                <a:lnTo>
                  <a:pt x="9423" y="41021"/>
                </a:lnTo>
                <a:lnTo>
                  <a:pt x="50457" y="41021"/>
                </a:lnTo>
                <a:lnTo>
                  <a:pt x="50457" y="61544"/>
                </a:lnTo>
                <a:lnTo>
                  <a:pt x="9423" y="61544"/>
                </a:lnTo>
                <a:lnTo>
                  <a:pt x="9423" y="99275"/>
                </a:lnTo>
                <a:lnTo>
                  <a:pt x="9423" y="9467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926245" y="4040013"/>
            <a:ext cx="7289" cy="0"/>
          </a:xfrm>
          <a:custGeom>
            <a:avLst/>
            <a:gdLst/>
            <a:ahLst/>
            <a:cxnLst/>
            <a:rect l="l" t="t" r="r" b="b"/>
            <a:pathLst>
              <a:path w="7289">
                <a:moveTo>
                  <a:pt x="0" y="0"/>
                </a:moveTo>
                <a:lnTo>
                  <a:pt x="7289" y="0"/>
                </a:lnTo>
                <a:lnTo>
                  <a:pt x="269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932185" y="4310797"/>
            <a:ext cx="47282" cy="0"/>
          </a:xfrm>
          <a:custGeom>
            <a:avLst/>
            <a:gdLst/>
            <a:ahLst/>
            <a:cxnLst/>
            <a:rect l="l" t="t" r="r" b="b"/>
            <a:pathLst>
              <a:path w="47282">
                <a:moveTo>
                  <a:pt x="0" y="0"/>
                </a:moveTo>
                <a:lnTo>
                  <a:pt x="47282" y="0"/>
                </a:lnTo>
                <a:lnTo>
                  <a:pt x="1346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929927" y="3993798"/>
            <a:ext cx="49466" cy="46215"/>
          </a:xfrm>
          <a:custGeom>
            <a:avLst/>
            <a:gdLst/>
            <a:ahLst/>
            <a:cxnLst/>
            <a:rect l="l" t="t" r="r" b="b"/>
            <a:pathLst>
              <a:path w="49466" h="46215">
                <a:moveTo>
                  <a:pt x="0" y="46215"/>
                </a:moveTo>
                <a:lnTo>
                  <a:pt x="8432" y="46215"/>
                </a:lnTo>
                <a:lnTo>
                  <a:pt x="8432" y="5232"/>
                </a:lnTo>
                <a:lnTo>
                  <a:pt x="49466" y="5232"/>
                </a:lnTo>
                <a:lnTo>
                  <a:pt x="49466" y="0"/>
                </a:lnTo>
                <a:lnTo>
                  <a:pt x="49466" y="4597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928932" y="3937492"/>
            <a:ext cx="36753" cy="41021"/>
          </a:xfrm>
          <a:custGeom>
            <a:avLst/>
            <a:gdLst/>
            <a:ahLst/>
            <a:cxnLst/>
            <a:rect l="l" t="t" r="r" b="b"/>
            <a:pathLst>
              <a:path w="36753" h="41021">
                <a:moveTo>
                  <a:pt x="36080" y="41021"/>
                </a:moveTo>
                <a:lnTo>
                  <a:pt x="36753" y="41021"/>
                </a:lnTo>
                <a:lnTo>
                  <a:pt x="9436" y="41021"/>
                </a:lnTo>
                <a:lnTo>
                  <a:pt x="943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951904" y="4049363"/>
            <a:ext cx="9182" cy="4318"/>
          </a:xfrm>
          <a:custGeom>
            <a:avLst/>
            <a:gdLst/>
            <a:ahLst/>
            <a:cxnLst/>
            <a:rect l="l" t="t" r="r" b="b"/>
            <a:pathLst>
              <a:path w="9182" h="4317">
                <a:moveTo>
                  <a:pt x="9029" y="114"/>
                </a:moveTo>
                <a:lnTo>
                  <a:pt x="9182" y="0"/>
                </a:lnTo>
                <a:lnTo>
                  <a:pt x="4203" y="3238"/>
                </a:lnTo>
                <a:lnTo>
                  <a:pt x="0" y="431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961092" y="4034741"/>
            <a:ext cx="18376" cy="14617"/>
          </a:xfrm>
          <a:custGeom>
            <a:avLst/>
            <a:gdLst/>
            <a:ahLst/>
            <a:cxnLst/>
            <a:rect l="l" t="t" r="r" b="b"/>
            <a:pathLst>
              <a:path w="18376" h="14617">
                <a:moveTo>
                  <a:pt x="0" y="14617"/>
                </a:moveTo>
                <a:lnTo>
                  <a:pt x="14211" y="5308"/>
                </a:lnTo>
                <a:lnTo>
                  <a:pt x="18376" y="0"/>
                </a:lnTo>
                <a:lnTo>
                  <a:pt x="18059" y="40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965686" y="3978513"/>
            <a:ext cx="9182" cy="0"/>
          </a:xfrm>
          <a:custGeom>
            <a:avLst/>
            <a:gdLst/>
            <a:ahLst/>
            <a:cxnLst/>
            <a:rect l="l" t="t" r="r" b="b"/>
            <a:pathLst>
              <a:path w="91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963113" y="3929449"/>
            <a:ext cx="33782" cy="105295"/>
          </a:xfrm>
          <a:custGeom>
            <a:avLst/>
            <a:gdLst/>
            <a:ahLst/>
            <a:cxnLst/>
            <a:rect l="l" t="t" r="r" b="b"/>
            <a:pathLst>
              <a:path w="33781" h="105295">
                <a:moveTo>
                  <a:pt x="0" y="0"/>
                </a:moveTo>
                <a:lnTo>
                  <a:pt x="12192" y="8001"/>
                </a:lnTo>
                <a:lnTo>
                  <a:pt x="26339" y="26098"/>
                </a:lnTo>
                <a:lnTo>
                  <a:pt x="33782" y="47840"/>
                </a:lnTo>
                <a:lnTo>
                  <a:pt x="33782" y="70764"/>
                </a:lnTo>
                <a:lnTo>
                  <a:pt x="26339" y="92506"/>
                </a:lnTo>
                <a:lnTo>
                  <a:pt x="16357" y="105295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974873" y="4310797"/>
            <a:ext cx="88582" cy="0"/>
          </a:xfrm>
          <a:custGeom>
            <a:avLst/>
            <a:gdLst/>
            <a:ahLst/>
            <a:cxnLst/>
            <a:rect l="l" t="t" r="r" b="b"/>
            <a:pathLst>
              <a:path w="88582">
                <a:moveTo>
                  <a:pt x="0" y="0"/>
                </a:moveTo>
                <a:lnTo>
                  <a:pt x="9182" y="0"/>
                </a:lnTo>
                <a:lnTo>
                  <a:pt x="4597" y="0"/>
                </a:lnTo>
                <a:lnTo>
                  <a:pt x="9182" y="0"/>
                </a:lnTo>
                <a:lnTo>
                  <a:pt x="13779" y="0"/>
                </a:lnTo>
                <a:lnTo>
                  <a:pt x="9182" y="0"/>
                </a:lnTo>
                <a:lnTo>
                  <a:pt x="88582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979388" y="4197106"/>
            <a:ext cx="0" cy="7048"/>
          </a:xfrm>
          <a:custGeom>
            <a:avLst/>
            <a:gdLst/>
            <a:ahLst/>
            <a:cxnLst/>
            <a:rect l="l" t="t" r="r" b="b"/>
            <a:pathLst>
              <a:path h="7048">
                <a:moveTo>
                  <a:pt x="0" y="7048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979388" y="4192038"/>
            <a:ext cx="0" cy="3682"/>
          </a:xfrm>
          <a:custGeom>
            <a:avLst/>
            <a:gdLst/>
            <a:ahLst/>
            <a:cxnLst/>
            <a:rect l="l" t="t" r="r" b="b"/>
            <a:pathLst>
              <a:path h="3683">
                <a:moveTo>
                  <a:pt x="0" y="3683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979388" y="4191363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0"/>
                </a:moveTo>
                <a:lnTo>
                  <a:pt x="0" y="4597"/>
                </a:lnTo>
                <a:lnTo>
                  <a:pt x="0" y="4203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979388" y="4186656"/>
            <a:ext cx="0" cy="114"/>
          </a:xfrm>
          <a:custGeom>
            <a:avLst/>
            <a:gdLst/>
            <a:ahLst/>
            <a:cxnLst/>
            <a:rect l="l" t="t" r="r" b="b"/>
            <a:pathLst>
              <a:path h="114">
                <a:moveTo>
                  <a:pt x="0" y="114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979040" y="3976259"/>
            <a:ext cx="0" cy="17541"/>
          </a:xfrm>
          <a:custGeom>
            <a:avLst/>
            <a:gdLst/>
            <a:ahLst/>
            <a:cxnLst/>
            <a:rect l="l" t="t" r="r" b="b"/>
            <a:pathLst>
              <a:path h="17541">
                <a:moveTo>
                  <a:pt x="0" y="0"/>
                </a:moveTo>
                <a:lnTo>
                  <a:pt x="0" y="17541"/>
                </a:lnTo>
              </a:path>
            </a:pathLst>
          </a:custGeom>
          <a:ln w="450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978517" y="3978513"/>
            <a:ext cx="876" cy="1498"/>
          </a:xfrm>
          <a:custGeom>
            <a:avLst/>
            <a:gdLst/>
            <a:ahLst/>
            <a:cxnLst/>
            <a:rect l="l" t="t" r="r" b="b"/>
            <a:pathLst>
              <a:path w="876" h="1498">
                <a:moveTo>
                  <a:pt x="0" y="0"/>
                </a:moveTo>
                <a:lnTo>
                  <a:pt x="876" y="0"/>
                </a:lnTo>
                <a:lnTo>
                  <a:pt x="876" y="1498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974869" y="3871831"/>
            <a:ext cx="18376" cy="0"/>
          </a:xfrm>
          <a:custGeom>
            <a:avLst/>
            <a:gdLst/>
            <a:ahLst/>
            <a:cxnLst/>
            <a:rect l="l" t="t" r="r" b="b"/>
            <a:pathLst>
              <a:path w="18376">
                <a:moveTo>
                  <a:pt x="4597" y="0"/>
                </a:moveTo>
                <a:lnTo>
                  <a:pt x="18376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982753" y="4028847"/>
            <a:ext cx="1308" cy="1701"/>
          </a:xfrm>
          <a:custGeom>
            <a:avLst/>
            <a:gdLst/>
            <a:ahLst/>
            <a:cxnLst/>
            <a:rect l="l" t="t" r="r" b="b"/>
            <a:pathLst>
              <a:path w="1308" h="1701">
                <a:moveTo>
                  <a:pt x="0" y="1701"/>
                </a:moveTo>
                <a:lnTo>
                  <a:pt x="1308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988654" y="3871835"/>
            <a:ext cx="33782" cy="438962"/>
          </a:xfrm>
          <a:custGeom>
            <a:avLst/>
            <a:gdLst/>
            <a:ahLst/>
            <a:cxnLst/>
            <a:rect l="l" t="t" r="r" b="b"/>
            <a:pathLst>
              <a:path w="33781" h="438962">
                <a:moveTo>
                  <a:pt x="0" y="438962"/>
                </a:moveTo>
                <a:lnTo>
                  <a:pt x="33782" y="438962"/>
                </a:lnTo>
                <a:lnTo>
                  <a:pt x="33782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993247" y="3871831"/>
            <a:ext cx="70205" cy="0"/>
          </a:xfrm>
          <a:custGeom>
            <a:avLst/>
            <a:gdLst/>
            <a:ahLst/>
            <a:cxnLst/>
            <a:rect l="l" t="t" r="r" b="b"/>
            <a:pathLst>
              <a:path w="70205">
                <a:moveTo>
                  <a:pt x="0" y="0"/>
                </a:moveTo>
                <a:lnTo>
                  <a:pt x="7020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997841" y="387183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020810" y="4310797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020810" y="3871831"/>
            <a:ext cx="4597" cy="0"/>
          </a:xfrm>
          <a:custGeom>
            <a:avLst/>
            <a:gdLst/>
            <a:ahLst/>
            <a:cxnLst/>
            <a:rect l="l" t="t" r="r" b="b"/>
            <a:pathLst>
              <a:path w="4597">
                <a:moveTo>
                  <a:pt x="0" y="0"/>
                </a:moveTo>
                <a:lnTo>
                  <a:pt x="4597" y="0"/>
                </a:lnTo>
                <a:lnTo>
                  <a:pt x="1625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025403" y="4071885"/>
            <a:ext cx="38049" cy="238912"/>
          </a:xfrm>
          <a:custGeom>
            <a:avLst/>
            <a:gdLst/>
            <a:ahLst/>
            <a:cxnLst/>
            <a:rect l="l" t="t" r="r" b="b"/>
            <a:pathLst>
              <a:path w="38049" h="238912">
                <a:moveTo>
                  <a:pt x="0" y="238912"/>
                </a:moveTo>
                <a:lnTo>
                  <a:pt x="38049" y="238912"/>
                </a:lnTo>
                <a:lnTo>
                  <a:pt x="38049" y="0"/>
                </a:lnTo>
                <a:lnTo>
                  <a:pt x="38049" y="98056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025409" y="3871828"/>
            <a:ext cx="38049" cy="200063"/>
          </a:xfrm>
          <a:custGeom>
            <a:avLst/>
            <a:gdLst/>
            <a:ahLst/>
            <a:cxnLst/>
            <a:rect l="l" t="t" r="r" b="b"/>
            <a:pathLst>
              <a:path w="38049" h="200063">
                <a:moveTo>
                  <a:pt x="38049" y="200063"/>
                </a:moveTo>
                <a:lnTo>
                  <a:pt x="38049" y="0"/>
                </a:ln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063458" y="4168357"/>
            <a:ext cx="0" cy="19329"/>
          </a:xfrm>
          <a:custGeom>
            <a:avLst/>
            <a:gdLst/>
            <a:ahLst/>
            <a:cxnLst/>
            <a:rect l="l" t="t" r="r" b="b"/>
            <a:pathLst>
              <a:path h="19329">
                <a:moveTo>
                  <a:pt x="0" y="0"/>
                </a:moveTo>
                <a:lnTo>
                  <a:pt x="0" y="19329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063458" y="4145387"/>
            <a:ext cx="0" cy="2260"/>
          </a:xfrm>
          <a:custGeom>
            <a:avLst/>
            <a:gdLst/>
            <a:ahLst/>
            <a:cxnLst/>
            <a:rect l="l" t="t" r="r" b="b"/>
            <a:pathLst>
              <a:path h="2260">
                <a:moveTo>
                  <a:pt x="0" y="0"/>
                </a:moveTo>
                <a:lnTo>
                  <a:pt x="0" y="226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063458" y="4108635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063458" y="3980023"/>
            <a:ext cx="0" cy="87274"/>
          </a:xfrm>
          <a:custGeom>
            <a:avLst/>
            <a:gdLst/>
            <a:ahLst/>
            <a:cxnLst/>
            <a:rect l="l" t="t" r="r" b="b"/>
            <a:pathLst>
              <a:path h="87274">
                <a:moveTo>
                  <a:pt x="0" y="87274"/>
                </a:moveTo>
                <a:lnTo>
                  <a:pt x="0" y="4584"/>
                </a:ln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063458" y="3970836"/>
            <a:ext cx="0" cy="9182"/>
          </a:xfrm>
          <a:custGeom>
            <a:avLst/>
            <a:gdLst/>
            <a:ahLst/>
            <a:cxnLst/>
            <a:rect l="l" t="t" r="r" b="b"/>
            <a:pathLst>
              <a:path h="9182">
                <a:moveTo>
                  <a:pt x="0" y="9182"/>
                </a:moveTo>
                <a:lnTo>
                  <a:pt x="0" y="0"/>
                </a:lnTo>
                <a:lnTo>
                  <a:pt x="0" y="9182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063458" y="3957013"/>
            <a:ext cx="0" cy="13817"/>
          </a:xfrm>
          <a:custGeom>
            <a:avLst/>
            <a:gdLst/>
            <a:ahLst/>
            <a:cxnLst/>
            <a:rect l="l" t="t" r="r" b="b"/>
            <a:pathLst>
              <a:path h="13817">
                <a:moveTo>
                  <a:pt x="0" y="13817"/>
                </a:moveTo>
                <a:lnTo>
                  <a:pt x="0" y="0"/>
                </a:lnTo>
                <a:lnTo>
                  <a:pt x="0" y="922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063458" y="3937491"/>
            <a:ext cx="0" cy="19519"/>
          </a:xfrm>
          <a:custGeom>
            <a:avLst/>
            <a:gdLst/>
            <a:ahLst/>
            <a:cxnLst/>
            <a:rect l="l" t="t" r="r" b="b"/>
            <a:pathLst>
              <a:path h="19519">
                <a:moveTo>
                  <a:pt x="0" y="19519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063458" y="3937494"/>
            <a:ext cx="0" cy="1143"/>
          </a:xfrm>
          <a:custGeom>
            <a:avLst/>
            <a:gdLst/>
            <a:ahLst/>
            <a:cxnLst/>
            <a:rect l="l" t="t" r="r" b="b"/>
            <a:pathLst>
              <a:path h="1142">
                <a:moveTo>
                  <a:pt x="0" y="1143"/>
                </a:moveTo>
                <a:lnTo>
                  <a:pt x="0" y="0"/>
                </a:lnTo>
              </a:path>
            </a:pathLst>
          </a:custGeom>
          <a:ln w="49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121597" y="336866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127947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998113" y="3368661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998113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2868281" y="336866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2868281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3738446" y="337500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121597" y="3728628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127947" y="373497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998113" y="3728628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998113" y="373497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2868281" y="3728628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2868281" y="373497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3738446" y="3734976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121597" y="4088594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127947" y="40949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998113" y="4088594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998113" y="40949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2868281" y="4088594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2868281" y="40949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3738446" y="409494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121597" y="444856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998113" y="4448561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2868281" y="444856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272296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272296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5165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5165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414105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414105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414105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414105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4914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491497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4329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4329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4137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4137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4117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4117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424711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424711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4228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4228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412327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412327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411771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411771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4977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49772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5183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518318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65059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5059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516857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516857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4448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4448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481151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481151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4391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4391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444835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444835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444835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444835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485809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485809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4858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4858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364645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364645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364646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364646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3614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361405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325383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325383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333258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333258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3266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3266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338634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338634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3485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3485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3329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3329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3263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3263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3383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3383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348257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348257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333126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333126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326498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326498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3385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3385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348441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348441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3331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3331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3265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3265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338529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338529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3484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348464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333070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333070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326442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326442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3384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3384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3483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3483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3329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3329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326282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326282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3382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3382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3482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348224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3332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3332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3265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3265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338585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338585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3485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3485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3332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3332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326602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326602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3386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3386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348545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6348545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6404697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8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3" y="9232"/>
                </a:lnTo>
                <a:lnTo>
                  <a:pt x="38480" y="9232"/>
                </a:lnTo>
                <a:lnTo>
                  <a:pt x="38480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64619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64719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4719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5033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2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5" y="8978"/>
                </a:lnTo>
                <a:lnTo>
                  <a:pt x="10032" y="8978"/>
                </a:lnTo>
                <a:lnTo>
                  <a:pt x="10032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7283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4056964" y="140135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4710154" y="1590426"/>
            <a:ext cx="1731267" cy="7967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1544417" y="1614074"/>
            <a:ext cx="1217269" cy="1183589"/>
          </a:xfrm>
          <a:custGeom>
            <a:avLst/>
            <a:gdLst/>
            <a:ahLst/>
            <a:cxnLst/>
            <a:rect l="l" t="t" r="r" b="b"/>
            <a:pathLst>
              <a:path w="1217269" h="1183589">
                <a:moveTo>
                  <a:pt x="0" y="580224"/>
                </a:moveTo>
                <a:lnTo>
                  <a:pt x="0" y="608723"/>
                </a:lnTo>
                <a:lnTo>
                  <a:pt x="6908" y="674242"/>
                </a:lnTo>
                <a:lnTo>
                  <a:pt x="20802" y="737793"/>
                </a:lnTo>
                <a:lnTo>
                  <a:pt x="41668" y="800392"/>
                </a:lnTo>
                <a:lnTo>
                  <a:pt x="69507" y="860894"/>
                </a:lnTo>
                <a:lnTo>
                  <a:pt x="105333" y="920394"/>
                </a:lnTo>
                <a:lnTo>
                  <a:pt x="148018" y="976007"/>
                </a:lnTo>
                <a:lnTo>
                  <a:pt x="169900" y="997826"/>
                </a:lnTo>
                <a:lnTo>
                  <a:pt x="174853" y="1003795"/>
                </a:lnTo>
                <a:lnTo>
                  <a:pt x="246329" y="1066393"/>
                </a:lnTo>
                <a:lnTo>
                  <a:pt x="302780" y="1103172"/>
                </a:lnTo>
                <a:lnTo>
                  <a:pt x="363410" y="1133932"/>
                </a:lnTo>
                <a:lnTo>
                  <a:pt x="426897" y="1157833"/>
                </a:lnTo>
                <a:lnTo>
                  <a:pt x="491464" y="1173695"/>
                </a:lnTo>
                <a:lnTo>
                  <a:pt x="556031" y="1182573"/>
                </a:lnTo>
                <a:lnTo>
                  <a:pt x="584822" y="1183589"/>
                </a:lnTo>
                <a:lnTo>
                  <a:pt x="640079" y="1183589"/>
                </a:lnTo>
                <a:lnTo>
                  <a:pt x="701014" y="1177988"/>
                </a:lnTo>
                <a:lnTo>
                  <a:pt x="764260" y="1164818"/>
                </a:lnTo>
                <a:lnTo>
                  <a:pt x="830072" y="1143228"/>
                </a:lnTo>
                <a:lnTo>
                  <a:pt x="891654" y="1115390"/>
                </a:lnTo>
                <a:lnTo>
                  <a:pt x="948766" y="1081227"/>
                </a:lnTo>
                <a:lnTo>
                  <a:pt x="1002906" y="1040041"/>
                </a:lnTo>
                <a:lnTo>
                  <a:pt x="1051064" y="994854"/>
                </a:lnTo>
                <a:lnTo>
                  <a:pt x="1083856" y="956157"/>
                </a:lnTo>
                <a:lnTo>
                  <a:pt x="1134592" y="882713"/>
                </a:lnTo>
                <a:lnTo>
                  <a:pt x="1163688" y="826439"/>
                </a:lnTo>
                <a:lnTo>
                  <a:pt x="1187526" y="764920"/>
                </a:lnTo>
                <a:lnTo>
                  <a:pt x="1205407" y="696417"/>
                </a:lnTo>
                <a:lnTo>
                  <a:pt x="1214297" y="636803"/>
                </a:lnTo>
                <a:lnTo>
                  <a:pt x="1217269" y="563003"/>
                </a:lnTo>
                <a:lnTo>
                  <a:pt x="1212329" y="496531"/>
                </a:lnTo>
                <a:lnTo>
                  <a:pt x="1198435" y="424992"/>
                </a:lnTo>
                <a:lnTo>
                  <a:pt x="1178585" y="361441"/>
                </a:lnTo>
                <a:lnTo>
                  <a:pt x="1152779" y="301878"/>
                </a:lnTo>
                <a:lnTo>
                  <a:pt x="1118133" y="242214"/>
                </a:lnTo>
                <a:lnTo>
                  <a:pt x="1080401" y="190588"/>
                </a:lnTo>
                <a:lnTo>
                  <a:pt x="1045527" y="151955"/>
                </a:lnTo>
                <a:lnTo>
                  <a:pt x="1020787" y="128054"/>
                </a:lnTo>
                <a:lnTo>
                  <a:pt x="981976" y="94360"/>
                </a:lnTo>
                <a:lnTo>
                  <a:pt x="927366" y="56629"/>
                </a:lnTo>
                <a:lnTo>
                  <a:pt x="866800" y="23901"/>
                </a:lnTo>
                <a:lnTo>
                  <a:pt x="807250" y="0"/>
                </a:lnTo>
                <a:lnTo>
                  <a:pt x="802894" y="0"/>
                </a:lnTo>
                <a:lnTo>
                  <a:pt x="326389" y="222542"/>
                </a:lnTo>
                <a:lnTo>
                  <a:pt x="322694" y="222478"/>
                </a:lnTo>
                <a:lnTo>
                  <a:pt x="256158" y="80479"/>
                </a:lnTo>
                <a:lnTo>
                  <a:pt x="252831" y="80352"/>
                </a:lnTo>
                <a:lnTo>
                  <a:pt x="203225" y="120180"/>
                </a:lnTo>
                <a:lnTo>
                  <a:pt x="158457" y="164769"/>
                </a:lnTo>
                <a:lnTo>
                  <a:pt x="147599" y="176809"/>
                </a:lnTo>
                <a:lnTo>
                  <a:pt x="114223" y="218897"/>
                </a:lnTo>
                <a:lnTo>
                  <a:pt x="77025" y="276974"/>
                </a:lnTo>
                <a:lnTo>
                  <a:pt x="46672" y="338962"/>
                </a:lnTo>
                <a:lnTo>
                  <a:pt x="23787" y="403466"/>
                </a:lnTo>
                <a:lnTo>
                  <a:pt x="8877" y="466001"/>
                </a:lnTo>
                <a:lnTo>
                  <a:pt x="1015" y="530567"/>
                </a:lnTo>
                <a:lnTo>
                  <a:pt x="0" y="5802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1545436" y="1615029"/>
            <a:ext cx="1215364" cy="1181684"/>
          </a:xfrm>
          <a:custGeom>
            <a:avLst/>
            <a:gdLst/>
            <a:ahLst/>
            <a:cxnLst/>
            <a:rect l="l" t="t" r="r" b="b"/>
            <a:pathLst>
              <a:path w="1215364" h="1181684">
                <a:moveTo>
                  <a:pt x="0" y="580288"/>
                </a:moveTo>
                <a:lnTo>
                  <a:pt x="0" y="606755"/>
                </a:lnTo>
                <a:lnTo>
                  <a:pt x="6908" y="672274"/>
                </a:lnTo>
                <a:lnTo>
                  <a:pt x="20802" y="735888"/>
                </a:lnTo>
                <a:lnTo>
                  <a:pt x="41668" y="798410"/>
                </a:lnTo>
                <a:lnTo>
                  <a:pt x="69507" y="858926"/>
                </a:lnTo>
                <a:lnTo>
                  <a:pt x="105333" y="918425"/>
                </a:lnTo>
                <a:lnTo>
                  <a:pt x="148018" y="974039"/>
                </a:lnTo>
                <a:lnTo>
                  <a:pt x="169837" y="995857"/>
                </a:lnTo>
                <a:lnTo>
                  <a:pt x="174790" y="1001826"/>
                </a:lnTo>
                <a:lnTo>
                  <a:pt x="246265" y="1064425"/>
                </a:lnTo>
                <a:lnTo>
                  <a:pt x="302780" y="1101267"/>
                </a:lnTo>
                <a:lnTo>
                  <a:pt x="363410" y="1132027"/>
                </a:lnTo>
                <a:lnTo>
                  <a:pt x="426897" y="1155865"/>
                </a:lnTo>
                <a:lnTo>
                  <a:pt x="491401" y="1171727"/>
                </a:lnTo>
                <a:lnTo>
                  <a:pt x="556018" y="1180668"/>
                </a:lnTo>
                <a:lnTo>
                  <a:pt x="584822" y="1181684"/>
                </a:lnTo>
                <a:lnTo>
                  <a:pt x="638111" y="1181684"/>
                </a:lnTo>
                <a:lnTo>
                  <a:pt x="698982" y="1176019"/>
                </a:lnTo>
                <a:lnTo>
                  <a:pt x="762292" y="1162850"/>
                </a:lnTo>
                <a:lnTo>
                  <a:pt x="828052" y="1141260"/>
                </a:lnTo>
                <a:lnTo>
                  <a:pt x="889622" y="1113485"/>
                </a:lnTo>
                <a:lnTo>
                  <a:pt x="946797" y="1079258"/>
                </a:lnTo>
                <a:lnTo>
                  <a:pt x="1000925" y="1038072"/>
                </a:lnTo>
                <a:lnTo>
                  <a:pt x="1049096" y="992936"/>
                </a:lnTo>
                <a:lnTo>
                  <a:pt x="1081887" y="954189"/>
                </a:lnTo>
                <a:lnTo>
                  <a:pt x="1132560" y="880808"/>
                </a:lnTo>
                <a:lnTo>
                  <a:pt x="1161656" y="824534"/>
                </a:lnTo>
                <a:lnTo>
                  <a:pt x="1185494" y="762952"/>
                </a:lnTo>
                <a:lnTo>
                  <a:pt x="1203375" y="694448"/>
                </a:lnTo>
                <a:lnTo>
                  <a:pt x="1212329" y="634898"/>
                </a:lnTo>
                <a:lnTo>
                  <a:pt x="1215364" y="563117"/>
                </a:lnTo>
                <a:lnTo>
                  <a:pt x="1210297" y="496531"/>
                </a:lnTo>
                <a:lnTo>
                  <a:pt x="1196403" y="425043"/>
                </a:lnTo>
                <a:lnTo>
                  <a:pt x="1176553" y="361505"/>
                </a:lnTo>
                <a:lnTo>
                  <a:pt x="1150747" y="301942"/>
                </a:lnTo>
                <a:lnTo>
                  <a:pt x="1116101" y="242265"/>
                </a:lnTo>
                <a:lnTo>
                  <a:pt x="1078369" y="190639"/>
                </a:lnTo>
                <a:lnTo>
                  <a:pt x="1043495" y="152018"/>
                </a:lnTo>
                <a:lnTo>
                  <a:pt x="1018819" y="128054"/>
                </a:lnTo>
                <a:lnTo>
                  <a:pt x="979944" y="94424"/>
                </a:lnTo>
                <a:lnTo>
                  <a:pt x="925398" y="56692"/>
                </a:lnTo>
                <a:lnTo>
                  <a:pt x="864768" y="23901"/>
                </a:lnTo>
                <a:lnTo>
                  <a:pt x="805218" y="0"/>
                </a:lnTo>
                <a:lnTo>
                  <a:pt x="802944" y="0"/>
                </a:lnTo>
                <a:lnTo>
                  <a:pt x="329603" y="220814"/>
                </a:lnTo>
                <a:lnTo>
                  <a:pt x="321373" y="223850"/>
                </a:lnTo>
                <a:lnTo>
                  <a:pt x="254076" y="80416"/>
                </a:lnTo>
                <a:lnTo>
                  <a:pt x="252882" y="80352"/>
                </a:lnTo>
                <a:lnTo>
                  <a:pt x="203225" y="120243"/>
                </a:lnTo>
                <a:lnTo>
                  <a:pt x="158445" y="164833"/>
                </a:lnTo>
                <a:lnTo>
                  <a:pt x="147599" y="176809"/>
                </a:lnTo>
                <a:lnTo>
                  <a:pt x="114211" y="218897"/>
                </a:lnTo>
                <a:lnTo>
                  <a:pt x="76949" y="276974"/>
                </a:lnTo>
                <a:lnTo>
                  <a:pt x="46672" y="338962"/>
                </a:lnTo>
                <a:lnTo>
                  <a:pt x="23774" y="403466"/>
                </a:lnTo>
                <a:lnTo>
                  <a:pt x="8877" y="466064"/>
                </a:lnTo>
                <a:lnTo>
                  <a:pt x="952" y="530631"/>
                </a:lnTo>
                <a:lnTo>
                  <a:pt x="0" y="580288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2029625" y="1733240"/>
            <a:ext cx="241617" cy="263321"/>
          </a:xfrm>
          <a:custGeom>
            <a:avLst/>
            <a:gdLst/>
            <a:ahLst/>
            <a:cxnLst/>
            <a:rect l="l" t="t" r="r" b="b"/>
            <a:pathLst>
              <a:path w="241617" h="263321">
                <a:moveTo>
                  <a:pt x="292" y="73571"/>
                </a:moveTo>
                <a:lnTo>
                  <a:pt x="88760" y="263258"/>
                </a:lnTo>
                <a:lnTo>
                  <a:pt x="90081" y="262966"/>
                </a:lnTo>
                <a:lnTo>
                  <a:pt x="1193" y="72491"/>
                </a:lnTo>
                <a:lnTo>
                  <a:pt x="952" y="70586"/>
                </a:lnTo>
                <a:lnTo>
                  <a:pt x="149987" y="889"/>
                </a:lnTo>
                <a:lnTo>
                  <a:pt x="152196" y="952"/>
                </a:lnTo>
                <a:lnTo>
                  <a:pt x="240715" y="190703"/>
                </a:lnTo>
                <a:lnTo>
                  <a:pt x="240665" y="192913"/>
                </a:lnTo>
                <a:lnTo>
                  <a:pt x="90855" y="262902"/>
                </a:lnTo>
                <a:lnTo>
                  <a:pt x="92278" y="263321"/>
                </a:lnTo>
                <a:lnTo>
                  <a:pt x="241617" y="193929"/>
                </a:lnTo>
                <a:lnTo>
                  <a:pt x="241617" y="189636"/>
                </a:lnTo>
                <a:lnTo>
                  <a:pt x="153212" y="63"/>
                </a:lnTo>
                <a:lnTo>
                  <a:pt x="148856" y="0"/>
                </a:lnTo>
                <a:lnTo>
                  <a:pt x="0" y="69570"/>
                </a:lnTo>
                <a:lnTo>
                  <a:pt x="292" y="7357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030571" y="1734135"/>
            <a:ext cx="239776" cy="262064"/>
          </a:xfrm>
          <a:custGeom>
            <a:avLst/>
            <a:gdLst/>
            <a:ahLst/>
            <a:cxnLst/>
            <a:rect l="l" t="t" r="r" b="b"/>
            <a:pathLst>
              <a:path w="239775" h="262064">
                <a:moveTo>
                  <a:pt x="239775" y="189814"/>
                </a:moveTo>
                <a:lnTo>
                  <a:pt x="151244" y="63"/>
                </a:lnTo>
                <a:lnTo>
                  <a:pt x="149047" y="0"/>
                </a:lnTo>
                <a:lnTo>
                  <a:pt x="0" y="69684"/>
                </a:lnTo>
                <a:lnTo>
                  <a:pt x="241" y="71602"/>
                </a:lnTo>
                <a:lnTo>
                  <a:pt x="89128" y="262064"/>
                </a:lnTo>
                <a:lnTo>
                  <a:pt x="89903" y="262013"/>
                </a:lnTo>
                <a:lnTo>
                  <a:pt x="239712" y="192024"/>
                </a:lnTo>
                <a:lnTo>
                  <a:pt x="239775" y="18981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2066645" y="1805726"/>
            <a:ext cx="51739" cy="51689"/>
          </a:xfrm>
          <a:custGeom>
            <a:avLst/>
            <a:gdLst/>
            <a:ahLst/>
            <a:cxnLst/>
            <a:rect l="l" t="t" r="r" b="b"/>
            <a:pathLst>
              <a:path w="51739" h="51688">
                <a:moveTo>
                  <a:pt x="45059" y="9601"/>
                </a:moveTo>
                <a:lnTo>
                  <a:pt x="46850" y="12826"/>
                </a:lnTo>
                <a:lnTo>
                  <a:pt x="50253" y="21462"/>
                </a:lnTo>
                <a:lnTo>
                  <a:pt x="50672" y="21818"/>
                </a:lnTo>
                <a:lnTo>
                  <a:pt x="50317" y="29578"/>
                </a:lnTo>
                <a:lnTo>
                  <a:pt x="48704" y="36131"/>
                </a:lnTo>
                <a:lnTo>
                  <a:pt x="44297" y="42633"/>
                </a:lnTo>
                <a:lnTo>
                  <a:pt x="36893" y="48171"/>
                </a:lnTo>
                <a:lnTo>
                  <a:pt x="29565" y="50672"/>
                </a:lnTo>
                <a:lnTo>
                  <a:pt x="23190" y="51092"/>
                </a:lnTo>
                <a:lnTo>
                  <a:pt x="30518" y="51688"/>
                </a:lnTo>
                <a:lnTo>
                  <a:pt x="37909" y="49123"/>
                </a:lnTo>
                <a:lnTo>
                  <a:pt x="45300" y="43649"/>
                </a:lnTo>
                <a:lnTo>
                  <a:pt x="49720" y="37083"/>
                </a:lnTo>
                <a:lnTo>
                  <a:pt x="51688" y="30175"/>
                </a:lnTo>
                <a:lnTo>
                  <a:pt x="51739" y="20815"/>
                </a:lnTo>
                <a:lnTo>
                  <a:pt x="47866" y="11810"/>
                </a:lnTo>
                <a:lnTo>
                  <a:pt x="45059" y="9601"/>
                </a:lnTo>
                <a:close/>
              </a:path>
              <a:path w="51739" h="51688">
                <a:moveTo>
                  <a:pt x="23190" y="51092"/>
                </a:moveTo>
                <a:lnTo>
                  <a:pt x="20205" y="50558"/>
                </a:lnTo>
                <a:lnTo>
                  <a:pt x="11023" y="46621"/>
                </a:lnTo>
                <a:lnTo>
                  <a:pt x="4114" y="38633"/>
                </a:lnTo>
                <a:lnTo>
                  <a:pt x="1968" y="34823"/>
                </a:lnTo>
                <a:lnTo>
                  <a:pt x="1015" y="29806"/>
                </a:lnTo>
                <a:lnTo>
                  <a:pt x="1015" y="21170"/>
                </a:lnTo>
                <a:lnTo>
                  <a:pt x="3035" y="15265"/>
                </a:lnTo>
                <a:lnTo>
                  <a:pt x="6553" y="9842"/>
                </a:lnTo>
                <a:lnTo>
                  <a:pt x="12877" y="4292"/>
                </a:lnTo>
                <a:lnTo>
                  <a:pt x="18541" y="1968"/>
                </a:lnTo>
                <a:lnTo>
                  <a:pt x="22237" y="1435"/>
                </a:lnTo>
                <a:lnTo>
                  <a:pt x="28854" y="1015"/>
                </a:lnTo>
                <a:lnTo>
                  <a:pt x="35763" y="3047"/>
                </a:lnTo>
                <a:lnTo>
                  <a:pt x="45059" y="9601"/>
                </a:lnTo>
                <a:lnTo>
                  <a:pt x="43929" y="6807"/>
                </a:lnTo>
                <a:lnTo>
                  <a:pt x="36779" y="2031"/>
                </a:lnTo>
                <a:lnTo>
                  <a:pt x="29806" y="0"/>
                </a:lnTo>
                <a:lnTo>
                  <a:pt x="21577" y="0"/>
                </a:lnTo>
                <a:lnTo>
                  <a:pt x="11925" y="3289"/>
                </a:lnTo>
                <a:lnTo>
                  <a:pt x="5600" y="8889"/>
                </a:lnTo>
                <a:lnTo>
                  <a:pt x="2019" y="14249"/>
                </a:lnTo>
                <a:lnTo>
                  <a:pt x="0" y="20154"/>
                </a:lnTo>
                <a:lnTo>
                  <a:pt x="50" y="30822"/>
                </a:lnTo>
                <a:lnTo>
                  <a:pt x="952" y="35839"/>
                </a:lnTo>
                <a:lnTo>
                  <a:pt x="3162" y="39649"/>
                </a:lnTo>
                <a:lnTo>
                  <a:pt x="10071" y="47574"/>
                </a:lnTo>
                <a:lnTo>
                  <a:pt x="18834" y="51688"/>
                </a:lnTo>
                <a:lnTo>
                  <a:pt x="30518" y="51688"/>
                </a:lnTo>
                <a:lnTo>
                  <a:pt x="23190" y="510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2019964" y="2045919"/>
            <a:ext cx="278218" cy="240728"/>
          </a:xfrm>
          <a:custGeom>
            <a:avLst/>
            <a:gdLst/>
            <a:ahLst/>
            <a:cxnLst/>
            <a:rect l="l" t="t" r="r" b="b"/>
            <a:pathLst>
              <a:path w="278218" h="240728">
                <a:moveTo>
                  <a:pt x="209194" y="63"/>
                </a:moveTo>
                <a:lnTo>
                  <a:pt x="63" y="97764"/>
                </a:lnTo>
                <a:lnTo>
                  <a:pt x="0" y="102425"/>
                </a:lnTo>
                <a:lnTo>
                  <a:pt x="32854" y="172821"/>
                </a:lnTo>
                <a:lnTo>
                  <a:pt x="32791" y="192798"/>
                </a:lnTo>
                <a:lnTo>
                  <a:pt x="36842" y="207645"/>
                </a:lnTo>
                <a:lnTo>
                  <a:pt x="41846" y="214503"/>
                </a:lnTo>
                <a:lnTo>
                  <a:pt x="47688" y="221589"/>
                </a:lnTo>
                <a:lnTo>
                  <a:pt x="58775" y="229336"/>
                </a:lnTo>
                <a:lnTo>
                  <a:pt x="64261" y="240728"/>
                </a:lnTo>
                <a:lnTo>
                  <a:pt x="69278" y="240436"/>
                </a:lnTo>
                <a:lnTo>
                  <a:pt x="80124" y="235369"/>
                </a:lnTo>
                <a:lnTo>
                  <a:pt x="97116" y="233514"/>
                </a:lnTo>
                <a:lnTo>
                  <a:pt x="112369" y="225945"/>
                </a:lnTo>
                <a:lnTo>
                  <a:pt x="119176" y="219862"/>
                </a:lnTo>
                <a:lnTo>
                  <a:pt x="169544" y="196735"/>
                </a:lnTo>
                <a:lnTo>
                  <a:pt x="229044" y="168833"/>
                </a:lnTo>
                <a:lnTo>
                  <a:pt x="240068" y="166979"/>
                </a:lnTo>
                <a:lnTo>
                  <a:pt x="256285" y="158343"/>
                </a:lnTo>
                <a:lnTo>
                  <a:pt x="262305" y="151422"/>
                </a:lnTo>
                <a:lnTo>
                  <a:pt x="266839" y="148082"/>
                </a:lnTo>
                <a:lnTo>
                  <a:pt x="278218" y="142481"/>
                </a:lnTo>
                <a:lnTo>
                  <a:pt x="278168" y="139077"/>
                </a:lnTo>
                <a:lnTo>
                  <a:pt x="274053" y="131216"/>
                </a:lnTo>
                <a:lnTo>
                  <a:pt x="274104" y="110350"/>
                </a:lnTo>
                <a:lnTo>
                  <a:pt x="269163" y="94437"/>
                </a:lnTo>
                <a:lnTo>
                  <a:pt x="259321" y="81432"/>
                </a:lnTo>
                <a:lnTo>
                  <a:pt x="247040" y="72847"/>
                </a:lnTo>
                <a:lnTo>
                  <a:pt x="213601" y="1016"/>
                </a:lnTo>
                <a:lnTo>
                  <a:pt x="212585" y="0"/>
                </a:lnTo>
                <a:lnTo>
                  <a:pt x="209194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362567" y="2389602"/>
            <a:ext cx="258140" cy="258127"/>
          </a:xfrm>
          <a:custGeom>
            <a:avLst/>
            <a:gdLst/>
            <a:ahLst/>
            <a:cxnLst/>
            <a:rect l="l" t="t" r="r" b="b"/>
            <a:pathLst>
              <a:path w="258140" h="258127">
                <a:moveTo>
                  <a:pt x="149936" y="952"/>
                </a:moveTo>
                <a:lnTo>
                  <a:pt x="136994" y="0"/>
                </a:lnTo>
                <a:lnTo>
                  <a:pt x="117868" y="0"/>
                </a:lnTo>
                <a:lnTo>
                  <a:pt x="102958" y="1968"/>
                </a:lnTo>
                <a:lnTo>
                  <a:pt x="88112" y="5956"/>
                </a:lnTo>
                <a:lnTo>
                  <a:pt x="66535" y="15201"/>
                </a:lnTo>
                <a:lnTo>
                  <a:pt x="51625" y="25095"/>
                </a:lnTo>
                <a:lnTo>
                  <a:pt x="38392" y="35712"/>
                </a:lnTo>
                <a:lnTo>
                  <a:pt x="32372" y="42557"/>
                </a:lnTo>
                <a:lnTo>
                  <a:pt x="19443" y="59436"/>
                </a:lnTo>
                <a:lnTo>
                  <a:pt x="11925" y="73799"/>
                </a:lnTo>
                <a:lnTo>
                  <a:pt x="6680" y="86385"/>
                </a:lnTo>
                <a:lnTo>
                  <a:pt x="2692" y="100266"/>
                </a:lnTo>
                <a:lnTo>
                  <a:pt x="0" y="118452"/>
                </a:lnTo>
                <a:lnTo>
                  <a:pt x="0" y="132041"/>
                </a:lnTo>
                <a:lnTo>
                  <a:pt x="1016" y="148920"/>
                </a:lnTo>
                <a:lnTo>
                  <a:pt x="4889" y="166865"/>
                </a:lnTo>
                <a:lnTo>
                  <a:pt x="12877" y="187667"/>
                </a:lnTo>
                <a:lnTo>
                  <a:pt x="22834" y="203530"/>
                </a:lnTo>
                <a:lnTo>
                  <a:pt x="43764" y="227317"/>
                </a:lnTo>
                <a:lnTo>
                  <a:pt x="55740" y="236194"/>
                </a:lnTo>
                <a:lnTo>
                  <a:pt x="72618" y="246087"/>
                </a:lnTo>
                <a:lnTo>
                  <a:pt x="98247" y="255206"/>
                </a:lnTo>
                <a:lnTo>
                  <a:pt x="117144" y="258127"/>
                </a:lnTo>
                <a:lnTo>
                  <a:pt x="140690" y="258127"/>
                </a:lnTo>
                <a:lnTo>
                  <a:pt x="167525" y="253250"/>
                </a:lnTo>
                <a:lnTo>
                  <a:pt x="188683" y="244538"/>
                </a:lnTo>
                <a:lnTo>
                  <a:pt x="203708" y="235775"/>
                </a:lnTo>
                <a:lnTo>
                  <a:pt x="221411" y="220751"/>
                </a:lnTo>
                <a:lnTo>
                  <a:pt x="236321" y="202806"/>
                </a:lnTo>
                <a:lnTo>
                  <a:pt x="246278" y="184988"/>
                </a:lnTo>
                <a:lnTo>
                  <a:pt x="253250" y="168109"/>
                </a:lnTo>
                <a:lnTo>
                  <a:pt x="258140" y="144272"/>
                </a:lnTo>
                <a:lnTo>
                  <a:pt x="258140" y="116128"/>
                </a:lnTo>
                <a:lnTo>
                  <a:pt x="255155" y="98310"/>
                </a:lnTo>
                <a:lnTo>
                  <a:pt x="248246" y="77444"/>
                </a:lnTo>
                <a:lnTo>
                  <a:pt x="237451" y="57467"/>
                </a:lnTo>
                <a:lnTo>
                  <a:pt x="229463" y="46558"/>
                </a:lnTo>
                <a:lnTo>
                  <a:pt x="222542" y="38569"/>
                </a:lnTo>
                <a:lnTo>
                  <a:pt x="215569" y="32664"/>
                </a:lnTo>
                <a:lnTo>
                  <a:pt x="207645" y="25692"/>
                </a:lnTo>
                <a:lnTo>
                  <a:pt x="190652" y="14897"/>
                </a:lnTo>
                <a:lnTo>
                  <a:pt x="185699" y="11925"/>
                </a:lnTo>
                <a:lnTo>
                  <a:pt x="170802" y="5905"/>
                </a:lnTo>
                <a:lnTo>
                  <a:pt x="149936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2133894" y="2519683"/>
            <a:ext cx="258483" cy="258127"/>
          </a:xfrm>
          <a:custGeom>
            <a:avLst/>
            <a:gdLst/>
            <a:ahLst/>
            <a:cxnLst/>
            <a:rect l="l" t="t" r="r" b="b"/>
            <a:pathLst>
              <a:path w="258483" h="258127">
                <a:moveTo>
                  <a:pt x="147243" y="952"/>
                </a:moveTo>
                <a:lnTo>
                  <a:pt x="137350" y="0"/>
                </a:lnTo>
                <a:lnTo>
                  <a:pt x="125120" y="0"/>
                </a:lnTo>
                <a:lnTo>
                  <a:pt x="105219" y="1968"/>
                </a:lnTo>
                <a:lnTo>
                  <a:pt x="83400" y="7861"/>
                </a:lnTo>
                <a:lnTo>
                  <a:pt x="68491" y="14846"/>
                </a:lnTo>
                <a:lnTo>
                  <a:pt x="48640" y="27774"/>
                </a:lnTo>
                <a:lnTo>
                  <a:pt x="29209" y="47028"/>
                </a:lnTo>
                <a:lnTo>
                  <a:pt x="21691" y="57467"/>
                </a:lnTo>
                <a:lnTo>
                  <a:pt x="10909" y="76428"/>
                </a:lnTo>
                <a:lnTo>
                  <a:pt x="2971" y="101231"/>
                </a:lnTo>
                <a:lnTo>
                  <a:pt x="0" y="123101"/>
                </a:lnTo>
                <a:lnTo>
                  <a:pt x="1308" y="147904"/>
                </a:lnTo>
                <a:lnTo>
                  <a:pt x="6197" y="169837"/>
                </a:lnTo>
                <a:lnTo>
                  <a:pt x="14185" y="189687"/>
                </a:lnTo>
                <a:lnTo>
                  <a:pt x="22110" y="202565"/>
                </a:lnTo>
                <a:lnTo>
                  <a:pt x="33146" y="216344"/>
                </a:lnTo>
                <a:lnTo>
                  <a:pt x="58000" y="238213"/>
                </a:lnTo>
                <a:lnTo>
                  <a:pt x="74815" y="247218"/>
                </a:lnTo>
                <a:lnTo>
                  <a:pt x="96570" y="255206"/>
                </a:lnTo>
                <a:lnTo>
                  <a:pt x="115468" y="258127"/>
                </a:lnTo>
                <a:lnTo>
                  <a:pt x="144983" y="258127"/>
                </a:lnTo>
                <a:lnTo>
                  <a:pt x="161848" y="255206"/>
                </a:lnTo>
                <a:lnTo>
                  <a:pt x="184683" y="247218"/>
                </a:lnTo>
                <a:lnTo>
                  <a:pt x="205968" y="234696"/>
                </a:lnTo>
                <a:lnTo>
                  <a:pt x="216877" y="225767"/>
                </a:lnTo>
                <a:lnTo>
                  <a:pt x="227660" y="214731"/>
                </a:lnTo>
                <a:lnTo>
                  <a:pt x="235648" y="204838"/>
                </a:lnTo>
                <a:lnTo>
                  <a:pt x="248526" y="182003"/>
                </a:lnTo>
                <a:lnTo>
                  <a:pt x="255511" y="161137"/>
                </a:lnTo>
                <a:lnTo>
                  <a:pt x="258483" y="145275"/>
                </a:lnTo>
                <a:lnTo>
                  <a:pt x="258483" y="115176"/>
                </a:lnTo>
                <a:lnTo>
                  <a:pt x="254495" y="94310"/>
                </a:lnTo>
                <a:lnTo>
                  <a:pt x="249542" y="79400"/>
                </a:lnTo>
                <a:lnTo>
                  <a:pt x="237743" y="57467"/>
                </a:lnTo>
                <a:lnTo>
                  <a:pt x="222834" y="38633"/>
                </a:lnTo>
                <a:lnTo>
                  <a:pt x="208940" y="26644"/>
                </a:lnTo>
                <a:lnTo>
                  <a:pt x="192912" y="15849"/>
                </a:lnTo>
                <a:lnTo>
                  <a:pt x="170141" y="5905"/>
                </a:lnTo>
                <a:lnTo>
                  <a:pt x="147243" y="95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067652" y="1806741"/>
            <a:ext cx="49301" cy="50076"/>
          </a:xfrm>
          <a:custGeom>
            <a:avLst/>
            <a:gdLst/>
            <a:ahLst/>
            <a:cxnLst/>
            <a:rect l="l" t="t" r="r" b="b"/>
            <a:pathLst>
              <a:path w="49301" h="50076">
                <a:moveTo>
                  <a:pt x="34759" y="2031"/>
                </a:moveTo>
                <a:lnTo>
                  <a:pt x="27851" y="0"/>
                </a:lnTo>
                <a:lnTo>
                  <a:pt x="21221" y="419"/>
                </a:lnTo>
                <a:lnTo>
                  <a:pt x="17525" y="965"/>
                </a:lnTo>
                <a:lnTo>
                  <a:pt x="11861" y="3289"/>
                </a:lnTo>
                <a:lnTo>
                  <a:pt x="5549" y="8826"/>
                </a:lnTo>
                <a:lnTo>
                  <a:pt x="2031" y="14249"/>
                </a:lnTo>
                <a:lnTo>
                  <a:pt x="0" y="20154"/>
                </a:lnTo>
                <a:lnTo>
                  <a:pt x="0" y="28803"/>
                </a:lnTo>
                <a:lnTo>
                  <a:pt x="965" y="33807"/>
                </a:lnTo>
                <a:lnTo>
                  <a:pt x="3098" y="37617"/>
                </a:lnTo>
                <a:lnTo>
                  <a:pt x="10020" y="45605"/>
                </a:lnTo>
                <a:lnTo>
                  <a:pt x="19202" y="49542"/>
                </a:lnTo>
                <a:lnTo>
                  <a:pt x="22186" y="50076"/>
                </a:lnTo>
                <a:lnTo>
                  <a:pt x="28562" y="49669"/>
                </a:lnTo>
                <a:lnTo>
                  <a:pt x="35890" y="47155"/>
                </a:lnTo>
                <a:lnTo>
                  <a:pt x="43281" y="41617"/>
                </a:lnTo>
                <a:lnTo>
                  <a:pt x="47701" y="35115"/>
                </a:lnTo>
                <a:lnTo>
                  <a:pt x="49301" y="28562"/>
                </a:lnTo>
                <a:lnTo>
                  <a:pt x="49250" y="20459"/>
                </a:lnTo>
                <a:lnTo>
                  <a:pt x="45846" y="11810"/>
                </a:lnTo>
                <a:lnTo>
                  <a:pt x="44056" y="8585"/>
                </a:lnTo>
                <a:lnTo>
                  <a:pt x="34759" y="2031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053766" y="2181959"/>
            <a:ext cx="80721" cy="97421"/>
          </a:xfrm>
          <a:custGeom>
            <a:avLst/>
            <a:gdLst/>
            <a:ahLst/>
            <a:cxnLst/>
            <a:rect l="l" t="t" r="r" b="b"/>
            <a:pathLst>
              <a:path w="80721" h="97421">
                <a:moveTo>
                  <a:pt x="0" y="44119"/>
                </a:moveTo>
                <a:lnTo>
                  <a:pt x="0" y="55740"/>
                </a:lnTo>
                <a:lnTo>
                  <a:pt x="3987" y="70586"/>
                </a:lnTo>
                <a:lnTo>
                  <a:pt x="9067" y="77444"/>
                </a:lnTo>
                <a:lnTo>
                  <a:pt x="14846" y="84543"/>
                </a:lnTo>
                <a:lnTo>
                  <a:pt x="27787" y="93484"/>
                </a:lnTo>
                <a:lnTo>
                  <a:pt x="41668" y="97421"/>
                </a:lnTo>
                <a:lnTo>
                  <a:pt x="51333" y="97421"/>
                </a:lnTo>
                <a:lnTo>
                  <a:pt x="62293" y="96456"/>
                </a:lnTo>
                <a:lnTo>
                  <a:pt x="77558" y="88887"/>
                </a:lnTo>
                <a:lnTo>
                  <a:pt x="80721" y="85318"/>
                </a:lnTo>
                <a:lnTo>
                  <a:pt x="79171" y="85432"/>
                </a:lnTo>
                <a:lnTo>
                  <a:pt x="76606" y="87109"/>
                </a:lnTo>
                <a:lnTo>
                  <a:pt x="76479" y="87757"/>
                </a:lnTo>
                <a:lnTo>
                  <a:pt x="71475" y="90792"/>
                </a:lnTo>
                <a:lnTo>
                  <a:pt x="66890" y="92113"/>
                </a:lnTo>
                <a:lnTo>
                  <a:pt x="66408" y="92646"/>
                </a:lnTo>
                <a:lnTo>
                  <a:pt x="62293" y="94488"/>
                </a:lnTo>
                <a:lnTo>
                  <a:pt x="54013" y="94907"/>
                </a:lnTo>
                <a:lnTo>
                  <a:pt x="52933" y="95262"/>
                </a:lnTo>
                <a:lnTo>
                  <a:pt x="41732" y="95453"/>
                </a:lnTo>
                <a:lnTo>
                  <a:pt x="35712" y="94488"/>
                </a:lnTo>
                <a:lnTo>
                  <a:pt x="23901" y="89433"/>
                </a:lnTo>
                <a:lnTo>
                  <a:pt x="20866" y="87452"/>
                </a:lnTo>
                <a:lnTo>
                  <a:pt x="11976" y="79476"/>
                </a:lnTo>
                <a:lnTo>
                  <a:pt x="4953" y="67665"/>
                </a:lnTo>
                <a:lnTo>
                  <a:pt x="1905" y="57772"/>
                </a:lnTo>
                <a:lnTo>
                  <a:pt x="1968" y="39116"/>
                </a:lnTo>
                <a:lnTo>
                  <a:pt x="5956" y="27254"/>
                </a:lnTo>
                <a:lnTo>
                  <a:pt x="13474" y="15925"/>
                </a:lnTo>
                <a:lnTo>
                  <a:pt x="19316" y="11811"/>
                </a:lnTo>
                <a:lnTo>
                  <a:pt x="22529" y="8051"/>
                </a:lnTo>
                <a:lnTo>
                  <a:pt x="35407" y="1968"/>
                </a:lnTo>
                <a:lnTo>
                  <a:pt x="38036" y="1905"/>
                </a:lnTo>
                <a:lnTo>
                  <a:pt x="43103" y="0"/>
                </a:lnTo>
                <a:lnTo>
                  <a:pt x="37439" y="127"/>
                </a:lnTo>
                <a:lnTo>
                  <a:pt x="33439" y="1079"/>
                </a:lnTo>
                <a:lnTo>
                  <a:pt x="20866" y="7340"/>
                </a:lnTo>
                <a:lnTo>
                  <a:pt x="9474" y="17830"/>
                </a:lnTo>
                <a:lnTo>
                  <a:pt x="952" y="35115"/>
                </a:lnTo>
                <a:lnTo>
                  <a:pt x="0" y="441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2363231" y="2390554"/>
            <a:ext cx="256514" cy="256171"/>
          </a:xfrm>
          <a:custGeom>
            <a:avLst/>
            <a:gdLst/>
            <a:ahLst/>
            <a:cxnLst/>
            <a:rect l="l" t="t" r="r" b="b"/>
            <a:pathLst>
              <a:path w="256514" h="256171">
                <a:moveTo>
                  <a:pt x="148259" y="1016"/>
                </a:moveTo>
                <a:lnTo>
                  <a:pt x="135382" y="0"/>
                </a:lnTo>
                <a:lnTo>
                  <a:pt x="119164" y="0"/>
                </a:lnTo>
                <a:lnTo>
                  <a:pt x="103251" y="2032"/>
                </a:lnTo>
                <a:lnTo>
                  <a:pt x="88404" y="6019"/>
                </a:lnTo>
                <a:lnTo>
                  <a:pt x="66827" y="15201"/>
                </a:lnTo>
                <a:lnTo>
                  <a:pt x="46672" y="28790"/>
                </a:lnTo>
                <a:lnTo>
                  <a:pt x="32664" y="42621"/>
                </a:lnTo>
                <a:lnTo>
                  <a:pt x="19786" y="59499"/>
                </a:lnTo>
                <a:lnTo>
                  <a:pt x="9232" y="79768"/>
                </a:lnTo>
                <a:lnTo>
                  <a:pt x="3035" y="100330"/>
                </a:lnTo>
                <a:lnTo>
                  <a:pt x="0" y="120180"/>
                </a:lnTo>
                <a:lnTo>
                  <a:pt x="1308" y="146951"/>
                </a:lnTo>
                <a:lnTo>
                  <a:pt x="5245" y="164896"/>
                </a:lnTo>
                <a:lnTo>
                  <a:pt x="13169" y="185762"/>
                </a:lnTo>
                <a:lnTo>
                  <a:pt x="23190" y="201625"/>
                </a:lnTo>
                <a:lnTo>
                  <a:pt x="43091" y="224332"/>
                </a:lnTo>
                <a:lnTo>
                  <a:pt x="56032" y="234226"/>
                </a:lnTo>
                <a:lnTo>
                  <a:pt x="74866" y="245198"/>
                </a:lnTo>
                <a:lnTo>
                  <a:pt x="98602" y="253301"/>
                </a:lnTo>
                <a:lnTo>
                  <a:pt x="117500" y="256171"/>
                </a:lnTo>
                <a:lnTo>
                  <a:pt x="139014" y="256171"/>
                </a:lnTo>
                <a:lnTo>
                  <a:pt x="165912" y="251282"/>
                </a:lnTo>
                <a:lnTo>
                  <a:pt x="187007" y="242633"/>
                </a:lnTo>
                <a:lnTo>
                  <a:pt x="202514" y="233273"/>
                </a:lnTo>
                <a:lnTo>
                  <a:pt x="219735" y="218795"/>
                </a:lnTo>
                <a:lnTo>
                  <a:pt x="234645" y="200901"/>
                </a:lnTo>
                <a:lnTo>
                  <a:pt x="245605" y="181051"/>
                </a:lnTo>
                <a:lnTo>
                  <a:pt x="251574" y="166204"/>
                </a:lnTo>
                <a:lnTo>
                  <a:pt x="256514" y="142303"/>
                </a:lnTo>
                <a:lnTo>
                  <a:pt x="256514" y="116192"/>
                </a:lnTo>
                <a:lnTo>
                  <a:pt x="253542" y="98310"/>
                </a:lnTo>
                <a:lnTo>
                  <a:pt x="246570" y="77444"/>
                </a:lnTo>
                <a:lnTo>
                  <a:pt x="235775" y="57467"/>
                </a:lnTo>
                <a:lnTo>
                  <a:pt x="222834" y="40665"/>
                </a:lnTo>
                <a:lnTo>
                  <a:pt x="209956" y="28740"/>
                </a:lnTo>
                <a:lnTo>
                  <a:pt x="191008" y="15913"/>
                </a:lnTo>
                <a:lnTo>
                  <a:pt x="174066" y="7988"/>
                </a:lnTo>
                <a:lnTo>
                  <a:pt x="161137" y="4051"/>
                </a:lnTo>
                <a:lnTo>
                  <a:pt x="148259" y="101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2134909" y="2520632"/>
            <a:ext cx="256451" cy="256171"/>
          </a:xfrm>
          <a:custGeom>
            <a:avLst/>
            <a:gdLst/>
            <a:ahLst/>
            <a:cxnLst/>
            <a:rect l="l" t="t" r="r" b="b"/>
            <a:pathLst>
              <a:path w="256451" h="256171">
                <a:moveTo>
                  <a:pt x="145275" y="1016"/>
                </a:moveTo>
                <a:lnTo>
                  <a:pt x="125069" y="0"/>
                </a:lnTo>
                <a:lnTo>
                  <a:pt x="105219" y="2032"/>
                </a:lnTo>
                <a:lnTo>
                  <a:pt x="83337" y="7924"/>
                </a:lnTo>
                <a:lnTo>
                  <a:pt x="68491" y="14909"/>
                </a:lnTo>
                <a:lnTo>
                  <a:pt x="48640" y="27838"/>
                </a:lnTo>
                <a:lnTo>
                  <a:pt x="29679" y="46558"/>
                </a:lnTo>
                <a:lnTo>
                  <a:pt x="19253" y="60985"/>
                </a:lnTo>
                <a:lnTo>
                  <a:pt x="10248" y="78816"/>
                </a:lnTo>
                <a:lnTo>
                  <a:pt x="2971" y="101295"/>
                </a:lnTo>
                <a:lnTo>
                  <a:pt x="0" y="123164"/>
                </a:lnTo>
                <a:lnTo>
                  <a:pt x="1308" y="145999"/>
                </a:lnTo>
                <a:lnTo>
                  <a:pt x="6197" y="167881"/>
                </a:lnTo>
                <a:lnTo>
                  <a:pt x="14122" y="187731"/>
                </a:lnTo>
                <a:lnTo>
                  <a:pt x="26161" y="206451"/>
                </a:lnTo>
                <a:lnTo>
                  <a:pt x="34150" y="215392"/>
                </a:lnTo>
                <a:lnTo>
                  <a:pt x="39039" y="221348"/>
                </a:lnTo>
                <a:lnTo>
                  <a:pt x="57937" y="236258"/>
                </a:lnTo>
                <a:lnTo>
                  <a:pt x="74752" y="245262"/>
                </a:lnTo>
                <a:lnTo>
                  <a:pt x="96507" y="253250"/>
                </a:lnTo>
                <a:lnTo>
                  <a:pt x="115468" y="256171"/>
                </a:lnTo>
                <a:lnTo>
                  <a:pt x="142951" y="256171"/>
                </a:lnTo>
                <a:lnTo>
                  <a:pt x="163880" y="252298"/>
                </a:lnTo>
                <a:lnTo>
                  <a:pt x="185927" y="243586"/>
                </a:lnTo>
                <a:lnTo>
                  <a:pt x="203936" y="232803"/>
                </a:lnTo>
                <a:lnTo>
                  <a:pt x="216331" y="222364"/>
                </a:lnTo>
                <a:lnTo>
                  <a:pt x="225691" y="212826"/>
                </a:lnTo>
                <a:lnTo>
                  <a:pt x="233629" y="202869"/>
                </a:lnTo>
                <a:lnTo>
                  <a:pt x="246506" y="180035"/>
                </a:lnTo>
                <a:lnTo>
                  <a:pt x="253479" y="159169"/>
                </a:lnTo>
                <a:lnTo>
                  <a:pt x="256451" y="143319"/>
                </a:lnTo>
                <a:lnTo>
                  <a:pt x="256451" y="116192"/>
                </a:lnTo>
                <a:lnTo>
                  <a:pt x="253479" y="98374"/>
                </a:lnTo>
                <a:lnTo>
                  <a:pt x="246557" y="77444"/>
                </a:lnTo>
                <a:lnTo>
                  <a:pt x="235711" y="57531"/>
                </a:lnTo>
                <a:lnTo>
                  <a:pt x="220802" y="38633"/>
                </a:lnTo>
                <a:lnTo>
                  <a:pt x="210845" y="29692"/>
                </a:lnTo>
                <a:lnTo>
                  <a:pt x="188975" y="14909"/>
                </a:lnTo>
                <a:lnTo>
                  <a:pt x="168109" y="5969"/>
                </a:lnTo>
                <a:lnTo>
                  <a:pt x="145275" y="1016"/>
                </a:lnTo>
                <a:close/>
              </a:path>
            </a:pathLst>
          </a:custGeom>
          <a:solidFill>
            <a:srgbClr val="5253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2137171" y="1772941"/>
            <a:ext cx="51676" cy="51752"/>
          </a:xfrm>
          <a:custGeom>
            <a:avLst/>
            <a:gdLst/>
            <a:ahLst/>
            <a:cxnLst/>
            <a:rect l="l" t="t" r="r" b="b"/>
            <a:pathLst>
              <a:path w="51676" h="51752">
                <a:moveTo>
                  <a:pt x="1066" y="16281"/>
                </a:moveTo>
                <a:lnTo>
                  <a:pt x="0" y="21221"/>
                </a:lnTo>
                <a:lnTo>
                  <a:pt x="0" y="29806"/>
                </a:lnTo>
                <a:lnTo>
                  <a:pt x="1066" y="35712"/>
                </a:lnTo>
                <a:lnTo>
                  <a:pt x="2971" y="38747"/>
                </a:lnTo>
                <a:lnTo>
                  <a:pt x="6972" y="44716"/>
                </a:lnTo>
                <a:lnTo>
                  <a:pt x="9296" y="45364"/>
                </a:lnTo>
                <a:lnTo>
                  <a:pt x="4940" y="39763"/>
                </a:lnTo>
                <a:lnTo>
                  <a:pt x="2019" y="34759"/>
                </a:lnTo>
                <a:lnTo>
                  <a:pt x="469" y="25514"/>
                </a:lnTo>
                <a:lnTo>
                  <a:pt x="2019" y="17297"/>
                </a:lnTo>
                <a:lnTo>
                  <a:pt x="7569" y="8890"/>
                </a:lnTo>
                <a:lnTo>
                  <a:pt x="12928" y="4292"/>
                </a:lnTo>
                <a:lnTo>
                  <a:pt x="21513" y="1016"/>
                </a:lnTo>
                <a:lnTo>
                  <a:pt x="29806" y="1016"/>
                </a:lnTo>
                <a:lnTo>
                  <a:pt x="33794" y="2032"/>
                </a:lnTo>
                <a:lnTo>
                  <a:pt x="41846" y="6858"/>
                </a:lnTo>
                <a:lnTo>
                  <a:pt x="47688" y="13957"/>
                </a:lnTo>
                <a:lnTo>
                  <a:pt x="50673" y="21882"/>
                </a:lnTo>
                <a:lnTo>
                  <a:pt x="50673" y="30162"/>
                </a:lnTo>
                <a:lnTo>
                  <a:pt x="48641" y="36131"/>
                </a:lnTo>
                <a:lnTo>
                  <a:pt x="44284" y="42633"/>
                </a:lnTo>
                <a:lnTo>
                  <a:pt x="36893" y="48171"/>
                </a:lnTo>
                <a:lnTo>
                  <a:pt x="29210" y="50609"/>
                </a:lnTo>
                <a:lnTo>
                  <a:pt x="23126" y="50558"/>
                </a:lnTo>
                <a:lnTo>
                  <a:pt x="17818" y="49720"/>
                </a:lnTo>
                <a:lnTo>
                  <a:pt x="10007" y="46685"/>
                </a:lnTo>
                <a:lnTo>
                  <a:pt x="16802" y="50736"/>
                </a:lnTo>
                <a:lnTo>
                  <a:pt x="21869" y="51689"/>
                </a:lnTo>
                <a:lnTo>
                  <a:pt x="30518" y="51752"/>
                </a:lnTo>
                <a:lnTo>
                  <a:pt x="37909" y="49187"/>
                </a:lnTo>
                <a:lnTo>
                  <a:pt x="45300" y="43637"/>
                </a:lnTo>
                <a:lnTo>
                  <a:pt x="49657" y="37084"/>
                </a:lnTo>
                <a:lnTo>
                  <a:pt x="51676" y="31178"/>
                </a:lnTo>
                <a:lnTo>
                  <a:pt x="51676" y="20866"/>
                </a:lnTo>
                <a:lnTo>
                  <a:pt x="48641" y="12941"/>
                </a:lnTo>
                <a:lnTo>
                  <a:pt x="42862" y="5842"/>
                </a:lnTo>
                <a:lnTo>
                  <a:pt x="34810" y="1016"/>
                </a:lnTo>
                <a:lnTo>
                  <a:pt x="30822" y="63"/>
                </a:lnTo>
                <a:lnTo>
                  <a:pt x="20497" y="0"/>
                </a:lnTo>
                <a:lnTo>
                  <a:pt x="11912" y="3340"/>
                </a:lnTo>
                <a:lnTo>
                  <a:pt x="6553" y="7874"/>
                </a:lnTo>
                <a:lnTo>
                  <a:pt x="1066" y="16281"/>
                </a:lnTo>
                <a:close/>
              </a:path>
              <a:path w="51676" h="51752">
                <a:moveTo>
                  <a:pt x="10007" y="46685"/>
                </a:moveTo>
                <a:lnTo>
                  <a:pt x="17818" y="49720"/>
                </a:lnTo>
                <a:lnTo>
                  <a:pt x="9296" y="45364"/>
                </a:lnTo>
                <a:lnTo>
                  <a:pt x="10007" y="4668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2192548" y="1882877"/>
            <a:ext cx="533" cy="4762"/>
          </a:xfrm>
          <a:custGeom>
            <a:avLst/>
            <a:gdLst/>
            <a:ahLst/>
            <a:cxnLst/>
            <a:rect l="l" t="t" r="r" b="b"/>
            <a:pathLst>
              <a:path w="533" h="4762">
                <a:moveTo>
                  <a:pt x="0" y="4584"/>
                </a:moveTo>
                <a:lnTo>
                  <a:pt x="533" y="4762"/>
                </a:lnTo>
                <a:lnTo>
                  <a:pt x="419" y="0"/>
                </a:lnTo>
                <a:lnTo>
                  <a:pt x="0" y="458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2122025" y="1914767"/>
            <a:ext cx="533" cy="6680"/>
          </a:xfrm>
          <a:custGeom>
            <a:avLst/>
            <a:gdLst/>
            <a:ahLst/>
            <a:cxnLst/>
            <a:rect l="l" t="t" r="r" b="b"/>
            <a:pathLst>
              <a:path w="533" h="6680">
                <a:moveTo>
                  <a:pt x="0" y="241"/>
                </a:moveTo>
                <a:lnTo>
                  <a:pt x="0" y="6438"/>
                </a:lnTo>
                <a:lnTo>
                  <a:pt x="533" y="6680"/>
                </a:lnTo>
                <a:lnTo>
                  <a:pt x="533" y="0"/>
                </a:lnTo>
                <a:lnTo>
                  <a:pt x="0" y="24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055672" y="2193768"/>
            <a:ext cx="21285" cy="76365"/>
          </a:xfrm>
          <a:custGeom>
            <a:avLst/>
            <a:gdLst/>
            <a:ahLst/>
            <a:cxnLst/>
            <a:rect l="l" t="t" r="r" b="b"/>
            <a:pathLst>
              <a:path w="21285" h="76365">
                <a:moveTo>
                  <a:pt x="63" y="27304"/>
                </a:moveTo>
                <a:lnTo>
                  <a:pt x="0" y="45961"/>
                </a:lnTo>
                <a:lnTo>
                  <a:pt x="3035" y="55854"/>
                </a:lnTo>
                <a:lnTo>
                  <a:pt x="10071" y="67665"/>
                </a:lnTo>
                <a:lnTo>
                  <a:pt x="18961" y="75653"/>
                </a:lnTo>
                <a:lnTo>
                  <a:pt x="21285" y="76365"/>
                </a:lnTo>
                <a:lnTo>
                  <a:pt x="16992" y="71716"/>
                </a:lnTo>
                <a:lnTo>
                  <a:pt x="11087" y="66649"/>
                </a:lnTo>
                <a:lnTo>
                  <a:pt x="4000" y="54851"/>
                </a:lnTo>
                <a:lnTo>
                  <a:pt x="1015" y="44945"/>
                </a:lnTo>
                <a:lnTo>
                  <a:pt x="1015" y="28257"/>
                </a:lnTo>
                <a:lnTo>
                  <a:pt x="5067" y="16446"/>
                </a:lnTo>
                <a:lnTo>
                  <a:pt x="12585" y="5067"/>
                </a:lnTo>
                <a:lnTo>
                  <a:pt x="16992" y="1549"/>
                </a:lnTo>
                <a:lnTo>
                  <a:pt x="17411" y="0"/>
                </a:lnTo>
                <a:lnTo>
                  <a:pt x="11569" y="4114"/>
                </a:lnTo>
                <a:lnTo>
                  <a:pt x="4051" y="15443"/>
                </a:lnTo>
                <a:lnTo>
                  <a:pt x="63" y="273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056688" y="2118537"/>
            <a:ext cx="233451" cy="158686"/>
          </a:xfrm>
          <a:custGeom>
            <a:avLst/>
            <a:gdLst/>
            <a:ahLst/>
            <a:cxnLst/>
            <a:rect l="l" t="t" r="r" b="b"/>
            <a:pathLst>
              <a:path w="233451" h="158686">
                <a:moveTo>
                  <a:pt x="35115" y="65328"/>
                </a:moveTo>
                <a:lnTo>
                  <a:pt x="19494" y="73380"/>
                </a:lnTo>
                <a:lnTo>
                  <a:pt x="16395" y="75234"/>
                </a:lnTo>
                <a:lnTo>
                  <a:pt x="15976" y="76784"/>
                </a:lnTo>
                <a:lnTo>
                  <a:pt x="11569" y="80289"/>
                </a:lnTo>
                <a:lnTo>
                  <a:pt x="4051" y="91681"/>
                </a:lnTo>
                <a:lnTo>
                  <a:pt x="0" y="103492"/>
                </a:lnTo>
                <a:lnTo>
                  <a:pt x="0" y="120180"/>
                </a:lnTo>
                <a:lnTo>
                  <a:pt x="2984" y="130073"/>
                </a:lnTo>
                <a:lnTo>
                  <a:pt x="10071" y="141884"/>
                </a:lnTo>
                <a:lnTo>
                  <a:pt x="15976" y="146951"/>
                </a:lnTo>
                <a:lnTo>
                  <a:pt x="20269" y="151599"/>
                </a:lnTo>
                <a:lnTo>
                  <a:pt x="33743" y="156895"/>
                </a:lnTo>
                <a:lnTo>
                  <a:pt x="50012" y="158686"/>
                </a:lnTo>
                <a:lnTo>
                  <a:pt x="51092" y="158330"/>
                </a:lnTo>
                <a:lnTo>
                  <a:pt x="63969" y="155536"/>
                </a:lnTo>
                <a:lnTo>
                  <a:pt x="73685" y="150520"/>
                </a:lnTo>
                <a:lnTo>
                  <a:pt x="76250" y="148856"/>
                </a:lnTo>
                <a:lnTo>
                  <a:pt x="77800" y="148729"/>
                </a:lnTo>
                <a:lnTo>
                  <a:pt x="84175" y="144983"/>
                </a:lnTo>
                <a:lnTo>
                  <a:pt x="134137" y="122440"/>
                </a:lnTo>
                <a:lnTo>
                  <a:pt x="173532" y="103251"/>
                </a:lnTo>
                <a:lnTo>
                  <a:pt x="193027" y="94780"/>
                </a:lnTo>
                <a:lnTo>
                  <a:pt x="197027" y="92811"/>
                </a:lnTo>
                <a:lnTo>
                  <a:pt x="204304" y="89293"/>
                </a:lnTo>
                <a:lnTo>
                  <a:pt x="208889" y="87807"/>
                </a:lnTo>
                <a:lnTo>
                  <a:pt x="217233" y="81368"/>
                </a:lnTo>
                <a:lnTo>
                  <a:pt x="218605" y="81013"/>
                </a:lnTo>
                <a:lnTo>
                  <a:pt x="223735" y="75882"/>
                </a:lnTo>
                <a:lnTo>
                  <a:pt x="230416" y="63842"/>
                </a:lnTo>
                <a:lnTo>
                  <a:pt x="233387" y="53886"/>
                </a:lnTo>
                <a:lnTo>
                  <a:pt x="233451" y="37668"/>
                </a:lnTo>
                <a:lnTo>
                  <a:pt x="229450" y="25806"/>
                </a:lnTo>
                <a:lnTo>
                  <a:pt x="221653" y="13703"/>
                </a:lnTo>
                <a:lnTo>
                  <a:pt x="215620" y="8813"/>
                </a:lnTo>
                <a:lnTo>
                  <a:pt x="214845" y="7569"/>
                </a:lnTo>
                <a:lnTo>
                  <a:pt x="200723" y="889"/>
                </a:lnTo>
                <a:lnTo>
                  <a:pt x="195656" y="0"/>
                </a:lnTo>
                <a:lnTo>
                  <a:pt x="179501" y="0"/>
                </a:lnTo>
                <a:lnTo>
                  <a:pt x="174498" y="952"/>
                </a:lnTo>
                <a:lnTo>
                  <a:pt x="159473" y="7620"/>
                </a:lnTo>
                <a:lnTo>
                  <a:pt x="157683" y="9055"/>
                </a:lnTo>
                <a:lnTo>
                  <a:pt x="154343" y="9410"/>
                </a:lnTo>
                <a:lnTo>
                  <a:pt x="152488" y="10782"/>
                </a:lnTo>
                <a:lnTo>
                  <a:pt x="40182" y="63423"/>
                </a:lnTo>
                <a:lnTo>
                  <a:pt x="35115" y="6532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192967" y="1874701"/>
            <a:ext cx="20205" cy="20281"/>
          </a:xfrm>
          <a:custGeom>
            <a:avLst/>
            <a:gdLst/>
            <a:ahLst/>
            <a:cxnLst/>
            <a:rect l="l" t="t" r="r" b="b"/>
            <a:pathLst>
              <a:path w="20205" h="20281">
                <a:moveTo>
                  <a:pt x="16751" y="2451"/>
                </a:moveTo>
                <a:lnTo>
                  <a:pt x="12941" y="190"/>
                </a:lnTo>
                <a:lnTo>
                  <a:pt x="8102" y="0"/>
                </a:lnTo>
                <a:lnTo>
                  <a:pt x="3390" y="2514"/>
                </a:lnTo>
                <a:lnTo>
                  <a:pt x="0" y="8178"/>
                </a:lnTo>
                <a:lnTo>
                  <a:pt x="114" y="12941"/>
                </a:lnTo>
                <a:lnTo>
                  <a:pt x="1841" y="16395"/>
                </a:lnTo>
                <a:lnTo>
                  <a:pt x="7099" y="20281"/>
                </a:lnTo>
                <a:lnTo>
                  <a:pt x="13055" y="20281"/>
                </a:lnTo>
                <a:lnTo>
                  <a:pt x="18300" y="16344"/>
                </a:lnTo>
                <a:lnTo>
                  <a:pt x="20205" y="13119"/>
                </a:lnTo>
                <a:lnTo>
                  <a:pt x="20205" y="7162"/>
                </a:lnTo>
                <a:lnTo>
                  <a:pt x="16751" y="2451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122566" y="1907849"/>
            <a:ext cx="20142" cy="20447"/>
          </a:xfrm>
          <a:custGeom>
            <a:avLst/>
            <a:gdLst/>
            <a:ahLst/>
            <a:cxnLst/>
            <a:rect l="l" t="t" r="r" b="b"/>
            <a:pathLst>
              <a:path w="20142" h="20447">
                <a:moveTo>
                  <a:pt x="13944" y="660"/>
                </a:moveTo>
                <a:lnTo>
                  <a:pt x="7924" y="0"/>
                </a:lnTo>
                <a:lnTo>
                  <a:pt x="5245" y="838"/>
                </a:lnTo>
                <a:lnTo>
                  <a:pt x="3632" y="2451"/>
                </a:lnTo>
                <a:lnTo>
                  <a:pt x="0" y="6921"/>
                </a:lnTo>
                <a:lnTo>
                  <a:pt x="0" y="13601"/>
                </a:lnTo>
                <a:lnTo>
                  <a:pt x="6083" y="19850"/>
                </a:lnTo>
                <a:lnTo>
                  <a:pt x="10007" y="20447"/>
                </a:lnTo>
                <a:lnTo>
                  <a:pt x="13766" y="19735"/>
                </a:lnTo>
                <a:lnTo>
                  <a:pt x="18592" y="15379"/>
                </a:lnTo>
                <a:lnTo>
                  <a:pt x="20142" y="11811"/>
                </a:lnTo>
                <a:lnTo>
                  <a:pt x="20091" y="7759"/>
                </a:lnTo>
                <a:lnTo>
                  <a:pt x="15798" y="2032"/>
                </a:lnTo>
                <a:lnTo>
                  <a:pt x="13944" y="660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020917" y="2046881"/>
            <a:ext cx="234530" cy="148793"/>
          </a:xfrm>
          <a:custGeom>
            <a:avLst/>
            <a:gdLst/>
            <a:ahLst/>
            <a:cxnLst/>
            <a:rect l="l" t="t" r="r" b="b"/>
            <a:pathLst>
              <a:path w="234530" h="148793">
                <a:moveTo>
                  <a:pt x="211632" y="1066"/>
                </a:moveTo>
                <a:lnTo>
                  <a:pt x="209308" y="0"/>
                </a:lnTo>
                <a:lnTo>
                  <a:pt x="63" y="97815"/>
                </a:lnTo>
                <a:lnTo>
                  <a:pt x="0" y="100444"/>
                </a:lnTo>
                <a:lnTo>
                  <a:pt x="22478" y="148793"/>
                </a:lnTo>
                <a:lnTo>
                  <a:pt x="39471" y="141096"/>
                </a:lnTo>
                <a:lnTo>
                  <a:pt x="234530" y="50431"/>
                </a:lnTo>
                <a:lnTo>
                  <a:pt x="211632" y="1066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116898" y="1827192"/>
            <a:ext cx="419" cy="8115"/>
          </a:xfrm>
          <a:custGeom>
            <a:avLst/>
            <a:gdLst/>
            <a:ahLst/>
            <a:cxnLst/>
            <a:rect l="l" t="t" r="r" b="b"/>
            <a:pathLst>
              <a:path w="419" h="8115">
                <a:moveTo>
                  <a:pt x="63" y="8115"/>
                </a:moveTo>
                <a:lnTo>
                  <a:pt x="419" y="355"/>
                </a:lnTo>
                <a:lnTo>
                  <a:pt x="0" y="0"/>
                </a:lnTo>
                <a:lnTo>
                  <a:pt x="63" y="8115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99291" y="2425434"/>
            <a:ext cx="185699" cy="185572"/>
          </a:xfrm>
          <a:custGeom>
            <a:avLst/>
            <a:gdLst/>
            <a:ahLst/>
            <a:cxnLst/>
            <a:rect l="l" t="t" r="r" b="b"/>
            <a:pathLst>
              <a:path w="185699" h="185572">
                <a:moveTo>
                  <a:pt x="126149" y="5778"/>
                </a:moveTo>
                <a:lnTo>
                  <a:pt x="100393" y="0"/>
                </a:lnTo>
                <a:lnTo>
                  <a:pt x="73151" y="1841"/>
                </a:lnTo>
                <a:lnTo>
                  <a:pt x="49606" y="10071"/>
                </a:lnTo>
                <a:lnTo>
                  <a:pt x="27787" y="25984"/>
                </a:lnTo>
                <a:lnTo>
                  <a:pt x="11506" y="46431"/>
                </a:lnTo>
                <a:lnTo>
                  <a:pt x="1676" y="71361"/>
                </a:lnTo>
                <a:lnTo>
                  <a:pt x="0" y="88582"/>
                </a:lnTo>
                <a:lnTo>
                  <a:pt x="0" y="103187"/>
                </a:lnTo>
                <a:lnTo>
                  <a:pt x="3936" y="123101"/>
                </a:lnTo>
                <a:lnTo>
                  <a:pt x="16992" y="148742"/>
                </a:lnTo>
                <a:lnTo>
                  <a:pt x="34823" y="166624"/>
                </a:lnTo>
                <a:lnTo>
                  <a:pt x="56692" y="179552"/>
                </a:lnTo>
                <a:lnTo>
                  <a:pt x="80429" y="185572"/>
                </a:lnTo>
                <a:lnTo>
                  <a:pt x="98005" y="185572"/>
                </a:lnTo>
                <a:lnTo>
                  <a:pt x="111963" y="184619"/>
                </a:lnTo>
                <a:lnTo>
                  <a:pt x="136639" y="175564"/>
                </a:lnTo>
                <a:lnTo>
                  <a:pt x="158876" y="159105"/>
                </a:lnTo>
                <a:lnTo>
                  <a:pt x="174497" y="137947"/>
                </a:lnTo>
                <a:lnTo>
                  <a:pt x="183743" y="114452"/>
                </a:lnTo>
                <a:lnTo>
                  <a:pt x="185699" y="86258"/>
                </a:lnTo>
                <a:lnTo>
                  <a:pt x="180759" y="62420"/>
                </a:lnTo>
                <a:lnTo>
                  <a:pt x="166928" y="36487"/>
                </a:lnTo>
                <a:lnTo>
                  <a:pt x="148983" y="18719"/>
                </a:lnTo>
                <a:lnTo>
                  <a:pt x="126149" y="5778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170965" y="2556408"/>
            <a:ext cx="185648" cy="184746"/>
          </a:xfrm>
          <a:custGeom>
            <a:avLst/>
            <a:gdLst/>
            <a:ahLst/>
            <a:cxnLst/>
            <a:rect l="l" t="t" r="r" b="b"/>
            <a:pathLst>
              <a:path w="185648" h="184746">
                <a:moveTo>
                  <a:pt x="131038" y="7924"/>
                </a:moveTo>
                <a:lnTo>
                  <a:pt x="105283" y="0"/>
                </a:lnTo>
                <a:lnTo>
                  <a:pt x="76073" y="952"/>
                </a:lnTo>
                <a:lnTo>
                  <a:pt x="53301" y="7924"/>
                </a:lnTo>
                <a:lnTo>
                  <a:pt x="29400" y="23787"/>
                </a:lnTo>
                <a:lnTo>
                  <a:pt x="14427" y="41541"/>
                </a:lnTo>
                <a:lnTo>
                  <a:pt x="2921" y="65811"/>
                </a:lnTo>
                <a:lnTo>
                  <a:pt x="0" y="86677"/>
                </a:lnTo>
                <a:lnTo>
                  <a:pt x="0" y="99250"/>
                </a:lnTo>
                <a:lnTo>
                  <a:pt x="2921" y="119164"/>
                </a:lnTo>
                <a:lnTo>
                  <a:pt x="13830" y="142951"/>
                </a:lnTo>
                <a:lnTo>
                  <a:pt x="17830" y="147955"/>
                </a:lnTo>
                <a:lnTo>
                  <a:pt x="31838" y="163753"/>
                </a:lnTo>
                <a:lnTo>
                  <a:pt x="53543" y="177774"/>
                </a:lnTo>
                <a:lnTo>
                  <a:pt x="77381" y="184683"/>
                </a:lnTo>
                <a:lnTo>
                  <a:pt x="108915" y="184746"/>
                </a:lnTo>
                <a:lnTo>
                  <a:pt x="133007" y="177050"/>
                </a:lnTo>
                <a:lnTo>
                  <a:pt x="154940" y="162267"/>
                </a:lnTo>
                <a:lnTo>
                  <a:pt x="171754" y="142303"/>
                </a:lnTo>
                <a:lnTo>
                  <a:pt x="182727" y="118516"/>
                </a:lnTo>
                <a:lnTo>
                  <a:pt x="185648" y="96634"/>
                </a:lnTo>
                <a:lnTo>
                  <a:pt x="185648" y="88341"/>
                </a:lnTo>
                <a:lnTo>
                  <a:pt x="181711" y="64503"/>
                </a:lnTo>
                <a:lnTo>
                  <a:pt x="169900" y="40589"/>
                </a:lnTo>
                <a:lnTo>
                  <a:pt x="153035" y="21691"/>
                </a:lnTo>
                <a:lnTo>
                  <a:pt x="131038" y="7924"/>
                </a:lnTo>
                <a:close/>
              </a:path>
            </a:pathLst>
          </a:custGeom>
          <a:solidFill>
            <a:srgbClr val="D0DB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137644" y="1773956"/>
            <a:ext cx="50190" cy="49606"/>
          </a:xfrm>
          <a:custGeom>
            <a:avLst/>
            <a:gdLst/>
            <a:ahLst/>
            <a:cxnLst/>
            <a:rect l="l" t="t" r="r" b="b"/>
            <a:pathLst>
              <a:path w="50190" h="49606">
                <a:moveTo>
                  <a:pt x="33324" y="1016"/>
                </a:moveTo>
                <a:lnTo>
                  <a:pt x="29336" y="0"/>
                </a:lnTo>
                <a:lnTo>
                  <a:pt x="21043" y="0"/>
                </a:lnTo>
                <a:lnTo>
                  <a:pt x="12458" y="3276"/>
                </a:lnTo>
                <a:lnTo>
                  <a:pt x="7099" y="7874"/>
                </a:lnTo>
                <a:lnTo>
                  <a:pt x="1549" y="16281"/>
                </a:lnTo>
                <a:lnTo>
                  <a:pt x="0" y="24498"/>
                </a:lnTo>
                <a:lnTo>
                  <a:pt x="1549" y="33743"/>
                </a:lnTo>
                <a:lnTo>
                  <a:pt x="4470" y="38747"/>
                </a:lnTo>
                <a:lnTo>
                  <a:pt x="8826" y="44361"/>
                </a:lnTo>
                <a:lnTo>
                  <a:pt x="17348" y="48704"/>
                </a:lnTo>
                <a:lnTo>
                  <a:pt x="22656" y="49542"/>
                </a:lnTo>
                <a:lnTo>
                  <a:pt x="28727" y="49606"/>
                </a:lnTo>
                <a:lnTo>
                  <a:pt x="36423" y="47155"/>
                </a:lnTo>
                <a:lnTo>
                  <a:pt x="43814" y="41617"/>
                </a:lnTo>
                <a:lnTo>
                  <a:pt x="48171" y="35115"/>
                </a:lnTo>
                <a:lnTo>
                  <a:pt x="50190" y="29159"/>
                </a:lnTo>
                <a:lnTo>
                  <a:pt x="50190" y="20866"/>
                </a:lnTo>
                <a:lnTo>
                  <a:pt x="47218" y="12941"/>
                </a:lnTo>
                <a:lnTo>
                  <a:pt x="41376" y="5842"/>
                </a:lnTo>
                <a:lnTo>
                  <a:pt x="33324" y="101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202394" y="1884064"/>
            <a:ext cx="1485" cy="2387"/>
          </a:xfrm>
          <a:custGeom>
            <a:avLst/>
            <a:gdLst/>
            <a:ahLst/>
            <a:cxnLst/>
            <a:rect l="l" t="t" r="r" b="b"/>
            <a:pathLst>
              <a:path w="1485" h="2387">
                <a:moveTo>
                  <a:pt x="292" y="2209"/>
                </a:moveTo>
                <a:lnTo>
                  <a:pt x="1485" y="2387"/>
                </a:lnTo>
                <a:lnTo>
                  <a:pt x="1244" y="63"/>
                </a:lnTo>
                <a:lnTo>
                  <a:pt x="0" y="0"/>
                </a:lnTo>
                <a:lnTo>
                  <a:pt x="292" y="220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131146" y="1916922"/>
            <a:ext cx="2146" cy="2374"/>
          </a:xfrm>
          <a:custGeom>
            <a:avLst/>
            <a:gdLst/>
            <a:ahLst/>
            <a:cxnLst/>
            <a:rect l="l" t="t" r="r" b="b"/>
            <a:pathLst>
              <a:path w="2146" h="2374">
                <a:moveTo>
                  <a:pt x="0" y="292"/>
                </a:moveTo>
                <a:lnTo>
                  <a:pt x="0" y="2070"/>
                </a:lnTo>
                <a:lnTo>
                  <a:pt x="2146" y="2374"/>
                </a:lnTo>
                <a:lnTo>
                  <a:pt x="2146" y="0"/>
                </a:lnTo>
                <a:lnTo>
                  <a:pt x="0" y="292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043398" y="2097311"/>
            <a:ext cx="221881" cy="118808"/>
          </a:xfrm>
          <a:custGeom>
            <a:avLst/>
            <a:gdLst/>
            <a:ahLst/>
            <a:cxnLst/>
            <a:rect l="l" t="t" r="r" b="b"/>
            <a:pathLst>
              <a:path w="221881" h="118808">
                <a:moveTo>
                  <a:pt x="212039" y="0"/>
                </a:moveTo>
                <a:lnTo>
                  <a:pt x="16979" y="90678"/>
                </a:lnTo>
                <a:lnTo>
                  <a:pt x="0" y="98361"/>
                </a:lnTo>
                <a:lnTo>
                  <a:pt x="9474" y="118630"/>
                </a:lnTo>
                <a:lnTo>
                  <a:pt x="10363" y="118808"/>
                </a:lnTo>
                <a:lnTo>
                  <a:pt x="18897" y="101523"/>
                </a:lnTo>
                <a:lnTo>
                  <a:pt x="30213" y="91033"/>
                </a:lnTo>
                <a:lnTo>
                  <a:pt x="42799" y="84709"/>
                </a:lnTo>
                <a:lnTo>
                  <a:pt x="54775" y="82804"/>
                </a:lnTo>
                <a:lnTo>
                  <a:pt x="164884" y="31051"/>
                </a:lnTo>
                <a:lnTo>
                  <a:pt x="174193" y="23482"/>
                </a:lnTo>
                <a:lnTo>
                  <a:pt x="186766" y="18186"/>
                </a:lnTo>
                <a:lnTo>
                  <a:pt x="192786" y="17233"/>
                </a:lnTo>
                <a:lnTo>
                  <a:pt x="209956" y="17233"/>
                </a:lnTo>
                <a:lnTo>
                  <a:pt x="219913" y="20332"/>
                </a:lnTo>
                <a:lnTo>
                  <a:pt x="221881" y="20269"/>
                </a:lnTo>
                <a:lnTo>
                  <a:pt x="212039" y="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211025" y="2115498"/>
            <a:ext cx="82042" cy="97828"/>
          </a:xfrm>
          <a:custGeom>
            <a:avLst/>
            <a:gdLst/>
            <a:ahLst/>
            <a:cxnLst/>
            <a:rect l="l" t="t" r="r" b="b"/>
            <a:pathLst>
              <a:path w="82042" h="97828">
                <a:moveTo>
                  <a:pt x="3340" y="12090"/>
                </a:moveTo>
                <a:lnTo>
                  <a:pt x="6146" y="8940"/>
                </a:lnTo>
                <a:lnTo>
                  <a:pt x="19202" y="3035"/>
                </a:lnTo>
                <a:lnTo>
                  <a:pt x="23139" y="2019"/>
                </a:lnTo>
                <a:lnTo>
                  <a:pt x="43345" y="2019"/>
                </a:lnTo>
                <a:lnTo>
                  <a:pt x="47345" y="2971"/>
                </a:lnTo>
                <a:lnTo>
                  <a:pt x="58242" y="7975"/>
                </a:lnTo>
                <a:lnTo>
                  <a:pt x="60515" y="10604"/>
                </a:lnTo>
                <a:lnTo>
                  <a:pt x="62242" y="10896"/>
                </a:lnTo>
                <a:lnTo>
                  <a:pt x="68325" y="15798"/>
                </a:lnTo>
                <a:lnTo>
                  <a:pt x="76072" y="27838"/>
                </a:lnTo>
                <a:lnTo>
                  <a:pt x="80073" y="39750"/>
                </a:lnTo>
                <a:lnTo>
                  <a:pt x="80073" y="58953"/>
                </a:lnTo>
                <a:lnTo>
                  <a:pt x="78041" y="64858"/>
                </a:lnTo>
                <a:lnTo>
                  <a:pt x="73151" y="75818"/>
                </a:lnTo>
                <a:lnTo>
                  <a:pt x="69392" y="78917"/>
                </a:lnTo>
                <a:lnTo>
                  <a:pt x="64274" y="84048"/>
                </a:lnTo>
                <a:lnTo>
                  <a:pt x="64147" y="84708"/>
                </a:lnTo>
                <a:lnTo>
                  <a:pt x="58902" y="89420"/>
                </a:lnTo>
                <a:lnTo>
                  <a:pt x="54559" y="90843"/>
                </a:lnTo>
                <a:lnTo>
                  <a:pt x="52285" y="91973"/>
                </a:lnTo>
                <a:lnTo>
                  <a:pt x="48298" y="94665"/>
                </a:lnTo>
                <a:lnTo>
                  <a:pt x="42684" y="95859"/>
                </a:lnTo>
                <a:lnTo>
                  <a:pt x="38696" y="97828"/>
                </a:lnTo>
                <a:lnTo>
                  <a:pt x="47993" y="96392"/>
                </a:lnTo>
                <a:lnTo>
                  <a:pt x="64211" y="87744"/>
                </a:lnTo>
                <a:lnTo>
                  <a:pt x="74764" y="75526"/>
                </a:lnTo>
                <a:lnTo>
                  <a:pt x="81076" y="61988"/>
                </a:lnTo>
                <a:lnTo>
                  <a:pt x="82041" y="54000"/>
                </a:lnTo>
                <a:lnTo>
                  <a:pt x="82041" y="41719"/>
                </a:lnTo>
                <a:lnTo>
                  <a:pt x="77088" y="25806"/>
                </a:lnTo>
                <a:lnTo>
                  <a:pt x="67246" y="12814"/>
                </a:lnTo>
                <a:lnTo>
                  <a:pt x="54254" y="3987"/>
                </a:lnTo>
                <a:lnTo>
                  <a:pt x="41376" y="0"/>
                </a:lnTo>
                <a:lnTo>
                  <a:pt x="26111" y="50"/>
                </a:lnTo>
                <a:lnTo>
                  <a:pt x="20154" y="1003"/>
                </a:lnTo>
                <a:lnTo>
                  <a:pt x="7518" y="6248"/>
                </a:lnTo>
                <a:lnTo>
                  <a:pt x="0" y="12458"/>
                </a:lnTo>
                <a:lnTo>
                  <a:pt x="3340" y="1209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286742" y="2178982"/>
            <a:ext cx="10439" cy="13119"/>
          </a:xfrm>
          <a:custGeom>
            <a:avLst/>
            <a:gdLst/>
            <a:ahLst/>
            <a:cxnLst/>
            <a:rect l="l" t="t" r="r" b="b"/>
            <a:pathLst>
              <a:path w="10439" h="13119">
                <a:moveTo>
                  <a:pt x="0" y="13055"/>
                </a:moveTo>
                <a:lnTo>
                  <a:pt x="1968" y="13119"/>
                </a:lnTo>
                <a:lnTo>
                  <a:pt x="10439" y="8407"/>
                </a:lnTo>
                <a:lnTo>
                  <a:pt x="8343" y="3098"/>
                </a:lnTo>
                <a:lnTo>
                  <a:pt x="6438" y="0"/>
                </a:lnTo>
                <a:lnTo>
                  <a:pt x="0" y="1305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082201" y="2277348"/>
            <a:ext cx="14312" cy="8343"/>
          </a:xfrm>
          <a:custGeom>
            <a:avLst/>
            <a:gdLst/>
            <a:ahLst/>
            <a:cxnLst/>
            <a:rect l="l" t="t" r="r" b="b"/>
            <a:pathLst>
              <a:path w="14312" h="8343">
                <a:moveTo>
                  <a:pt x="241" y="1968"/>
                </a:moveTo>
                <a:lnTo>
                  <a:pt x="3098" y="8343"/>
                </a:lnTo>
                <a:lnTo>
                  <a:pt x="6019" y="8051"/>
                </a:lnTo>
                <a:lnTo>
                  <a:pt x="14312" y="4051"/>
                </a:lnTo>
                <a:lnTo>
                  <a:pt x="0" y="0"/>
                </a:lnTo>
                <a:lnTo>
                  <a:pt x="241" y="196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091138" y="1835414"/>
            <a:ext cx="127584" cy="76136"/>
          </a:xfrm>
          <a:custGeom>
            <a:avLst/>
            <a:gdLst/>
            <a:ahLst/>
            <a:cxnLst/>
            <a:rect l="l" t="t" r="r" b="b"/>
            <a:pathLst>
              <a:path w="127584" h="76136">
                <a:moveTo>
                  <a:pt x="2336" y="54140"/>
                </a:moveTo>
                <a:lnTo>
                  <a:pt x="113220" y="2032"/>
                </a:lnTo>
                <a:lnTo>
                  <a:pt x="116497" y="2095"/>
                </a:lnTo>
                <a:lnTo>
                  <a:pt x="126631" y="23075"/>
                </a:lnTo>
                <a:lnTo>
                  <a:pt x="127584" y="23253"/>
                </a:lnTo>
                <a:lnTo>
                  <a:pt x="121500" y="9067"/>
                </a:lnTo>
                <a:lnTo>
                  <a:pt x="116611" y="0"/>
                </a:lnTo>
                <a:lnTo>
                  <a:pt x="115303" y="0"/>
                </a:lnTo>
                <a:lnTo>
                  <a:pt x="0" y="53784"/>
                </a:lnTo>
                <a:lnTo>
                  <a:pt x="241" y="55689"/>
                </a:lnTo>
                <a:lnTo>
                  <a:pt x="9245" y="74701"/>
                </a:lnTo>
                <a:lnTo>
                  <a:pt x="11150" y="76136"/>
                </a:lnTo>
                <a:lnTo>
                  <a:pt x="2273" y="56705"/>
                </a:lnTo>
                <a:lnTo>
                  <a:pt x="2336" y="5414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189158" y="1858322"/>
            <a:ext cx="24561" cy="3682"/>
          </a:xfrm>
          <a:custGeom>
            <a:avLst/>
            <a:gdLst/>
            <a:ahLst/>
            <a:cxnLst/>
            <a:rect l="l" t="t" r="r" b="b"/>
            <a:pathLst>
              <a:path w="24561" h="3682">
                <a:moveTo>
                  <a:pt x="21513" y="0"/>
                </a:moveTo>
                <a:lnTo>
                  <a:pt x="7264" y="50"/>
                </a:lnTo>
                <a:lnTo>
                  <a:pt x="2552" y="1308"/>
                </a:lnTo>
                <a:lnTo>
                  <a:pt x="0" y="3683"/>
                </a:lnTo>
                <a:lnTo>
                  <a:pt x="8280" y="1066"/>
                </a:lnTo>
                <a:lnTo>
                  <a:pt x="20561" y="1016"/>
                </a:lnTo>
                <a:lnTo>
                  <a:pt x="24561" y="2019"/>
                </a:lnTo>
                <a:lnTo>
                  <a:pt x="2151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220391" y="1863076"/>
            <a:ext cx="1371" cy="2514"/>
          </a:xfrm>
          <a:custGeom>
            <a:avLst/>
            <a:gdLst/>
            <a:ahLst/>
            <a:cxnLst/>
            <a:rect l="l" t="t" r="r" b="b"/>
            <a:pathLst>
              <a:path w="1371" h="2514">
                <a:moveTo>
                  <a:pt x="0" y="1320"/>
                </a:moveTo>
                <a:lnTo>
                  <a:pt x="1371" y="2514"/>
                </a:lnTo>
                <a:lnTo>
                  <a:pt x="1130" y="241"/>
                </a:lnTo>
                <a:lnTo>
                  <a:pt x="0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182176" y="1862013"/>
            <a:ext cx="6972" cy="5956"/>
          </a:xfrm>
          <a:custGeom>
            <a:avLst/>
            <a:gdLst/>
            <a:ahLst/>
            <a:cxnLst/>
            <a:rect l="l" t="t" r="r" b="b"/>
            <a:pathLst>
              <a:path w="6972" h="5956">
                <a:moveTo>
                  <a:pt x="5308" y="292"/>
                </a:moveTo>
                <a:lnTo>
                  <a:pt x="1193" y="3162"/>
                </a:lnTo>
                <a:lnTo>
                  <a:pt x="0" y="5956"/>
                </a:lnTo>
                <a:lnTo>
                  <a:pt x="6972" y="0"/>
                </a:lnTo>
                <a:lnTo>
                  <a:pt x="5308" y="29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201075" y="1874351"/>
            <a:ext cx="4826" cy="533"/>
          </a:xfrm>
          <a:custGeom>
            <a:avLst/>
            <a:gdLst/>
            <a:ahLst/>
            <a:cxnLst/>
            <a:rect l="l" t="t" r="r" b="b"/>
            <a:pathLst>
              <a:path w="4825" h="533">
                <a:moveTo>
                  <a:pt x="0" y="355"/>
                </a:moveTo>
                <a:lnTo>
                  <a:pt x="4826" y="533"/>
                </a:lnTo>
                <a:lnTo>
                  <a:pt x="4584" y="0"/>
                </a:lnTo>
                <a:lnTo>
                  <a:pt x="0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178180" y="1867970"/>
            <a:ext cx="4000" cy="6972"/>
          </a:xfrm>
          <a:custGeom>
            <a:avLst/>
            <a:gdLst/>
            <a:ahLst/>
            <a:cxnLst/>
            <a:rect l="l" t="t" r="r" b="b"/>
            <a:pathLst>
              <a:path w="4000" h="6972">
                <a:moveTo>
                  <a:pt x="1371" y="2324"/>
                </a:moveTo>
                <a:lnTo>
                  <a:pt x="0" y="6972"/>
                </a:lnTo>
                <a:lnTo>
                  <a:pt x="3937" y="901"/>
                </a:lnTo>
                <a:lnTo>
                  <a:pt x="4000" y="0"/>
                </a:lnTo>
                <a:lnTo>
                  <a:pt x="1371" y="23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177586" y="1874944"/>
            <a:ext cx="596" cy="2692"/>
          </a:xfrm>
          <a:custGeom>
            <a:avLst/>
            <a:gdLst/>
            <a:ahLst/>
            <a:cxnLst/>
            <a:rect l="l" t="t" r="r" b="b"/>
            <a:pathLst>
              <a:path w="596" h="2692">
                <a:moveTo>
                  <a:pt x="0" y="482"/>
                </a:moveTo>
                <a:lnTo>
                  <a:pt x="292" y="2692"/>
                </a:lnTo>
                <a:lnTo>
                  <a:pt x="596" y="0"/>
                </a:lnTo>
                <a:lnTo>
                  <a:pt x="0" y="4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229512" y="1881200"/>
            <a:ext cx="952" cy="9359"/>
          </a:xfrm>
          <a:custGeom>
            <a:avLst/>
            <a:gdLst/>
            <a:ahLst/>
            <a:cxnLst/>
            <a:rect l="l" t="t" r="r" b="b"/>
            <a:pathLst>
              <a:path w="952" h="9359">
                <a:moveTo>
                  <a:pt x="0" y="9359"/>
                </a:moveTo>
                <a:lnTo>
                  <a:pt x="952" y="1790"/>
                </a:lnTo>
                <a:lnTo>
                  <a:pt x="0" y="0"/>
                </a:lnTo>
                <a:lnTo>
                  <a:pt x="0" y="93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213179" y="1881859"/>
            <a:ext cx="482" cy="5969"/>
          </a:xfrm>
          <a:custGeom>
            <a:avLst/>
            <a:gdLst/>
            <a:ahLst/>
            <a:cxnLst/>
            <a:rect l="l" t="t" r="r" b="b"/>
            <a:pathLst>
              <a:path w="482" h="5968">
                <a:moveTo>
                  <a:pt x="0" y="5969"/>
                </a:moveTo>
                <a:lnTo>
                  <a:pt x="482" y="304"/>
                </a:lnTo>
                <a:lnTo>
                  <a:pt x="0" y="0"/>
                </a:lnTo>
                <a:lnTo>
                  <a:pt x="0" y="596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107361" y="1891163"/>
            <a:ext cx="35052" cy="19189"/>
          </a:xfrm>
          <a:custGeom>
            <a:avLst/>
            <a:gdLst/>
            <a:ahLst/>
            <a:cxnLst/>
            <a:rect l="l" t="t" r="r" b="b"/>
            <a:pathLst>
              <a:path w="35051" h="19189">
                <a:moveTo>
                  <a:pt x="30822" y="0"/>
                </a:moveTo>
                <a:lnTo>
                  <a:pt x="19558" y="0"/>
                </a:lnTo>
                <a:lnTo>
                  <a:pt x="14541" y="889"/>
                </a:lnTo>
                <a:lnTo>
                  <a:pt x="6553" y="5778"/>
                </a:lnTo>
                <a:lnTo>
                  <a:pt x="0" y="15138"/>
                </a:lnTo>
                <a:lnTo>
                  <a:pt x="0" y="19189"/>
                </a:lnTo>
                <a:lnTo>
                  <a:pt x="3581" y="11798"/>
                </a:lnTo>
                <a:lnTo>
                  <a:pt x="8648" y="5905"/>
                </a:lnTo>
                <a:lnTo>
                  <a:pt x="15557" y="1905"/>
                </a:lnTo>
                <a:lnTo>
                  <a:pt x="20561" y="952"/>
                </a:lnTo>
                <a:lnTo>
                  <a:pt x="29806" y="952"/>
                </a:lnTo>
                <a:lnTo>
                  <a:pt x="35052" y="2082"/>
                </a:lnTo>
                <a:lnTo>
                  <a:pt x="34874" y="1130"/>
                </a:lnTo>
                <a:lnTo>
                  <a:pt x="30822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127802" y="1907858"/>
            <a:ext cx="2692" cy="825"/>
          </a:xfrm>
          <a:custGeom>
            <a:avLst/>
            <a:gdLst/>
            <a:ahLst/>
            <a:cxnLst/>
            <a:rect l="l" t="t" r="r" b="b"/>
            <a:pathLst>
              <a:path w="2692" h="825">
                <a:moveTo>
                  <a:pt x="177" y="177"/>
                </a:moveTo>
                <a:lnTo>
                  <a:pt x="0" y="825"/>
                </a:lnTo>
                <a:lnTo>
                  <a:pt x="2692" y="0"/>
                </a:lnTo>
                <a:lnTo>
                  <a:pt x="177" y="17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142650" y="1915596"/>
            <a:ext cx="546" cy="4064"/>
          </a:xfrm>
          <a:custGeom>
            <a:avLst/>
            <a:gdLst/>
            <a:ahLst/>
            <a:cxnLst/>
            <a:rect l="l" t="t" r="r" b="b"/>
            <a:pathLst>
              <a:path w="546" h="4063">
                <a:moveTo>
                  <a:pt x="63" y="4064"/>
                </a:moveTo>
                <a:lnTo>
                  <a:pt x="546" y="355"/>
                </a:lnTo>
                <a:lnTo>
                  <a:pt x="0" y="0"/>
                </a:lnTo>
                <a:lnTo>
                  <a:pt x="63" y="406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105154" y="1915900"/>
            <a:ext cx="1320" cy="6375"/>
          </a:xfrm>
          <a:custGeom>
            <a:avLst/>
            <a:gdLst/>
            <a:ahLst/>
            <a:cxnLst/>
            <a:rect l="l" t="t" r="r" b="b"/>
            <a:pathLst>
              <a:path w="1320" h="6375">
                <a:moveTo>
                  <a:pt x="0" y="4000"/>
                </a:moveTo>
                <a:lnTo>
                  <a:pt x="1320" y="6375"/>
                </a:lnTo>
                <a:lnTo>
                  <a:pt x="1257" y="0"/>
                </a:lnTo>
                <a:lnTo>
                  <a:pt x="0" y="40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132575" y="1927578"/>
            <a:ext cx="3759" cy="723"/>
          </a:xfrm>
          <a:custGeom>
            <a:avLst/>
            <a:gdLst/>
            <a:ahLst/>
            <a:cxnLst/>
            <a:rect l="l" t="t" r="r" b="b"/>
            <a:pathLst>
              <a:path w="3759" h="723">
                <a:moveTo>
                  <a:pt x="0" y="723"/>
                </a:moveTo>
                <a:lnTo>
                  <a:pt x="3581" y="546"/>
                </a:lnTo>
                <a:lnTo>
                  <a:pt x="3759" y="0"/>
                </a:lnTo>
                <a:lnTo>
                  <a:pt x="0" y="7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113201" y="1935751"/>
            <a:ext cx="2032" cy="3581"/>
          </a:xfrm>
          <a:custGeom>
            <a:avLst/>
            <a:gdLst/>
            <a:ahLst/>
            <a:cxnLst/>
            <a:rect l="l" t="t" r="r" b="b"/>
            <a:pathLst>
              <a:path w="2031" h="3581">
                <a:moveTo>
                  <a:pt x="0" y="2082"/>
                </a:moveTo>
                <a:lnTo>
                  <a:pt x="2032" y="3581"/>
                </a:lnTo>
                <a:lnTo>
                  <a:pt x="127" y="0"/>
                </a:lnTo>
                <a:lnTo>
                  <a:pt x="0" y="208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1744962" y="2019213"/>
            <a:ext cx="68554" cy="68618"/>
          </a:xfrm>
          <a:custGeom>
            <a:avLst/>
            <a:gdLst/>
            <a:ahLst/>
            <a:cxnLst/>
            <a:rect l="l" t="t" r="r" b="b"/>
            <a:pathLst>
              <a:path w="68554" h="68618">
                <a:moveTo>
                  <a:pt x="46736" y="1968"/>
                </a:moveTo>
                <a:lnTo>
                  <a:pt x="37731" y="0"/>
                </a:lnTo>
                <a:lnTo>
                  <a:pt x="24434" y="952"/>
                </a:lnTo>
                <a:lnTo>
                  <a:pt x="14897" y="5308"/>
                </a:lnTo>
                <a:lnTo>
                  <a:pt x="7035" y="12344"/>
                </a:lnTo>
                <a:lnTo>
                  <a:pt x="952" y="23126"/>
                </a:lnTo>
                <a:lnTo>
                  <a:pt x="0" y="28143"/>
                </a:lnTo>
                <a:lnTo>
                  <a:pt x="0" y="41732"/>
                </a:lnTo>
                <a:lnTo>
                  <a:pt x="952" y="46735"/>
                </a:lnTo>
                <a:lnTo>
                  <a:pt x="7035" y="57530"/>
                </a:lnTo>
                <a:lnTo>
                  <a:pt x="8940" y="58597"/>
                </a:lnTo>
                <a:lnTo>
                  <a:pt x="14008" y="63487"/>
                </a:lnTo>
                <a:lnTo>
                  <a:pt x="24790" y="68554"/>
                </a:lnTo>
                <a:lnTo>
                  <a:pt x="41490" y="68618"/>
                </a:lnTo>
                <a:lnTo>
                  <a:pt x="49657" y="65874"/>
                </a:lnTo>
                <a:lnTo>
                  <a:pt x="58724" y="59016"/>
                </a:lnTo>
                <a:lnTo>
                  <a:pt x="65570" y="50012"/>
                </a:lnTo>
                <a:lnTo>
                  <a:pt x="68554" y="40055"/>
                </a:lnTo>
                <a:lnTo>
                  <a:pt x="68554" y="28790"/>
                </a:lnTo>
                <a:lnTo>
                  <a:pt x="63728" y="16751"/>
                </a:lnTo>
                <a:lnTo>
                  <a:pt x="56629" y="7988"/>
                </a:lnTo>
                <a:lnTo>
                  <a:pt x="46736" y="196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216156" y="2117525"/>
            <a:ext cx="55384" cy="8636"/>
          </a:xfrm>
          <a:custGeom>
            <a:avLst/>
            <a:gdLst/>
            <a:ahLst/>
            <a:cxnLst/>
            <a:rect l="l" t="t" r="r" b="b"/>
            <a:pathLst>
              <a:path w="55384" h="8636">
                <a:moveTo>
                  <a:pt x="1016" y="6908"/>
                </a:moveTo>
                <a:lnTo>
                  <a:pt x="0" y="8636"/>
                </a:lnTo>
                <a:lnTo>
                  <a:pt x="15024" y="1968"/>
                </a:lnTo>
                <a:lnTo>
                  <a:pt x="20027" y="1003"/>
                </a:lnTo>
                <a:lnTo>
                  <a:pt x="36182" y="1003"/>
                </a:lnTo>
                <a:lnTo>
                  <a:pt x="41262" y="1892"/>
                </a:lnTo>
                <a:lnTo>
                  <a:pt x="55384" y="8572"/>
                </a:lnTo>
                <a:lnTo>
                  <a:pt x="53124" y="5956"/>
                </a:lnTo>
                <a:lnTo>
                  <a:pt x="42202" y="952"/>
                </a:lnTo>
                <a:lnTo>
                  <a:pt x="38214" y="0"/>
                </a:lnTo>
                <a:lnTo>
                  <a:pt x="18008" y="0"/>
                </a:lnTo>
                <a:lnTo>
                  <a:pt x="14058" y="1003"/>
                </a:lnTo>
                <a:lnTo>
                  <a:pt x="1016" y="690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272313" y="2126401"/>
            <a:ext cx="18783" cy="68021"/>
          </a:xfrm>
          <a:custGeom>
            <a:avLst/>
            <a:gdLst/>
            <a:ahLst/>
            <a:cxnLst/>
            <a:rect l="l" t="t" r="r" b="b"/>
            <a:pathLst>
              <a:path w="18783" h="68021">
                <a:moveTo>
                  <a:pt x="8115" y="68021"/>
                </a:moveTo>
                <a:lnTo>
                  <a:pt x="11861" y="64922"/>
                </a:lnTo>
                <a:lnTo>
                  <a:pt x="16751" y="53949"/>
                </a:lnTo>
                <a:lnTo>
                  <a:pt x="18783" y="48044"/>
                </a:lnTo>
                <a:lnTo>
                  <a:pt x="18783" y="28854"/>
                </a:lnTo>
                <a:lnTo>
                  <a:pt x="14782" y="16929"/>
                </a:lnTo>
                <a:lnTo>
                  <a:pt x="7035" y="4889"/>
                </a:lnTo>
                <a:lnTo>
                  <a:pt x="952" y="0"/>
                </a:lnTo>
                <a:lnTo>
                  <a:pt x="0" y="952"/>
                </a:lnTo>
                <a:lnTo>
                  <a:pt x="6019" y="5841"/>
                </a:lnTo>
                <a:lnTo>
                  <a:pt x="13830" y="17945"/>
                </a:lnTo>
                <a:lnTo>
                  <a:pt x="17830" y="29806"/>
                </a:lnTo>
                <a:lnTo>
                  <a:pt x="17767" y="46024"/>
                </a:lnTo>
                <a:lnTo>
                  <a:pt x="14782" y="55981"/>
                </a:lnTo>
                <a:lnTo>
                  <a:pt x="8115" y="6802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073084" y="2183870"/>
            <a:ext cx="18719" cy="9893"/>
          </a:xfrm>
          <a:custGeom>
            <a:avLst/>
            <a:gdLst/>
            <a:ahLst/>
            <a:cxnLst/>
            <a:rect l="l" t="t" r="r" b="b"/>
            <a:pathLst>
              <a:path w="18719" h="9893">
                <a:moveTo>
                  <a:pt x="16090" y="63"/>
                </a:moveTo>
                <a:lnTo>
                  <a:pt x="3225" y="6146"/>
                </a:lnTo>
                <a:lnTo>
                  <a:pt x="0" y="9893"/>
                </a:lnTo>
                <a:lnTo>
                  <a:pt x="3098" y="8051"/>
                </a:lnTo>
                <a:lnTo>
                  <a:pt x="18719" y="0"/>
                </a:lnTo>
                <a:lnTo>
                  <a:pt x="16090" y="6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265574" y="2199901"/>
            <a:ext cx="9601" cy="6451"/>
          </a:xfrm>
          <a:custGeom>
            <a:avLst/>
            <a:gdLst/>
            <a:ahLst/>
            <a:cxnLst/>
            <a:rect l="l" t="t" r="r" b="b"/>
            <a:pathLst>
              <a:path w="9601" h="6451">
                <a:moveTo>
                  <a:pt x="8343" y="0"/>
                </a:moveTo>
                <a:lnTo>
                  <a:pt x="0" y="6451"/>
                </a:lnTo>
                <a:lnTo>
                  <a:pt x="4356" y="5016"/>
                </a:lnTo>
                <a:lnTo>
                  <a:pt x="9601" y="304"/>
                </a:lnTo>
                <a:lnTo>
                  <a:pt x="8343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253714" y="2207478"/>
            <a:ext cx="9601" cy="3873"/>
          </a:xfrm>
          <a:custGeom>
            <a:avLst/>
            <a:gdLst/>
            <a:ahLst/>
            <a:cxnLst/>
            <a:rect l="l" t="t" r="r" b="b"/>
            <a:pathLst>
              <a:path w="9601" h="3873">
                <a:moveTo>
                  <a:pt x="7277" y="355"/>
                </a:moveTo>
                <a:lnTo>
                  <a:pt x="0" y="3873"/>
                </a:lnTo>
                <a:lnTo>
                  <a:pt x="5613" y="2692"/>
                </a:lnTo>
                <a:lnTo>
                  <a:pt x="9601" y="0"/>
                </a:lnTo>
                <a:lnTo>
                  <a:pt x="7277" y="35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076952" y="2270140"/>
            <a:ext cx="29756" cy="7264"/>
          </a:xfrm>
          <a:custGeom>
            <a:avLst/>
            <a:gdLst/>
            <a:ahLst/>
            <a:cxnLst/>
            <a:rect l="l" t="t" r="r" b="b"/>
            <a:pathLst>
              <a:path w="29756" h="7264">
                <a:moveTo>
                  <a:pt x="13474" y="5295"/>
                </a:moveTo>
                <a:lnTo>
                  <a:pt x="0" y="0"/>
                </a:lnTo>
                <a:lnTo>
                  <a:pt x="723" y="1244"/>
                </a:lnTo>
                <a:lnTo>
                  <a:pt x="12522" y="6311"/>
                </a:lnTo>
                <a:lnTo>
                  <a:pt x="18541" y="7264"/>
                </a:lnTo>
                <a:lnTo>
                  <a:pt x="29756" y="7086"/>
                </a:lnTo>
                <a:lnTo>
                  <a:pt x="13474" y="52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120653" y="2269067"/>
            <a:ext cx="9715" cy="5003"/>
          </a:xfrm>
          <a:custGeom>
            <a:avLst/>
            <a:gdLst/>
            <a:ahLst/>
            <a:cxnLst/>
            <a:rect l="l" t="t" r="r" b="b"/>
            <a:pathLst>
              <a:path w="9715" h="5003">
                <a:moveTo>
                  <a:pt x="0" y="5003"/>
                </a:moveTo>
                <a:lnTo>
                  <a:pt x="4597" y="3683"/>
                </a:lnTo>
                <a:lnTo>
                  <a:pt x="9601" y="647"/>
                </a:lnTo>
                <a:lnTo>
                  <a:pt x="9715" y="0"/>
                </a:lnTo>
                <a:lnTo>
                  <a:pt x="0" y="5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107783" y="2274064"/>
            <a:ext cx="12865" cy="2806"/>
          </a:xfrm>
          <a:custGeom>
            <a:avLst/>
            <a:gdLst/>
            <a:ahLst/>
            <a:cxnLst/>
            <a:rect l="l" t="t" r="r" b="b"/>
            <a:pathLst>
              <a:path w="12865" h="2806">
                <a:moveTo>
                  <a:pt x="0" y="2806"/>
                </a:moveTo>
                <a:lnTo>
                  <a:pt x="8280" y="2387"/>
                </a:lnTo>
                <a:lnTo>
                  <a:pt x="12395" y="546"/>
                </a:lnTo>
                <a:lnTo>
                  <a:pt x="12865" y="0"/>
                </a:lnTo>
                <a:lnTo>
                  <a:pt x="0" y="280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491642" y="2291300"/>
            <a:ext cx="68554" cy="68554"/>
          </a:xfrm>
          <a:custGeom>
            <a:avLst/>
            <a:gdLst/>
            <a:ahLst/>
            <a:cxnLst/>
            <a:rect l="l" t="t" r="r" b="b"/>
            <a:pathLst>
              <a:path w="68554" h="68554">
                <a:moveTo>
                  <a:pt x="47688" y="1904"/>
                </a:moveTo>
                <a:lnTo>
                  <a:pt x="38747" y="0"/>
                </a:lnTo>
                <a:lnTo>
                  <a:pt x="24434" y="952"/>
                </a:lnTo>
                <a:lnTo>
                  <a:pt x="15849" y="5245"/>
                </a:lnTo>
                <a:lnTo>
                  <a:pt x="7035" y="13296"/>
                </a:lnTo>
                <a:lnTo>
                  <a:pt x="1968" y="22110"/>
                </a:lnTo>
                <a:lnTo>
                  <a:pt x="0" y="33083"/>
                </a:lnTo>
                <a:lnTo>
                  <a:pt x="0" y="37731"/>
                </a:lnTo>
                <a:lnTo>
                  <a:pt x="1904" y="47751"/>
                </a:lnTo>
                <a:lnTo>
                  <a:pt x="7035" y="56514"/>
                </a:lnTo>
                <a:lnTo>
                  <a:pt x="15976" y="64503"/>
                </a:lnTo>
                <a:lnTo>
                  <a:pt x="25806" y="68554"/>
                </a:lnTo>
                <a:lnTo>
                  <a:pt x="41427" y="68554"/>
                </a:lnTo>
                <a:lnTo>
                  <a:pt x="50672" y="65874"/>
                </a:lnTo>
                <a:lnTo>
                  <a:pt x="60147" y="58483"/>
                </a:lnTo>
                <a:lnTo>
                  <a:pt x="66586" y="48996"/>
                </a:lnTo>
                <a:lnTo>
                  <a:pt x="68554" y="42024"/>
                </a:lnTo>
                <a:lnTo>
                  <a:pt x="68554" y="26758"/>
                </a:lnTo>
                <a:lnTo>
                  <a:pt x="64554" y="16865"/>
                </a:lnTo>
                <a:lnTo>
                  <a:pt x="57530" y="7988"/>
                </a:lnTo>
                <a:lnTo>
                  <a:pt x="47688" y="19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115944" y="1721319"/>
            <a:ext cx="29337" cy="28854"/>
          </a:xfrm>
          <a:custGeom>
            <a:avLst/>
            <a:gdLst/>
            <a:ahLst/>
            <a:cxnLst/>
            <a:rect l="l" t="t" r="r" b="b"/>
            <a:pathLst>
              <a:path w="29337" h="28854">
                <a:moveTo>
                  <a:pt x="6083" y="1968"/>
                </a:moveTo>
                <a:lnTo>
                  <a:pt x="10426" y="13296"/>
                </a:lnTo>
                <a:lnTo>
                  <a:pt x="0" y="18719"/>
                </a:lnTo>
                <a:lnTo>
                  <a:pt x="2438" y="23253"/>
                </a:lnTo>
                <a:lnTo>
                  <a:pt x="13347" y="18783"/>
                </a:lnTo>
                <a:lnTo>
                  <a:pt x="18300" y="28854"/>
                </a:lnTo>
                <a:lnTo>
                  <a:pt x="22352" y="28143"/>
                </a:lnTo>
                <a:lnTo>
                  <a:pt x="23253" y="26822"/>
                </a:lnTo>
                <a:lnTo>
                  <a:pt x="18783" y="15862"/>
                </a:lnTo>
                <a:lnTo>
                  <a:pt x="29337" y="10312"/>
                </a:lnTo>
                <a:lnTo>
                  <a:pt x="28194" y="6858"/>
                </a:lnTo>
                <a:lnTo>
                  <a:pt x="27368" y="5956"/>
                </a:lnTo>
                <a:lnTo>
                  <a:pt x="19253" y="9245"/>
                </a:lnTo>
                <a:lnTo>
                  <a:pt x="15976" y="10312"/>
                </a:lnTo>
                <a:lnTo>
                  <a:pt x="10490" y="0"/>
                </a:lnTo>
                <a:lnTo>
                  <a:pt x="6083" y="196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048582" y="1756963"/>
            <a:ext cx="35052" cy="18122"/>
          </a:xfrm>
          <a:custGeom>
            <a:avLst/>
            <a:gdLst/>
            <a:ahLst/>
            <a:cxnLst/>
            <a:rect l="l" t="t" r="r" b="b"/>
            <a:pathLst>
              <a:path w="35051" h="18122">
                <a:moveTo>
                  <a:pt x="34455" y="660"/>
                </a:moveTo>
                <a:lnTo>
                  <a:pt x="31711" y="0"/>
                </a:lnTo>
                <a:lnTo>
                  <a:pt x="0" y="14973"/>
                </a:lnTo>
                <a:lnTo>
                  <a:pt x="1308" y="18072"/>
                </a:lnTo>
                <a:lnTo>
                  <a:pt x="3873" y="18122"/>
                </a:lnTo>
                <a:lnTo>
                  <a:pt x="35051" y="3403"/>
                </a:lnTo>
                <a:lnTo>
                  <a:pt x="34455" y="66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1745969" y="2020230"/>
            <a:ext cx="66535" cy="66586"/>
          </a:xfrm>
          <a:custGeom>
            <a:avLst/>
            <a:gdLst/>
            <a:ahLst/>
            <a:cxnLst/>
            <a:rect l="l" t="t" r="r" b="b"/>
            <a:pathLst>
              <a:path w="66535" h="66586">
                <a:moveTo>
                  <a:pt x="44716" y="1904"/>
                </a:moveTo>
                <a:lnTo>
                  <a:pt x="35775" y="0"/>
                </a:lnTo>
                <a:lnTo>
                  <a:pt x="24447" y="952"/>
                </a:lnTo>
                <a:lnTo>
                  <a:pt x="14909" y="5245"/>
                </a:lnTo>
                <a:lnTo>
                  <a:pt x="7035" y="12280"/>
                </a:lnTo>
                <a:lnTo>
                  <a:pt x="952" y="23063"/>
                </a:lnTo>
                <a:lnTo>
                  <a:pt x="0" y="28130"/>
                </a:lnTo>
                <a:lnTo>
                  <a:pt x="0" y="39700"/>
                </a:lnTo>
                <a:lnTo>
                  <a:pt x="952" y="44703"/>
                </a:lnTo>
                <a:lnTo>
                  <a:pt x="7035" y="55498"/>
                </a:lnTo>
                <a:lnTo>
                  <a:pt x="8953" y="56578"/>
                </a:lnTo>
                <a:lnTo>
                  <a:pt x="13957" y="61455"/>
                </a:lnTo>
                <a:lnTo>
                  <a:pt x="24803" y="66586"/>
                </a:lnTo>
                <a:lnTo>
                  <a:pt x="39471" y="66586"/>
                </a:lnTo>
                <a:lnTo>
                  <a:pt x="47637" y="63842"/>
                </a:lnTo>
                <a:lnTo>
                  <a:pt x="56692" y="56984"/>
                </a:lnTo>
                <a:lnTo>
                  <a:pt x="63550" y="47993"/>
                </a:lnTo>
                <a:lnTo>
                  <a:pt x="66535" y="38087"/>
                </a:lnTo>
                <a:lnTo>
                  <a:pt x="66535" y="28727"/>
                </a:lnTo>
                <a:lnTo>
                  <a:pt x="61709" y="16751"/>
                </a:lnTo>
                <a:lnTo>
                  <a:pt x="54609" y="7924"/>
                </a:lnTo>
                <a:lnTo>
                  <a:pt x="44716" y="190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492288" y="2292313"/>
            <a:ext cx="66890" cy="66535"/>
          </a:xfrm>
          <a:custGeom>
            <a:avLst/>
            <a:gdLst/>
            <a:ahLst/>
            <a:cxnLst/>
            <a:rect l="l" t="t" r="r" b="b"/>
            <a:pathLst>
              <a:path w="66890" h="66535">
                <a:moveTo>
                  <a:pt x="46088" y="1904"/>
                </a:moveTo>
                <a:lnTo>
                  <a:pt x="37083" y="0"/>
                </a:lnTo>
                <a:lnTo>
                  <a:pt x="24803" y="888"/>
                </a:lnTo>
                <a:lnTo>
                  <a:pt x="16217" y="5245"/>
                </a:lnTo>
                <a:lnTo>
                  <a:pt x="7404" y="13296"/>
                </a:lnTo>
                <a:lnTo>
                  <a:pt x="2273" y="22059"/>
                </a:lnTo>
                <a:lnTo>
                  <a:pt x="0" y="33794"/>
                </a:lnTo>
                <a:lnTo>
                  <a:pt x="2273" y="45719"/>
                </a:lnTo>
                <a:lnTo>
                  <a:pt x="7404" y="54482"/>
                </a:lnTo>
                <a:lnTo>
                  <a:pt x="16281" y="62471"/>
                </a:lnTo>
                <a:lnTo>
                  <a:pt x="26111" y="66535"/>
                </a:lnTo>
                <a:lnTo>
                  <a:pt x="39763" y="66535"/>
                </a:lnTo>
                <a:lnTo>
                  <a:pt x="49009" y="63842"/>
                </a:lnTo>
                <a:lnTo>
                  <a:pt x="58546" y="56451"/>
                </a:lnTo>
                <a:lnTo>
                  <a:pt x="64922" y="46977"/>
                </a:lnTo>
                <a:lnTo>
                  <a:pt x="66890" y="40055"/>
                </a:lnTo>
                <a:lnTo>
                  <a:pt x="66890" y="26758"/>
                </a:lnTo>
                <a:lnTo>
                  <a:pt x="62903" y="16865"/>
                </a:lnTo>
                <a:lnTo>
                  <a:pt x="55867" y="7988"/>
                </a:lnTo>
                <a:lnTo>
                  <a:pt x="46088" y="190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128645" y="1908569"/>
            <a:ext cx="14071" cy="19494"/>
          </a:xfrm>
          <a:custGeom>
            <a:avLst/>
            <a:gdLst/>
            <a:ahLst/>
            <a:cxnLst/>
            <a:rect l="l" t="t" r="r" b="b"/>
            <a:pathLst>
              <a:path w="14071" h="19494">
                <a:moveTo>
                  <a:pt x="7747" y="0"/>
                </a:moveTo>
                <a:lnTo>
                  <a:pt x="8458" y="241"/>
                </a:lnTo>
                <a:lnTo>
                  <a:pt x="8585" y="292"/>
                </a:lnTo>
                <a:lnTo>
                  <a:pt x="9232" y="774"/>
                </a:lnTo>
                <a:lnTo>
                  <a:pt x="10553" y="1727"/>
                </a:lnTo>
                <a:lnTo>
                  <a:pt x="11734" y="2984"/>
                </a:lnTo>
                <a:lnTo>
                  <a:pt x="12280" y="3517"/>
                </a:lnTo>
                <a:lnTo>
                  <a:pt x="12700" y="4356"/>
                </a:lnTo>
                <a:lnTo>
                  <a:pt x="13119" y="5067"/>
                </a:lnTo>
                <a:lnTo>
                  <a:pt x="13411" y="5842"/>
                </a:lnTo>
                <a:lnTo>
                  <a:pt x="13652" y="6616"/>
                </a:lnTo>
                <a:lnTo>
                  <a:pt x="13830" y="7454"/>
                </a:lnTo>
                <a:lnTo>
                  <a:pt x="14008" y="8280"/>
                </a:lnTo>
                <a:lnTo>
                  <a:pt x="14008" y="9118"/>
                </a:lnTo>
                <a:lnTo>
                  <a:pt x="13893" y="10795"/>
                </a:lnTo>
                <a:lnTo>
                  <a:pt x="13525" y="12458"/>
                </a:lnTo>
                <a:lnTo>
                  <a:pt x="13347" y="13169"/>
                </a:lnTo>
                <a:lnTo>
                  <a:pt x="12877" y="14008"/>
                </a:lnTo>
                <a:lnTo>
                  <a:pt x="12522" y="14719"/>
                </a:lnTo>
                <a:lnTo>
                  <a:pt x="12039" y="15379"/>
                </a:lnTo>
                <a:lnTo>
                  <a:pt x="10972" y="16637"/>
                </a:lnTo>
                <a:lnTo>
                  <a:pt x="9601" y="17703"/>
                </a:lnTo>
                <a:lnTo>
                  <a:pt x="9004" y="18237"/>
                </a:lnTo>
                <a:lnTo>
                  <a:pt x="8877" y="18186"/>
                </a:lnTo>
                <a:lnTo>
                  <a:pt x="8166" y="18542"/>
                </a:lnTo>
                <a:lnTo>
                  <a:pt x="7391" y="18897"/>
                </a:lnTo>
                <a:lnTo>
                  <a:pt x="6616" y="19138"/>
                </a:lnTo>
                <a:lnTo>
                  <a:pt x="5003" y="19431"/>
                </a:lnTo>
                <a:lnTo>
                  <a:pt x="3276" y="19494"/>
                </a:lnTo>
                <a:lnTo>
                  <a:pt x="2501" y="19494"/>
                </a:lnTo>
                <a:lnTo>
                  <a:pt x="1600" y="19253"/>
                </a:lnTo>
                <a:lnTo>
                  <a:pt x="838" y="19075"/>
                </a:lnTo>
                <a:lnTo>
                  <a:pt x="0" y="187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128643" y="1914410"/>
            <a:ext cx="14071" cy="13766"/>
          </a:xfrm>
          <a:custGeom>
            <a:avLst/>
            <a:gdLst/>
            <a:ahLst/>
            <a:cxnLst/>
            <a:rect l="l" t="t" r="r" b="b"/>
            <a:pathLst>
              <a:path w="14071" h="13766">
                <a:moveTo>
                  <a:pt x="0" y="12877"/>
                </a:moveTo>
                <a:lnTo>
                  <a:pt x="1612" y="13411"/>
                </a:lnTo>
                <a:lnTo>
                  <a:pt x="3276" y="13652"/>
                </a:lnTo>
                <a:lnTo>
                  <a:pt x="4051" y="13766"/>
                </a:lnTo>
                <a:lnTo>
                  <a:pt x="4953" y="13589"/>
                </a:lnTo>
                <a:lnTo>
                  <a:pt x="5778" y="13538"/>
                </a:lnTo>
                <a:lnTo>
                  <a:pt x="6616" y="13296"/>
                </a:lnTo>
                <a:lnTo>
                  <a:pt x="7391" y="13055"/>
                </a:lnTo>
                <a:lnTo>
                  <a:pt x="8166" y="12700"/>
                </a:lnTo>
                <a:lnTo>
                  <a:pt x="8877" y="12344"/>
                </a:lnTo>
                <a:lnTo>
                  <a:pt x="9601" y="11861"/>
                </a:lnTo>
                <a:lnTo>
                  <a:pt x="10312" y="11442"/>
                </a:lnTo>
                <a:lnTo>
                  <a:pt x="10909" y="10845"/>
                </a:lnTo>
                <a:lnTo>
                  <a:pt x="11506" y="10248"/>
                </a:lnTo>
                <a:lnTo>
                  <a:pt x="12039" y="9537"/>
                </a:lnTo>
                <a:lnTo>
                  <a:pt x="12877" y="8166"/>
                </a:lnTo>
                <a:lnTo>
                  <a:pt x="13538" y="6616"/>
                </a:lnTo>
                <a:lnTo>
                  <a:pt x="13830" y="5842"/>
                </a:lnTo>
                <a:lnTo>
                  <a:pt x="13893" y="4953"/>
                </a:lnTo>
                <a:lnTo>
                  <a:pt x="14008" y="4178"/>
                </a:lnTo>
                <a:lnTo>
                  <a:pt x="14008" y="3276"/>
                </a:lnTo>
                <a:lnTo>
                  <a:pt x="13830" y="1663"/>
                </a:lnTo>
                <a:lnTo>
                  <a:pt x="1341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134779" y="1908036"/>
            <a:ext cx="7277" cy="6375"/>
          </a:xfrm>
          <a:custGeom>
            <a:avLst/>
            <a:gdLst/>
            <a:ahLst/>
            <a:cxnLst/>
            <a:rect l="l" t="t" r="r" b="b"/>
            <a:pathLst>
              <a:path w="7277" h="6375">
                <a:moveTo>
                  <a:pt x="7277" y="6375"/>
                </a:moveTo>
                <a:lnTo>
                  <a:pt x="6565" y="4889"/>
                </a:lnTo>
                <a:lnTo>
                  <a:pt x="5613" y="3517"/>
                </a:lnTo>
                <a:lnTo>
                  <a:pt x="5130" y="2857"/>
                </a:lnTo>
                <a:lnTo>
                  <a:pt x="4419" y="2260"/>
                </a:lnTo>
                <a:lnTo>
                  <a:pt x="3822" y="1727"/>
                </a:lnTo>
                <a:lnTo>
                  <a:pt x="3098" y="1308"/>
                </a:lnTo>
                <a:lnTo>
                  <a:pt x="1612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122389" y="1907791"/>
            <a:ext cx="12395" cy="15151"/>
          </a:xfrm>
          <a:custGeom>
            <a:avLst/>
            <a:gdLst/>
            <a:ahLst/>
            <a:cxnLst/>
            <a:rect l="l" t="t" r="r" b="b"/>
            <a:pathLst>
              <a:path w="12395" h="15151">
                <a:moveTo>
                  <a:pt x="12395" y="241"/>
                </a:moveTo>
                <a:lnTo>
                  <a:pt x="10782" y="0"/>
                </a:lnTo>
                <a:lnTo>
                  <a:pt x="9055" y="63"/>
                </a:lnTo>
                <a:lnTo>
                  <a:pt x="8280" y="63"/>
                </a:lnTo>
                <a:lnTo>
                  <a:pt x="7442" y="355"/>
                </a:lnTo>
                <a:lnTo>
                  <a:pt x="6616" y="596"/>
                </a:lnTo>
                <a:lnTo>
                  <a:pt x="5841" y="952"/>
                </a:lnTo>
                <a:lnTo>
                  <a:pt x="4406" y="1790"/>
                </a:lnTo>
                <a:lnTo>
                  <a:pt x="3098" y="2870"/>
                </a:lnTo>
                <a:lnTo>
                  <a:pt x="2501" y="3340"/>
                </a:lnTo>
                <a:lnTo>
                  <a:pt x="2501" y="3467"/>
                </a:lnTo>
                <a:lnTo>
                  <a:pt x="2019" y="4114"/>
                </a:lnTo>
                <a:lnTo>
                  <a:pt x="1485" y="4775"/>
                </a:lnTo>
                <a:lnTo>
                  <a:pt x="1130" y="5549"/>
                </a:lnTo>
                <a:lnTo>
                  <a:pt x="711" y="6261"/>
                </a:lnTo>
                <a:lnTo>
                  <a:pt x="469" y="7099"/>
                </a:lnTo>
                <a:lnTo>
                  <a:pt x="228" y="7874"/>
                </a:lnTo>
                <a:lnTo>
                  <a:pt x="114" y="8712"/>
                </a:lnTo>
                <a:lnTo>
                  <a:pt x="0" y="9537"/>
                </a:lnTo>
                <a:lnTo>
                  <a:pt x="0" y="10375"/>
                </a:lnTo>
                <a:lnTo>
                  <a:pt x="0" y="11214"/>
                </a:lnTo>
                <a:lnTo>
                  <a:pt x="177" y="12052"/>
                </a:lnTo>
                <a:lnTo>
                  <a:pt x="584" y="13601"/>
                </a:lnTo>
                <a:lnTo>
                  <a:pt x="1308" y="1515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122382" y="1916493"/>
            <a:ext cx="6261" cy="10795"/>
          </a:xfrm>
          <a:custGeom>
            <a:avLst/>
            <a:gdLst/>
            <a:ahLst/>
            <a:cxnLst/>
            <a:rect l="l" t="t" r="r" b="b"/>
            <a:pathLst>
              <a:path w="6261" h="10794">
                <a:moveTo>
                  <a:pt x="6261" y="10795"/>
                </a:moveTo>
                <a:lnTo>
                  <a:pt x="5549" y="10502"/>
                </a:lnTo>
                <a:lnTo>
                  <a:pt x="4775" y="10020"/>
                </a:lnTo>
                <a:lnTo>
                  <a:pt x="4114" y="9601"/>
                </a:lnTo>
                <a:lnTo>
                  <a:pt x="3454" y="9067"/>
                </a:lnTo>
                <a:lnTo>
                  <a:pt x="2857" y="8534"/>
                </a:lnTo>
                <a:lnTo>
                  <a:pt x="2273" y="7874"/>
                </a:lnTo>
                <a:lnTo>
                  <a:pt x="1790" y="7213"/>
                </a:lnTo>
                <a:lnTo>
                  <a:pt x="1308" y="6438"/>
                </a:lnTo>
                <a:lnTo>
                  <a:pt x="952" y="5727"/>
                </a:lnTo>
                <a:lnTo>
                  <a:pt x="660" y="4953"/>
                </a:lnTo>
                <a:lnTo>
                  <a:pt x="355" y="4178"/>
                </a:lnTo>
                <a:lnTo>
                  <a:pt x="177" y="3340"/>
                </a:lnTo>
                <a:lnTo>
                  <a:pt x="0" y="1727"/>
                </a:lnTo>
                <a:lnTo>
                  <a:pt x="11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123514" y="1909527"/>
            <a:ext cx="3340" cy="3810"/>
          </a:xfrm>
          <a:custGeom>
            <a:avLst/>
            <a:gdLst/>
            <a:ahLst/>
            <a:cxnLst/>
            <a:rect l="l" t="t" r="r" b="b"/>
            <a:pathLst>
              <a:path w="3340" h="3810">
                <a:moveTo>
                  <a:pt x="0" y="3809"/>
                </a:moveTo>
                <a:lnTo>
                  <a:pt x="838" y="2374"/>
                </a:lnTo>
                <a:lnTo>
                  <a:pt x="1968" y="1130"/>
                </a:lnTo>
                <a:lnTo>
                  <a:pt x="2501" y="533"/>
                </a:lnTo>
                <a:lnTo>
                  <a:pt x="3276" y="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126795" y="1907677"/>
            <a:ext cx="9601" cy="1905"/>
          </a:xfrm>
          <a:custGeom>
            <a:avLst/>
            <a:gdLst/>
            <a:ahLst/>
            <a:cxnLst/>
            <a:rect l="l" t="t" r="r" b="b"/>
            <a:pathLst>
              <a:path w="9601" h="1905">
                <a:moveTo>
                  <a:pt x="0" y="1904"/>
                </a:moveTo>
                <a:lnTo>
                  <a:pt x="596" y="1422"/>
                </a:lnTo>
                <a:lnTo>
                  <a:pt x="1435" y="1066"/>
                </a:lnTo>
                <a:lnTo>
                  <a:pt x="2984" y="469"/>
                </a:lnTo>
                <a:lnTo>
                  <a:pt x="4648" y="177"/>
                </a:lnTo>
                <a:lnTo>
                  <a:pt x="5422" y="0"/>
                </a:lnTo>
                <a:lnTo>
                  <a:pt x="5549" y="114"/>
                </a:lnTo>
                <a:lnTo>
                  <a:pt x="6375" y="114"/>
                </a:lnTo>
                <a:lnTo>
                  <a:pt x="7150" y="177"/>
                </a:lnTo>
                <a:lnTo>
                  <a:pt x="7988" y="355"/>
                </a:lnTo>
                <a:lnTo>
                  <a:pt x="8826" y="533"/>
                </a:lnTo>
                <a:lnTo>
                  <a:pt x="9601" y="88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192966" y="1880370"/>
            <a:ext cx="1193" cy="8102"/>
          </a:xfrm>
          <a:custGeom>
            <a:avLst/>
            <a:gdLst/>
            <a:ahLst/>
            <a:cxnLst/>
            <a:rect l="l" t="t" r="r" b="b"/>
            <a:pathLst>
              <a:path w="1193" h="8102">
                <a:moveTo>
                  <a:pt x="1193" y="0"/>
                </a:moveTo>
                <a:lnTo>
                  <a:pt x="596" y="1485"/>
                </a:lnTo>
                <a:lnTo>
                  <a:pt x="177" y="3162"/>
                </a:lnTo>
                <a:lnTo>
                  <a:pt x="0" y="3937"/>
                </a:lnTo>
                <a:lnTo>
                  <a:pt x="63" y="4826"/>
                </a:lnTo>
                <a:lnTo>
                  <a:pt x="126" y="5664"/>
                </a:lnTo>
                <a:lnTo>
                  <a:pt x="241" y="6502"/>
                </a:lnTo>
                <a:lnTo>
                  <a:pt x="419" y="7327"/>
                </a:lnTo>
                <a:lnTo>
                  <a:pt x="711" y="810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194161" y="1874884"/>
            <a:ext cx="11264" cy="5486"/>
          </a:xfrm>
          <a:custGeom>
            <a:avLst/>
            <a:gdLst/>
            <a:ahLst/>
            <a:cxnLst/>
            <a:rect l="l" t="t" r="r" b="b"/>
            <a:pathLst>
              <a:path w="11264" h="5486">
                <a:moveTo>
                  <a:pt x="11264" y="241"/>
                </a:moveTo>
                <a:lnTo>
                  <a:pt x="9652" y="0"/>
                </a:lnTo>
                <a:lnTo>
                  <a:pt x="7924" y="0"/>
                </a:lnTo>
                <a:lnTo>
                  <a:pt x="7150" y="63"/>
                </a:lnTo>
                <a:lnTo>
                  <a:pt x="6311" y="355"/>
                </a:lnTo>
                <a:lnTo>
                  <a:pt x="5537" y="533"/>
                </a:lnTo>
                <a:lnTo>
                  <a:pt x="4762" y="901"/>
                </a:lnTo>
                <a:lnTo>
                  <a:pt x="3340" y="1727"/>
                </a:lnTo>
                <a:lnTo>
                  <a:pt x="1968" y="2806"/>
                </a:lnTo>
                <a:lnTo>
                  <a:pt x="1371" y="3276"/>
                </a:lnTo>
                <a:lnTo>
                  <a:pt x="1371" y="3403"/>
                </a:lnTo>
                <a:lnTo>
                  <a:pt x="889" y="4051"/>
                </a:lnTo>
                <a:lnTo>
                  <a:pt x="419" y="4711"/>
                </a:lnTo>
                <a:lnTo>
                  <a:pt x="0" y="548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194159" y="1876611"/>
            <a:ext cx="3340" cy="3759"/>
          </a:xfrm>
          <a:custGeom>
            <a:avLst/>
            <a:gdLst/>
            <a:ahLst/>
            <a:cxnLst/>
            <a:rect l="l" t="t" r="r" b="b"/>
            <a:pathLst>
              <a:path w="3340" h="3759">
                <a:moveTo>
                  <a:pt x="0" y="3759"/>
                </a:moveTo>
                <a:lnTo>
                  <a:pt x="838" y="2387"/>
                </a:lnTo>
                <a:lnTo>
                  <a:pt x="1968" y="1079"/>
                </a:lnTo>
                <a:lnTo>
                  <a:pt x="2501" y="482"/>
                </a:lnTo>
                <a:lnTo>
                  <a:pt x="327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196482" y="1892594"/>
            <a:ext cx="6083" cy="2501"/>
          </a:xfrm>
          <a:custGeom>
            <a:avLst/>
            <a:gdLst/>
            <a:ahLst/>
            <a:cxnLst/>
            <a:rect l="l" t="t" r="r" b="b"/>
            <a:pathLst>
              <a:path w="6083" h="2501">
                <a:moveTo>
                  <a:pt x="6083" y="2501"/>
                </a:moveTo>
                <a:lnTo>
                  <a:pt x="5245" y="2438"/>
                </a:lnTo>
                <a:lnTo>
                  <a:pt x="4419" y="2260"/>
                </a:lnTo>
                <a:lnTo>
                  <a:pt x="3644" y="2082"/>
                </a:lnTo>
                <a:lnTo>
                  <a:pt x="2870" y="1790"/>
                </a:lnTo>
                <a:lnTo>
                  <a:pt x="2095" y="1435"/>
                </a:lnTo>
                <a:lnTo>
                  <a:pt x="1371" y="1016"/>
                </a:lnTo>
                <a:lnTo>
                  <a:pt x="660" y="5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203100" y="1885795"/>
            <a:ext cx="1193" cy="596"/>
          </a:xfrm>
          <a:custGeom>
            <a:avLst/>
            <a:gdLst/>
            <a:ahLst/>
            <a:cxnLst/>
            <a:rect l="l" t="t" r="r" b="b"/>
            <a:pathLst>
              <a:path w="1193" h="596">
                <a:moveTo>
                  <a:pt x="1193" y="0"/>
                </a:moveTo>
                <a:lnTo>
                  <a:pt x="1079" y="177"/>
                </a:lnTo>
                <a:lnTo>
                  <a:pt x="888" y="355"/>
                </a:lnTo>
                <a:lnTo>
                  <a:pt x="660" y="482"/>
                </a:lnTo>
                <a:lnTo>
                  <a:pt x="482" y="533"/>
                </a:lnTo>
                <a:lnTo>
                  <a:pt x="241" y="596"/>
                </a:lnTo>
                <a:lnTo>
                  <a:pt x="0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197439" y="1874761"/>
            <a:ext cx="15862" cy="9956"/>
          </a:xfrm>
          <a:custGeom>
            <a:avLst/>
            <a:gdLst/>
            <a:ahLst/>
            <a:cxnLst/>
            <a:rect l="l" t="t" r="r" b="b"/>
            <a:pathLst>
              <a:path w="15862" h="9956">
                <a:moveTo>
                  <a:pt x="0" y="1854"/>
                </a:moveTo>
                <a:lnTo>
                  <a:pt x="596" y="1371"/>
                </a:lnTo>
                <a:lnTo>
                  <a:pt x="1485" y="1015"/>
                </a:lnTo>
                <a:lnTo>
                  <a:pt x="2984" y="482"/>
                </a:lnTo>
                <a:lnTo>
                  <a:pt x="4648" y="126"/>
                </a:lnTo>
                <a:lnTo>
                  <a:pt x="5422" y="0"/>
                </a:lnTo>
                <a:lnTo>
                  <a:pt x="6375" y="126"/>
                </a:lnTo>
                <a:lnTo>
                  <a:pt x="7150" y="126"/>
                </a:lnTo>
                <a:lnTo>
                  <a:pt x="7988" y="368"/>
                </a:lnTo>
                <a:lnTo>
                  <a:pt x="8826" y="546"/>
                </a:lnTo>
                <a:lnTo>
                  <a:pt x="9601" y="838"/>
                </a:lnTo>
                <a:lnTo>
                  <a:pt x="10375" y="1142"/>
                </a:lnTo>
                <a:lnTo>
                  <a:pt x="11087" y="1612"/>
                </a:lnTo>
                <a:lnTo>
                  <a:pt x="11798" y="2031"/>
                </a:lnTo>
                <a:lnTo>
                  <a:pt x="12458" y="2628"/>
                </a:lnTo>
                <a:lnTo>
                  <a:pt x="13055" y="3162"/>
                </a:lnTo>
                <a:lnTo>
                  <a:pt x="13589" y="3822"/>
                </a:lnTo>
                <a:lnTo>
                  <a:pt x="14122" y="4470"/>
                </a:lnTo>
                <a:lnTo>
                  <a:pt x="14541" y="5194"/>
                </a:lnTo>
                <a:lnTo>
                  <a:pt x="14960" y="5905"/>
                </a:lnTo>
                <a:lnTo>
                  <a:pt x="15265" y="6680"/>
                </a:lnTo>
                <a:lnTo>
                  <a:pt x="15684" y="8293"/>
                </a:lnTo>
                <a:lnTo>
                  <a:pt x="15862" y="99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205906" y="1891041"/>
            <a:ext cx="5422" cy="3695"/>
          </a:xfrm>
          <a:custGeom>
            <a:avLst/>
            <a:gdLst/>
            <a:ahLst/>
            <a:cxnLst/>
            <a:rect l="l" t="t" r="r" b="b"/>
            <a:pathLst>
              <a:path w="5422" h="3695">
                <a:moveTo>
                  <a:pt x="5422" y="0"/>
                </a:moveTo>
                <a:lnTo>
                  <a:pt x="4825" y="533"/>
                </a:lnTo>
                <a:lnTo>
                  <a:pt x="4229" y="1130"/>
                </a:lnTo>
                <a:lnTo>
                  <a:pt x="3632" y="1727"/>
                </a:lnTo>
                <a:lnTo>
                  <a:pt x="3035" y="2324"/>
                </a:lnTo>
                <a:lnTo>
                  <a:pt x="2387" y="2806"/>
                </a:lnTo>
                <a:lnTo>
                  <a:pt x="1549" y="3098"/>
                </a:lnTo>
                <a:lnTo>
                  <a:pt x="838" y="3454"/>
                </a:lnTo>
                <a:lnTo>
                  <a:pt x="0" y="36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208165" y="1883114"/>
            <a:ext cx="5194" cy="10668"/>
          </a:xfrm>
          <a:custGeom>
            <a:avLst/>
            <a:gdLst/>
            <a:ahLst/>
            <a:cxnLst/>
            <a:rect l="l" t="t" r="r" b="b"/>
            <a:pathLst>
              <a:path w="5194" h="10668">
                <a:moveTo>
                  <a:pt x="4952" y="0"/>
                </a:moveTo>
                <a:lnTo>
                  <a:pt x="5130" y="774"/>
                </a:lnTo>
                <a:lnTo>
                  <a:pt x="5130" y="1612"/>
                </a:lnTo>
                <a:lnTo>
                  <a:pt x="5194" y="2438"/>
                </a:lnTo>
                <a:lnTo>
                  <a:pt x="5067" y="3276"/>
                </a:lnTo>
                <a:lnTo>
                  <a:pt x="4952" y="4114"/>
                </a:lnTo>
                <a:lnTo>
                  <a:pt x="4648" y="4953"/>
                </a:lnTo>
                <a:lnTo>
                  <a:pt x="4419" y="5727"/>
                </a:lnTo>
                <a:lnTo>
                  <a:pt x="4051" y="6502"/>
                </a:lnTo>
                <a:lnTo>
                  <a:pt x="3644" y="7213"/>
                </a:lnTo>
                <a:lnTo>
                  <a:pt x="3162" y="7924"/>
                </a:lnTo>
                <a:lnTo>
                  <a:pt x="2692" y="8585"/>
                </a:lnTo>
                <a:lnTo>
                  <a:pt x="2031" y="9182"/>
                </a:lnTo>
                <a:lnTo>
                  <a:pt x="1435" y="9715"/>
                </a:lnTo>
                <a:lnTo>
                  <a:pt x="774" y="10248"/>
                </a:lnTo>
                <a:lnTo>
                  <a:pt x="419" y="10490"/>
                </a:lnTo>
                <a:lnTo>
                  <a:pt x="0" y="1066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123694" y="1922936"/>
            <a:ext cx="4953" cy="4356"/>
          </a:xfrm>
          <a:custGeom>
            <a:avLst/>
            <a:gdLst/>
            <a:ahLst/>
            <a:cxnLst/>
            <a:rect l="l" t="t" r="r" b="b"/>
            <a:pathLst>
              <a:path w="4952" h="4356">
                <a:moveTo>
                  <a:pt x="0" y="0"/>
                </a:moveTo>
                <a:lnTo>
                  <a:pt x="1079" y="1308"/>
                </a:lnTo>
                <a:lnTo>
                  <a:pt x="2146" y="2616"/>
                </a:lnTo>
                <a:lnTo>
                  <a:pt x="4953" y="4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122502" y="1913335"/>
            <a:ext cx="1016" cy="3162"/>
          </a:xfrm>
          <a:custGeom>
            <a:avLst/>
            <a:gdLst/>
            <a:ahLst/>
            <a:cxnLst/>
            <a:rect l="l" t="t" r="r" b="b"/>
            <a:pathLst>
              <a:path w="1016" h="3162">
                <a:moveTo>
                  <a:pt x="0" y="3162"/>
                </a:moveTo>
                <a:lnTo>
                  <a:pt x="101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124649" y="1924366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0" y="0"/>
                </a:moveTo>
                <a:lnTo>
                  <a:pt x="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131146" y="1916551"/>
            <a:ext cx="2806" cy="2806"/>
          </a:xfrm>
          <a:custGeom>
            <a:avLst/>
            <a:gdLst/>
            <a:ahLst/>
            <a:cxnLst/>
            <a:rect l="l" t="t" r="r" b="b"/>
            <a:pathLst>
              <a:path w="2806" h="2806">
                <a:moveTo>
                  <a:pt x="1968" y="2628"/>
                </a:moveTo>
                <a:lnTo>
                  <a:pt x="1727" y="2743"/>
                </a:lnTo>
                <a:lnTo>
                  <a:pt x="1308" y="2806"/>
                </a:lnTo>
                <a:lnTo>
                  <a:pt x="838" y="2692"/>
                </a:lnTo>
                <a:lnTo>
                  <a:pt x="482" y="2451"/>
                </a:lnTo>
                <a:lnTo>
                  <a:pt x="177" y="2095"/>
                </a:lnTo>
                <a:lnTo>
                  <a:pt x="0" y="1612"/>
                </a:lnTo>
                <a:lnTo>
                  <a:pt x="0" y="1193"/>
                </a:lnTo>
                <a:lnTo>
                  <a:pt x="114" y="723"/>
                </a:lnTo>
                <a:lnTo>
                  <a:pt x="419" y="368"/>
                </a:lnTo>
                <a:lnTo>
                  <a:pt x="774" y="126"/>
                </a:lnTo>
                <a:lnTo>
                  <a:pt x="1257" y="0"/>
                </a:lnTo>
                <a:lnTo>
                  <a:pt x="1663" y="0"/>
                </a:lnTo>
                <a:lnTo>
                  <a:pt x="2146" y="190"/>
                </a:lnTo>
                <a:lnTo>
                  <a:pt x="2451" y="482"/>
                </a:lnTo>
                <a:lnTo>
                  <a:pt x="2679" y="901"/>
                </a:lnTo>
                <a:lnTo>
                  <a:pt x="2806" y="1371"/>
                </a:lnTo>
                <a:lnTo>
                  <a:pt x="2679" y="1790"/>
                </a:lnTo>
                <a:lnTo>
                  <a:pt x="2501" y="2209"/>
                </a:lnTo>
                <a:lnTo>
                  <a:pt x="2146" y="2514"/>
                </a:lnTo>
                <a:lnTo>
                  <a:pt x="1968" y="26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193504" y="1880372"/>
            <a:ext cx="660" cy="1549"/>
          </a:xfrm>
          <a:custGeom>
            <a:avLst/>
            <a:gdLst/>
            <a:ahLst/>
            <a:cxnLst/>
            <a:rect l="l" t="t" r="r" b="b"/>
            <a:pathLst>
              <a:path w="660" h="1549">
                <a:moveTo>
                  <a:pt x="0" y="1549"/>
                </a:moveTo>
                <a:lnTo>
                  <a:pt x="66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193683" y="18884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193150" y="1881925"/>
            <a:ext cx="1244" cy="8102"/>
          </a:xfrm>
          <a:custGeom>
            <a:avLst/>
            <a:gdLst/>
            <a:ahLst/>
            <a:cxnLst/>
            <a:rect l="l" t="t" r="r" b="b"/>
            <a:pathLst>
              <a:path w="1244" h="8102">
                <a:moveTo>
                  <a:pt x="533" y="6553"/>
                </a:moveTo>
                <a:lnTo>
                  <a:pt x="1244" y="8102"/>
                </a:lnTo>
                <a:lnTo>
                  <a:pt x="50" y="4940"/>
                </a:lnTo>
                <a:lnTo>
                  <a:pt x="0" y="1600"/>
                </a:ln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194391" y="1890031"/>
            <a:ext cx="2095" cy="2565"/>
          </a:xfrm>
          <a:custGeom>
            <a:avLst/>
            <a:gdLst/>
            <a:ahLst/>
            <a:cxnLst/>
            <a:rect l="l" t="t" r="r" b="b"/>
            <a:pathLst>
              <a:path w="2095" h="2565">
                <a:moveTo>
                  <a:pt x="901" y="1308"/>
                </a:moveTo>
                <a:lnTo>
                  <a:pt x="0" y="0"/>
                </a:lnTo>
                <a:lnTo>
                  <a:pt x="2095" y="2565"/>
                </a:lnTo>
                <a:lnTo>
                  <a:pt x="901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205422" y="1875125"/>
            <a:ext cx="7696" cy="7988"/>
          </a:xfrm>
          <a:custGeom>
            <a:avLst/>
            <a:gdLst/>
            <a:ahLst/>
            <a:cxnLst/>
            <a:rect l="l" t="t" r="r" b="b"/>
            <a:pathLst>
              <a:path w="7696" h="7988">
                <a:moveTo>
                  <a:pt x="7696" y="7988"/>
                </a:moveTo>
                <a:lnTo>
                  <a:pt x="7277" y="6324"/>
                </a:lnTo>
                <a:lnTo>
                  <a:pt x="5613" y="3454"/>
                </a:lnTo>
                <a:lnTo>
                  <a:pt x="3111" y="125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200955" y="1894738"/>
            <a:ext cx="1612" cy="355"/>
          </a:xfrm>
          <a:custGeom>
            <a:avLst/>
            <a:gdLst/>
            <a:ahLst/>
            <a:cxnLst/>
            <a:rect l="l" t="t" r="r" b="b"/>
            <a:pathLst>
              <a:path w="1612" h="355">
                <a:moveTo>
                  <a:pt x="0" y="0"/>
                </a:moveTo>
                <a:lnTo>
                  <a:pt x="1612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196484" y="1892592"/>
            <a:ext cx="4470" cy="2146"/>
          </a:xfrm>
          <a:custGeom>
            <a:avLst/>
            <a:gdLst/>
            <a:ahLst/>
            <a:cxnLst/>
            <a:rect l="l" t="t" r="r" b="b"/>
            <a:pathLst>
              <a:path w="4470" h="2146">
                <a:moveTo>
                  <a:pt x="0" y="0"/>
                </a:moveTo>
                <a:lnTo>
                  <a:pt x="2857" y="1790"/>
                </a:lnTo>
                <a:lnTo>
                  <a:pt x="4470" y="214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2202566" y="1894740"/>
            <a:ext cx="3340" cy="355"/>
          </a:xfrm>
          <a:custGeom>
            <a:avLst/>
            <a:gdLst/>
            <a:ahLst/>
            <a:cxnLst/>
            <a:rect l="l" t="t" r="r" b="b"/>
            <a:pathLst>
              <a:path w="3340" h="355">
                <a:moveTo>
                  <a:pt x="0" y="355"/>
                </a:moveTo>
                <a:lnTo>
                  <a:pt x="3340" y="0"/>
                </a:lnTo>
                <a:lnTo>
                  <a:pt x="1676" y="292"/>
                </a:lnTo>
                <a:lnTo>
                  <a:pt x="114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201787" y="1883592"/>
            <a:ext cx="2806" cy="2679"/>
          </a:xfrm>
          <a:custGeom>
            <a:avLst/>
            <a:gdLst/>
            <a:ahLst/>
            <a:cxnLst/>
            <a:rect l="l" t="t" r="r" b="b"/>
            <a:pathLst>
              <a:path w="2806" h="2679">
                <a:moveTo>
                  <a:pt x="838" y="2679"/>
                </a:moveTo>
                <a:lnTo>
                  <a:pt x="482" y="2438"/>
                </a:lnTo>
                <a:lnTo>
                  <a:pt x="177" y="2082"/>
                </a:lnTo>
                <a:lnTo>
                  <a:pt x="0" y="1663"/>
                </a:lnTo>
                <a:lnTo>
                  <a:pt x="0" y="1193"/>
                </a:lnTo>
                <a:lnTo>
                  <a:pt x="127" y="774"/>
                </a:lnTo>
                <a:lnTo>
                  <a:pt x="419" y="355"/>
                </a:lnTo>
                <a:lnTo>
                  <a:pt x="774" y="114"/>
                </a:lnTo>
                <a:lnTo>
                  <a:pt x="901" y="114"/>
                </a:lnTo>
                <a:lnTo>
                  <a:pt x="1257" y="0"/>
                </a:lnTo>
                <a:lnTo>
                  <a:pt x="1727" y="0"/>
                </a:lnTo>
                <a:lnTo>
                  <a:pt x="2146" y="177"/>
                </a:lnTo>
                <a:lnTo>
                  <a:pt x="2501" y="533"/>
                </a:lnTo>
                <a:lnTo>
                  <a:pt x="2692" y="889"/>
                </a:lnTo>
                <a:lnTo>
                  <a:pt x="2806" y="1371"/>
                </a:lnTo>
                <a:lnTo>
                  <a:pt x="2743" y="1790"/>
                </a:lnTo>
                <a:lnTo>
                  <a:pt x="2501" y="219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202619" y="1886277"/>
            <a:ext cx="482" cy="114"/>
          </a:xfrm>
          <a:custGeom>
            <a:avLst/>
            <a:gdLst/>
            <a:ahLst/>
            <a:cxnLst/>
            <a:rect l="l" t="t" r="r" b="b"/>
            <a:pathLst>
              <a:path w="482" h="114">
                <a:moveTo>
                  <a:pt x="482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193683" y="188847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211327" y="1884723"/>
            <a:ext cx="1968" cy="6324"/>
          </a:xfrm>
          <a:custGeom>
            <a:avLst/>
            <a:gdLst/>
            <a:ahLst/>
            <a:cxnLst/>
            <a:rect l="l" t="t" r="r" b="b"/>
            <a:pathLst>
              <a:path w="1968" h="6324">
                <a:moveTo>
                  <a:pt x="1968" y="0"/>
                </a:moveTo>
                <a:lnTo>
                  <a:pt x="1485" y="3340"/>
                </a:lnTo>
                <a:lnTo>
                  <a:pt x="0" y="632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206021" y="1894613"/>
            <a:ext cx="177" cy="63"/>
          </a:xfrm>
          <a:custGeom>
            <a:avLst/>
            <a:gdLst/>
            <a:ahLst/>
            <a:cxnLst/>
            <a:rect l="l" t="t" r="r" b="b"/>
            <a:pathLst>
              <a:path w="177" h="63">
                <a:moveTo>
                  <a:pt x="0" y="63"/>
                </a:move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203753" y="1874887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019965" y="2145061"/>
            <a:ext cx="4178" cy="9004"/>
          </a:xfrm>
          <a:custGeom>
            <a:avLst/>
            <a:gdLst/>
            <a:ahLst/>
            <a:cxnLst/>
            <a:rect l="l" t="t" r="r" b="b"/>
            <a:pathLst>
              <a:path w="4178" h="9004">
                <a:moveTo>
                  <a:pt x="0" y="0"/>
                </a:moveTo>
                <a:lnTo>
                  <a:pt x="4178" y="900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023780" y="2153229"/>
            <a:ext cx="10020" cy="21577"/>
          </a:xfrm>
          <a:custGeom>
            <a:avLst/>
            <a:gdLst/>
            <a:ahLst/>
            <a:cxnLst/>
            <a:rect l="l" t="t" r="r" b="b"/>
            <a:pathLst>
              <a:path w="10020" h="21577">
                <a:moveTo>
                  <a:pt x="0" y="0"/>
                </a:moveTo>
                <a:lnTo>
                  <a:pt x="10020" y="215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019964" y="2139629"/>
            <a:ext cx="12458" cy="32194"/>
          </a:xfrm>
          <a:custGeom>
            <a:avLst/>
            <a:gdLst/>
            <a:ahLst/>
            <a:cxnLst/>
            <a:rect l="l" t="t" r="r" b="b"/>
            <a:pathLst>
              <a:path w="12458" h="32194">
                <a:moveTo>
                  <a:pt x="10134" y="27190"/>
                </a:moveTo>
                <a:lnTo>
                  <a:pt x="12458" y="32194"/>
                </a:lnTo>
                <a:lnTo>
                  <a:pt x="0" y="5435"/>
                </a:lnTo>
                <a:lnTo>
                  <a:pt x="11620" y="0"/>
                </a:lnTo>
                <a:lnTo>
                  <a:pt x="11442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031589" y="2139217"/>
            <a:ext cx="838" cy="419"/>
          </a:xfrm>
          <a:custGeom>
            <a:avLst/>
            <a:gdLst/>
            <a:ahLst/>
            <a:cxnLst/>
            <a:rect l="l" t="t" r="r" b="b"/>
            <a:pathLst>
              <a:path w="838" h="419">
                <a:moveTo>
                  <a:pt x="0" y="419"/>
                </a:moveTo>
                <a:lnTo>
                  <a:pt x="838" y="0"/>
                </a:lnTo>
                <a:lnTo>
                  <a:pt x="596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032427" y="2097077"/>
            <a:ext cx="233807" cy="98831"/>
          </a:xfrm>
          <a:custGeom>
            <a:avLst/>
            <a:gdLst/>
            <a:ahLst/>
            <a:cxnLst/>
            <a:rect l="l" t="t" r="r" b="b"/>
            <a:pathLst>
              <a:path w="233806" h="98831">
                <a:moveTo>
                  <a:pt x="233806" y="22707"/>
                </a:moveTo>
                <a:lnTo>
                  <a:pt x="223189" y="0"/>
                </a:lnTo>
                <a:lnTo>
                  <a:pt x="11201" y="98831"/>
                </a:lnTo>
                <a:lnTo>
                  <a:pt x="0" y="747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032426" y="2113827"/>
            <a:ext cx="54483" cy="25387"/>
          </a:xfrm>
          <a:custGeom>
            <a:avLst/>
            <a:gdLst/>
            <a:ahLst/>
            <a:cxnLst/>
            <a:rect l="l" t="t" r="r" b="b"/>
            <a:pathLst>
              <a:path w="54482" h="25387">
                <a:moveTo>
                  <a:pt x="49656" y="2260"/>
                </a:moveTo>
                <a:lnTo>
                  <a:pt x="54482" y="0"/>
                </a:lnTo>
                <a:lnTo>
                  <a:pt x="0" y="25387"/>
                </a:lnTo>
                <a:lnTo>
                  <a:pt x="3276" y="2390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043630" y="2195907"/>
            <a:ext cx="10731" cy="22898"/>
          </a:xfrm>
          <a:custGeom>
            <a:avLst/>
            <a:gdLst/>
            <a:ahLst/>
            <a:cxnLst/>
            <a:rect l="l" t="t" r="r" b="b"/>
            <a:pathLst>
              <a:path w="10731" h="22898">
                <a:moveTo>
                  <a:pt x="10731" y="2289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040409" y="2188997"/>
            <a:ext cx="2387" cy="5067"/>
          </a:xfrm>
          <a:custGeom>
            <a:avLst/>
            <a:gdLst/>
            <a:ahLst/>
            <a:cxnLst/>
            <a:rect l="l" t="t" r="r" b="b"/>
            <a:pathLst>
              <a:path w="2387" h="5067">
                <a:moveTo>
                  <a:pt x="2387" y="506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053944" y="2197524"/>
            <a:ext cx="12103" cy="13411"/>
          </a:xfrm>
          <a:custGeom>
            <a:avLst/>
            <a:gdLst/>
            <a:ahLst/>
            <a:cxnLst/>
            <a:rect l="l" t="t" r="r" b="b"/>
            <a:pathLst>
              <a:path w="12103" h="13411">
                <a:moveTo>
                  <a:pt x="12103" y="0"/>
                </a:moveTo>
                <a:lnTo>
                  <a:pt x="0" y="5664"/>
                </a:lnTo>
                <a:lnTo>
                  <a:pt x="3581" y="134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080413" y="2274783"/>
            <a:ext cx="19431" cy="11569"/>
          </a:xfrm>
          <a:custGeom>
            <a:avLst/>
            <a:gdLst/>
            <a:ahLst/>
            <a:cxnLst/>
            <a:rect l="l" t="t" r="r" b="b"/>
            <a:pathLst>
              <a:path w="19431" h="11569">
                <a:moveTo>
                  <a:pt x="0" y="0"/>
                </a:moveTo>
                <a:lnTo>
                  <a:pt x="5422" y="11569"/>
                </a:lnTo>
                <a:lnTo>
                  <a:pt x="19431" y="50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080414" y="2274780"/>
            <a:ext cx="5422" cy="11569"/>
          </a:xfrm>
          <a:custGeom>
            <a:avLst/>
            <a:gdLst/>
            <a:ahLst/>
            <a:cxnLst/>
            <a:rect l="l" t="t" r="r" b="b"/>
            <a:pathLst>
              <a:path w="5422" h="11569">
                <a:moveTo>
                  <a:pt x="5422" y="1156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083155" y="2113821"/>
            <a:ext cx="3810" cy="1790"/>
          </a:xfrm>
          <a:custGeom>
            <a:avLst/>
            <a:gdLst/>
            <a:ahLst/>
            <a:cxnLst/>
            <a:rect l="l" t="t" r="r" b="b"/>
            <a:pathLst>
              <a:path w="3810" h="1790">
                <a:moveTo>
                  <a:pt x="0" y="1790"/>
                </a:moveTo>
                <a:lnTo>
                  <a:pt x="381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086912" y="2110661"/>
            <a:ext cx="6794" cy="3162"/>
          </a:xfrm>
          <a:custGeom>
            <a:avLst/>
            <a:gdLst/>
            <a:ahLst/>
            <a:cxnLst/>
            <a:rect l="l" t="t" r="r" b="b"/>
            <a:pathLst>
              <a:path w="6794" h="3162">
                <a:moveTo>
                  <a:pt x="0" y="3162"/>
                </a:moveTo>
                <a:lnTo>
                  <a:pt x="6794" y="0"/>
                </a:lnTo>
                <a:lnTo>
                  <a:pt x="6197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093708" y="2107860"/>
            <a:ext cx="6019" cy="2806"/>
          </a:xfrm>
          <a:custGeom>
            <a:avLst/>
            <a:gdLst/>
            <a:ahLst/>
            <a:cxnLst/>
            <a:rect l="l" t="t" r="r" b="b"/>
            <a:pathLst>
              <a:path w="6019" h="2806">
                <a:moveTo>
                  <a:pt x="4292" y="774"/>
                </a:moveTo>
                <a:lnTo>
                  <a:pt x="5486" y="241"/>
                </a:lnTo>
                <a:lnTo>
                  <a:pt x="0" y="2806"/>
                </a:lnTo>
                <a:lnTo>
                  <a:pt x="60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093708" y="2088426"/>
            <a:ext cx="47688" cy="22237"/>
          </a:xfrm>
          <a:custGeom>
            <a:avLst/>
            <a:gdLst/>
            <a:ahLst/>
            <a:cxnLst/>
            <a:rect l="l" t="t" r="r" b="b"/>
            <a:pathLst>
              <a:path w="47688" h="22237">
                <a:moveTo>
                  <a:pt x="0" y="22237"/>
                </a:moveTo>
                <a:lnTo>
                  <a:pt x="47688" y="0"/>
                </a:lnTo>
                <a:lnTo>
                  <a:pt x="41554" y="28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098596" y="2108106"/>
            <a:ext cx="596" cy="292"/>
          </a:xfrm>
          <a:custGeom>
            <a:avLst/>
            <a:gdLst/>
            <a:ahLst/>
            <a:cxnLst/>
            <a:rect l="l" t="t" r="r" b="b"/>
            <a:pathLst>
              <a:path w="596" h="292">
                <a:moveTo>
                  <a:pt x="0" y="292"/>
                </a:moveTo>
                <a:lnTo>
                  <a:pt x="596" y="0"/>
                </a:lnTo>
                <a:lnTo>
                  <a:pt x="533" y="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106590" y="2276631"/>
            <a:ext cx="114" cy="63"/>
          </a:xfrm>
          <a:custGeom>
            <a:avLst/>
            <a:gdLst/>
            <a:ahLst/>
            <a:cxnLst/>
            <a:rect l="l" t="t" r="r" b="b"/>
            <a:pathLst>
              <a:path w="114" h="63">
                <a:moveTo>
                  <a:pt x="114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141399" y="2057960"/>
            <a:ext cx="65277" cy="30467"/>
          </a:xfrm>
          <a:custGeom>
            <a:avLst/>
            <a:gdLst/>
            <a:ahLst/>
            <a:cxnLst/>
            <a:rect l="l" t="t" r="r" b="b"/>
            <a:pathLst>
              <a:path w="65277" h="30467">
                <a:moveTo>
                  <a:pt x="0" y="30467"/>
                </a:moveTo>
                <a:lnTo>
                  <a:pt x="65277" y="0"/>
                </a:lnTo>
                <a:lnTo>
                  <a:pt x="61048" y="196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162862" y="2075732"/>
            <a:ext cx="5727" cy="2679"/>
          </a:xfrm>
          <a:custGeom>
            <a:avLst/>
            <a:gdLst/>
            <a:ahLst/>
            <a:cxnLst/>
            <a:rect l="l" t="t" r="r" b="b"/>
            <a:pathLst>
              <a:path w="5727" h="2679">
                <a:moveTo>
                  <a:pt x="0" y="2679"/>
                </a:moveTo>
                <a:lnTo>
                  <a:pt x="5727" y="0"/>
                </a:lnTo>
                <a:lnTo>
                  <a:pt x="2387" y="15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168585" y="2072567"/>
            <a:ext cx="6858" cy="3162"/>
          </a:xfrm>
          <a:custGeom>
            <a:avLst/>
            <a:gdLst/>
            <a:ahLst/>
            <a:cxnLst/>
            <a:rect l="l" t="t" r="r" b="b"/>
            <a:pathLst>
              <a:path w="6857" h="3162">
                <a:moveTo>
                  <a:pt x="0" y="3162"/>
                </a:moveTo>
                <a:lnTo>
                  <a:pt x="6858" y="0"/>
                </a:lnTo>
                <a:lnTo>
                  <a:pt x="0" y="3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175441" y="2069355"/>
            <a:ext cx="6794" cy="3213"/>
          </a:xfrm>
          <a:custGeom>
            <a:avLst/>
            <a:gdLst/>
            <a:ahLst/>
            <a:cxnLst/>
            <a:rect l="l" t="t" r="r" b="b"/>
            <a:pathLst>
              <a:path w="6794" h="3213">
                <a:moveTo>
                  <a:pt x="0" y="3213"/>
                </a:moveTo>
                <a:lnTo>
                  <a:pt x="6794" y="0"/>
                </a:lnTo>
                <a:lnTo>
                  <a:pt x="2032" y="22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182237" y="2066188"/>
            <a:ext cx="6794" cy="3162"/>
          </a:xfrm>
          <a:custGeom>
            <a:avLst/>
            <a:gdLst/>
            <a:ahLst/>
            <a:cxnLst/>
            <a:rect l="l" t="t" r="r" b="b"/>
            <a:pathLst>
              <a:path w="6794" h="3162">
                <a:moveTo>
                  <a:pt x="0" y="3162"/>
                </a:moveTo>
                <a:lnTo>
                  <a:pt x="6794" y="0"/>
                </a:lnTo>
                <a:lnTo>
                  <a:pt x="4406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189032" y="2064222"/>
            <a:ext cx="4229" cy="1968"/>
          </a:xfrm>
          <a:custGeom>
            <a:avLst/>
            <a:gdLst/>
            <a:ahLst/>
            <a:cxnLst/>
            <a:rect l="l" t="t" r="r" b="b"/>
            <a:pathLst>
              <a:path w="4229" h="1968">
                <a:moveTo>
                  <a:pt x="0" y="1968"/>
                </a:moveTo>
                <a:lnTo>
                  <a:pt x="422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193028" y="2059872"/>
            <a:ext cx="9652" cy="4470"/>
          </a:xfrm>
          <a:custGeom>
            <a:avLst/>
            <a:gdLst/>
            <a:ahLst/>
            <a:cxnLst/>
            <a:rect l="l" t="t" r="r" b="b"/>
            <a:pathLst>
              <a:path w="9651" h="4470">
                <a:moveTo>
                  <a:pt x="0" y="4470"/>
                </a:moveTo>
                <a:lnTo>
                  <a:pt x="7099" y="1193"/>
                </a:lnTo>
                <a:lnTo>
                  <a:pt x="9652" y="0"/>
                </a:lnTo>
                <a:lnTo>
                  <a:pt x="2806" y="3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202685" y="2053497"/>
            <a:ext cx="13589" cy="6375"/>
          </a:xfrm>
          <a:custGeom>
            <a:avLst/>
            <a:gdLst/>
            <a:ahLst/>
            <a:cxnLst/>
            <a:rect l="l" t="t" r="r" b="b"/>
            <a:pathLst>
              <a:path w="13588" h="6375">
                <a:moveTo>
                  <a:pt x="0" y="6375"/>
                </a:moveTo>
                <a:lnTo>
                  <a:pt x="13589" y="0"/>
                </a:lnTo>
                <a:lnTo>
                  <a:pt x="3987" y="4470"/>
                </a:lnTo>
                <a:lnTo>
                  <a:pt x="5067" y="398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206679" y="2057481"/>
            <a:ext cx="1066" cy="482"/>
          </a:xfrm>
          <a:custGeom>
            <a:avLst/>
            <a:gdLst/>
            <a:ahLst/>
            <a:cxnLst/>
            <a:rect l="l" t="t" r="r" b="b"/>
            <a:pathLst>
              <a:path w="1066" h="482">
                <a:moveTo>
                  <a:pt x="0" y="482"/>
                </a:moveTo>
                <a:lnTo>
                  <a:pt x="106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209485" y="2053490"/>
            <a:ext cx="6794" cy="3162"/>
          </a:xfrm>
          <a:custGeom>
            <a:avLst/>
            <a:gdLst/>
            <a:ahLst/>
            <a:cxnLst/>
            <a:rect l="l" t="t" r="r" b="b"/>
            <a:pathLst>
              <a:path w="6794" h="3162">
                <a:moveTo>
                  <a:pt x="1308" y="2565"/>
                </a:moveTo>
                <a:lnTo>
                  <a:pt x="0" y="3162"/>
                </a:lnTo>
                <a:lnTo>
                  <a:pt x="6794" y="0"/>
                </a:lnTo>
                <a:lnTo>
                  <a:pt x="1308" y="256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216277" y="2050331"/>
            <a:ext cx="6794" cy="3162"/>
          </a:xfrm>
          <a:custGeom>
            <a:avLst/>
            <a:gdLst/>
            <a:ahLst/>
            <a:cxnLst/>
            <a:rect l="l" t="t" r="r" b="b"/>
            <a:pathLst>
              <a:path w="6794" h="3162">
                <a:moveTo>
                  <a:pt x="0" y="3162"/>
                </a:moveTo>
                <a:lnTo>
                  <a:pt x="6794" y="0"/>
                </a:lnTo>
                <a:lnTo>
                  <a:pt x="0" y="3162"/>
                </a:lnTo>
                <a:lnTo>
                  <a:pt x="4229" y="1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223074" y="2048249"/>
            <a:ext cx="4533" cy="2082"/>
          </a:xfrm>
          <a:custGeom>
            <a:avLst/>
            <a:gdLst/>
            <a:ahLst/>
            <a:cxnLst/>
            <a:rect l="l" t="t" r="r" b="b"/>
            <a:pathLst>
              <a:path w="4533" h="2082">
                <a:moveTo>
                  <a:pt x="355" y="1904"/>
                </a:moveTo>
                <a:lnTo>
                  <a:pt x="0" y="2082"/>
                </a:lnTo>
                <a:lnTo>
                  <a:pt x="4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223072" y="2046218"/>
            <a:ext cx="32550" cy="50850"/>
          </a:xfrm>
          <a:custGeom>
            <a:avLst/>
            <a:gdLst/>
            <a:ahLst/>
            <a:cxnLst/>
            <a:rect l="l" t="t" r="r" b="b"/>
            <a:pathLst>
              <a:path w="32550" h="50850">
                <a:moveTo>
                  <a:pt x="0" y="4114"/>
                </a:moveTo>
                <a:lnTo>
                  <a:pt x="8826" y="0"/>
                </a:lnTo>
                <a:lnTo>
                  <a:pt x="32550" y="508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221287" y="2050326"/>
            <a:ext cx="1790" cy="838"/>
          </a:xfrm>
          <a:custGeom>
            <a:avLst/>
            <a:gdLst/>
            <a:ahLst/>
            <a:cxnLst/>
            <a:rect l="l" t="t" r="r" b="b"/>
            <a:pathLst>
              <a:path w="1790" h="838">
                <a:moveTo>
                  <a:pt x="1130" y="304"/>
                </a:moveTo>
                <a:lnTo>
                  <a:pt x="1790" y="0"/>
                </a:lnTo>
                <a:lnTo>
                  <a:pt x="0" y="83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223074" y="2047830"/>
            <a:ext cx="5359" cy="2501"/>
          </a:xfrm>
          <a:custGeom>
            <a:avLst/>
            <a:gdLst/>
            <a:ahLst/>
            <a:cxnLst/>
            <a:rect l="l" t="t" r="r" b="b"/>
            <a:pathLst>
              <a:path w="5359" h="2501">
                <a:moveTo>
                  <a:pt x="355" y="2324"/>
                </a:moveTo>
                <a:lnTo>
                  <a:pt x="0" y="2501"/>
                </a:lnTo>
                <a:lnTo>
                  <a:pt x="535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223072" y="2048250"/>
            <a:ext cx="4533" cy="2082"/>
          </a:xfrm>
          <a:custGeom>
            <a:avLst/>
            <a:gdLst/>
            <a:ahLst/>
            <a:cxnLst/>
            <a:rect l="l" t="t" r="r" b="b"/>
            <a:pathLst>
              <a:path w="4533" h="2082">
                <a:moveTo>
                  <a:pt x="0" y="2082"/>
                </a:moveTo>
                <a:lnTo>
                  <a:pt x="4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242629" y="2109584"/>
            <a:ext cx="15557" cy="7696"/>
          </a:xfrm>
          <a:custGeom>
            <a:avLst/>
            <a:gdLst/>
            <a:ahLst/>
            <a:cxnLst/>
            <a:rect l="l" t="t" r="r" b="b"/>
            <a:pathLst>
              <a:path w="15557" h="7696">
                <a:moveTo>
                  <a:pt x="15557" y="7696"/>
                </a:moveTo>
                <a:lnTo>
                  <a:pt x="11976" y="0"/>
                </a:lnTo>
                <a:lnTo>
                  <a:pt x="0" y="561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283938" y="2176120"/>
            <a:ext cx="13893" cy="17881"/>
          </a:xfrm>
          <a:custGeom>
            <a:avLst/>
            <a:gdLst/>
            <a:ahLst/>
            <a:cxnLst/>
            <a:rect l="l" t="t" r="r" b="b"/>
            <a:pathLst>
              <a:path w="13893" h="17881">
                <a:moveTo>
                  <a:pt x="8585" y="0"/>
                </a:moveTo>
                <a:lnTo>
                  <a:pt x="13893" y="11391"/>
                </a:lnTo>
                <a:lnTo>
                  <a:pt x="0" y="178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283938" y="2176120"/>
            <a:ext cx="13893" cy="17881"/>
          </a:xfrm>
          <a:custGeom>
            <a:avLst/>
            <a:gdLst/>
            <a:ahLst/>
            <a:cxnLst/>
            <a:rect l="l" t="t" r="r" b="b"/>
            <a:pathLst>
              <a:path w="13893" h="17881">
                <a:moveTo>
                  <a:pt x="8585" y="0"/>
                </a:moveTo>
                <a:lnTo>
                  <a:pt x="13893" y="11391"/>
                </a:lnTo>
                <a:lnTo>
                  <a:pt x="0" y="178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363102" y="2389836"/>
            <a:ext cx="257479" cy="257606"/>
          </a:xfrm>
          <a:custGeom>
            <a:avLst/>
            <a:gdLst/>
            <a:ahLst/>
            <a:cxnLst/>
            <a:rect l="l" t="t" r="r" b="b"/>
            <a:pathLst>
              <a:path w="257479" h="257606">
                <a:moveTo>
                  <a:pt x="1854" y="150533"/>
                </a:moveTo>
                <a:lnTo>
                  <a:pt x="1435" y="148501"/>
                </a:lnTo>
                <a:lnTo>
                  <a:pt x="1257" y="146354"/>
                </a:lnTo>
                <a:lnTo>
                  <a:pt x="482" y="135508"/>
                </a:lnTo>
                <a:lnTo>
                  <a:pt x="63" y="124599"/>
                </a:lnTo>
                <a:lnTo>
                  <a:pt x="0" y="122097"/>
                </a:lnTo>
                <a:lnTo>
                  <a:pt x="368" y="119532"/>
                </a:lnTo>
                <a:lnTo>
                  <a:pt x="1320" y="111239"/>
                </a:lnTo>
                <a:lnTo>
                  <a:pt x="1079" y="111061"/>
                </a:lnTo>
                <a:lnTo>
                  <a:pt x="2628" y="102895"/>
                </a:lnTo>
                <a:lnTo>
                  <a:pt x="4000" y="95986"/>
                </a:lnTo>
                <a:lnTo>
                  <a:pt x="4292" y="95923"/>
                </a:lnTo>
                <a:lnTo>
                  <a:pt x="6261" y="89128"/>
                </a:lnTo>
                <a:lnTo>
                  <a:pt x="7340" y="85496"/>
                </a:lnTo>
                <a:lnTo>
                  <a:pt x="8826" y="81978"/>
                </a:lnTo>
                <a:lnTo>
                  <a:pt x="13360" y="72072"/>
                </a:lnTo>
                <a:lnTo>
                  <a:pt x="13601" y="72135"/>
                </a:lnTo>
                <a:lnTo>
                  <a:pt x="18491" y="62420"/>
                </a:lnTo>
                <a:lnTo>
                  <a:pt x="18846" y="61645"/>
                </a:lnTo>
                <a:lnTo>
                  <a:pt x="19316" y="60985"/>
                </a:lnTo>
                <a:lnTo>
                  <a:pt x="25222" y="52819"/>
                </a:lnTo>
                <a:lnTo>
                  <a:pt x="24980" y="52527"/>
                </a:lnTo>
                <a:lnTo>
                  <a:pt x="31241" y="44716"/>
                </a:lnTo>
                <a:lnTo>
                  <a:pt x="34645" y="40538"/>
                </a:lnTo>
                <a:lnTo>
                  <a:pt x="34886" y="40601"/>
                </a:lnTo>
                <a:lnTo>
                  <a:pt x="38760" y="36791"/>
                </a:lnTo>
                <a:lnTo>
                  <a:pt x="42633" y="32969"/>
                </a:lnTo>
                <a:lnTo>
                  <a:pt x="42570" y="32727"/>
                </a:lnTo>
                <a:lnTo>
                  <a:pt x="46862" y="29514"/>
                </a:lnTo>
                <a:lnTo>
                  <a:pt x="54787" y="23367"/>
                </a:lnTo>
                <a:lnTo>
                  <a:pt x="55092" y="23672"/>
                </a:lnTo>
                <a:lnTo>
                  <a:pt x="63372" y="17945"/>
                </a:lnTo>
                <a:lnTo>
                  <a:pt x="64033" y="17475"/>
                </a:lnTo>
                <a:lnTo>
                  <a:pt x="64808" y="17119"/>
                </a:lnTo>
                <a:lnTo>
                  <a:pt x="74701" y="12407"/>
                </a:lnTo>
                <a:lnTo>
                  <a:pt x="74637" y="12166"/>
                </a:lnTo>
                <a:lnTo>
                  <a:pt x="84594" y="7924"/>
                </a:lnTo>
                <a:lnTo>
                  <a:pt x="88061" y="6438"/>
                </a:lnTo>
                <a:lnTo>
                  <a:pt x="91808" y="5549"/>
                </a:lnTo>
                <a:lnTo>
                  <a:pt x="98666" y="3644"/>
                </a:lnTo>
                <a:lnTo>
                  <a:pt x="98729" y="3403"/>
                </a:lnTo>
                <a:lnTo>
                  <a:pt x="105651" y="2209"/>
                </a:lnTo>
                <a:lnTo>
                  <a:pt x="113868" y="774"/>
                </a:lnTo>
                <a:lnTo>
                  <a:pt x="113982" y="1079"/>
                </a:lnTo>
                <a:lnTo>
                  <a:pt x="122339" y="304"/>
                </a:lnTo>
                <a:lnTo>
                  <a:pt x="124840" y="63"/>
                </a:lnTo>
                <a:lnTo>
                  <a:pt x="127406" y="126"/>
                </a:lnTo>
                <a:lnTo>
                  <a:pt x="138252" y="723"/>
                </a:lnTo>
                <a:lnTo>
                  <a:pt x="149161" y="1790"/>
                </a:lnTo>
                <a:lnTo>
                  <a:pt x="151193" y="1968"/>
                </a:lnTo>
                <a:lnTo>
                  <a:pt x="153276" y="2501"/>
                </a:lnTo>
                <a:lnTo>
                  <a:pt x="161797" y="4648"/>
                </a:lnTo>
                <a:lnTo>
                  <a:pt x="161975" y="4356"/>
                </a:lnTo>
                <a:lnTo>
                  <a:pt x="170332" y="7035"/>
                </a:lnTo>
                <a:lnTo>
                  <a:pt x="176644" y="9131"/>
                </a:lnTo>
                <a:lnTo>
                  <a:pt x="176644" y="9359"/>
                </a:lnTo>
                <a:lnTo>
                  <a:pt x="182778" y="12052"/>
                </a:lnTo>
                <a:lnTo>
                  <a:pt x="186601" y="13779"/>
                </a:lnTo>
                <a:lnTo>
                  <a:pt x="186778" y="13652"/>
                </a:lnTo>
                <a:lnTo>
                  <a:pt x="190296" y="15862"/>
                </a:lnTo>
                <a:lnTo>
                  <a:pt x="199542" y="21526"/>
                </a:lnTo>
                <a:lnTo>
                  <a:pt x="199415" y="21818"/>
                </a:lnTo>
                <a:lnTo>
                  <a:pt x="208483" y="27901"/>
                </a:lnTo>
                <a:lnTo>
                  <a:pt x="208838" y="28143"/>
                </a:lnTo>
                <a:lnTo>
                  <a:pt x="209130" y="28435"/>
                </a:lnTo>
                <a:lnTo>
                  <a:pt x="216763" y="35598"/>
                </a:lnTo>
                <a:lnTo>
                  <a:pt x="217068" y="35356"/>
                </a:lnTo>
                <a:lnTo>
                  <a:pt x="224396" y="42811"/>
                </a:lnTo>
                <a:lnTo>
                  <a:pt x="227850" y="46380"/>
                </a:lnTo>
                <a:lnTo>
                  <a:pt x="227799" y="46558"/>
                </a:lnTo>
                <a:lnTo>
                  <a:pt x="230835" y="50622"/>
                </a:lnTo>
                <a:lnTo>
                  <a:pt x="234353" y="55270"/>
                </a:lnTo>
                <a:lnTo>
                  <a:pt x="234594" y="55270"/>
                </a:lnTo>
                <a:lnTo>
                  <a:pt x="237515" y="60274"/>
                </a:lnTo>
                <a:lnTo>
                  <a:pt x="242404" y="68503"/>
                </a:lnTo>
                <a:lnTo>
                  <a:pt x="242100" y="68745"/>
                </a:lnTo>
                <a:lnTo>
                  <a:pt x="246570" y="77330"/>
                </a:lnTo>
                <a:lnTo>
                  <a:pt x="247103" y="78397"/>
                </a:lnTo>
                <a:lnTo>
                  <a:pt x="247522" y="79654"/>
                </a:lnTo>
                <a:lnTo>
                  <a:pt x="250926" y="89966"/>
                </a:lnTo>
                <a:lnTo>
                  <a:pt x="251104" y="89966"/>
                </a:lnTo>
                <a:lnTo>
                  <a:pt x="254139" y="100456"/>
                </a:lnTo>
                <a:lnTo>
                  <a:pt x="255041" y="103619"/>
                </a:lnTo>
                <a:lnTo>
                  <a:pt x="255460" y="107010"/>
                </a:lnTo>
                <a:lnTo>
                  <a:pt x="256463" y="114465"/>
                </a:lnTo>
                <a:lnTo>
                  <a:pt x="256768" y="114579"/>
                </a:lnTo>
                <a:lnTo>
                  <a:pt x="257124" y="122034"/>
                </a:lnTo>
                <a:lnTo>
                  <a:pt x="257479" y="129959"/>
                </a:lnTo>
                <a:lnTo>
                  <a:pt x="257238" y="130022"/>
                </a:lnTo>
                <a:lnTo>
                  <a:pt x="256946" y="138010"/>
                </a:lnTo>
                <a:lnTo>
                  <a:pt x="256882" y="140931"/>
                </a:lnTo>
                <a:lnTo>
                  <a:pt x="256412" y="143852"/>
                </a:lnTo>
                <a:lnTo>
                  <a:pt x="254444" y="154584"/>
                </a:lnTo>
                <a:lnTo>
                  <a:pt x="252056" y="165201"/>
                </a:lnTo>
                <a:lnTo>
                  <a:pt x="251701" y="166865"/>
                </a:lnTo>
                <a:lnTo>
                  <a:pt x="251040" y="168414"/>
                </a:lnTo>
                <a:lnTo>
                  <a:pt x="247700" y="176999"/>
                </a:lnTo>
                <a:lnTo>
                  <a:pt x="247942" y="177241"/>
                </a:lnTo>
                <a:lnTo>
                  <a:pt x="244068" y="185521"/>
                </a:lnTo>
                <a:lnTo>
                  <a:pt x="241439" y="191185"/>
                </a:lnTo>
                <a:lnTo>
                  <a:pt x="241211" y="191185"/>
                </a:lnTo>
                <a:lnTo>
                  <a:pt x="237985" y="196557"/>
                </a:lnTo>
                <a:lnTo>
                  <a:pt x="235597" y="200494"/>
                </a:lnTo>
                <a:lnTo>
                  <a:pt x="235661" y="200672"/>
                </a:lnTo>
                <a:lnTo>
                  <a:pt x="232867" y="204241"/>
                </a:lnTo>
                <a:lnTo>
                  <a:pt x="226059" y="212712"/>
                </a:lnTo>
                <a:lnTo>
                  <a:pt x="226250" y="213245"/>
                </a:lnTo>
                <a:lnTo>
                  <a:pt x="218617" y="220764"/>
                </a:lnTo>
                <a:lnTo>
                  <a:pt x="210921" y="228269"/>
                </a:lnTo>
                <a:lnTo>
                  <a:pt x="210388" y="228028"/>
                </a:lnTo>
                <a:lnTo>
                  <a:pt x="201739" y="234645"/>
                </a:lnTo>
                <a:lnTo>
                  <a:pt x="198170" y="237388"/>
                </a:lnTo>
                <a:lnTo>
                  <a:pt x="197929" y="237337"/>
                </a:lnTo>
                <a:lnTo>
                  <a:pt x="193928" y="239598"/>
                </a:lnTo>
                <a:lnTo>
                  <a:pt x="188506" y="242696"/>
                </a:lnTo>
                <a:lnTo>
                  <a:pt x="188506" y="242989"/>
                </a:lnTo>
                <a:lnTo>
                  <a:pt x="182778" y="245440"/>
                </a:lnTo>
                <a:lnTo>
                  <a:pt x="174383" y="249135"/>
                </a:lnTo>
                <a:lnTo>
                  <a:pt x="174205" y="248831"/>
                </a:lnTo>
                <a:lnTo>
                  <a:pt x="165557" y="251993"/>
                </a:lnTo>
                <a:lnTo>
                  <a:pt x="163944" y="252590"/>
                </a:lnTo>
                <a:lnTo>
                  <a:pt x="162280" y="252945"/>
                </a:lnTo>
                <a:lnTo>
                  <a:pt x="151612" y="255041"/>
                </a:lnTo>
                <a:lnTo>
                  <a:pt x="140817" y="256819"/>
                </a:lnTo>
                <a:lnTo>
                  <a:pt x="137960" y="257301"/>
                </a:lnTo>
                <a:lnTo>
                  <a:pt x="134975" y="257238"/>
                </a:lnTo>
                <a:lnTo>
                  <a:pt x="126987" y="257301"/>
                </a:lnTo>
                <a:lnTo>
                  <a:pt x="126923" y="257606"/>
                </a:lnTo>
                <a:lnTo>
                  <a:pt x="118998" y="257060"/>
                </a:lnTo>
                <a:lnTo>
                  <a:pt x="111544" y="256527"/>
                </a:lnTo>
                <a:lnTo>
                  <a:pt x="111480" y="256235"/>
                </a:lnTo>
                <a:lnTo>
                  <a:pt x="104038" y="255041"/>
                </a:lnTo>
                <a:lnTo>
                  <a:pt x="100749" y="254495"/>
                </a:lnTo>
                <a:lnTo>
                  <a:pt x="97472" y="253542"/>
                </a:lnTo>
                <a:lnTo>
                  <a:pt x="87096" y="250329"/>
                </a:lnTo>
                <a:lnTo>
                  <a:pt x="87096" y="250151"/>
                </a:lnTo>
                <a:lnTo>
                  <a:pt x="76847" y="246506"/>
                </a:lnTo>
                <a:lnTo>
                  <a:pt x="75653" y="246100"/>
                </a:lnTo>
                <a:lnTo>
                  <a:pt x="74523" y="245440"/>
                </a:lnTo>
                <a:lnTo>
                  <a:pt x="66065" y="240842"/>
                </a:lnTo>
                <a:lnTo>
                  <a:pt x="65824" y="241084"/>
                </a:lnTo>
                <a:lnTo>
                  <a:pt x="57708" y="236080"/>
                </a:lnTo>
                <a:lnTo>
                  <a:pt x="52768" y="232981"/>
                </a:lnTo>
                <a:lnTo>
                  <a:pt x="52768" y="232740"/>
                </a:lnTo>
                <a:lnTo>
                  <a:pt x="48171" y="229107"/>
                </a:lnTo>
                <a:lnTo>
                  <a:pt x="44234" y="226009"/>
                </a:lnTo>
                <a:lnTo>
                  <a:pt x="44056" y="226059"/>
                </a:lnTo>
                <a:lnTo>
                  <a:pt x="40538" y="222491"/>
                </a:lnTo>
                <a:lnTo>
                  <a:pt x="33273" y="215036"/>
                </a:lnTo>
                <a:lnTo>
                  <a:pt x="33515" y="214731"/>
                </a:lnTo>
                <a:lnTo>
                  <a:pt x="26530" y="206921"/>
                </a:lnTo>
                <a:lnTo>
                  <a:pt x="26238" y="206628"/>
                </a:lnTo>
                <a:lnTo>
                  <a:pt x="25996" y="206273"/>
                </a:lnTo>
                <a:lnTo>
                  <a:pt x="20154" y="197091"/>
                </a:lnTo>
                <a:lnTo>
                  <a:pt x="19862" y="197205"/>
                </a:lnTo>
                <a:lnTo>
                  <a:pt x="14376" y="187794"/>
                </a:lnTo>
                <a:lnTo>
                  <a:pt x="12293" y="184276"/>
                </a:lnTo>
                <a:lnTo>
                  <a:pt x="12344" y="184099"/>
                </a:lnTo>
                <a:lnTo>
                  <a:pt x="10731" y="180225"/>
                </a:lnTo>
                <a:lnTo>
                  <a:pt x="8229" y="174015"/>
                </a:lnTo>
                <a:lnTo>
                  <a:pt x="7937" y="174015"/>
                </a:lnTo>
                <a:lnTo>
                  <a:pt x="6032" y="167639"/>
                </a:lnTo>
                <a:lnTo>
                  <a:pt x="3517" y="159296"/>
                </a:lnTo>
                <a:lnTo>
                  <a:pt x="3822" y="159118"/>
                </a:lnTo>
                <a:lnTo>
                  <a:pt x="1854" y="150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365314" y="2392278"/>
            <a:ext cx="252768" cy="252653"/>
          </a:xfrm>
          <a:custGeom>
            <a:avLst/>
            <a:gdLst/>
            <a:ahLst/>
            <a:cxnLst/>
            <a:rect l="l" t="t" r="r" b="b"/>
            <a:pathLst>
              <a:path w="252768" h="252653">
                <a:moveTo>
                  <a:pt x="774" y="135153"/>
                </a:moveTo>
                <a:lnTo>
                  <a:pt x="596" y="132715"/>
                </a:lnTo>
                <a:lnTo>
                  <a:pt x="419" y="130200"/>
                </a:lnTo>
                <a:lnTo>
                  <a:pt x="241" y="126212"/>
                </a:lnTo>
                <a:lnTo>
                  <a:pt x="0" y="126149"/>
                </a:lnTo>
                <a:lnTo>
                  <a:pt x="241" y="122212"/>
                </a:lnTo>
                <a:lnTo>
                  <a:pt x="596" y="115544"/>
                </a:lnTo>
                <a:lnTo>
                  <a:pt x="838" y="115481"/>
                </a:lnTo>
                <a:lnTo>
                  <a:pt x="1612" y="108864"/>
                </a:lnTo>
                <a:lnTo>
                  <a:pt x="2082" y="104863"/>
                </a:lnTo>
                <a:lnTo>
                  <a:pt x="1854" y="104749"/>
                </a:lnTo>
                <a:lnTo>
                  <a:pt x="2743" y="100939"/>
                </a:lnTo>
                <a:lnTo>
                  <a:pt x="4229" y="94437"/>
                </a:lnTo>
                <a:lnTo>
                  <a:pt x="4406" y="94437"/>
                </a:lnTo>
                <a:lnTo>
                  <a:pt x="6324" y="87998"/>
                </a:lnTo>
                <a:lnTo>
                  <a:pt x="7454" y="84188"/>
                </a:lnTo>
                <a:lnTo>
                  <a:pt x="7277" y="84010"/>
                </a:lnTo>
                <a:lnTo>
                  <a:pt x="8826" y="80429"/>
                </a:lnTo>
                <a:lnTo>
                  <a:pt x="11391" y="74231"/>
                </a:lnTo>
                <a:lnTo>
                  <a:pt x="11569" y="74282"/>
                </a:lnTo>
                <a:lnTo>
                  <a:pt x="14554" y="68262"/>
                </a:lnTo>
                <a:lnTo>
                  <a:pt x="16332" y="64693"/>
                </a:lnTo>
                <a:lnTo>
                  <a:pt x="16154" y="64503"/>
                </a:lnTo>
                <a:lnTo>
                  <a:pt x="18237" y="61175"/>
                </a:lnTo>
                <a:lnTo>
                  <a:pt x="21818" y="55511"/>
                </a:lnTo>
                <a:lnTo>
                  <a:pt x="22059" y="55626"/>
                </a:lnTo>
                <a:lnTo>
                  <a:pt x="25996" y="50203"/>
                </a:lnTo>
                <a:lnTo>
                  <a:pt x="28321" y="46926"/>
                </a:lnTo>
                <a:lnTo>
                  <a:pt x="28194" y="46748"/>
                </a:lnTo>
                <a:lnTo>
                  <a:pt x="30822" y="43827"/>
                </a:lnTo>
                <a:lnTo>
                  <a:pt x="35293" y="38874"/>
                </a:lnTo>
                <a:lnTo>
                  <a:pt x="35471" y="38989"/>
                </a:lnTo>
                <a:lnTo>
                  <a:pt x="40297" y="34277"/>
                </a:lnTo>
                <a:lnTo>
                  <a:pt x="43154" y="31483"/>
                </a:lnTo>
                <a:lnTo>
                  <a:pt x="43040" y="31305"/>
                </a:lnTo>
                <a:lnTo>
                  <a:pt x="46139" y="28854"/>
                </a:lnTo>
                <a:lnTo>
                  <a:pt x="51384" y="24752"/>
                </a:lnTo>
                <a:lnTo>
                  <a:pt x="51562" y="24866"/>
                </a:lnTo>
                <a:lnTo>
                  <a:pt x="57048" y="21043"/>
                </a:lnTo>
                <a:lnTo>
                  <a:pt x="60388" y="18783"/>
                </a:lnTo>
                <a:lnTo>
                  <a:pt x="60325" y="18542"/>
                </a:lnTo>
                <a:lnTo>
                  <a:pt x="63792" y="16700"/>
                </a:lnTo>
                <a:lnTo>
                  <a:pt x="69634" y="13474"/>
                </a:lnTo>
                <a:lnTo>
                  <a:pt x="69748" y="13652"/>
                </a:lnTo>
                <a:lnTo>
                  <a:pt x="75895" y="10858"/>
                </a:lnTo>
                <a:lnTo>
                  <a:pt x="79463" y="9182"/>
                </a:lnTo>
                <a:lnTo>
                  <a:pt x="79463" y="8953"/>
                </a:lnTo>
                <a:lnTo>
                  <a:pt x="83223" y="7696"/>
                </a:lnTo>
                <a:lnTo>
                  <a:pt x="89547" y="5549"/>
                </a:lnTo>
                <a:lnTo>
                  <a:pt x="89662" y="5727"/>
                </a:lnTo>
                <a:lnTo>
                  <a:pt x="96100" y="3937"/>
                </a:lnTo>
                <a:lnTo>
                  <a:pt x="99974" y="2921"/>
                </a:lnTo>
                <a:lnTo>
                  <a:pt x="99974" y="2692"/>
                </a:lnTo>
                <a:lnTo>
                  <a:pt x="103911" y="2095"/>
                </a:lnTo>
                <a:lnTo>
                  <a:pt x="110464" y="1016"/>
                </a:lnTo>
                <a:lnTo>
                  <a:pt x="110528" y="1193"/>
                </a:lnTo>
                <a:lnTo>
                  <a:pt x="117259" y="596"/>
                </a:lnTo>
                <a:lnTo>
                  <a:pt x="121196" y="177"/>
                </a:lnTo>
                <a:lnTo>
                  <a:pt x="121259" y="0"/>
                </a:lnTo>
                <a:lnTo>
                  <a:pt x="125196" y="63"/>
                </a:lnTo>
                <a:lnTo>
                  <a:pt x="131864" y="127"/>
                </a:lnTo>
                <a:lnTo>
                  <a:pt x="131927" y="368"/>
                </a:lnTo>
                <a:lnTo>
                  <a:pt x="138607" y="838"/>
                </a:lnTo>
                <a:lnTo>
                  <a:pt x="142595" y="1143"/>
                </a:lnTo>
                <a:lnTo>
                  <a:pt x="142659" y="952"/>
                </a:lnTo>
                <a:lnTo>
                  <a:pt x="146532" y="1676"/>
                </a:lnTo>
                <a:lnTo>
                  <a:pt x="153149" y="2870"/>
                </a:lnTo>
                <a:lnTo>
                  <a:pt x="153149" y="3048"/>
                </a:lnTo>
                <a:lnTo>
                  <a:pt x="159651" y="4711"/>
                </a:lnTo>
                <a:lnTo>
                  <a:pt x="163525" y="5676"/>
                </a:lnTo>
                <a:lnTo>
                  <a:pt x="163639" y="5486"/>
                </a:lnTo>
                <a:lnTo>
                  <a:pt x="167335" y="6858"/>
                </a:lnTo>
                <a:lnTo>
                  <a:pt x="173596" y="9131"/>
                </a:lnTo>
                <a:lnTo>
                  <a:pt x="173596" y="9372"/>
                </a:lnTo>
                <a:lnTo>
                  <a:pt x="179743" y="12052"/>
                </a:lnTo>
                <a:lnTo>
                  <a:pt x="183375" y="13652"/>
                </a:lnTo>
                <a:lnTo>
                  <a:pt x="183553" y="13538"/>
                </a:lnTo>
                <a:lnTo>
                  <a:pt x="186956" y="15443"/>
                </a:lnTo>
                <a:lnTo>
                  <a:pt x="192735" y="18783"/>
                </a:lnTo>
                <a:lnTo>
                  <a:pt x="192671" y="19024"/>
                </a:lnTo>
                <a:lnTo>
                  <a:pt x="198285" y="22720"/>
                </a:lnTo>
                <a:lnTo>
                  <a:pt x="201625" y="24930"/>
                </a:lnTo>
                <a:lnTo>
                  <a:pt x="201803" y="24803"/>
                </a:lnTo>
                <a:lnTo>
                  <a:pt x="204838" y="27305"/>
                </a:lnTo>
                <a:lnTo>
                  <a:pt x="209969" y="31546"/>
                </a:lnTo>
                <a:lnTo>
                  <a:pt x="209842" y="31724"/>
                </a:lnTo>
                <a:lnTo>
                  <a:pt x="214731" y="36309"/>
                </a:lnTo>
                <a:lnTo>
                  <a:pt x="217652" y="39052"/>
                </a:lnTo>
                <a:lnTo>
                  <a:pt x="217830" y="38989"/>
                </a:lnTo>
                <a:lnTo>
                  <a:pt x="220395" y="41973"/>
                </a:lnTo>
                <a:lnTo>
                  <a:pt x="224802" y="47040"/>
                </a:lnTo>
                <a:lnTo>
                  <a:pt x="224624" y="47218"/>
                </a:lnTo>
                <a:lnTo>
                  <a:pt x="228688" y="52590"/>
                </a:lnTo>
                <a:lnTo>
                  <a:pt x="231063" y="55740"/>
                </a:lnTo>
                <a:lnTo>
                  <a:pt x="231305" y="55689"/>
                </a:lnTo>
                <a:lnTo>
                  <a:pt x="233337" y="59029"/>
                </a:lnTo>
                <a:lnTo>
                  <a:pt x="236791" y="64808"/>
                </a:lnTo>
                <a:lnTo>
                  <a:pt x="236613" y="64922"/>
                </a:lnTo>
                <a:lnTo>
                  <a:pt x="239712" y="70891"/>
                </a:lnTo>
                <a:lnTo>
                  <a:pt x="241503" y="74472"/>
                </a:lnTo>
                <a:lnTo>
                  <a:pt x="241744" y="74409"/>
                </a:lnTo>
                <a:lnTo>
                  <a:pt x="243166" y="78105"/>
                </a:lnTo>
                <a:lnTo>
                  <a:pt x="245554" y="84302"/>
                </a:lnTo>
                <a:lnTo>
                  <a:pt x="245376" y="84416"/>
                </a:lnTo>
                <a:lnTo>
                  <a:pt x="247408" y="90855"/>
                </a:lnTo>
                <a:lnTo>
                  <a:pt x="248653" y="94615"/>
                </a:lnTo>
                <a:lnTo>
                  <a:pt x="248831" y="94678"/>
                </a:lnTo>
                <a:lnTo>
                  <a:pt x="249605" y="98488"/>
                </a:lnTo>
                <a:lnTo>
                  <a:pt x="250977" y="105054"/>
                </a:lnTo>
                <a:lnTo>
                  <a:pt x="250736" y="105168"/>
                </a:lnTo>
                <a:lnTo>
                  <a:pt x="251701" y="111785"/>
                </a:lnTo>
                <a:lnTo>
                  <a:pt x="252234" y="115722"/>
                </a:lnTo>
                <a:lnTo>
                  <a:pt x="252476" y="115773"/>
                </a:lnTo>
                <a:lnTo>
                  <a:pt x="252590" y="119710"/>
                </a:lnTo>
                <a:lnTo>
                  <a:pt x="252768" y="126390"/>
                </a:lnTo>
                <a:lnTo>
                  <a:pt x="252590" y="126453"/>
                </a:lnTo>
                <a:lnTo>
                  <a:pt x="252349" y="133184"/>
                </a:lnTo>
                <a:lnTo>
                  <a:pt x="252234" y="137121"/>
                </a:lnTo>
                <a:lnTo>
                  <a:pt x="252412" y="137236"/>
                </a:lnTo>
                <a:lnTo>
                  <a:pt x="251879" y="141109"/>
                </a:lnTo>
                <a:lnTo>
                  <a:pt x="250913" y="147726"/>
                </a:lnTo>
                <a:lnTo>
                  <a:pt x="250736" y="147789"/>
                </a:lnTo>
                <a:lnTo>
                  <a:pt x="249364" y="154343"/>
                </a:lnTo>
                <a:lnTo>
                  <a:pt x="248589" y="158229"/>
                </a:lnTo>
                <a:lnTo>
                  <a:pt x="248780" y="158343"/>
                </a:lnTo>
                <a:lnTo>
                  <a:pt x="247586" y="162102"/>
                </a:lnTo>
                <a:lnTo>
                  <a:pt x="245554" y="168478"/>
                </a:lnTo>
                <a:lnTo>
                  <a:pt x="245313" y="168478"/>
                </a:lnTo>
                <a:lnTo>
                  <a:pt x="242874" y="174739"/>
                </a:lnTo>
                <a:lnTo>
                  <a:pt x="241439" y="178435"/>
                </a:lnTo>
                <a:lnTo>
                  <a:pt x="239776" y="182067"/>
                </a:lnTo>
                <a:lnTo>
                  <a:pt x="236677" y="187972"/>
                </a:lnTo>
                <a:lnTo>
                  <a:pt x="236486" y="187909"/>
                </a:lnTo>
                <a:lnTo>
                  <a:pt x="233032" y="193700"/>
                </a:lnTo>
                <a:lnTo>
                  <a:pt x="230949" y="197091"/>
                </a:lnTo>
                <a:lnTo>
                  <a:pt x="231063" y="197269"/>
                </a:lnTo>
                <a:lnTo>
                  <a:pt x="228739" y="200431"/>
                </a:lnTo>
                <a:lnTo>
                  <a:pt x="224688" y="205740"/>
                </a:lnTo>
                <a:lnTo>
                  <a:pt x="224510" y="205676"/>
                </a:lnTo>
                <a:lnTo>
                  <a:pt x="220103" y="210743"/>
                </a:lnTo>
                <a:lnTo>
                  <a:pt x="217474" y="213728"/>
                </a:lnTo>
                <a:lnTo>
                  <a:pt x="217601" y="213969"/>
                </a:lnTo>
                <a:lnTo>
                  <a:pt x="214731" y="216649"/>
                </a:lnTo>
                <a:lnTo>
                  <a:pt x="209842" y="221170"/>
                </a:lnTo>
                <a:lnTo>
                  <a:pt x="209664" y="221056"/>
                </a:lnTo>
                <a:lnTo>
                  <a:pt x="204482" y="225348"/>
                </a:lnTo>
                <a:lnTo>
                  <a:pt x="201434" y="227914"/>
                </a:lnTo>
                <a:lnTo>
                  <a:pt x="201498" y="228092"/>
                </a:lnTo>
                <a:lnTo>
                  <a:pt x="198221" y="230238"/>
                </a:lnTo>
                <a:lnTo>
                  <a:pt x="192620" y="233934"/>
                </a:lnTo>
                <a:lnTo>
                  <a:pt x="192443" y="233756"/>
                </a:lnTo>
                <a:lnTo>
                  <a:pt x="186651" y="237096"/>
                </a:lnTo>
                <a:lnTo>
                  <a:pt x="183197" y="239064"/>
                </a:lnTo>
                <a:lnTo>
                  <a:pt x="183197" y="239306"/>
                </a:lnTo>
                <a:lnTo>
                  <a:pt x="179616" y="240906"/>
                </a:lnTo>
                <a:lnTo>
                  <a:pt x="173482" y="243598"/>
                </a:lnTo>
                <a:lnTo>
                  <a:pt x="173355" y="243408"/>
                </a:lnTo>
                <a:lnTo>
                  <a:pt x="167043" y="245681"/>
                </a:lnTo>
                <a:lnTo>
                  <a:pt x="163283" y="247053"/>
                </a:lnTo>
                <a:lnTo>
                  <a:pt x="163283" y="247294"/>
                </a:lnTo>
                <a:lnTo>
                  <a:pt x="159473" y="248246"/>
                </a:lnTo>
                <a:lnTo>
                  <a:pt x="152971" y="249847"/>
                </a:lnTo>
                <a:lnTo>
                  <a:pt x="152908" y="249618"/>
                </a:lnTo>
                <a:lnTo>
                  <a:pt x="146291" y="250863"/>
                </a:lnTo>
                <a:lnTo>
                  <a:pt x="142367" y="251523"/>
                </a:lnTo>
                <a:lnTo>
                  <a:pt x="142303" y="251764"/>
                </a:lnTo>
                <a:lnTo>
                  <a:pt x="138430" y="252056"/>
                </a:lnTo>
                <a:lnTo>
                  <a:pt x="131749" y="252526"/>
                </a:lnTo>
                <a:lnTo>
                  <a:pt x="131686" y="252361"/>
                </a:lnTo>
                <a:lnTo>
                  <a:pt x="124955" y="252412"/>
                </a:lnTo>
                <a:lnTo>
                  <a:pt x="120954" y="252412"/>
                </a:lnTo>
                <a:lnTo>
                  <a:pt x="120904" y="252653"/>
                </a:lnTo>
                <a:lnTo>
                  <a:pt x="116967" y="252234"/>
                </a:lnTo>
                <a:lnTo>
                  <a:pt x="110350" y="251637"/>
                </a:lnTo>
                <a:lnTo>
                  <a:pt x="110286" y="251396"/>
                </a:lnTo>
                <a:lnTo>
                  <a:pt x="103670" y="250329"/>
                </a:lnTo>
                <a:lnTo>
                  <a:pt x="99733" y="249669"/>
                </a:lnTo>
                <a:lnTo>
                  <a:pt x="99618" y="249910"/>
                </a:lnTo>
                <a:lnTo>
                  <a:pt x="95859" y="248843"/>
                </a:lnTo>
                <a:lnTo>
                  <a:pt x="89357" y="247103"/>
                </a:lnTo>
                <a:lnTo>
                  <a:pt x="89420" y="246875"/>
                </a:lnTo>
                <a:lnTo>
                  <a:pt x="83045" y="244665"/>
                </a:lnTo>
                <a:lnTo>
                  <a:pt x="79286" y="243408"/>
                </a:lnTo>
                <a:lnTo>
                  <a:pt x="79108" y="243598"/>
                </a:lnTo>
                <a:lnTo>
                  <a:pt x="75590" y="241922"/>
                </a:lnTo>
                <a:lnTo>
                  <a:pt x="69507" y="239064"/>
                </a:lnTo>
                <a:lnTo>
                  <a:pt x="69570" y="238887"/>
                </a:lnTo>
                <a:lnTo>
                  <a:pt x="63665" y="235661"/>
                </a:lnTo>
                <a:lnTo>
                  <a:pt x="60147" y="233756"/>
                </a:lnTo>
                <a:lnTo>
                  <a:pt x="59969" y="233870"/>
                </a:lnTo>
                <a:lnTo>
                  <a:pt x="56756" y="231673"/>
                </a:lnTo>
                <a:lnTo>
                  <a:pt x="51269" y="227850"/>
                </a:lnTo>
                <a:lnTo>
                  <a:pt x="51384" y="227622"/>
                </a:lnTo>
                <a:lnTo>
                  <a:pt x="46088" y="223443"/>
                </a:lnTo>
                <a:lnTo>
                  <a:pt x="42976" y="220992"/>
                </a:lnTo>
                <a:lnTo>
                  <a:pt x="42748" y="221119"/>
                </a:lnTo>
                <a:lnTo>
                  <a:pt x="39941" y="218376"/>
                </a:lnTo>
                <a:lnTo>
                  <a:pt x="35179" y="213664"/>
                </a:lnTo>
                <a:lnTo>
                  <a:pt x="35293" y="213487"/>
                </a:lnTo>
                <a:lnTo>
                  <a:pt x="30822" y="208483"/>
                </a:lnTo>
                <a:lnTo>
                  <a:pt x="28143" y="205562"/>
                </a:lnTo>
                <a:lnTo>
                  <a:pt x="27965" y="205613"/>
                </a:lnTo>
                <a:lnTo>
                  <a:pt x="25641" y="202399"/>
                </a:lnTo>
                <a:lnTo>
                  <a:pt x="21755" y="196977"/>
                </a:lnTo>
                <a:lnTo>
                  <a:pt x="18300" y="191135"/>
                </a:lnTo>
                <a:lnTo>
                  <a:pt x="16217" y="187794"/>
                </a:lnTo>
                <a:lnTo>
                  <a:pt x="15976" y="187858"/>
                </a:lnTo>
                <a:lnTo>
                  <a:pt x="14249" y="184277"/>
                </a:lnTo>
                <a:lnTo>
                  <a:pt x="11328" y="178308"/>
                </a:lnTo>
                <a:lnTo>
                  <a:pt x="11506" y="178142"/>
                </a:lnTo>
                <a:lnTo>
                  <a:pt x="8940" y="171932"/>
                </a:lnTo>
                <a:lnTo>
                  <a:pt x="7391" y="168300"/>
                </a:lnTo>
                <a:lnTo>
                  <a:pt x="7150" y="168300"/>
                </a:lnTo>
                <a:lnTo>
                  <a:pt x="6083" y="164477"/>
                </a:lnTo>
                <a:lnTo>
                  <a:pt x="4178" y="158102"/>
                </a:lnTo>
                <a:lnTo>
                  <a:pt x="4356" y="157988"/>
                </a:lnTo>
                <a:lnTo>
                  <a:pt x="2921" y="151422"/>
                </a:lnTo>
                <a:lnTo>
                  <a:pt x="2032" y="147548"/>
                </a:lnTo>
                <a:lnTo>
                  <a:pt x="1854" y="147497"/>
                </a:lnTo>
                <a:lnTo>
                  <a:pt x="1371" y="143624"/>
                </a:lnTo>
                <a:lnTo>
                  <a:pt x="838" y="139446"/>
                </a:lnTo>
                <a:lnTo>
                  <a:pt x="1079" y="139382"/>
                </a:lnTo>
                <a:lnTo>
                  <a:pt x="774" y="13515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398281" y="2424805"/>
            <a:ext cx="187059" cy="187610"/>
          </a:xfrm>
          <a:custGeom>
            <a:avLst/>
            <a:gdLst/>
            <a:ahLst/>
            <a:cxnLst/>
            <a:rect l="l" t="t" r="r" b="b"/>
            <a:pathLst>
              <a:path w="187059" h="187610">
                <a:moveTo>
                  <a:pt x="774" y="102626"/>
                </a:moveTo>
                <a:lnTo>
                  <a:pt x="3098" y="114069"/>
                </a:lnTo>
                <a:lnTo>
                  <a:pt x="1612" y="115149"/>
                </a:lnTo>
                <a:lnTo>
                  <a:pt x="5486" y="125525"/>
                </a:lnTo>
                <a:lnTo>
                  <a:pt x="10357" y="137492"/>
                </a:lnTo>
                <a:lnTo>
                  <a:pt x="16989" y="147696"/>
                </a:lnTo>
                <a:lnTo>
                  <a:pt x="25942" y="159109"/>
                </a:lnTo>
                <a:lnTo>
                  <a:pt x="35198" y="167044"/>
                </a:lnTo>
                <a:lnTo>
                  <a:pt x="47094" y="175526"/>
                </a:lnTo>
                <a:lnTo>
                  <a:pt x="58213" y="180468"/>
                </a:lnTo>
                <a:lnTo>
                  <a:pt x="72003" y="185244"/>
                </a:lnTo>
                <a:lnTo>
                  <a:pt x="84074" y="186900"/>
                </a:lnTo>
                <a:lnTo>
                  <a:pt x="98539" y="187610"/>
                </a:lnTo>
                <a:lnTo>
                  <a:pt x="110409" y="185823"/>
                </a:lnTo>
                <a:lnTo>
                  <a:pt x="124840" y="182347"/>
                </a:lnTo>
                <a:lnTo>
                  <a:pt x="135886" y="177229"/>
                </a:lnTo>
                <a:lnTo>
                  <a:pt x="148536" y="169918"/>
                </a:lnTo>
                <a:lnTo>
                  <a:pt x="157684" y="161850"/>
                </a:lnTo>
                <a:lnTo>
                  <a:pt x="167760" y="151348"/>
                </a:lnTo>
                <a:lnTo>
                  <a:pt x="174275" y="141039"/>
                </a:lnTo>
                <a:lnTo>
                  <a:pt x="180962" y="128110"/>
                </a:lnTo>
                <a:lnTo>
                  <a:pt x="184298" y="116384"/>
                </a:lnTo>
                <a:lnTo>
                  <a:pt x="187059" y="102116"/>
                </a:lnTo>
                <a:lnTo>
                  <a:pt x="186996" y="90065"/>
                </a:lnTo>
                <a:lnTo>
                  <a:pt x="185623" y="75367"/>
                </a:lnTo>
                <a:lnTo>
                  <a:pt x="182102" y="63709"/>
                </a:lnTo>
                <a:lnTo>
                  <a:pt x="176671" y="50143"/>
                </a:lnTo>
                <a:lnTo>
                  <a:pt x="169983" y="39939"/>
                </a:lnTo>
                <a:lnTo>
                  <a:pt x="161017" y="28459"/>
                </a:lnTo>
                <a:lnTo>
                  <a:pt x="151764" y="20563"/>
                </a:lnTo>
                <a:lnTo>
                  <a:pt x="139857" y="12081"/>
                </a:lnTo>
                <a:lnTo>
                  <a:pt x="128730" y="7129"/>
                </a:lnTo>
                <a:lnTo>
                  <a:pt x="114970" y="2347"/>
                </a:lnTo>
                <a:lnTo>
                  <a:pt x="102846" y="698"/>
                </a:lnTo>
                <a:lnTo>
                  <a:pt x="88513" y="0"/>
                </a:lnTo>
                <a:lnTo>
                  <a:pt x="76688" y="1752"/>
                </a:lnTo>
                <a:lnTo>
                  <a:pt x="62104" y="5243"/>
                </a:lnTo>
                <a:lnTo>
                  <a:pt x="51060" y="10400"/>
                </a:lnTo>
                <a:lnTo>
                  <a:pt x="38437" y="17659"/>
                </a:lnTo>
                <a:lnTo>
                  <a:pt x="29314" y="25712"/>
                </a:lnTo>
                <a:lnTo>
                  <a:pt x="19189" y="36261"/>
                </a:lnTo>
                <a:lnTo>
                  <a:pt x="12674" y="46573"/>
                </a:lnTo>
                <a:lnTo>
                  <a:pt x="6022" y="59505"/>
                </a:lnTo>
                <a:lnTo>
                  <a:pt x="2697" y="71240"/>
                </a:lnTo>
                <a:lnTo>
                  <a:pt x="418" y="85201"/>
                </a:lnTo>
                <a:lnTo>
                  <a:pt x="211" y="97210"/>
                </a:lnTo>
                <a:lnTo>
                  <a:pt x="114" y="99413"/>
                </a:lnTo>
                <a:lnTo>
                  <a:pt x="0" y="100836"/>
                </a:lnTo>
                <a:lnTo>
                  <a:pt x="419" y="101014"/>
                </a:lnTo>
                <a:lnTo>
                  <a:pt x="774" y="1026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364957" y="2540369"/>
            <a:ext cx="241" cy="711"/>
          </a:xfrm>
          <a:custGeom>
            <a:avLst/>
            <a:gdLst/>
            <a:ahLst/>
            <a:cxnLst/>
            <a:rect l="l" t="t" r="r" b="b"/>
            <a:pathLst>
              <a:path w="241" h="711">
                <a:moveTo>
                  <a:pt x="0" y="0"/>
                </a:moveTo>
                <a:lnTo>
                  <a:pt x="241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568248" y="2595810"/>
            <a:ext cx="26225" cy="25819"/>
          </a:xfrm>
          <a:custGeom>
            <a:avLst/>
            <a:gdLst/>
            <a:ahLst/>
            <a:cxnLst/>
            <a:rect l="l" t="t" r="r" b="b"/>
            <a:pathLst>
              <a:path w="26225" h="25819">
                <a:moveTo>
                  <a:pt x="26225" y="0"/>
                </a:moveTo>
                <a:lnTo>
                  <a:pt x="13461" y="14782"/>
                </a:lnTo>
                <a:lnTo>
                  <a:pt x="0" y="258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056394" y="2220710"/>
            <a:ext cx="647" cy="16637"/>
          </a:xfrm>
          <a:custGeom>
            <a:avLst/>
            <a:gdLst/>
            <a:ahLst/>
            <a:cxnLst/>
            <a:rect l="l" t="t" r="r" b="b"/>
            <a:pathLst>
              <a:path w="647" h="16637">
                <a:moveTo>
                  <a:pt x="114" y="16636"/>
                </a:moveTo>
                <a:lnTo>
                  <a:pt x="0" y="9956"/>
                </a:lnTo>
                <a:lnTo>
                  <a:pt x="0" y="3340"/>
                </a:lnTo>
                <a:lnTo>
                  <a:pt x="0" y="3162"/>
                </a:lnTo>
                <a:lnTo>
                  <a:pt x="114" y="2984"/>
                </a:lnTo>
                <a:lnTo>
                  <a:pt x="419" y="1498"/>
                </a:lnTo>
                <a:lnTo>
                  <a:pt x="64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058654" y="2206282"/>
            <a:ext cx="4229" cy="8826"/>
          </a:xfrm>
          <a:custGeom>
            <a:avLst/>
            <a:gdLst/>
            <a:ahLst/>
            <a:cxnLst/>
            <a:rect l="l" t="t" r="r" b="b"/>
            <a:pathLst>
              <a:path w="4229" h="8826">
                <a:moveTo>
                  <a:pt x="0" y="8826"/>
                </a:moveTo>
                <a:lnTo>
                  <a:pt x="533" y="6858"/>
                </a:lnTo>
                <a:lnTo>
                  <a:pt x="1371" y="4953"/>
                </a:lnTo>
                <a:lnTo>
                  <a:pt x="1854" y="3886"/>
                </a:lnTo>
                <a:lnTo>
                  <a:pt x="2082" y="3937"/>
                </a:lnTo>
                <a:lnTo>
                  <a:pt x="2679" y="2870"/>
                </a:lnTo>
                <a:lnTo>
                  <a:pt x="3517" y="1435"/>
                </a:lnTo>
                <a:lnTo>
                  <a:pt x="422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065566" y="2160799"/>
            <a:ext cx="76669" cy="41249"/>
          </a:xfrm>
          <a:custGeom>
            <a:avLst/>
            <a:gdLst/>
            <a:ahLst/>
            <a:cxnLst/>
            <a:rect l="l" t="t" r="r" b="b"/>
            <a:pathLst>
              <a:path w="76669" h="41249">
                <a:moveTo>
                  <a:pt x="76669" y="0"/>
                </a:moveTo>
                <a:lnTo>
                  <a:pt x="61890" y="6129"/>
                </a:lnTo>
                <a:lnTo>
                  <a:pt x="51065" y="10746"/>
                </a:lnTo>
                <a:lnTo>
                  <a:pt x="42102" y="14823"/>
                </a:lnTo>
                <a:lnTo>
                  <a:pt x="32907" y="19331"/>
                </a:lnTo>
                <a:lnTo>
                  <a:pt x="21387" y="25240"/>
                </a:lnTo>
                <a:lnTo>
                  <a:pt x="11569" y="30340"/>
                </a:lnTo>
                <a:lnTo>
                  <a:pt x="6388" y="33083"/>
                </a:lnTo>
                <a:lnTo>
                  <a:pt x="6438" y="34632"/>
                </a:lnTo>
                <a:lnTo>
                  <a:pt x="1612" y="39166"/>
                </a:lnTo>
                <a:lnTo>
                  <a:pt x="660" y="40005"/>
                </a:lnTo>
                <a:lnTo>
                  <a:pt x="0" y="412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179674" y="2231627"/>
            <a:ext cx="29806" cy="13944"/>
          </a:xfrm>
          <a:custGeom>
            <a:avLst/>
            <a:gdLst/>
            <a:ahLst/>
            <a:cxnLst/>
            <a:rect l="l" t="t" r="r" b="b"/>
            <a:pathLst>
              <a:path w="29806" h="13944">
                <a:moveTo>
                  <a:pt x="0" y="13944"/>
                </a:moveTo>
                <a:lnTo>
                  <a:pt x="6858" y="11264"/>
                </a:lnTo>
                <a:lnTo>
                  <a:pt x="13589" y="8102"/>
                </a:lnTo>
                <a:lnTo>
                  <a:pt x="20205" y="5003"/>
                </a:lnTo>
                <a:lnTo>
                  <a:pt x="20154" y="4762"/>
                </a:lnTo>
                <a:lnTo>
                  <a:pt x="26708" y="1422"/>
                </a:lnTo>
                <a:lnTo>
                  <a:pt x="28257" y="711"/>
                </a:lnTo>
                <a:lnTo>
                  <a:pt x="2980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217583" y="2119964"/>
            <a:ext cx="12344" cy="5727"/>
          </a:xfrm>
          <a:custGeom>
            <a:avLst/>
            <a:gdLst/>
            <a:ahLst/>
            <a:cxnLst/>
            <a:rect l="l" t="t" r="r" b="b"/>
            <a:pathLst>
              <a:path w="12344" h="5727">
                <a:moveTo>
                  <a:pt x="12344" y="0"/>
                </a:moveTo>
                <a:lnTo>
                  <a:pt x="7810" y="1727"/>
                </a:lnTo>
                <a:lnTo>
                  <a:pt x="3340" y="3810"/>
                </a:lnTo>
                <a:lnTo>
                  <a:pt x="2146" y="4356"/>
                </a:lnTo>
                <a:lnTo>
                  <a:pt x="2209" y="4597"/>
                </a:lnTo>
                <a:lnTo>
                  <a:pt x="952" y="5245"/>
                </a:lnTo>
                <a:lnTo>
                  <a:pt x="482" y="5549"/>
                </a:lnTo>
                <a:lnTo>
                  <a:pt x="0" y="572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223072" y="2117521"/>
            <a:ext cx="27724" cy="5600"/>
          </a:xfrm>
          <a:custGeom>
            <a:avLst/>
            <a:gdLst/>
            <a:ahLst/>
            <a:cxnLst/>
            <a:rect l="l" t="t" r="r" b="b"/>
            <a:pathLst>
              <a:path w="27724" h="5600">
                <a:moveTo>
                  <a:pt x="0" y="5600"/>
                </a:moveTo>
                <a:lnTo>
                  <a:pt x="3581" y="3581"/>
                </a:lnTo>
                <a:lnTo>
                  <a:pt x="7518" y="2082"/>
                </a:lnTo>
                <a:lnTo>
                  <a:pt x="9779" y="1244"/>
                </a:lnTo>
                <a:lnTo>
                  <a:pt x="9956" y="1244"/>
                </a:lnTo>
                <a:lnTo>
                  <a:pt x="12344" y="889"/>
                </a:lnTo>
                <a:lnTo>
                  <a:pt x="16459" y="292"/>
                </a:lnTo>
                <a:lnTo>
                  <a:pt x="20688" y="50"/>
                </a:lnTo>
                <a:lnTo>
                  <a:pt x="24142" y="0"/>
                </a:lnTo>
                <a:lnTo>
                  <a:pt x="24320" y="0"/>
                </a:lnTo>
                <a:lnTo>
                  <a:pt x="27724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256702" y="2200622"/>
            <a:ext cx="17043" cy="9004"/>
          </a:xfrm>
          <a:custGeom>
            <a:avLst/>
            <a:gdLst/>
            <a:ahLst/>
            <a:cxnLst/>
            <a:rect l="l" t="t" r="r" b="b"/>
            <a:pathLst>
              <a:path w="17043" h="9004">
                <a:moveTo>
                  <a:pt x="17043" y="0"/>
                </a:moveTo>
                <a:lnTo>
                  <a:pt x="15138" y="1549"/>
                </a:lnTo>
                <a:lnTo>
                  <a:pt x="13055" y="2921"/>
                </a:lnTo>
                <a:lnTo>
                  <a:pt x="10248" y="4648"/>
                </a:lnTo>
                <a:lnTo>
                  <a:pt x="10185" y="4775"/>
                </a:lnTo>
                <a:lnTo>
                  <a:pt x="7200" y="6146"/>
                </a:lnTo>
                <a:lnTo>
                  <a:pt x="3746" y="7747"/>
                </a:lnTo>
                <a:lnTo>
                  <a:pt x="0" y="900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250791" y="2118061"/>
            <a:ext cx="39585" cy="39281"/>
          </a:xfrm>
          <a:custGeom>
            <a:avLst/>
            <a:gdLst/>
            <a:ahLst/>
            <a:cxnLst/>
            <a:rect l="l" t="t" r="r" b="b"/>
            <a:pathLst>
              <a:path w="39585" h="39281">
                <a:moveTo>
                  <a:pt x="39585" y="39281"/>
                </a:moveTo>
                <a:lnTo>
                  <a:pt x="38633" y="33019"/>
                </a:lnTo>
                <a:lnTo>
                  <a:pt x="38455" y="32308"/>
                </a:lnTo>
                <a:lnTo>
                  <a:pt x="35775" y="26517"/>
                </a:lnTo>
                <a:lnTo>
                  <a:pt x="33083" y="20802"/>
                </a:lnTo>
                <a:lnTo>
                  <a:pt x="32257" y="20853"/>
                </a:lnTo>
                <a:lnTo>
                  <a:pt x="28498" y="15430"/>
                </a:lnTo>
                <a:lnTo>
                  <a:pt x="27901" y="14604"/>
                </a:lnTo>
                <a:lnTo>
                  <a:pt x="27063" y="13881"/>
                </a:lnTo>
                <a:lnTo>
                  <a:pt x="22771" y="10248"/>
                </a:lnTo>
                <a:lnTo>
                  <a:pt x="22834" y="10071"/>
                </a:lnTo>
                <a:lnTo>
                  <a:pt x="18364" y="6794"/>
                </a:lnTo>
                <a:lnTo>
                  <a:pt x="16687" y="5537"/>
                </a:lnTo>
                <a:lnTo>
                  <a:pt x="14668" y="4698"/>
                </a:lnTo>
                <a:lnTo>
                  <a:pt x="10553" y="2857"/>
                </a:lnTo>
                <a:lnTo>
                  <a:pt x="10490" y="2679"/>
                </a:lnTo>
                <a:lnTo>
                  <a:pt x="6197" y="1308"/>
                </a:lnTo>
                <a:lnTo>
                  <a:pt x="3225" y="406"/>
                </a:lnTo>
                <a:lnTo>
                  <a:pt x="3098" y="355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259909" y="2203545"/>
            <a:ext cx="9842" cy="4775"/>
          </a:xfrm>
          <a:custGeom>
            <a:avLst/>
            <a:gdLst/>
            <a:ahLst/>
            <a:cxnLst/>
            <a:rect l="l" t="t" r="r" b="b"/>
            <a:pathLst>
              <a:path w="9842" h="4775">
                <a:moveTo>
                  <a:pt x="9842" y="0"/>
                </a:moveTo>
                <a:lnTo>
                  <a:pt x="6985" y="1727"/>
                </a:lnTo>
                <a:lnTo>
                  <a:pt x="4000" y="3213"/>
                </a:lnTo>
                <a:lnTo>
                  <a:pt x="2336" y="4114"/>
                </a:lnTo>
                <a:lnTo>
                  <a:pt x="2209" y="3987"/>
                </a:lnTo>
                <a:lnTo>
                  <a:pt x="419" y="4711"/>
                </a:lnTo>
                <a:lnTo>
                  <a:pt x="241" y="4775"/>
                </a:lnTo>
                <a:lnTo>
                  <a:pt x="0" y="477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273745" y="2174810"/>
            <a:ext cx="15976" cy="25819"/>
          </a:xfrm>
          <a:custGeom>
            <a:avLst/>
            <a:gdLst/>
            <a:ahLst/>
            <a:cxnLst/>
            <a:rect l="l" t="t" r="r" b="b"/>
            <a:pathLst>
              <a:path w="15976" h="25819">
                <a:moveTo>
                  <a:pt x="15976" y="0"/>
                </a:moveTo>
                <a:lnTo>
                  <a:pt x="14846" y="4356"/>
                </a:lnTo>
                <a:lnTo>
                  <a:pt x="13119" y="8648"/>
                </a:lnTo>
                <a:lnTo>
                  <a:pt x="11925" y="11506"/>
                </a:lnTo>
                <a:lnTo>
                  <a:pt x="11798" y="11620"/>
                </a:lnTo>
                <a:lnTo>
                  <a:pt x="10134" y="14249"/>
                </a:lnTo>
                <a:lnTo>
                  <a:pt x="8293" y="17170"/>
                </a:lnTo>
                <a:lnTo>
                  <a:pt x="8293" y="17348"/>
                </a:lnTo>
                <a:lnTo>
                  <a:pt x="6019" y="19913"/>
                </a:lnTo>
                <a:lnTo>
                  <a:pt x="3276" y="23075"/>
                </a:lnTo>
                <a:lnTo>
                  <a:pt x="0" y="258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289722" y="2157347"/>
            <a:ext cx="1130" cy="17462"/>
          </a:xfrm>
          <a:custGeom>
            <a:avLst/>
            <a:gdLst/>
            <a:ahLst/>
            <a:cxnLst/>
            <a:rect l="l" t="t" r="r" b="b"/>
            <a:pathLst>
              <a:path w="1130" h="17462">
                <a:moveTo>
                  <a:pt x="0" y="17462"/>
                </a:moveTo>
                <a:lnTo>
                  <a:pt x="660" y="15557"/>
                </a:lnTo>
                <a:lnTo>
                  <a:pt x="660" y="15379"/>
                </a:lnTo>
                <a:lnTo>
                  <a:pt x="774" y="13347"/>
                </a:lnTo>
                <a:lnTo>
                  <a:pt x="1130" y="7747"/>
                </a:lnTo>
                <a:lnTo>
                  <a:pt x="952" y="2082"/>
                </a:lnTo>
                <a:lnTo>
                  <a:pt x="952" y="1066"/>
                </a:lnTo>
                <a:lnTo>
                  <a:pt x="66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053047" y="2181367"/>
            <a:ext cx="84175" cy="98602"/>
          </a:xfrm>
          <a:custGeom>
            <a:avLst/>
            <a:gdLst/>
            <a:ahLst/>
            <a:cxnLst/>
            <a:rect l="l" t="t" r="r" b="b"/>
            <a:pathLst>
              <a:path w="84175" h="98602">
                <a:moveTo>
                  <a:pt x="45072" y="0"/>
                </a:moveTo>
                <a:lnTo>
                  <a:pt x="35890" y="1016"/>
                </a:lnTo>
                <a:lnTo>
                  <a:pt x="20447" y="8521"/>
                </a:lnTo>
                <a:lnTo>
                  <a:pt x="8470" y="20739"/>
                </a:lnTo>
                <a:lnTo>
                  <a:pt x="1371" y="36372"/>
                </a:lnTo>
                <a:lnTo>
                  <a:pt x="0" y="53467"/>
                </a:lnTo>
                <a:lnTo>
                  <a:pt x="4419" y="70053"/>
                </a:lnTo>
                <a:lnTo>
                  <a:pt x="14249" y="84112"/>
                </a:lnTo>
                <a:lnTo>
                  <a:pt x="28257" y="94068"/>
                </a:lnTo>
                <a:lnTo>
                  <a:pt x="44767" y="98602"/>
                </a:lnTo>
                <a:lnTo>
                  <a:pt x="61887" y="97345"/>
                </a:lnTo>
                <a:lnTo>
                  <a:pt x="77558" y="90322"/>
                </a:lnTo>
                <a:lnTo>
                  <a:pt x="84175" y="8393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056264" y="2235798"/>
            <a:ext cx="4064" cy="14300"/>
          </a:xfrm>
          <a:custGeom>
            <a:avLst/>
            <a:gdLst/>
            <a:ahLst/>
            <a:cxnLst/>
            <a:rect l="l" t="t" r="r" b="b"/>
            <a:pathLst>
              <a:path w="4063" h="14300">
                <a:moveTo>
                  <a:pt x="3403" y="12039"/>
                </a:moveTo>
                <a:lnTo>
                  <a:pt x="4064" y="14249"/>
                </a:lnTo>
                <a:lnTo>
                  <a:pt x="241" y="1549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056265" y="2231320"/>
            <a:ext cx="177" cy="4953"/>
          </a:xfrm>
          <a:custGeom>
            <a:avLst/>
            <a:gdLst/>
            <a:ahLst/>
            <a:cxnLst/>
            <a:rect l="l" t="t" r="r" b="b"/>
            <a:pathLst>
              <a:path w="177" h="4952">
                <a:moveTo>
                  <a:pt x="63" y="4952"/>
                </a:moveTo>
                <a:lnTo>
                  <a:pt x="0" y="4711"/>
                </a:lnTo>
                <a:lnTo>
                  <a:pt x="1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056745" y="2220415"/>
            <a:ext cx="419" cy="1790"/>
          </a:xfrm>
          <a:custGeom>
            <a:avLst/>
            <a:gdLst/>
            <a:ahLst/>
            <a:cxnLst/>
            <a:rect l="l" t="t" r="r" b="b"/>
            <a:pathLst>
              <a:path w="419" h="1790">
                <a:moveTo>
                  <a:pt x="419" y="0"/>
                </a:moveTo>
                <a:lnTo>
                  <a:pt x="63" y="1016"/>
                </a:lnTo>
                <a:lnTo>
                  <a:pt x="0" y="179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060205" y="2255288"/>
            <a:ext cx="774" cy="1130"/>
          </a:xfrm>
          <a:custGeom>
            <a:avLst/>
            <a:gdLst/>
            <a:ahLst/>
            <a:cxnLst/>
            <a:rect l="l" t="t" r="r" b="b"/>
            <a:pathLst>
              <a:path w="774" h="1130">
                <a:moveTo>
                  <a:pt x="0" y="0"/>
                </a:moveTo>
                <a:lnTo>
                  <a:pt x="774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060327" y="2250108"/>
            <a:ext cx="8521" cy="12395"/>
          </a:xfrm>
          <a:custGeom>
            <a:avLst/>
            <a:gdLst/>
            <a:ahLst/>
            <a:cxnLst/>
            <a:rect l="l" t="t" r="r" b="b"/>
            <a:pathLst>
              <a:path w="8521" h="12395">
                <a:moveTo>
                  <a:pt x="8521" y="12395"/>
                </a:moveTo>
                <a:lnTo>
                  <a:pt x="8166" y="12153"/>
                </a:lnTo>
                <a:lnTo>
                  <a:pt x="8039" y="11912"/>
                </a:lnTo>
                <a:lnTo>
                  <a:pt x="8166" y="12153"/>
                </a:lnTo>
                <a:lnTo>
                  <a:pt x="8343" y="12280"/>
                </a:lnTo>
                <a:lnTo>
                  <a:pt x="7327" y="1113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060020" y="2249026"/>
            <a:ext cx="304" cy="1016"/>
          </a:xfrm>
          <a:custGeom>
            <a:avLst/>
            <a:gdLst/>
            <a:ahLst/>
            <a:cxnLst/>
            <a:rect l="l" t="t" r="r" b="b"/>
            <a:pathLst>
              <a:path w="304" h="1016">
                <a:moveTo>
                  <a:pt x="304" y="101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060318" y="2250155"/>
            <a:ext cx="660" cy="901"/>
          </a:xfrm>
          <a:custGeom>
            <a:avLst/>
            <a:gdLst/>
            <a:ahLst/>
            <a:cxnLst/>
            <a:rect l="l" t="t" r="r" b="b"/>
            <a:pathLst>
              <a:path w="660" h="901">
                <a:moveTo>
                  <a:pt x="660" y="90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060328" y="2250102"/>
            <a:ext cx="1308" cy="1968"/>
          </a:xfrm>
          <a:custGeom>
            <a:avLst/>
            <a:gdLst/>
            <a:ahLst/>
            <a:cxnLst/>
            <a:rect l="l" t="t" r="r" b="b"/>
            <a:pathLst>
              <a:path w="1308" h="1968">
                <a:moveTo>
                  <a:pt x="1308" y="196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061100" y="2206346"/>
            <a:ext cx="1727" cy="3162"/>
          </a:xfrm>
          <a:custGeom>
            <a:avLst/>
            <a:gdLst/>
            <a:ahLst/>
            <a:cxnLst/>
            <a:rect l="l" t="t" r="r" b="b"/>
            <a:pathLst>
              <a:path w="1727" h="3162">
                <a:moveTo>
                  <a:pt x="1727" y="0"/>
                </a:moveTo>
                <a:lnTo>
                  <a:pt x="711" y="1308"/>
                </a:lnTo>
                <a:lnTo>
                  <a:pt x="0" y="3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072182" y="2265126"/>
            <a:ext cx="63" cy="0"/>
          </a:xfrm>
          <a:custGeom>
            <a:avLst/>
            <a:gdLst/>
            <a:ahLst/>
            <a:cxnLst/>
            <a:rect l="l" t="t" r="r" b="b"/>
            <a:pathLst>
              <a:path w="63">
                <a:moveTo>
                  <a:pt x="63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069266" y="2194067"/>
            <a:ext cx="4584" cy="4051"/>
          </a:xfrm>
          <a:custGeom>
            <a:avLst/>
            <a:gdLst/>
            <a:ahLst/>
            <a:cxnLst/>
            <a:rect l="l" t="t" r="r" b="b"/>
            <a:pathLst>
              <a:path w="4584" h="4051">
                <a:moveTo>
                  <a:pt x="0" y="4051"/>
                </a:moveTo>
                <a:lnTo>
                  <a:pt x="1549" y="2019"/>
                </a:lnTo>
                <a:lnTo>
                  <a:pt x="458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066465" y="2194603"/>
            <a:ext cx="2438" cy="2501"/>
          </a:xfrm>
          <a:custGeom>
            <a:avLst/>
            <a:gdLst/>
            <a:ahLst/>
            <a:cxnLst/>
            <a:rect l="l" t="t" r="r" b="b"/>
            <a:pathLst>
              <a:path w="2438" h="2501">
                <a:moveTo>
                  <a:pt x="0" y="2501"/>
                </a:moveTo>
                <a:lnTo>
                  <a:pt x="24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072906" y="2194363"/>
            <a:ext cx="533" cy="533"/>
          </a:xfrm>
          <a:custGeom>
            <a:avLst/>
            <a:gdLst/>
            <a:ahLst/>
            <a:cxnLst/>
            <a:rect l="l" t="t" r="r" b="b"/>
            <a:pathLst>
              <a:path w="533" h="533">
                <a:moveTo>
                  <a:pt x="533" y="0"/>
                </a:moveTo>
                <a:lnTo>
                  <a:pt x="0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079523" y="2270848"/>
            <a:ext cx="1485" cy="774"/>
          </a:xfrm>
          <a:custGeom>
            <a:avLst/>
            <a:gdLst/>
            <a:ahLst/>
            <a:cxnLst/>
            <a:rect l="l" t="t" r="r" b="b"/>
            <a:pathLst>
              <a:path w="1485" h="774">
                <a:moveTo>
                  <a:pt x="533" y="419"/>
                </a:moveTo>
                <a:lnTo>
                  <a:pt x="0" y="0"/>
                </a:lnTo>
                <a:lnTo>
                  <a:pt x="533" y="419"/>
                </a:lnTo>
                <a:lnTo>
                  <a:pt x="1485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074748" y="2267394"/>
            <a:ext cx="5905" cy="4051"/>
          </a:xfrm>
          <a:custGeom>
            <a:avLst/>
            <a:gdLst/>
            <a:ahLst/>
            <a:cxnLst/>
            <a:rect l="l" t="t" r="r" b="b"/>
            <a:pathLst>
              <a:path w="5905" h="4051">
                <a:moveTo>
                  <a:pt x="5308" y="3873"/>
                </a:moveTo>
                <a:lnTo>
                  <a:pt x="5905" y="4051"/>
                </a:lnTo>
                <a:lnTo>
                  <a:pt x="3048" y="250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077135" y="2185544"/>
            <a:ext cx="12103" cy="5600"/>
          </a:xfrm>
          <a:custGeom>
            <a:avLst/>
            <a:gdLst/>
            <a:ahLst/>
            <a:cxnLst/>
            <a:rect l="l" t="t" r="r" b="b"/>
            <a:pathLst>
              <a:path w="12103" h="5600">
                <a:moveTo>
                  <a:pt x="0" y="5600"/>
                </a:moveTo>
                <a:lnTo>
                  <a:pt x="5842" y="2374"/>
                </a:lnTo>
                <a:lnTo>
                  <a:pt x="1210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092634" y="2275794"/>
            <a:ext cx="1079" cy="419"/>
          </a:xfrm>
          <a:custGeom>
            <a:avLst/>
            <a:gdLst/>
            <a:ahLst/>
            <a:cxnLst/>
            <a:rect l="l" t="t" r="r" b="b"/>
            <a:pathLst>
              <a:path w="1079" h="419">
                <a:moveTo>
                  <a:pt x="596" y="241"/>
                </a:moveTo>
                <a:lnTo>
                  <a:pt x="0" y="0"/>
                </a:lnTo>
                <a:lnTo>
                  <a:pt x="1079" y="419"/>
                </a:lnTo>
                <a:lnTo>
                  <a:pt x="596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087330" y="2274247"/>
            <a:ext cx="7810" cy="2032"/>
          </a:xfrm>
          <a:custGeom>
            <a:avLst/>
            <a:gdLst/>
            <a:ahLst/>
            <a:cxnLst/>
            <a:rect l="l" t="t" r="r" b="b"/>
            <a:pathLst>
              <a:path w="7810" h="2031">
                <a:moveTo>
                  <a:pt x="0" y="0"/>
                </a:moveTo>
                <a:lnTo>
                  <a:pt x="2565" y="1079"/>
                </a:lnTo>
                <a:lnTo>
                  <a:pt x="7810" y="203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093702" y="2276219"/>
            <a:ext cx="1854" cy="114"/>
          </a:xfrm>
          <a:custGeom>
            <a:avLst/>
            <a:gdLst/>
            <a:ahLst/>
            <a:cxnLst/>
            <a:rect l="l" t="t" r="r" b="b"/>
            <a:pathLst>
              <a:path w="1854" h="114">
                <a:moveTo>
                  <a:pt x="1854" y="11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093771" y="2276274"/>
            <a:ext cx="1371" cy="0"/>
          </a:xfrm>
          <a:custGeom>
            <a:avLst/>
            <a:gdLst/>
            <a:ahLst/>
            <a:cxnLst/>
            <a:rect l="l" t="t" r="r" b="b"/>
            <a:pathLst>
              <a:path w="1371">
                <a:moveTo>
                  <a:pt x="1308" y="0"/>
                </a:moveTo>
                <a:lnTo>
                  <a:pt x="0" y="0"/>
                </a:lnTo>
                <a:lnTo>
                  <a:pt x="137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101458" y="2276156"/>
            <a:ext cx="9118" cy="952"/>
          </a:xfrm>
          <a:custGeom>
            <a:avLst/>
            <a:gdLst/>
            <a:ahLst/>
            <a:cxnLst/>
            <a:rect l="l" t="t" r="r" b="b"/>
            <a:pathLst>
              <a:path w="9118" h="952">
                <a:moveTo>
                  <a:pt x="0" y="774"/>
                </a:moveTo>
                <a:lnTo>
                  <a:pt x="1663" y="952"/>
                </a:lnTo>
                <a:lnTo>
                  <a:pt x="911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106287" y="2276030"/>
            <a:ext cx="4584" cy="723"/>
          </a:xfrm>
          <a:custGeom>
            <a:avLst/>
            <a:gdLst/>
            <a:ahLst/>
            <a:cxnLst/>
            <a:rect l="l" t="t" r="r" b="b"/>
            <a:pathLst>
              <a:path w="4584" h="723">
                <a:moveTo>
                  <a:pt x="0" y="660"/>
                </a:moveTo>
                <a:lnTo>
                  <a:pt x="2146" y="723"/>
                </a:lnTo>
                <a:lnTo>
                  <a:pt x="458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102351" y="2178500"/>
            <a:ext cx="1968" cy="901"/>
          </a:xfrm>
          <a:custGeom>
            <a:avLst/>
            <a:gdLst/>
            <a:ahLst/>
            <a:cxnLst/>
            <a:rect l="l" t="t" r="r" b="b"/>
            <a:pathLst>
              <a:path w="1968" h="901">
                <a:moveTo>
                  <a:pt x="596" y="660"/>
                </a:moveTo>
                <a:lnTo>
                  <a:pt x="1968" y="0"/>
                </a:lnTo>
                <a:lnTo>
                  <a:pt x="0" y="90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103363" y="2178028"/>
            <a:ext cx="1968" cy="889"/>
          </a:xfrm>
          <a:custGeom>
            <a:avLst/>
            <a:gdLst/>
            <a:ahLst/>
            <a:cxnLst/>
            <a:rect l="l" t="t" r="r" b="b"/>
            <a:pathLst>
              <a:path w="1968" h="888">
                <a:moveTo>
                  <a:pt x="1968" y="0"/>
                </a:moveTo>
                <a:lnTo>
                  <a:pt x="0" y="8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108438" y="2276095"/>
            <a:ext cx="2260" cy="660"/>
          </a:xfrm>
          <a:custGeom>
            <a:avLst/>
            <a:gdLst/>
            <a:ahLst/>
            <a:cxnLst/>
            <a:rect l="l" t="t" r="r" b="b"/>
            <a:pathLst>
              <a:path w="2260" h="660">
                <a:moveTo>
                  <a:pt x="2260" y="0"/>
                </a:moveTo>
                <a:lnTo>
                  <a:pt x="0" y="660"/>
                </a:lnTo>
                <a:lnTo>
                  <a:pt x="226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117432" y="2245570"/>
            <a:ext cx="62242" cy="28981"/>
          </a:xfrm>
          <a:custGeom>
            <a:avLst/>
            <a:gdLst/>
            <a:ahLst/>
            <a:cxnLst/>
            <a:rect l="l" t="t" r="r" b="b"/>
            <a:pathLst>
              <a:path w="62242" h="28981">
                <a:moveTo>
                  <a:pt x="60451" y="838"/>
                </a:moveTo>
                <a:lnTo>
                  <a:pt x="62242" y="0"/>
                </a:lnTo>
                <a:lnTo>
                  <a:pt x="0" y="289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115230" y="2272694"/>
            <a:ext cx="7277" cy="2565"/>
          </a:xfrm>
          <a:custGeom>
            <a:avLst/>
            <a:gdLst/>
            <a:ahLst/>
            <a:cxnLst/>
            <a:rect l="l" t="t" r="r" b="b"/>
            <a:pathLst>
              <a:path w="7277" h="2565">
                <a:moveTo>
                  <a:pt x="0" y="2565"/>
                </a:moveTo>
                <a:lnTo>
                  <a:pt x="1066" y="2387"/>
                </a:lnTo>
                <a:lnTo>
                  <a:pt x="727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116302" y="2272695"/>
            <a:ext cx="6197" cy="2387"/>
          </a:xfrm>
          <a:custGeom>
            <a:avLst/>
            <a:gdLst/>
            <a:ahLst/>
            <a:cxnLst/>
            <a:rect l="l" t="t" r="r" b="b"/>
            <a:pathLst>
              <a:path w="6197" h="2387">
                <a:moveTo>
                  <a:pt x="0" y="2387"/>
                </a:moveTo>
                <a:lnTo>
                  <a:pt x="619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123934" y="2271029"/>
            <a:ext cx="1663" cy="952"/>
          </a:xfrm>
          <a:custGeom>
            <a:avLst/>
            <a:gdLst/>
            <a:ahLst/>
            <a:cxnLst/>
            <a:rect l="l" t="t" r="r" b="b"/>
            <a:pathLst>
              <a:path w="1663" h="952">
                <a:moveTo>
                  <a:pt x="0" y="952"/>
                </a:moveTo>
                <a:lnTo>
                  <a:pt x="774" y="596"/>
                </a:lnTo>
                <a:lnTo>
                  <a:pt x="166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122506" y="2268998"/>
            <a:ext cx="6794" cy="3695"/>
          </a:xfrm>
          <a:custGeom>
            <a:avLst/>
            <a:gdLst/>
            <a:ahLst/>
            <a:cxnLst/>
            <a:rect l="l" t="t" r="r" b="b"/>
            <a:pathLst>
              <a:path w="6794" h="3695">
                <a:moveTo>
                  <a:pt x="4229" y="1435"/>
                </a:moveTo>
                <a:lnTo>
                  <a:pt x="2197" y="2628"/>
                </a:lnTo>
                <a:lnTo>
                  <a:pt x="0" y="3695"/>
                </a:lnTo>
                <a:lnTo>
                  <a:pt x="679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141401" y="2146430"/>
            <a:ext cx="31661" cy="14782"/>
          </a:xfrm>
          <a:custGeom>
            <a:avLst/>
            <a:gdLst/>
            <a:ahLst/>
            <a:cxnLst/>
            <a:rect l="l" t="t" r="r" b="b"/>
            <a:pathLst>
              <a:path w="31661" h="14782">
                <a:moveTo>
                  <a:pt x="30759" y="419"/>
                </a:moveTo>
                <a:lnTo>
                  <a:pt x="31661" y="0"/>
                </a:lnTo>
                <a:lnTo>
                  <a:pt x="0" y="14782"/>
                </a:lnTo>
                <a:lnTo>
                  <a:pt x="1193" y="141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173056" y="2135827"/>
            <a:ext cx="22771" cy="10604"/>
          </a:xfrm>
          <a:custGeom>
            <a:avLst/>
            <a:gdLst/>
            <a:ahLst/>
            <a:cxnLst/>
            <a:rect l="l" t="t" r="r" b="b"/>
            <a:pathLst>
              <a:path w="22771" h="10604">
                <a:moveTo>
                  <a:pt x="0" y="10604"/>
                </a:moveTo>
                <a:lnTo>
                  <a:pt x="22771" y="0"/>
                </a:lnTo>
                <a:lnTo>
                  <a:pt x="18059" y="219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209239" y="2231622"/>
            <a:ext cx="241" cy="114"/>
          </a:xfrm>
          <a:custGeom>
            <a:avLst/>
            <a:gdLst/>
            <a:ahLst/>
            <a:cxnLst/>
            <a:rect l="l" t="t" r="r" b="b"/>
            <a:pathLst>
              <a:path w="241" h="114">
                <a:moveTo>
                  <a:pt x="241" y="0"/>
                </a:moveTo>
                <a:lnTo>
                  <a:pt x="0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175441" y="2144698"/>
            <a:ext cx="1308" cy="660"/>
          </a:xfrm>
          <a:custGeom>
            <a:avLst/>
            <a:gdLst/>
            <a:ahLst/>
            <a:cxnLst/>
            <a:rect l="l" t="t" r="r" b="b"/>
            <a:pathLst>
              <a:path w="1308" h="660">
                <a:moveTo>
                  <a:pt x="0" y="660"/>
                </a:moveTo>
                <a:lnTo>
                  <a:pt x="130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176037" y="2143931"/>
            <a:ext cx="2387" cy="1130"/>
          </a:xfrm>
          <a:custGeom>
            <a:avLst/>
            <a:gdLst/>
            <a:ahLst/>
            <a:cxnLst/>
            <a:rect l="l" t="t" r="r" b="b"/>
            <a:pathLst>
              <a:path w="2387" h="1130">
                <a:moveTo>
                  <a:pt x="0" y="1130"/>
                </a:moveTo>
                <a:lnTo>
                  <a:pt x="238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193147" y="2136000"/>
            <a:ext cx="2324" cy="1066"/>
          </a:xfrm>
          <a:custGeom>
            <a:avLst/>
            <a:gdLst/>
            <a:ahLst/>
            <a:cxnLst/>
            <a:rect l="l" t="t" r="r" b="b"/>
            <a:pathLst>
              <a:path w="2324" h="1066">
                <a:moveTo>
                  <a:pt x="2324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195824" y="2132780"/>
            <a:ext cx="6502" cy="3035"/>
          </a:xfrm>
          <a:custGeom>
            <a:avLst/>
            <a:gdLst/>
            <a:ahLst/>
            <a:cxnLst/>
            <a:rect l="l" t="t" r="r" b="b"/>
            <a:pathLst>
              <a:path w="6502" h="3035">
                <a:moveTo>
                  <a:pt x="6502" y="0"/>
                </a:moveTo>
                <a:lnTo>
                  <a:pt x="0" y="3035"/>
                </a:lnTo>
                <a:lnTo>
                  <a:pt x="2565" y="185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202267" y="2129436"/>
            <a:ext cx="7213" cy="3403"/>
          </a:xfrm>
          <a:custGeom>
            <a:avLst/>
            <a:gdLst/>
            <a:ahLst/>
            <a:cxnLst/>
            <a:rect l="l" t="t" r="r" b="b"/>
            <a:pathLst>
              <a:path w="7213" h="3403">
                <a:moveTo>
                  <a:pt x="0" y="3403"/>
                </a:moveTo>
                <a:lnTo>
                  <a:pt x="7213" y="0"/>
                </a:lnTo>
                <a:lnTo>
                  <a:pt x="1854" y="25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203639" y="2126280"/>
            <a:ext cx="12636" cy="5905"/>
          </a:xfrm>
          <a:custGeom>
            <a:avLst/>
            <a:gdLst/>
            <a:ahLst/>
            <a:cxnLst/>
            <a:rect l="l" t="t" r="r" b="b"/>
            <a:pathLst>
              <a:path w="12636" h="5905">
                <a:moveTo>
                  <a:pt x="5842" y="3162"/>
                </a:moveTo>
                <a:lnTo>
                  <a:pt x="12636" y="0"/>
                </a:lnTo>
                <a:lnTo>
                  <a:pt x="0" y="590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209481" y="2228460"/>
            <a:ext cx="6794" cy="3162"/>
          </a:xfrm>
          <a:custGeom>
            <a:avLst/>
            <a:gdLst/>
            <a:ahLst/>
            <a:cxnLst/>
            <a:rect l="l" t="t" r="r" b="b"/>
            <a:pathLst>
              <a:path w="6794" h="3162">
                <a:moveTo>
                  <a:pt x="0" y="3162"/>
                </a:moveTo>
                <a:lnTo>
                  <a:pt x="6794" y="0"/>
                </a:lnTo>
                <a:lnTo>
                  <a:pt x="0" y="31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216277" y="2227624"/>
            <a:ext cx="1790" cy="838"/>
          </a:xfrm>
          <a:custGeom>
            <a:avLst/>
            <a:gdLst/>
            <a:ahLst/>
            <a:cxnLst/>
            <a:rect l="l" t="t" r="r" b="b"/>
            <a:pathLst>
              <a:path w="1790" h="838">
                <a:moveTo>
                  <a:pt x="0" y="838"/>
                </a:moveTo>
                <a:lnTo>
                  <a:pt x="17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215145" y="2228466"/>
            <a:ext cx="1066" cy="533"/>
          </a:xfrm>
          <a:custGeom>
            <a:avLst/>
            <a:gdLst/>
            <a:ahLst/>
            <a:cxnLst/>
            <a:rect l="l" t="t" r="r" b="b"/>
            <a:pathLst>
              <a:path w="1066" h="533">
                <a:moveTo>
                  <a:pt x="0" y="533"/>
                </a:moveTo>
                <a:lnTo>
                  <a:pt x="106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209600" y="2126043"/>
            <a:ext cx="3517" cy="3340"/>
          </a:xfrm>
          <a:custGeom>
            <a:avLst/>
            <a:gdLst/>
            <a:ahLst/>
            <a:cxnLst/>
            <a:rect l="l" t="t" r="r" b="b"/>
            <a:pathLst>
              <a:path w="3517" h="3340">
                <a:moveTo>
                  <a:pt x="0" y="3340"/>
                </a:moveTo>
                <a:lnTo>
                  <a:pt x="3517" y="0"/>
                </a:lnTo>
                <a:lnTo>
                  <a:pt x="838" y="256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212698" y="2126282"/>
            <a:ext cx="3581" cy="1663"/>
          </a:xfrm>
          <a:custGeom>
            <a:avLst/>
            <a:gdLst/>
            <a:ahLst/>
            <a:cxnLst/>
            <a:rect l="l" t="t" r="r" b="b"/>
            <a:pathLst>
              <a:path w="3581" h="1663">
                <a:moveTo>
                  <a:pt x="1968" y="774"/>
                </a:moveTo>
                <a:lnTo>
                  <a:pt x="3581" y="0"/>
                </a:lnTo>
                <a:lnTo>
                  <a:pt x="0" y="16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216277" y="2123119"/>
            <a:ext cx="6794" cy="3162"/>
          </a:xfrm>
          <a:custGeom>
            <a:avLst/>
            <a:gdLst/>
            <a:ahLst/>
            <a:cxnLst/>
            <a:rect l="l" t="t" r="r" b="b"/>
            <a:pathLst>
              <a:path w="6794" h="3162">
                <a:moveTo>
                  <a:pt x="0" y="3162"/>
                </a:moveTo>
                <a:lnTo>
                  <a:pt x="6794" y="0"/>
                </a:lnTo>
                <a:lnTo>
                  <a:pt x="596" y="2921"/>
                </a:lnTo>
                <a:lnTo>
                  <a:pt x="3454" y="154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213118" y="2114716"/>
            <a:ext cx="69862" cy="19380"/>
          </a:xfrm>
          <a:custGeom>
            <a:avLst/>
            <a:gdLst/>
            <a:ahLst/>
            <a:cxnLst/>
            <a:rect l="l" t="t" r="r" b="b"/>
            <a:pathLst>
              <a:path w="69862" h="19380">
                <a:moveTo>
                  <a:pt x="0" y="11328"/>
                </a:moveTo>
                <a:lnTo>
                  <a:pt x="3098" y="8293"/>
                </a:lnTo>
                <a:lnTo>
                  <a:pt x="18783" y="1308"/>
                </a:lnTo>
                <a:lnTo>
                  <a:pt x="35890" y="0"/>
                </a:lnTo>
                <a:lnTo>
                  <a:pt x="52463" y="4597"/>
                </a:lnTo>
                <a:lnTo>
                  <a:pt x="66408" y="14490"/>
                </a:lnTo>
                <a:lnTo>
                  <a:pt x="69862" y="1938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217116" y="2218926"/>
            <a:ext cx="19608" cy="9182"/>
          </a:xfrm>
          <a:custGeom>
            <a:avLst/>
            <a:gdLst/>
            <a:ahLst/>
            <a:cxnLst/>
            <a:rect l="l" t="t" r="r" b="b"/>
            <a:pathLst>
              <a:path w="19608" h="9182">
                <a:moveTo>
                  <a:pt x="15493" y="1904"/>
                </a:moveTo>
                <a:lnTo>
                  <a:pt x="19608" y="0"/>
                </a:lnTo>
                <a:lnTo>
                  <a:pt x="0" y="9182"/>
                </a:lnTo>
                <a:lnTo>
                  <a:pt x="1130" y="85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221105" y="2119962"/>
            <a:ext cx="8826" cy="4114"/>
          </a:xfrm>
          <a:custGeom>
            <a:avLst/>
            <a:gdLst/>
            <a:ahLst/>
            <a:cxnLst/>
            <a:rect l="l" t="t" r="r" b="b"/>
            <a:pathLst>
              <a:path w="8826" h="4114">
                <a:moveTo>
                  <a:pt x="0" y="4114"/>
                </a:moveTo>
                <a:lnTo>
                  <a:pt x="88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217588" y="2124073"/>
            <a:ext cx="3517" cy="1612"/>
          </a:xfrm>
          <a:custGeom>
            <a:avLst/>
            <a:gdLst/>
            <a:ahLst/>
            <a:cxnLst/>
            <a:rect l="l" t="t" r="r" b="b"/>
            <a:pathLst>
              <a:path w="3517" h="1612">
                <a:moveTo>
                  <a:pt x="0" y="1612"/>
                </a:moveTo>
                <a:lnTo>
                  <a:pt x="3517" y="0"/>
                </a:lnTo>
                <a:lnTo>
                  <a:pt x="952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223076" y="2120143"/>
            <a:ext cx="6375" cy="2984"/>
          </a:xfrm>
          <a:custGeom>
            <a:avLst/>
            <a:gdLst/>
            <a:ahLst/>
            <a:cxnLst/>
            <a:rect l="l" t="t" r="r" b="b"/>
            <a:pathLst>
              <a:path w="6375" h="2984">
                <a:moveTo>
                  <a:pt x="6375" y="0"/>
                </a:moveTo>
                <a:lnTo>
                  <a:pt x="0" y="29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250311" y="2118055"/>
            <a:ext cx="482" cy="63"/>
          </a:xfrm>
          <a:custGeom>
            <a:avLst/>
            <a:gdLst/>
            <a:ahLst/>
            <a:cxnLst/>
            <a:rect l="l" t="t" r="r" b="b"/>
            <a:pathLst>
              <a:path w="482" h="63">
                <a:moveTo>
                  <a:pt x="482" y="0"/>
                </a:moveTo>
                <a:lnTo>
                  <a:pt x="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229928" y="2116682"/>
            <a:ext cx="419" cy="241"/>
          </a:xfrm>
          <a:custGeom>
            <a:avLst/>
            <a:gdLst/>
            <a:ahLst/>
            <a:cxnLst/>
            <a:rect l="l" t="t" r="r" b="b"/>
            <a:pathLst>
              <a:path w="419" h="241">
                <a:moveTo>
                  <a:pt x="0" y="241"/>
                </a:moveTo>
                <a:lnTo>
                  <a:pt x="4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236718" y="2216299"/>
            <a:ext cx="5613" cy="2628"/>
          </a:xfrm>
          <a:custGeom>
            <a:avLst/>
            <a:gdLst/>
            <a:ahLst/>
            <a:cxnLst/>
            <a:rect l="l" t="t" r="r" b="b"/>
            <a:pathLst>
              <a:path w="5613" h="2628">
                <a:moveTo>
                  <a:pt x="1854" y="1790"/>
                </a:moveTo>
                <a:lnTo>
                  <a:pt x="0" y="2628"/>
                </a:lnTo>
                <a:lnTo>
                  <a:pt x="5613" y="0"/>
                </a:lnTo>
                <a:lnTo>
                  <a:pt x="0" y="2628"/>
                </a:lnTo>
                <a:lnTo>
                  <a:pt x="723" y="227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236843" y="2212602"/>
            <a:ext cx="13474" cy="6261"/>
          </a:xfrm>
          <a:custGeom>
            <a:avLst/>
            <a:gdLst/>
            <a:ahLst/>
            <a:cxnLst/>
            <a:rect l="l" t="t" r="r" b="b"/>
            <a:pathLst>
              <a:path w="13474" h="6261">
                <a:moveTo>
                  <a:pt x="0" y="6261"/>
                </a:moveTo>
                <a:lnTo>
                  <a:pt x="13474" y="0"/>
                </a:lnTo>
                <a:lnTo>
                  <a:pt x="10668" y="130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250316" y="2209380"/>
            <a:ext cx="6794" cy="3225"/>
          </a:xfrm>
          <a:custGeom>
            <a:avLst/>
            <a:gdLst/>
            <a:ahLst/>
            <a:cxnLst/>
            <a:rect l="l" t="t" r="r" b="b"/>
            <a:pathLst>
              <a:path w="6794" h="3225">
                <a:moveTo>
                  <a:pt x="0" y="3225"/>
                </a:moveTo>
                <a:lnTo>
                  <a:pt x="6794" y="0"/>
                </a:lnTo>
                <a:lnTo>
                  <a:pt x="0" y="32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249006" y="2212844"/>
            <a:ext cx="774" cy="355"/>
          </a:xfrm>
          <a:custGeom>
            <a:avLst/>
            <a:gdLst/>
            <a:ahLst/>
            <a:cxnLst/>
            <a:rect l="l" t="t" r="r" b="b"/>
            <a:pathLst>
              <a:path w="774" h="355">
                <a:moveTo>
                  <a:pt x="774" y="0"/>
                </a:moveTo>
                <a:lnTo>
                  <a:pt x="0" y="355"/>
                </a:lnTo>
                <a:lnTo>
                  <a:pt x="292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248766" y="2176961"/>
            <a:ext cx="43700" cy="36360"/>
          </a:xfrm>
          <a:custGeom>
            <a:avLst/>
            <a:gdLst/>
            <a:ahLst/>
            <a:cxnLst/>
            <a:rect l="l" t="t" r="r" b="b"/>
            <a:pathLst>
              <a:path w="43700" h="36360">
                <a:moveTo>
                  <a:pt x="42506" y="2616"/>
                </a:moveTo>
                <a:lnTo>
                  <a:pt x="43700" y="0"/>
                </a:lnTo>
                <a:lnTo>
                  <a:pt x="36550" y="15608"/>
                </a:lnTo>
                <a:lnTo>
                  <a:pt x="24561" y="27889"/>
                </a:lnTo>
                <a:lnTo>
                  <a:pt x="9118" y="35407"/>
                </a:lnTo>
                <a:lnTo>
                  <a:pt x="0" y="36360"/>
                </a:lnTo>
                <a:lnTo>
                  <a:pt x="355" y="362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257112" y="2207660"/>
            <a:ext cx="3759" cy="1727"/>
          </a:xfrm>
          <a:custGeom>
            <a:avLst/>
            <a:gdLst/>
            <a:ahLst/>
            <a:cxnLst/>
            <a:rect l="l" t="t" r="r" b="b"/>
            <a:pathLst>
              <a:path w="3759" h="1727">
                <a:moveTo>
                  <a:pt x="0" y="1727"/>
                </a:moveTo>
                <a:lnTo>
                  <a:pt x="3759" y="0"/>
                </a:lnTo>
                <a:lnTo>
                  <a:pt x="660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273329" y="2200619"/>
            <a:ext cx="419" cy="241"/>
          </a:xfrm>
          <a:custGeom>
            <a:avLst/>
            <a:gdLst/>
            <a:ahLst/>
            <a:cxnLst/>
            <a:rect l="l" t="t" r="r" b="b"/>
            <a:pathLst>
              <a:path w="419" h="241">
                <a:moveTo>
                  <a:pt x="0" y="241"/>
                </a:moveTo>
                <a:lnTo>
                  <a:pt x="41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279289" y="2133497"/>
            <a:ext cx="11087" cy="23850"/>
          </a:xfrm>
          <a:custGeom>
            <a:avLst/>
            <a:gdLst/>
            <a:ahLst/>
            <a:cxnLst/>
            <a:rect l="l" t="t" r="r" b="b"/>
            <a:pathLst>
              <a:path w="11087" h="23850">
                <a:moveTo>
                  <a:pt x="0" y="0"/>
                </a:moveTo>
                <a:lnTo>
                  <a:pt x="7277" y="11087"/>
                </a:lnTo>
                <a:lnTo>
                  <a:pt x="11087" y="238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258900" y="2208246"/>
            <a:ext cx="1435" cy="482"/>
          </a:xfrm>
          <a:custGeom>
            <a:avLst/>
            <a:gdLst/>
            <a:ahLst/>
            <a:cxnLst/>
            <a:rect l="l" t="t" r="r" b="b"/>
            <a:pathLst>
              <a:path w="1435" h="482">
                <a:moveTo>
                  <a:pt x="0" y="482"/>
                </a:moveTo>
                <a:lnTo>
                  <a:pt x="143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260869" y="2206222"/>
            <a:ext cx="3098" cy="1435"/>
          </a:xfrm>
          <a:custGeom>
            <a:avLst/>
            <a:gdLst/>
            <a:ahLst/>
            <a:cxnLst/>
            <a:rect l="l" t="t" r="r" b="b"/>
            <a:pathLst>
              <a:path w="3098" h="1435">
                <a:moveTo>
                  <a:pt x="0" y="1435"/>
                </a:moveTo>
                <a:lnTo>
                  <a:pt x="3098" y="0"/>
                </a:lnTo>
                <a:lnTo>
                  <a:pt x="1663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263968" y="2204081"/>
            <a:ext cx="4597" cy="2146"/>
          </a:xfrm>
          <a:custGeom>
            <a:avLst/>
            <a:gdLst/>
            <a:ahLst/>
            <a:cxnLst/>
            <a:rect l="l" t="t" r="r" b="b"/>
            <a:pathLst>
              <a:path w="4597" h="2146">
                <a:moveTo>
                  <a:pt x="0" y="2146"/>
                </a:moveTo>
                <a:lnTo>
                  <a:pt x="459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282093" y="2132840"/>
            <a:ext cx="11747" cy="44119"/>
          </a:xfrm>
          <a:custGeom>
            <a:avLst/>
            <a:gdLst/>
            <a:ahLst/>
            <a:cxnLst/>
            <a:rect l="l" t="t" r="r" b="b"/>
            <a:pathLst>
              <a:path w="11747" h="44119">
                <a:moveTo>
                  <a:pt x="0" y="0"/>
                </a:moveTo>
                <a:lnTo>
                  <a:pt x="7277" y="10439"/>
                </a:lnTo>
                <a:lnTo>
                  <a:pt x="11747" y="27000"/>
                </a:lnTo>
                <a:lnTo>
                  <a:pt x="10375" y="441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292703" y="2171061"/>
            <a:ext cx="241" cy="2616"/>
          </a:xfrm>
          <a:custGeom>
            <a:avLst/>
            <a:gdLst/>
            <a:ahLst/>
            <a:cxnLst/>
            <a:rect l="l" t="t" r="r" b="b"/>
            <a:pathLst>
              <a:path w="241" h="2616">
                <a:moveTo>
                  <a:pt x="0" y="2616"/>
                </a:move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134668" y="2520222"/>
            <a:ext cx="202209" cy="257594"/>
          </a:xfrm>
          <a:custGeom>
            <a:avLst/>
            <a:gdLst/>
            <a:ahLst/>
            <a:cxnLst/>
            <a:rect l="l" t="t" r="r" b="b"/>
            <a:pathLst>
              <a:path w="202209" h="257594">
                <a:moveTo>
                  <a:pt x="202209" y="234581"/>
                </a:moveTo>
                <a:lnTo>
                  <a:pt x="193382" y="240728"/>
                </a:lnTo>
                <a:lnTo>
                  <a:pt x="192963" y="240906"/>
                </a:lnTo>
                <a:lnTo>
                  <a:pt x="183248" y="245491"/>
                </a:lnTo>
                <a:lnTo>
                  <a:pt x="173837" y="249897"/>
                </a:lnTo>
                <a:lnTo>
                  <a:pt x="173291" y="249123"/>
                </a:lnTo>
                <a:lnTo>
                  <a:pt x="163347" y="252768"/>
                </a:lnTo>
                <a:lnTo>
                  <a:pt x="163042" y="252882"/>
                </a:lnTo>
                <a:lnTo>
                  <a:pt x="162801" y="253009"/>
                </a:lnTo>
                <a:lnTo>
                  <a:pt x="158280" y="254076"/>
                </a:lnTo>
                <a:lnTo>
                  <a:pt x="158330" y="254254"/>
                </a:lnTo>
                <a:lnTo>
                  <a:pt x="153796" y="255092"/>
                </a:lnTo>
                <a:lnTo>
                  <a:pt x="147599" y="256222"/>
                </a:lnTo>
                <a:lnTo>
                  <a:pt x="147548" y="256463"/>
                </a:lnTo>
                <a:lnTo>
                  <a:pt x="141338" y="256933"/>
                </a:lnTo>
                <a:lnTo>
                  <a:pt x="132156" y="257594"/>
                </a:lnTo>
                <a:lnTo>
                  <a:pt x="132105" y="257289"/>
                </a:lnTo>
                <a:lnTo>
                  <a:pt x="122859" y="257352"/>
                </a:lnTo>
                <a:lnTo>
                  <a:pt x="121196" y="257416"/>
                </a:lnTo>
                <a:lnTo>
                  <a:pt x="119519" y="257175"/>
                </a:lnTo>
                <a:lnTo>
                  <a:pt x="108737" y="255625"/>
                </a:lnTo>
                <a:lnTo>
                  <a:pt x="97942" y="253720"/>
                </a:lnTo>
                <a:lnTo>
                  <a:pt x="95135" y="253238"/>
                </a:lnTo>
                <a:lnTo>
                  <a:pt x="92278" y="252171"/>
                </a:lnTo>
                <a:lnTo>
                  <a:pt x="84772" y="249605"/>
                </a:lnTo>
                <a:lnTo>
                  <a:pt x="84581" y="249847"/>
                </a:lnTo>
                <a:lnTo>
                  <a:pt x="77317" y="246684"/>
                </a:lnTo>
                <a:lnTo>
                  <a:pt x="70459" y="243763"/>
                </a:lnTo>
                <a:lnTo>
                  <a:pt x="70459" y="243471"/>
                </a:lnTo>
                <a:lnTo>
                  <a:pt x="63842" y="239826"/>
                </a:lnTo>
                <a:lnTo>
                  <a:pt x="60921" y="238277"/>
                </a:lnTo>
                <a:lnTo>
                  <a:pt x="58115" y="236308"/>
                </a:lnTo>
                <a:lnTo>
                  <a:pt x="49415" y="229806"/>
                </a:lnTo>
                <a:lnTo>
                  <a:pt x="49479" y="229628"/>
                </a:lnTo>
                <a:lnTo>
                  <a:pt x="41008" y="222783"/>
                </a:lnTo>
                <a:lnTo>
                  <a:pt x="40055" y="222008"/>
                </a:lnTo>
                <a:lnTo>
                  <a:pt x="39166" y="221043"/>
                </a:lnTo>
                <a:lnTo>
                  <a:pt x="32727" y="213893"/>
                </a:lnTo>
                <a:lnTo>
                  <a:pt x="32423" y="214071"/>
                </a:lnTo>
                <a:lnTo>
                  <a:pt x="26403" y="206565"/>
                </a:lnTo>
                <a:lnTo>
                  <a:pt x="22771" y="202095"/>
                </a:lnTo>
                <a:lnTo>
                  <a:pt x="22834" y="201853"/>
                </a:lnTo>
                <a:lnTo>
                  <a:pt x="19723" y="196900"/>
                </a:lnTo>
                <a:lnTo>
                  <a:pt x="17043" y="192671"/>
                </a:lnTo>
                <a:lnTo>
                  <a:pt x="16802" y="192608"/>
                </a:lnTo>
                <a:lnTo>
                  <a:pt x="14719" y="188137"/>
                </a:lnTo>
                <a:lnTo>
                  <a:pt x="10312" y="178663"/>
                </a:lnTo>
                <a:lnTo>
                  <a:pt x="10667" y="178485"/>
                </a:lnTo>
                <a:lnTo>
                  <a:pt x="6616" y="168770"/>
                </a:lnTo>
                <a:lnTo>
                  <a:pt x="6438" y="168402"/>
                </a:lnTo>
                <a:lnTo>
                  <a:pt x="6375" y="167995"/>
                </a:lnTo>
                <a:lnTo>
                  <a:pt x="3873" y="157378"/>
                </a:lnTo>
                <a:lnTo>
                  <a:pt x="3568" y="157378"/>
                </a:lnTo>
                <a:lnTo>
                  <a:pt x="1485" y="146710"/>
                </a:lnTo>
                <a:lnTo>
                  <a:pt x="711" y="142659"/>
                </a:lnTo>
                <a:lnTo>
                  <a:pt x="825" y="142532"/>
                </a:lnTo>
                <a:lnTo>
                  <a:pt x="596" y="138366"/>
                </a:lnTo>
                <a:lnTo>
                  <a:pt x="241" y="131686"/>
                </a:lnTo>
                <a:lnTo>
                  <a:pt x="0" y="131572"/>
                </a:lnTo>
                <a:lnTo>
                  <a:pt x="355" y="124955"/>
                </a:lnTo>
                <a:lnTo>
                  <a:pt x="711" y="116192"/>
                </a:lnTo>
                <a:lnTo>
                  <a:pt x="1066" y="116128"/>
                </a:lnTo>
                <a:lnTo>
                  <a:pt x="2082" y="107365"/>
                </a:lnTo>
                <a:lnTo>
                  <a:pt x="2324" y="105333"/>
                </a:lnTo>
                <a:lnTo>
                  <a:pt x="2857" y="103251"/>
                </a:lnTo>
                <a:lnTo>
                  <a:pt x="5714" y="92760"/>
                </a:lnTo>
                <a:lnTo>
                  <a:pt x="8991" y="82321"/>
                </a:lnTo>
                <a:lnTo>
                  <a:pt x="9715" y="79933"/>
                </a:lnTo>
                <a:lnTo>
                  <a:pt x="10909" y="77673"/>
                </a:lnTo>
                <a:lnTo>
                  <a:pt x="14604" y="70104"/>
                </a:lnTo>
                <a:lnTo>
                  <a:pt x="14363" y="69926"/>
                </a:lnTo>
                <a:lnTo>
                  <a:pt x="18592" y="62712"/>
                </a:lnTo>
                <a:lnTo>
                  <a:pt x="22174" y="56629"/>
                </a:lnTo>
                <a:lnTo>
                  <a:pt x="22415" y="56692"/>
                </a:lnTo>
                <a:lnTo>
                  <a:pt x="26581" y="50901"/>
                </a:lnTo>
                <a:lnTo>
                  <a:pt x="28790" y="47866"/>
                </a:lnTo>
                <a:lnTo>
                  <a:pt x="28790" y="47688"/>
                </a:lnTo>
                <a:lnTo>
                  <a:pt x="31356" y="45008"/>
                </a:lnTo>
                <a:lnTo>
                  <a:pt x="38861" y="37198"/>
                </a:lnTo>
                <a:lnTo>
                  <a:pt x="39103" y="37312"/>
                </a:lnTo>
                <a:lnTo>
                  <a:pt x="46913" y="29743"/>
                </a:lnTo>
                <a:lnTo>
                  <a:pt x="47510" y="29146"/>
                </a:lnTo>
                <a:lnTo>
                  <a:pt x="48221" y="28676"/>
                </a:lnTo>
                <a:lnTo>
                  <a:pt x="56514" y="22948"/>
                </a:lnTo>
                <a:lnTo>
                  <a:pt x="56337" y="22593"/>
                </a:lnTo>
                <a:lnTo>
                  <a:pt x="64858" y="17348"/>
                </a:lnTo>
                <a:lnTo>
                  <a:pt x="69443" y="14478"/>
                </a:lnTo>
                <a:lnTo>
                  <a:pt x="69621" y="14605"/>
                </a:lnTo>
                <a:lnTo>
                  <a:pt x="74510" y="12280"/>
                </a:lnTo>
                <a:lnTo>
                  <a:pt x="79463" y="10007"/>
                </a:lnTo>
                <a:lnTo>
                  <a:pt x="79527" y="9779"/>
                </a:lnTo>
                <a:lnTo>
                  <a:pt x="84645" y="8102"/>
                </a:lnTo>
                <a:lnTo>
                  <a:pt x="94132" y="5003"/>
                </a:lnTo>
                <a:lnTo>
                  <a:pt x="94310" y="5295"/>
                </a:lnTo>
                <a:lnTo>
                  <a:pt x="104025" y="2679"/>
                </a:lnTo>
                <a:lnTo>
                  <a:pt x="104800" y="2438"/>
                </a:lnTo>
                <a:lnTo>
                  <a:pt x="105689" y="2324"/>
                </a:lnTo>
                <a:lnTo>
                  <a:pt x="116547" y="1244"/>
                </a:lnTo>
                <a:lnTo>
                  <a:pt x="116547" y="952"/>
                </a:lnTo>
                <a:lnTo>
                  <a:pt x="127393" y="241"/>
                </a:lnTo>
                <a:lnTo>
                  <a:pt x="131089" y="0"/>
                </a:lnTo>
                <a:lnTo>
                  <a:pt x="131152" y="292"/>
                </a:lnTo>
                <a:lnTo>
                  <a:pt x="134962" y="355"/>
                </a:lnTo>
                <a:lnTo>
                  <a:pt x="13514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137163" y="2522782"/>
            <a:ext cx="252717" cy="252641"/>
          </a:xfrm>
          <a:custGeom>
            <a:avLst/>
            <a:gdLst/>
            <a:ahLst/>
            <a:cxnLst/>
            <a:rect l="l" t="t" r="r" b="b"/>
            <a:pathLst>
              <a:path w="252717" h="252641">
                <a:moveTo>
                  <a:pt x="3581" y="154343"/>
                </a:moveTo>
                <a:lnTo>
                  <a:pt x="3225" y="153035"/>
                </a:lnTo>
                <a:lnTo>
                  <a:pt x="2921" y="151663"/>
                </a:lnTo>
                <a:lnTo>
                  <a:pt x="2095" y="147726"/>
                </a:lnTo>
                <a:lnTo>
                  <a:pt x="1790" y="147726"/>
                </a:lnTo>
                <a:lnTo>
                  <a:pt x="1320" y="143852"/>
                </a:lnTo>
                <a:lnTo>
                  <a:pt x="546" y="137172"/>
                </a:lnTo>
                <a:lnTo>
                  <a:pt x="774" y="137109"/>
                </a:lnTo>
                <a:lnTo>
                  <a:pt x="419" y="130441"/>
                </a:lnTo>
                <a:lnTo>
                  <a:pt x="190" y="126441"/>
                </a:lnTo>
                <a:lnTo>
                  <a:pt x="0" y="126377"/>
                </a:lnTo>
                <a:lnTo>
                  <a:pt x="190" y="122453"/>
                </a:lnTo>
                <a:lnTo>
                  <a:pt x="546" y="115773"/>
                </a:lnTo>
                <a:lnTo>
                  <a:pt x="723" y="115709"/>
                </a:lnTo>
                <a:lnTo>
                  <a:pt x="1498" y="109093"/>
                </a:lnTo>
                <a:lnTo>
                  <a:pt x="1968" y="105105"/>
                </a:lnTo>
                <a:lnTo>
                  <a:pt x="1790" y="104978"/>
                </a:lnTo>
                <a:lnTo>
                  <a:pt x="2628" y="101168"/>
                </a:lnTo>
                <a:lnTo>
                  <a:pt x="4114" y="94665"/>
                </a:lnTo>
                <a:lnTo>
                  <a:pt x="4356" y="94665"/>
                </a:lnTo>
                <a:lnTo>
                  <a:pt x="6261" y="88226"/>
                </a:lnTo>
                <a:lnTo>
                  <a:pt x="7340" y="84353"/>
                </a:lnTo>
                <a:lnTo>
                  <a:pt x="7162" y="84239"/>
                </a:lnTo>
                <a:lnTo>
                  <a:pt x="8712" y="80594"/>
                </a:lnTo>
                <a:lnTo>
                  <a:pt x="11214" y="74460"/>
                </a:lnTo>
                <a:lnTo>
                  <a:pt x="11455" y="74460"/>
                </a:lnTo>
                <a:lnTo>
                  <a:pt x="14427" y="68440"/>
                </a:lnTo>
                <a:lnTo>
                  <a:pt x="16154" y="64858"/>
                </a:lnTo>
                <a:lnTo>
                  <a:pt x="15976" y="64681"/>
                </a:lnTo>
                <a:lnTo>
                  <a:pt x="18122" y="61404"/>
                </a:lnTo>
                <a:lnTo>
                  <a:pt x="21640" y="55740"/>
                </a:lnTo>
                <a:lnTo>
                  <a:pt x="21882" y="55803"/>
                </a:lnTo>
                <a:lnTo>
                  <a:pt x="25819" y="50368"/>
                </a:lnTo>
                <a:lnTo>
                  <a:pt x="28143" y="47091"/>
                </a:lnTo>
                <a:lnTo>
                  <a:pt x="28028" y="46913"/>
                </a:lnTo>
                <a:lnTo>
                  <a:pt x="30645" y="43992"/>
                </a:lnTo>
                <a:lnTo>
                  <a:pt x="35115" y="39052"/>
                </a:lnTo>
                <a:lnTo>
                  <a:pt x="35293" y="39166"/>
                </a:lnTo>
                <a:lnTo>
                  <a:pt x="40068" y="34455"/>
                </a:lnTo>
                <a:lnTo>
                  <a:pt x="42926" y="31661"/>
                </a:lnTo>
                <a:lnTo>
                  <a:pt x="42811" y="31419"/>
                </a:lnTo>
                <a:lnTo>
                  <a:pt x="45910" y="28968"/>
                </a:lnTo>
                <a:lnTo>
                  <a:pt x="51155" y="24866"/>
                </a:lnTo>
                <a:lnTo>
                  <a:pt x="51333" y="24980"/>
                </a:lnTo>
                <a:lnTo>
                  <a:pt x="56819" y="21158"/>
                </a:lnTo>
                <a:lnTo>
                  <a:pt x="60096" y="18897"/>
                </a:lnTo>
                <a:lnTo>
                  <a:pt x="60096" y="18656"/>
                </a:lnTo>
                <a:lnTo>
                  <a:pt x="63550" y="16814"/>
                </a:lnTo>
                <a:lnTo>
                  <a:pt x="69392" y="13589"/>
                </a:lnTo>
                <a:lnTo>
                  <a:pt x="69519" y="13766"/>
                </a:lnTo>
                <a:lnTo>
                  <a:pt x="75590" y="10909"/>
                </a:lnTo>
                <a:lnTo>
                  <a:pt x="79235" y="9245"/>
                </a:lnTo>
                <a:lnTo>
                  <a:pt x="79235" y="9004"/>
                </a:lnTo>
                <a:lnTo>
                  <a:pt x="82931" y="7747"/>
                </a:lnTo>
                <a:lnTo>
                  <a:pt x="89242" y="5600"/>
                </a:lnTo>
                <a:lnTo>
                  <a:pt x="89369" y="5778"/>
                </a:lnTo>
                <a:lnTo>
                  <a:pt x="95808" y="3987"/>
                </a:lnTo>
                <a:lnTo>
                  <a:pt x="99682" y="2984"/>
                </a:lnTo>
                <a:lnTo>
                  <a:pt x="99745" y="2743"/>
                </a:lnTo>
                <a:lnTo>
                  <a:pt x="103619" y="2082"/>
                </a:lnTo>
                <a:lnTo>
                  <a:pt x="110172" y="1016"/>
                </a:lnTo>
                <a:lnTo>
                  <a:pt x="110286" y="1244"/>
                </a:lnTo>
                <a:lnTo>
                  <a:pt x="116967" y="596"/>
                </a:lnTo>
                <a:lnTo>
                  <a:pt x="120904" y="241"/>
                </a:lnTo>
                <a:lnTo>
                  <a:pt x="120967" y="0"/>
                </a:lnTo>
                <a:lnTo>
                  <a:pt x="124904" y="63"/>
                </a:lnTo>
                <a:lnTo>
                  <a:pt x="131572" y="114"/>
                </a:lnTo>
                <a:lnTo>
                  <a:pt x="131635" y="292"/>
                </a:lnTo>
                <a:lnTo>
                  <a:pt x="138315" y="838"/>
                </a:lnTo>
                <a:lnTo>
                  <a:pt x="142303" y="1066"/>
                </a:lnTo>
                <a:lnTo>
                  <a:pt x="142430" y="889"/>
                </a:lnTo>
                <a:lnTo>
                  <a:pt x="146304" y="1612"/>
                </a:lnTo>
                <a:lnTo>
                  <a:pt x="152857" y="2806"/>
                </a:lnTo>
                <a:lnTo>
                  <a:pt x="152857" y="3035"/>
                </a:lnTo>
                <a:lnTo>
                  <a:pt x="159359" y="4648"/>
                </a:lnTo>
                <a:lnTo>
                  <a:pt x="163233" y="5600"/>
                </a:lnTo>
                <a:lnTo>
                  <a:pt x="163410" y="5422"/>
                </a:lnTo>
                <a:lnTo>
                  <a:pt x="167106" y="6731"/>
                </a:lnTo>
                <a:lnTo>
                  <a:pt x="173367" y="9067"/>
                </a:lnTo>
                <a:lnTo>
                  <a:pt x="173304" y="9245"/>
                </a:lnTo>
                <a:lnTo>
                  <a:pt x="179451" y="11925"/>
                </a:lnTo>
                <a:lnTo>
                  <a:pt x="183146" y="13538"/>
                </a:lnTo>
                <a:lnTo>
                  <a:pt x="186715" y="15316"/>
                </a:lnTo>
                <a:lnTo>
                  <a:pt x="192506" y="18656"/>
                </a:lnTo>
                <a:lnTo>
                  <a:pt x="192443" y="18834"/>
                </a:lnTo>
                <a:lnTo>
                  <a:pt x="198043" y="22529"/>
                </a:lnTo>
                <a:lnTo>
                  <a:pt x="201383" y="24739"/>
                </a:lnTo>
                <a:lnTo>
                  <a:pt x="201561" y="24625"/>
                </a:lnTo>
                <a:lnTo>
                  <a:pt x="204597" y="27127"/>
                </a:lnTo>
                <a:lnTo>
                  <a:pt x="209727" y="31356"/>
                </a:lnTo>
                <a:lnTo>
                  <a:pt x="209613" y="31597"/>
                </a:lnTo>
                <a:lnTo>
                  <a:pt x="214553" y="36131"/>
                </a:lnTo>
                <a:lnTo>
                  <a:pt x="217424" y="38874"/>
                </a:lnTo>
                <a:lnTo>
                  <a:pt x="217652" y="38811"/>
                </a:lnTo>
                <a:lnTo>
                  <a:pt x="220218" y="41783"/>
                </a:lnTo>
                <a:lnTo>
                  <a:pt x="224574" y="46799"/>
                </a:lnTo>
                <a:lnTo>
                  <a:pt x="224459" y="46977"/>
                </a:lnTo>
                <a:lnTo>
                  <a:pt x="228511" y="52336"/>
                </a:lnTo>
                <a:lnTo>
                  <a:pt x="230898" y="55499"/>
                </a:lnTo>
                <a:lnTo>
                  <a:pt x="231127" y="55448"/>
                </a:lnTo>
                <a:lnTo>
                  <a:pt x="233159" y="58839"/>
                </a:lnTo>
                <a:lnTo>
                  <a:pt x="236613" y="64566"/>
                </a:lnTo>
                <a:lnTo>
                  <a:pt x="236435" y="64681"/>
                </a:lnTo>
                <a:lnTo>
                  <a:pt x="239534" y="70637"/>
                </a:lnTo>
                <a:lnTo>
                  <a:pt x="241388" y="74218"/>
                </a:lnTo>
                <a:lnTo>
                  <a:pt x="241630" y="74155"/>
                </a:lnTo>
                <a:lnTo>
                  <a:pt x="243052" y="77863"/>
                </a:lnTo>
                <a:lnTo>
                  <a:pt x="245440" y="84061"/>
                </a:lnTo>
                <a:lnTo>
                  <a:pt x="245262" y="84175"/>
                </a:lnTo>
                <a:lnTo>
                  <a:pt x="247345" y="90614"/>
                </a:lnTo>
                <a:lnTo>
                  <a:pt x="248539" y="94373"/>
                </a:lnTo>
                <a:lnTo>
                  <a:pt x="248780" y="94424"/>
                </a:lnTo>
                <a:lnTo>
                  <a:pt x="249555" y="98247"/>
                </a:lnTo>
                <a:lnTo>
                  <a:pt x="250863" y="104800"/>
                </a:lnTo>
                <a:lnTo>
                  <a:pt x="250685" y="104863"/>
                </a:lnTo>
                <a:lnTo>
                  <a:pt x="251637" y="111544"/>
                </a:lnTo>
                <a:lnTo>
                  <a:pt x="252171" y="115481"/>
                </a:lnTo>
                <a:lnTo>
                  <a:pt x="252412" y="115531"/>
                </a:lnTo>
                <a:lnTo>
                  <a:pt x="252539" y="119468"/>
                </a:lnTo>
                <a:lnTo>
                  <a:pt x="252717" y="126149"/>
                </a:lnTo>
                <a:lnTo>
                  <a:pt x="252539" y="126199"/>
                </a:lnTo>
                <a:lnTo>
                  <a:pt x="252298" y="132880"/>
                </a:lnTo>
                <a:lnTo>
                  <a:pt x="252171" y="136880"/>
                </a:lnTo>
                <a:lnTo>
                  <a:pt x="252412" y="136994"/>
                </a:lnTo>
                <a:lnTo>
                  <a:pt x="251879" y="140868"/>
                </a:lnTo>
                <a:lnTo>
                  <a:pt x="250926" y="147485"/>
                </a:lnTo>
                <a:lnTo>
                  <a:pt x="250748" y="147485"/>
                </a:lnTo>
                <a:lnTo>
                  <a:pt x="249377" y="154101"/>
                </a:lnTo>
                <a:lnTo>
                  <a:pt x="248602" y="157975"/>
                </a:lnTo>
                <a:lnTo>
                  <a:pt x="248780" y="158102"/>
                </a:lnTo>
                <a:lnTo>
                  <a:pt x="247586" y="161848"/>
                </a:lnTo>
                <a:lnTo>
                  <a:pt x="245554" y="168236"/>
                </a:lnTo>
                <a:lnTo>
                  <a:pt x="245376" y="168236"/>
                </a:lnTo>
                <a:lnTo>
                  <a:pt x="242938" y="174498"/>
                </a:lnTo>
                <a:lnTo>
                  <a:pt x="241503" y="178193"/>
                </a:lnTo>
                <a:lnTo>
                  <a:pt x="241630" y="178371"/>
                </a:lnTo>
                <a:lnTo>
                  <a:pt x="239839" y="181825"/>
                </a:lnTo>
                <a:lnTo>
                  <a:pt x="236791" y="187782"/>
                </a:lnTo>
                <a:lnTo>
                  <a:pt x="236562" y="187731"/>
                </a:lnTo>
                <a:lnTo>
                  <a:pt x="233095" y="193509"/>
                </a:lnTo>
                <a:lnTo>
                  <a:pt x="231076" y="196913"/>
                </a:lnTo>
                <a:lnTo>
                  <a:pt x="231190" y="197091"/>
                </a:lnTo>
                <a:lnTo>
                  <a:pt x="228803" y="200190"/>
                </a:lnTo>
                <a:lnTo>
                  <a:pt x="224815" y="205549"/>
                </a:lnTo>
                <a:lnTo>
                  <a:pt x="224574" y="205435"/>
                </a:lnTo>
                <a:lnTo>
                  <a:pt x="220218" y="210553"/>
                </a:lnTo>
                <a:lnTo>
                  <a:pt x="217652" y="213537"/>
                </a:lnTo>
                <a:lnTo>
                  <a:pt x="217716" y="213779"/>
                </a:lnTo>
                <a:lnTo>
                  <a:pt x="214858" y="216458"/>
                </a:lnTo>
                <a:lnTo>
                  <a:pt x="209969" y="221056"/>
                </a:lnTo>
                <a:lnTo>
                  <a:pt x="209791" y="220929"/>
                </a:lnTo>
                <a:lnTo>
                  <a:pt x="204660" y="225171"/>
                </a:lnTo>
                <a:lnTo>
                  <a:pt x="201561" y="227736"/>
                </a:lnTo>
                <a:lnTo>
                  <a:pt x="201625" y="227965"/>
                </a:lnTo>
                <a:lnTo>
                  <a:pt x="198348" y="230111"/>
                </a:lnTo>
                <a:lnTo>
                  <a:pt x="192798" y="233807"/>
                </a:lnTo>
                <a:lnTo>
                  <a:pt x="192620" y="233629"/>
                </a:lnTo>
                <a:lnTo>
                  <a:pt x="186778" y="236969"/>
                </a:lnTo>
                <a:lnTo>
                  <a:pt x="183375" y="239001"/>
                </a:lnTo>
                <a:lnTo>
                  <a:pt x="183375" y="239179"/>
                </a:lnTo>
                <a:lnTo>
                  <a:pt x="179806" y="240792"/>
                </a:lnTo>
                <a:lnTo>
                  <a:pt x="173659" y="243471"/>
                </a:lnTo>
                <a:lnTo>
                  <a:pt x="173545" y="243293"/>
                </a:lnTo>
                <a:lnTo>
                  <a:pt x="167220" y="245618"/>
                </a:lnTo>
                <a:lnTo>
                  <a:pt x="163474" y="246989"/>
                </a:lnTo>
                <a:lnTo>
                  <a:pt x="163474" y="247218"/>
                </a:lnTo>
                <a:lnTo>
                  <a:pt x="159651" y="248170"/>
                </a:lnTo>
                <a:lnTo>
                  <a:pt x="153212" y="249783"/>
                </a:lnTo>
                <a:lnTo>
                  <a:pt x="153098" y="249555"/>
                </a:lnTo>
                <a:lnTo>
                  <a:pt x="146481" y="250799"/>
                </a:lnTo>
                <a:lnTo>
                  <a:pt x="142544" y="251510"/>
                </a:lnTo>
                <a:lnTo>
                  <a:pt x="142544" y="251688"/>
                </a:lnTo>
                <a:lnTo>
                  <a:pt x="138607" y="251993"/>
                </a:lnTo>
                <a:lnTo>
                  <a:pt x="131927" y="252526"/>
                </a:lnTo>
                <a:lnTo>
                  <a:pt x="131876" y="252285"/>
                </a:lnTo>
                <a:lnTo>
                  <a:pt x="125133" y="252412"/>
                </a:lnTo>
                <a:lnTo>
                  <a:pt x="121208" y="252412"/>
                </a:lnTo>
                <a:lnTo>
                  <a:pt x="121081" y="252641"/>
                </a:lnTo>
                <a:lnTo>
                  <a:pt x="117208" y="252285"/>
                </a:lnTo>
                <a:lnTo>
                  <a:pt x="110528" y="251637"/>
                </a:lnTo>
                <a:lnTo>
                  <a:pt x="110528" y="251396"/>
                </a:lnTo>
                <a:lnTo>
                  <a:pt x="103860" y="250380"/>
                </a:lnTo>
                <a:lnTo>
                  <a:pt x="99923" y="249720"/>
                </a:lnTo>
                <a:lnTo>
                  <a:pt x="99796" y="249910"/>
                </a:lnTo>
                <a:lnTo>
                  <a:pt x="96050" y="248894"/>
                </a:lnTo>
                <a:lnTo>
                  <a:pt x="89611" y="247167"/>
                </a:lnTo>
                <a:lnTo>
                  <a:pt x="89611" y="246926"/>
                </a:lnTo>
                <a:lnTo>
                  <a:pt x="83223" y="244779"/>
                </a:lnTo>
                <a:lnTo>
                  <a:pt x="79476" y="243471"/>
                </a:lnTo>
                <a:lnTo>
                  <a:pt x="79286" y="243649"/>
                </a:lnTo>
                <a:lnTo>
                  <a:pt x="75780" y="241973"/>
                </a:lnTo>
                <a:lnTo>
                  <a:pt x="69697" y="239179"/>
                </a:lnTo>
                <a:lnTo>
                  <a:pt x="69761" y="239001"/>
                </a:lnTo>
                <a:lnTo>
                  <a:pt x="63855" y="235775"/>
                </a:lnTo>
                <a:lnTo>
                  <a:pt x="60337" y="233870"/>
                </a:lnTo>
                <a:lnTo>
                  <a:pt x="60159" y="233984"/>
                </a:lnTo>
                <a:lnTo>
                  <a:pt x="56934" y="231787"/>
                </a:lnTo>
                <a:lnTo>
                  <a:pt x="51447" y="227965"/>
                </a:lnTo>
                <a:lnTo>
                  <a:pt x="51511" y="227787"/>
                </a:lnTo>
                <a:lnTo>
                  <a:pt x="46202" y="223608"/>
                </a:lnTo>
                <a:lnTo>
                  <a:pt x="43103" y="221170"/>
                </a:lnTo>
                <a:lnTo>
                  <a:pt x="42926" y="221284"/>
                </a:lnTo>
                <a:lnTo>
                  <a:pt x="40132" y="218490"/>
                </a:lnTo>
                <a:lnTo>
                  <a:pt x="35356" y="213842"/>
                </a:lnTo>
                <a:lnTo>
                  <a:pt x="35420" y="213664"/>
                </a:lnTo>
                <a:lnTo>
                  <a:pt x="30949" y="208648"/>
                </a:lnTo>
                <a:lnTo>
                  <a:pt x="28257" y="205727"/>
                </a:lnTo>
                <a:lnTo>
                  <a:pt x="28079" y="205790"/>
                </a:lnTo>
                <a:lnTo>
                  <a:pt x="25755" y="202628"/>
                </a:lnTo>
                <a:lnTo>
                  <a:pt x="21818" y="197205"/>
                </a:lnTo>
                <a:lnTo>
                  <a:pt x="21996" y="197027"/>
                </a:lnTo>
                <a:lnTo>
                  <a:pt x="18427" y="191363"/>
                </a:lnTo>
                <a:lnTo>
                  <a:pt x="16281" y="187960"/>
                </a:lnTo>
                <a:lnTo>
                  <a:pt x="16040" y="188023"/>
                </a:lnTo>
                <a:lnTo>
                  <a:pt x="14312" y="184505"/>
                </a:lnTo>
                <a:lnTo>
                  <a:pt x="11391" y="178485"/>
                </a:lnTo>
                <a:lnTo>
                  <a:pt x="11569" y="178371"/>
                </a:lnTo>
                <a:lnTo>
                  <a:pt x="8953" y="172173"/>
                </a:lnTo>
                <a:lnTo>
                  <a:pt x="7454" y="168465"/>
                </a:lnTo>
                <a:lnTo>
                  <a:pt x="7213" y="168465"/>
                </a:lnTo>
                <a:lnTo>
                  <a:pt x="6083" y="164719"/>
                </a:lnTo>
                <a:lnTo>
                  <a:pt x="4597" y="159651"/>
                </a:lnTo>
                <a:lnTo>
                  <a:pt x="4838" y="159524"/>
                </a:lnTo>
                <a:lnTo>
                  <a:pt x="3581" y="1543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170002" y="2555129"/>
            <a:ext cx="187147" cy="187905"/>
          </a:xfrm>
          <a:custGeom>
            <a:avLst/>
            <a:gdLst/>
            <a:ahLst/>
            <a:cxnLst/>
            <a:rect l="l" t="t" r="r" b="b"/>
            <a:pathLst>
              <a:path w="187147" h="187905">
                <a:moveTo>
                  <a:pt x="4483" y="121995"/>
                </a:moveTo>
                <a:lnTo>
                  <a:pt x="9212" y="133684"/>
                </a:lnTo>
                <a:lnTo>
                  <a:pt x="14333" y="143727"/>
                </a:lnTo>
                <a:lnTo>
                  <a:pt x="22773" y="155684"/>
                </a:lnTo>
                <a:lnTo>
                  <a:pt x="31609" y="164080"/>
                </a:lnTo>
                <a:lnTo>
                  <a:pt x="42988" y="173146"/>
                </a:lnTo>
                <a:lnTo>
                  <a:pt x="53814" y="178688"/>
                </a:lnTo>
                <a:lnTo>
                  <a:pt x="67370" y="184182"/>
                </a:lnTo>
                <a:lnTo>
                  <a:pt x="79355" y="186451"/>
                </a:lnTo>
                <a:lnTo>
                  <a:pt x="93724" y="187905"/>
                </a:lnTo>
                <a:lnTo>
                  <a:pt x="105662" y="186724"/>
                </a:lnTo>
                <a:lnTo>
                  <a:pt x="120227" y="184059"/>
                </a:lnTo>
                <a:lnTo>
                  <a:pt x="131514" y="179504"/>
                </a:lnTo>
                <a:lnTo>
                  <a:pt x="144594" y="172872"/>
                </a:lnTo>
                <a:lnTo>
                  <a:pt x="154158" y="165265"/>
                </a:lnTo>
                <a:lnTo>
                  <a:pt x="164700" y="155288"/>
                </a:lnTo>
                <a:lnTo>
                  <a:pt x="171737" y="145358"/>
                </a:lnTo>
                <a:lnTo>
                  <a:pt x="172657" y="143928"/>
                </a:lnTo>
                <a:lnTo>
                  <a:pt x="178803" y="134391"/>
                </a:lnTo>
                <a:lnTo>
                  <a:pt x="177546" y="132968"/>
                </a:lnTo>
                <a:lnTo>
                  <a:pt x="182499" y="121995"/>
                </a:lnTo>
                <a:lnTo>
                  <a:pt x="183033" y="120802"/>
                </a:lnTo>
                <a:lnTo>
                  <a:pt x="183388" y="120738"/>
                </a:lnTo>
                <a:lnTo>
                  <a:pt x="183566" y="119608"/>
                </a:lnTo>
                <a:lnTo>
                  <a:pt x="186069" y="106752"/>
                </a:lnTo>
                <a:lnTo>
                  <a:pt x="187144" y="94926"/>
                </a:lnTo>
                <a:lnTo>
                  <a:pt x="187147" y="93204"/>
                </a:lnTo>
                <a:lnTo>
                  <a:pt x="186535" y="80328"/>
                </a:lnTo>
                <a:lnTo>
                  <a:pt x="183617" y="68481"/>
                </a:lnTo>
                <a:lnTo>
                  <a:pt x="183147" y="66915"/>
                </a:lnTo>
                <a:lnTo>
                  <a:pt x="178592" y="55159"/>
                </a:lnTo>
                <a:lnTo>
                  <a:pt x="172695" y="44352"/>
                </a:lnTo>
                <a:lnTo>
                  <a:pt x="171882" y="42760"/>
                </a:lnTo>
                <a:lnTo>
                  <a:pt x="171222" y="41515"/>
                </a:lnTo>
                <a:lnTo>
                  <a:pt x="170815" y="41579"/>
                </a:lnTo>
                <a:lnTo>
                  <a:pt x="169736" y="40385"/>
                </a:lnTo>
                <a:lnTo>
                  <a:pt x="162052" y="31559"/>
                </a:lnTo>
                <a:lnTo>
                  <a:pt x="162763" y="29895"/>
                </a:lnTo>
                <a:lnTo>
                  <a:pt x="154292" y="22796"/>
                </a:lnTo>
                <a:lnTo>
                  <a:pt x="144117" y="14822"/>
                </a:lnTo>
                <a:lnTo>
                  <a:pt x="133333" y="9252"/>
                </a:lnTo>
                <a:lnTo>
                  <a:pt x="119800" y="3753"/>
                </a:lnTo>
                <a:lnTo>
                  <a:pt x="107822" y="1509"/>
                </a:lnTo>
                <a:lnTo>
                  <a:pt x="93399" y="0"/>
                </a:lnTo>
                <a:lnTo>
                  <a:pt x="81454" y="1169"/>
                </a:lnTo>
                <a:lnTo>
                  <a:pt x="66883" y="3890"/>
                </a:lnTo>
                <a:lnTo>
                  <a:pt x="55598" y="8475"/>
                </a:lnTo>
                <a:lnTo>
                  <a:pt x="42565" y="15076"/>
                </a:lnTo>
                <a:lnTo>
                  <a:pt x="32989" y="22644"/>
                </a:lnTo>
                <a:lnTo>
                  <a:pt x="22396" y="32627"/>
                </a:lnTo>
                <a:lnTo>
                  <a:pt x="15379" y="42625"/>
                </a:lnTo>
                <a:lnTo>
                  <a:pt x="8004" y="55165"/>
                </a:lnTo>
                <a:lnTo>
                  <a:pt x="4065" y="66690"/>
                </a:lnTo>
                <a:lnTo>
                  <a:pt x="529" y="80856"/>
                </a:lnTo>
                <a:lnTo>
                  <a:pt x="0" y="93013"/>
                </a:lnTo>
                <a:lnTo>
                  <a:pt x="13" y="94690"/>
                </a:lnTo>
                <a:lnTo>
                  <a:pt x="1150" y="107236"/>
                </a:lnTo>
                <a:lnTo>
                  <a:pt x="3703" y="119274"/>
                </a:lnTo>
                <a:lnTo>
                  <a:pt x="4001" y="121043"/>
                </a:lnTo>
                <a:lnTo>
                  <a:pt x="4064" y="121513"/>
                </a:lnTo>
                <a:lnTo>
                  <a:pt x="4242" y="121513"/>
                </a:lnTo>
                <a:lnTo>
                  <a:pt x="4483" y="12199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269634" y="2520579"/>
            <a:ext cx="102654" cy="59791"/>
          </a:xfrm>
          <a:custGeom>
            <a:avLst/>
            <a:gdLst/>
            <a:ahLst/>
            <a:cxnLst/>
            <a:rect l="l" t="t" r="r" b="b"/>
            <a:pathLst>
              <a:path w="102654" h="59791">
                <a:moveTo>
                  <a:pt x="102654" y="59791"/>
                </a:moveTo>
                <a:lnTo>
                  <a:pt x="96392" y="50914"/>
                </a:lnTo>
                <a:lnTo>
                  <a:pt x="89484" y="42379"/>
                </a:lnTo>
                <a:lnTo>
                  <a:pt x="86918" y="39166"/>
                </a:lnTo>
                <a:lnTo>
                  <a:pt x="86740" y="39217"/>
                </a:lnTo>
                <a:lnTo>
                  <a:pt x="83692" y="36360"/>
                </a:lnTo>
                <a:lnTo>
                  <a:pt x="78803" y="31775"/>
                </a:lnTo>
                <a:lnTo>
                  <a:pt x="78866" y="31534"/>
                </a:lnTo>
                <a:lnTo>
                  <a:pt x="73558" y="27482"/>
                </a:lnTo>
                <a:lnTo>
                  <a:pt x="66586" y="22174"/>
                </a:lnTo>
                <a:lnTo>
                  <a:pt x="66344" y="22415"/>
                </a:lnTo>
                <a:lnTo>
                  <a:pt x="59016" y="17525"/>
                </a:lnTo>
                <a:lnTo>
                  <a:pt x="57289" y="16395"/>
                </a:lnTo>
                <a:lnTo>
                  <a:pt x="55321" y="15493"/>
                </a:lnTo>
                <a:lnTo>
                  <a:pt x="45427" y="10972"/>
                </a:lnTo>
                <a:lnTo>
                  <a:pt x="35344" y="6730"/>
                </a:lnTo>
                <a:lnTo>
                  <a:pt x="33083" y="5778"/>
                </a:lnTo>
                <a:lnTo>
                  <a:pt x="30581" y="5181"/>
                </a:lnTo>
                <a:lnTo>
                  <a:pt x="22415" y="3149"/>
                </a:lnTo>
                <a:lnTo>
                  <a:pt x="22415" y="2857"/>
                </a:lnTo>
                <a:lnTo>
                  <a:pt x="14185" y="1485"/>
                </a:lnTo>
                <a:lnTo>
                  <a:pt x="7213" y="292"/>
                </a:lnTo>
                <a:lnTo>
                  <a:pt x="7035" y="292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336877" y="2581385"/>
            <a:ext cx="55206" cy="173418"/>
          </a:xfrm>
          <a:custGeom>
            <a:avLst/>
            <a:gdLst/>
            <a:ahLst/>
            <a:cxnLst/>
            <a:rect l="l" t="t" r="r" b="b"/>
            <a:pathLst>
              <a:path w="55206" h="173418">
                <a:moveTo>
                  <a:pt x="0" y="173418"/>
                </a:moveTo>
                <a:lnTo>
                  <a:pt x="3810" y="170853"/>
                </a:lnTo>
                <a:lnTo>
                  <a:pt x="7391" y="167868"/>
                </a:lnTo>
                <a:lnTo>
                  <a:pt x="12217" y="163880"/>
                </a:lnTo>
                <a:lnTo>
                  <a:pt x="12458" y="163995"/>
                </a:lnTo>
                <a:lnTo>
                  <a:pt x="16814" y="159524"/>
                </a:lnTo>
                <a:lnTo>
                  <a:pt x="23190" y="152971"/>
                </a:lnTo>
                <a:lnTo>
                  <a:pt x="23012" y="152679"/>
                </a:lnTo>
                <a:lnTo>
                  <a:pt x="29032" y="145694"/>
                </a:lnTo>
                <a:lnTo>
                  <a:pt x="30111" y="144449"/>
                </a:lnTo>
                <a:lnTo>
                  <a:pt x="31000" y="142951"/>
                </a:lnTo>
                <a:lnTo>
                  <a:pt x="36728" y="133718"/>
                </a:lnTo>
                <a:lnTo>
                  <a:pt x="42265" y="124294"/>
                </a:lnTo>
                <a:lnTo>
                  <a:pt x="43700" y="121729"/>
                </a:lnTo>
                <a:lnTo>
                  <a:pt x="44716" y="118935"/>
                </a:lnTo>
                <a:lnTo>
                  <a:pt x="47574" y="111480"/>
                </a:lnTo>
                <a:lnTo>
                  <a:pt x="47866" y="111544"/>
                </a:lnTo>
                <a:lnTo>
                  <a:pt x="50139" y="103911"/>
                </a:lnTo>
                <a:lnTo>
                  <a:pt x="52285" y="96748"/>
                </a:lnTo>
                <a:lnTo>
                  <a:pt x="52044" y="96570"/>
                </a:lnTo>
                <a:lnTo>
                  <a:pt x="53530" y="89179"/>
                </a:lnTo>
                <a:lnTo>
                  <a:pt x="54190" y="85966"/>
                </a:lnTo>
                <a:lnTo>
                  <a:pt x="54483" y="82562"/>
                </a:lnTo>
                <a:lnTo>
                  <a:pt x="55079" y="71653"/>
                </a:lnTo>
                <a:lnTo>
                  <a:pt x="54902" y="71653"/>
                </a:lnTo>
                <a:lnTo>
                  <a:pt x="55143" y="60744"/>
                </a:lnTo>
                <a:lnTo>
                  <a:pt x="55206" y="59499"/>
                </a:lnTo>
                <a:lnTo>
                  <a:pt x="54965" y="58242"/>
                </a:lnTo>
                <a:lnTo>
                  <a:pt x="53657" y="48640"/>
                </a:lnTo>
                <a:lnTo>
                  <a:pt x="53949" y="48526"/>
                </a:lnTo>
                <a:lnTo>
                  <a:pt x="52108" y="39103"/>
                </a:lnTo>
                <a:lnTo>
                  <a:pt x="50965" y="33439"/>
                </a:lnTo>
                <a:lnTo>
                  <a:pt x="50787" y="33388"/>
                </a:lnTo>
                <a:lnTo>
                  <a:pt x="49009" y="27774"/>
                </a:lnTo>
                <a:lnTo>
                  <a:pt x="47459" y="23012"/>
                </a:lnTo>
                <a:lnTo>
                  <a:pt x="47574" y="22834"/>
                </a:lnTo>
                <a:lnTo>
                  <a:pt x="45491" y="18364"/>
                </a:lnTo>
                <a:lnTo>
                  <a:pt x="41135" y="9055"/>
                </a:lnTo>
                <a:lnTo>
                  <a:pt x="3600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330141" y="2754806"/>
            <a:ext cx="6731" cy="3873"/>
          </a:xfrm>
          <a:custGeom>
            <a:avLst/>
            <a:gdLst/>
            <a:ahLst/>
            <a:cxnLst/>
            <a:rect l="l" t="t" r="r" b="b"/>
            <a:pathLst>
              <a:path w="6731" h="3873">
                <a:moveTo>
                  <a:pt x="0" y="3873"/>
                </a:moveTo>
                <a:lnTo>
                  <a:pt x="673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372285" y="2580374"/>
            <a:ext cx="838" cy="1485"/>
          </a:xfrm>
          <a:custGeom>
            <a:avLst/>
            <a:gdLst/>
            <a:ahLst/>
            <a:cxnLst/>
            <a:rect l="l" t="t" r="r" b="b"/>
            <a:pathLst>
              <a:path w="838" h="1485">
                <a:moveTo>
                  <a:pt x="838" y="1485"/>
                </a:moveTo>
                <a:lnTo>
                  <a:pt x="482" y="71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299618" y="2769952"/>
            <a:ext cx="6794" cy="2438"/>
          </a:xfrm>
          <a:custGeom>
            <a:avLst/>
            <a:gdLst/>
            <a:ahLst/>
            <a:cxnLst/>
            <a:rect l="l" t="t" r="r" b="b"/>
            <a:pathLst>
              <a:path w="6794" h="2438">
                <a:moveTo>
                  <a:pt x="0" y="2438"/>
                </a:moveTo>
                <a:lnTo>
                  <a:pt x="679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1544552" y="2131534"/>
            <a:ext cx="5467" cy="133591"/>
          </a:xfrm>
          <a:custGeom>
            <a:avLst/>
            <a:gdLst/>
            <a:ahLst/>
            <a:cxnLst/>
            <a:rect l="l" t="t" r="r" b="b"/>
            <a:pathLst>
              <a:path w="5467" h="133591">
                <a:moveTo>
                  <a:pt x="5467" y="133591"/>
                </a:moveTo>
                <a:lnTo>
                  <a:pt x="3069" y="119081"/>
                </a:lnTo>
                <a:lnTo>
                  <a:pt x="1808" y="109021"/>
                </a:lnTo>
                <a:lnTo>
                  <a:pt x="1102" y="97815"/>
                </a:lnTo>
                <a:lnTo>
                  <a:pt x="692" y="87922"/>
                </a:lnTo>
                <a:lnTo>
                  <a:pt x="177" y="72090"/>
                </a:lnTo>
                <a:lnTo>
                  <a:pt x="0" y="60649"/>
                </a:lnTo>
                <a:lnTo>
                  <a:pt x="108" y="50947"/>
                </a:lnTo>
                <a:lnTo>
                  <a:pt x="451" y="40335"/>
                </a:lnTo>
                <a:lnTo>
                  <a:pt x="975" y="26163"/>
                </a:lnTo>
                <a:lnTo>
                  <a:pt x="1174" y="20383"/>
                </a:lnTo>
                <a:lnTo>
                  <a:pt x="1479" y="10248"/>
                </a:lnTo>
                <a:lnTo>
                  <a:pt x="1530" y="9893"/>
                </a:lnTo>
                <a:lnTo>
                  <a:pt x="356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1547992" y="1935520"/>
            <a:ext cx="53174" cy="197319"/>
          </a:xfrm>
          <a:custGeom>
            <a:avLst/>
            <a:gdLst/>
            <a:ahLst/>
            <a:cxnLst/>
            <a:rect l="l" t="t" r="r" b="b"/>
            <a:pathLst>
              <a:path w="53174" h="197319">
                <a:moveTo>
                  <a:pt x="0" y="197319"/>
                </a:moveTo>
                <a:lnTo>
                  <a:pt x="841" y="182466"/>
                </a:lnTo>
                <a:lnTo>
                  <a:pt x="1782" y="172237"/>
                </a:lnTo>
                <a:lnTo>
                  <a:pt x="3424" y="161603"/>
                </a:lnTo>
                <a:lnTo>
                  <a:pt x="5664" y="149326"/>
                </a:lnTo>
                <a:lnTo>
                  <a:pt x="8535" y="133723"/>
                </a:lnTo>
                <a:lnTo>
                  <a:pt x="10710" y="122442"/>
                </a:lnTo>
                <a:lnTo>
                  <a:pt x="12822" y="112938"/>
                </a:lnTo>
                <a:lnTo>
                  <a:pt x="15499" y="102666"/>
                </a:lnTo>
                <a:lnTo>
                  <a:pt x="19373" y="89079"/>
                </a:lnTo>
                <a:lnTo>
                  <a:pt x="25533" y="68405"/>
                </a:lnTo>
                <a:lnTo>
                  <a:pt x="29080" y="57515"/>
                </a:lnTo>
                <a:lnTo>
                  <a:pt x="32399" y="48376"/>
                </a:lnTo>
                <a:lnTo>
                  <a:pt x="36267" y="38457"/>
                </a:lnTo>
                <a:lnTo>
                  <a:pt x="41461" y="25228"/>
                </a:lnTo>
                <a:lnTo>
                  <a:pt x="43522" y="19900"/>
                </a:lnTo>
                <a:lnTo>
                  <a:pt x="47447" y="9715"/>
                </a:lnTo>
                <a:lnTo>
                  <a:pt x="47625" y="9359"/>
                </a:lnTo>
                <a:lnTo>
                  <a:pt x="5317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1555747" y="2302322"/>
            <a:ext cx="93649" cy="228447"/>
          </a:xfrm>
          <a:custGeom>
            <a:avLst/>
            <a:gdLst/>
            <a:ahLst/>
            <a:cxnLst/>
            <a:rect l="l" t="t" r="r" b="b"/>
            <a:pathLst>
              <a:path w="93649" h="228447">
                <a:moveTo>
                  <a:pt x="93649" y="228447"/>
                </a:moveTo>
                <a:lnTo>
                  <a:pt x="84783" y="215582"/>
                </a:lnTo>
                <a:lnTo>
                  <a:pt x="78620" y="206309"/>
                </a:lnTo>
                <a:lnTo>
                  <a:pt x="73552" y="197981"/>
                </a:lnTo>
                <a:lnTo>
                  <a:pt x="67973" y="187951"/>
                </a:lnTo>
                <a:lnTo>
                  <a:pt x="61277" y="175450"/>
                </a:lnTo>
                <a:lnTo>
                  <a:pt x="53818" y="161452"/>
                </a:lnTo>
                <a:lnTo>
                  <a:pt x="48538" y="151236"/>
                </a:lnTo>
                <a:lnTo>
                  <a:pt x="44336" y="142428"/>
                </a:lnTo>
                <a:lnTo>
                  <a:pt x="40113" y="132650"/>
                </a:lnTo>
                <a:lnTo>
                  <a:pt x="34769" y="119527"/>
                </a:lnTo>
                <a:lnTo>
                  <a:pt x="26797" y="99578"/>
                </a:lnTo>
                <a:lnTo>
                  <a:pt x="22723" y="88852"/>
                </a:lnTo>
                <a:lnTo>
                  <a:pt x="19572" y="79638"/>
                </a:lnTo>
                <a:lnTo>
                  <a:pt x="16474" y="69464"/>
                </a:lnTo>
                <a:lnTo>
                  <a:pt x="12562" y="55861"/>
                </a:lnTo>
                <a:lnTo>
                  <a:pt x="6854" y="35757"/>
                </a:lnTo>
                <a:lnTo>
                  <a:pt x="4321" y="25633"/>
                </a:lnTo>
                <a:lnTo>
                  <a:pt x="2403" y="15486"/>
                </a:lnTo>
                <a:lnTo>
                  <a:pt x="139" y="92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1601170" y="1812414"/>
            <a:ext cx="75895" cy="123101"/>
          </a:xfrm>
          <a:custGeom>
            <a:avLst/>
            <a:gdLst/>
            <a:ahLst/>
            <a:cxnLst/>
            <a:rect l="l" t="t" r="r" b="b"/>
            <a:pathLst>
              <a:path w="75895" h="123101">
                <a:moveTo>
                  <a:pt x="0" y="123101"/>
                </a:moveTo>
                <a:lnTo>
                  <a:pt x="5558" y="109536"/>
                </a:lnTo>
                <a:lnTo>
                  <a:pt x="9786" y="100338"/>
                </a:lnTo>
                <a:lnTo>
                  <a:pt x="15192" y="90344"/>
                </a:lnTo>
                <a:lnTo>
                  <a:pt x="19786" y="82270"/>
                </a:lnTo>
                <a:lnTo>
                  <a:pt x="27682" y="68505"/>
                </a:lnTo>
                <a:lnTo>
                  <a:pt x="33534" y="58644"/>
                </a:lnTo>
                <a:lnTo>
                  <a:pt x="38720" y="50424"/>
                </a:lnTo>
                <a:lnTo>
                  <a:pt x="44616" y="41586"/>
                </a:lnTo>
                <a:lnTo>
                  <a:pt x="52602" y="29868"/>
                </a:lnTo>
                <a:lnTo>
                  <a:pt x="55854" y="25095"/>
                </a:lnTo>
                <a:lnTo>
                  <a:pt x="63570" y="14033"/>
                </a:lnTo>
                <a:lnTo>
                  <a:pt x="70319" y="6031"/>
                </a:lnTo>
                <a:lnTo>
                  <a:pt x="758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1647370" y="2527432"/>
            <a:ext cx="212293" cy="194703"/>
          </a:xfrm>
          <a:custGeom>
            <a:avLst/>
            <a:gdLst/>
            <a:ahLst/>
            <a:cxnLst/>
            <a:rect l="l" t="t" r="r" b="b"/>
            <a:pathLst>
              <a:path w="212293" h="194703">
                <a:moveTo>
                  <a:pt x="0" y="0"/>
                </a:moveTo>
                <a:lnTo>
                  <a:pt x="2032" y="4114"/>
                </a:lnTo>
                <a:lnTo>
                  <a:pt x="2082" y="4292"/>
                </a:lnTo>
                <a:lnTo>
                  <a:pt x="4889" y="7924"/>
                </a:lnTo>
                <a:lnTo>
                  <a:pt x="14244" y="20547"/>
                </a:lnTo>
                <a:lnTo>
                  <a:pt x="20926" y="29766"/>
                </a:lnTo>
                <a:lnTo>
                  <a:pt x="26610" y="37480"/>
                </a:lnTo>
                <a:lnTo>
                  <a:pt x="32971" y="45588"/>
                </a:lnTo>
                <a:lnTo>
                  <a:pt x="41683" y="55989"/>
                </a:lnTo>
                <a:lnTo>
                  <a:pt x="46266" y="61290"/>
                </a:lnTo>
                <a:lnTo>
                  <a:pt x="56685" y="73247"/>
                </a:lnTo>
                <a:lnTo>
                  <a:pt x="64358" y="81802"/>
                </a:lnTo>
                <a:lnTo>
                  <a:pt x="71109" y="88838"/>
                </a:lnTo>
                <a:lnTo>
                  <a:pt x="78764" y="96235"/>
                </a:lnTo>
                <a:lnTo>
                  <a:pt x="89148" y="105876"/>
                </a:lnTo>
                <a:lnTo>
                  <a:pt x="93357" y="109753"/>
                </a:lnTo>
                <a:lnTo>
                  <a:pt x="105027" y="120474"/>
                </a:lnTo>
                <a:lnTo>
                  <a:pt x="113594" y="128120"/>
                </a:lnTo>
                <a:lnTo>
                  <a:pt x="121081" y="134365"/>
                </a:lnTo>
                <a:lnTo>
                  <a:pt x="129515" y="140879"/>
                </a:lnTo>
                <a:lnTo>
                  <a:pt x="140920" y="149336"/>
                </a:lnTo>
                <a:lnTo>
                  <a:pt x="145465" y="152679"/>
                </a:lnTo>
                <a:lnTo>
                  <a:pt x="158159" y="161818"/>
                </a:lnTo>
                <a:lnTo>
                  <a:pt x="167533" y="168191"/>
                </a:lnTo>
                <a:lnTo>
                  <a:pt x="175625" y="173314"/>
                </a:lnTo>
                <a:lnTo>
                  <a:pt x="184474" y="178699"/>
                </a:lnTo>
                <a:lnTo>
                  <a:pt x="196118" y="185861"/>
                </a:lnTo>
                <a:lnTo>
                  <a:pt x="202031" y="189572"/>
                </a:lnTo>
                <a:lnTo>
                  <a:pt x="206806" y="192557"/>
                </a:lnTo>
                <a:lnTo>
                  <a:pt x="207048" y="192671"/>
                </a:lnTo>
                <a:lnTo>
                  <a:pt x="212293" y="19470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349635" y="1614547"/>
            <a:ext cx="139560" cy="69748"/>
          </a:xfrm>
          <a:custGeom>
            <a:avLst/>
            <a:gdLst/>
            <a:ahLst/>
            <a:cxnLst/>
            <a:rect l="l" t="t" r="r" b="b"/>
            <a:pathLst>
              <a:path w="139560" h="69748">
                <a:moveTo>
                  <a:pt x="0" y="0"/>
                </a:moveTo>
                <a:lnTo>
                  <a:pt x="14989" y="5156"/>
                </a:lnTo>
                <a:lnTo>
                  <a:pt x="25806" y="9047"/>
                </a:lnTo>
                <a:lnTo>
                  <a:pt x="34872" y="12658"/>
                </a:lnTo>
                <a:lnTo>
                  <a:pt x="44612" y="16970"/>
                </a:lnTo>
                <a:lnTo>
                  <a:pt x="57451" y="22969"/>
                </a:lnTo>
                <a:lnTo>
                  <a:pt x="62598" y="25400"/>
                </a:lnTo>
                <a:lnTo>
                  <a:pt x="76850" y="32217"/>
                </a:lnTo>
                <a:lnTo>
                  <a:pt x="87038" y="37398"/>
                </a:lnTo>
                <a:lnTo>
                  <a:pt x="95526" y="42086"/>
                </a:lnTo>
                <a:lnTo>
                  <a:pt x="104678" y="47428"/>
                </a:lnTo>
                <a:lnTo>
                  <a:pt x="116858" y="54569"/>
                </a:lnTo>
                <a:lnTo>
                  <a:pt x="121970" y="57531"/>
                </a:lnTo>
                <a:lnTo>
                  <a:pt x="131089" y="62839"/>
                </a:lnTo>
                <a:lnTo>
                  <a:pt x="131445" y="63068"/>
                </a:lnTo>
                <a:lnTo>
                  <a:pt x="139560" y="697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1855367" y="2719988"/>
            <a:ext cx="217893" cy="71831"/>
          </a:xfrm>
          <a:custGeom>
            <a:avLst/>
            <a:gdLst/>
            <a:ahLst/>
            <a:cxnLst/>
            <a:rect l="l" t="t" r="r" b="b"/>
            <a:pathLst>
              <a:path w="217893" h="71831">
                <a:moveTo>
                  <a:pt x="0" y="0"/>
                </a:moveTo>
                <a:lnTo>
                  <a:pt x="13496" y="7761"/>
                </a:lnTo>
                <a:lnTo>
                  <a:pt x="23185" y="13089"/>
                </a:lnTo>
                <a:lnTo>
                  <a:pt x="31935" y="17429"/>
                </a:lnTo>
                <a:lnTo>
                  <a:pt x="42611" y="22225"/>
                </a:lnTo>
                <a:lnTo>
                  <a:pt x="54483" y="27368"/>
                </a:lnTo>
                <a:lnTo>
                  <a:pt x="69036" y="33644"/>
                </a:lnTo>
                <a:lnTo>
                  <a:pt x="79636" y="38063"/>
                </a:lnTo>
                <a:lnTo>
                  <a:pt x="88752" y="41528"/>
                </a:lnTo>
                <a:lnTo>
                  <a:pt x="98854" y="44944"/>
                </a:lnTo>
                <a:lnTo>
                  <a:pt x="112414" y="49219"/>
                </a:lnTo>
                <a:lnTo>
                  <a:pt x="132807" y="55435"/>
                </a:lnTo>
                <a:lnTo>
                  <a:pt x="143825" y="58537"/>
                </a:lnTo>
                <a:lnTo>
                  <a:pt x="153246" y="60858"/>
                </a:lnTo>
                <a:lnTo>
                  <a:pt x="163583" y="63095"/>
                </a:lnTo>
                <a:lnTo>
                  <a:pt x="177350" y="65948"/>
                </a:lnTo>
                <a:lnTo>
                  <a:pt x="183261" y="67183"/>
                </a:lnTo>
                <a:lnTo>
                  <a:pt x="196791" y="69863"/>
                </a:lnTo>
                <a:lnTo>
                  <a:pt x="206848" y="71090"/>
                </a:lnTo>
                <a:lnTo>
                  <a:pt x="217893" y="7183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488656" y="1683939"/>
            <a:ext cx="102184" cy="85305"/>
          </a:xfrm>
          <a:custGeom>
            <a:avLst/>
            <a:gdLst/>
            <a:ahLst/>
            <a:cxnLst/>
            <a:rect l="l" t="t" r="r" b="b"/>
            <a:pathLst>
              <a:path w="102184" h="85305">
                <a:moveTo>
                  <a:pt x="0" y="0"/>
                </a:moveTo>
                <a:lnTo>
                  <a:pt x="12626" y="7668"/>
                </a:lnTo>
                <a:lnTo>
                  <a:pt x="21122" y="13299"/>
                </a:lnTo>
                <a:lnTo>
                  <a:pt x="29926" y="19972"/>
                </a:lnTo>
                <a:lnTo>
                  <a:pt x="38392" y="26708"/>
                </a:lnTo>
                <a:lnTo>
                  <a:pt x="50693" y="36628"/>
                </a:lnTo>
                <a:lnTo>
                  <a:pt x="59452" y="43959"/>
                </a:lnTo>
                <a:lnTo>
                  <a:pt x="66691" y="50360"/>
                </a:lnTo>
                <a:lnTo>
                  <a:pt x="74434" y="57488"/>
                </a:lnTo>
                <a:lnTo>
                  <a:pt x="84704" y="67006"/>
                </a:lnTo>
                <a:lnTo>
                  <a:pt x="89242" y="71183"/>
                </a:lnTo>
                <a:lnTo>
                  <a:pt x="96164" y="77558"/>
                </a:lnTo>
                <a:lnTo>
                  <a:pt x="96456" y="77863"/>
                </a:lnTo>
                <a:lnTo>
                  <a:pt x="102184" y="8530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585830" y="2296126"/>
            <a:ext cx="164833" cy="319773"/>
          </a:xfrm>
          <a:custGeom>
            <a:avLst/>
            <a:gdLst/>
            <a:ahLst/>
            <a:cxnLst/>
            <a:rect l="l" t="t" r="r" b="b"/>
            <a:pathLst>
              <a:path w="164833" h="319773">
                <a:moveTo>
                  <a:pt x="0" y="319773"/>
                </a:moveTo>
                <a:lnTo>
                  <a:pt x="4229" y="316560"/>
                </a:lnTo>
                <a:lnTo>
                  <a:pt x="4406" y="316382"/>
                </a:lnTo>
                <a:lnTo>
                  <a:pt x="7874" y="312381"/>
                </a:lnTo>
                <a:lnTo>
                  <a:pt x="18337" y="300589"/>
                </a:lnTo>
                <a:lnTo>
                  <a:pt x="25997" y="292123"/>
                </a:lnTo>
                <a:lnTo>
                  <a:pt x="32383" y="284941"/>
                </a:lnTo>
                <a:lnTo>
                  <a:pt x="39025" y="277002"/>
                </a:lnTo>
                <a:lnTo>
                  <a:pt x="47455" y="266263"/>
                </a:lnTo>
                <a:lnTo>
                  <a:pt x="61120" y="248221"/>
                </a:lnTo>
                <a:lnTo>
                  <a:pt x="67914" y="238953"/>
                </a:lnTo>
                <a:lnTo>
                  <a:pt x="73411" y="230895"/>
                </a:lnTo>
                <a:lnTo>
                  <a:pt x="79079" y="221878"/>
                </a:lnTo>
                <a:lnTo>
                  <a:pt x="86385" y="209733"/>
                </a:lnTo>
                <a:lnTo>
                  <a:pt x="97404" y="191206"/>
                </a:lnTo>
                <a:lnTo>
                  <a:pt x="103134" y="181243"/>
                </a:lnTo>
                <a:lnTo>
                  <a:pt x="107711" y="172628"/>
                </a:lnTo>
                <a:lnTo>
                  <a:pt x="112346" y="163039"/>
                </a:lnTo>
                <a:lnTo>
                  <a:pt x="118255" y="150152"/>
                </a:lnTo>
                <a:lnTo>
                  <a:pt x="127117" y="130533"/>
                </a:lnTo>
                <a:lnTo>
                  <a:pt x="131699" y="119992"/>
                </a:lnTo>
                <a:lnTo>
                  <a:pt x="135291" y="110919"/>
                </a:lnTo>
                <a:lnTo>
                  <a:pt x="138839" y="100873"/>
                </a:lnTo>
                <a:lnTo>
                  <a:pt x="143290" y="87413"/>
                </a:lnTo>
                <a:lnTo>
                  <a:pt x="149797" y="67046"/>
                </a:lnTo>
                <a:lnTo>
                  <a:pt x="152971" y="56105"/>
                </a:lnTo>
                <a:lnTo>
                  <a:pt x="155357" y="46744"/>
                </a:lnTo>
                <a:lnTo>
                  <a:pt x="157742" y="36501"/>
                </a:lnTo>
                <a:lnTo>
                  <a:pt x="160913" y="22915"/>
                </a:lnTo>
                <a:lnTo>
                  <a:pt x="162394" y="16751"/>
                </a:lnTo>
                <a:lnTo>
                  <a:pt x="164299" y="8648"/>
                </a:lnTo>
                <a:lnTo>
                  <a:pt x="164363" y="8280"/>
                </a:lnTo>
                <a:lnTo>
                  <a:pt x="1648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590836" y="1769249"/>
            <a:ext cx="170080" cy="526872"/>
          </a:xfrm>
          <a:custGeom>
            <a:avLst/>
            <a:gdLst/>
            <a:ahLst/>
            <a:cxnLst/>
            <a:rect l="l" t="t" r="r" b="b"/>
            <a:pathLst>
              <a:path w="170080" h="526872">
                <a:moveTo>
                  <a:pt x="0" y="0"/>
                </a:moveTo>
                <a:lnTo>
                  <a:pt x="17797" y="17768"/>
                </a:lnTo>
                <a:lnTo>
                  <a:pt x="32664" y="35712"/>
                </a:lnTo>
                <a:lnTo>
                  <a:pt x="49712" y="57138"/>
                </a:lnTo>
                <a:lnTo>
                  <a:pt x="61570" y="73710"/>
                </a:lnTo>
                <a:lnTo>
                  <a:pt x="72428" y="90322"/>
                </a:lnTo>
                <a:lnTo>
                  <a:pt x="87093" y="113393"/>
                </a:lnTo>
                <a:lnTo>
                  <a:pt x="96968" y="131253"/>
                </a:lnTo>
                <a:lnTo>
                  <a:pt x="105879" y="148971"/>
                </a:lnTo>
                <a:lnTo>
                  <a:pt x="117944" y="173542"/>
                </a:lnTo>
                <a:lnTo>
                  <a:pt x="125772" y="192382"/>
                </a:lnTo>
                <a:lnTo>
                  <a:pt x="132638" y="210972"/>
                </a:lnTo>
                <a:lnTo>
                  <a:pt x="141876" y="236719"/>
                </a:lnTo>
                <a:lnTo>
                  <a:pt x="147575" y="256306"/>
                </a:lnTo>
                <a:lnTo>
                  <a:pt x="152374" y="275602"/>
                </a:lnTo>
                <a:lnTo>
                  <a:pt x="158696" y="302212"/>
                </a:lnTo>
                <a:lnTo>
                  <a:pt x="162200" y="322313"/>
                </a:lnTo>
                <a:lnTo>
                  <a:pt x="164833" y="341947"/>
                </a:lnTo>
                <a:lnTo>
                  <a:pt x="168138" y="369108"/>
                </a:lnTo>
                <a:lnTo>
                  <a:pt x="169395" y="389464"/>
                </a:lnTo>
                <a:lnTo>
                  <a:pt x="169849" y="409308"/>
                </a:lnTo>
                <a:lnTo>
                  <a:pt x="170080" y="425144"/>
                </a:lnTo>
                <a:lnTo>
                  <a:pt x="170055" y="436616"/>
                </a:lnTo>
                <a:lnTo>
                  <a:pt x="168988" y="456958"/>
                </a:lnTo>
                <a:lnTo>
                  <a:pt x="167335" y="476796"/>
                </a:lnTo>
                <a:lnTo>
                  <a:pt x="164763" y="502076"/>
                </a:lnTo>
                <a:lnTo>
                  <a:pt x="162918" y="512339"/>
                </a:lnTo>
                <a:lnTo>
                  <a:pt x="159829" y="52687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1599798" y="1935515"/>
            <a:ext cx="1371" cy="2857"/>
          </a:xfrm>
          <a:custGeom>
            <a:avLst/>
            <a:gdLst/>
            <a:ahLst/>
            <a:cxnLst/>
            <a:rect l="l" t="t" r="r" b="b"/>
            <a:pathLst>
              <a:path w="1371" h="2857">
                <a:moveTo>
                  <a:pt x="1371" y="0"/>
                </a:moveTo>
                <a:lnTo>
                  <a:pt x="0" y="285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1549721" y="2262080"/>
            <a:ext cx="6019" cy="40246"/>
          </a:xfrm>
          <a:custGeom>
            <a:avLst/>
            <a:gdLst/>
            <a:ahLst/>
            <a:cxnLst/>
            <a:rect l="l" t="t" r="r" b="b"/>
            <a:pathLst>
              <a:path w="6019" h="40246">
                <a:moveTo>
                  <a:pt x="5067" y="35953"/>
                </a:moveTo>
                <a:lnTo>
                  <a:pt x="6019" y="40246"/>
                </a:lnTo>
                <a:lnTo>
                  <a:pt x="2565" y="24561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1676521" y="1771460"/>
            <a:ext cx="35826" cy="41605"/>
          </a:xfrm>
          <a:custGeom>
            <a:avLst/>
            <a:gdLst/>
            <a:ahLst/>
            <a:cxnLst/>
            <a:rect l="l" t="t" r="r" b="b"/>
            <a:pathLst>
              <a:path w="35826" h="41605">
                <a:moveTo>
                  <a:pt x="0" y="41605"/>
                </a:moveTo>
                <a:lnTo>
                  <a:pt x="22656" y="13233"/>
                </a:lnTo>
                <a:lnTo>
                  <a:pt x="35826" y="0"/>
                </a:lnTo>
                <a:lnTo>
                  <a:pt x="35293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712352" y="1709276"/>
            <a:ext cx="69100" cy="62179"/>
          </a:xfrm>
          <a:custGeom>
            <a:avLst/>
            <a:gdLst/>
            <a:ahLst/>
            <a:cxnLst/>
            <a:rect l="l" t="t" r="r" b="b"/>
            <a:pathLst>
              <a:path w="69100" h="62179">
                <a:moveTo>
                  <a:pt x="0" y="62179"/>
                </a:moveTo>
                <a:lnTo>
                  <a:pt x="34518" y="27597"/>
                </a:lnTo>
                <a:lnTo>
                  <a:pt x="691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744601" y="2057965"/>
            <a:ext cx="13474" cy="23545"/>
          </a:xfrm>
          <a:custGeom>
            <a:avLst/>
            <a:gdLst/>
            <a:ahLst/>
            <a:cxnLst/>
            <a:rect l="l" t="t" r="r" b="b"/>
            <a:pathLst>
              <a:path w="13474" h="23545">
                <a:moveTo>
                  <a:pt x="13474" y="23545"/>
                </a:moveTo>
                <a:lnTo>
                  <a:pt x="7213" y="18059"/>
                </a:lnTo>
                <a:lnTo>
                  <a:pt x="1498" y="8051"/>
                </a:lnTo>
                <a:lnTo>
                  <a:pt x="0" y="0"/>
                </a:lnTo>
                <a:lnTo>
                  <a:pt x="774" y="42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743942" y="2031674"/>
            <a:ext cx="8166" cy="26288"/>
          </a:xfrm>
          <a:custGeom>
            <a:avLst/>
            <a:gdLst/>
            <a:ahLst/>
            <a:cxnLst/>
            <a:rect l="l" t="t" r="r" b="b"/>
            <a:pathLst>
              <a:path w="8166" h="26288">
                <a:moveTo>
                  <a:pt x="660" y="26289"/>
                </a:moveTo>
                <a:lnTo>
                  <a:pt x="0" y="23012"/>
                </a:lnTo>
                <a:lnTo>
                  <a:pt x="1612" y="11569"/>
                </a:lnTo>
                <a:lnTo>
                  <a:pt x="6921" y="1257"/>
                </a:lnTo>
                <a:lnTo>
                  <a:pt x="816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744423" y="2049555"/>
            <a:ext cx="241" cy="1612"/>
          </a:xfrm>
          <a:custGeom>
            <a:avLst/>
            <a:gdLst/>
            <a:ahLst/>
            <a:cxnLst/>
            <a:rect l="l" t="t" r="r" b="b"/>
            <a:pathLst>
              <a:path w="241" h="1612">
                <a:moveTo>
                  <a:pt x="0" y="1612"/>
                </a:move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747826" y="2069050"/>
            <a:ext cx="1485" cy="2565"/>
          </a:xfrm>
          <a:custGeom>
            <a:avLst/>
            <a:gdLst/>
            <a:ahLst/>
            <a:cxnLst/>
            <a:rect l="l" t="t" r="r" b="b"/>
            <a:pathLst>
              <a:path w="1485" h="2565">
                <a:moveTo>
                  <a:pt x="1485" y="256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749432" y="2018913"/>
            <a:ext cx="31000" cy="16814"/>
          </a:xfrm>
          <a:custGeom>
            <a:avLst/>
            <a:gdLst/>
            <a:ahLst/>
            <a:cxnLst/>
            <a:rect l="l" t="t" r="r" b="b"/>
            <a:pathLst>
              <a:path w="31000" h="16814">
                <a:moveTo>
                  <a:pt x="28435" y="241"/>
                </a:moveTo>
                <a:lnTo>
                  <a:pt x="31000" y="0"/>
                </a:lnTo>
                <a:lnTo>
                  <a:pt x="20205" y="1130"/>
                </a:lnTo>
                <a:lnTo>
                  <a:pt x="9715" y="6019"/>
                </a:lnTo>
                <a:lnTo>
                  <a:pt x="1435" y="14008"/>
                </a:lnTo>
                <a:lnTo>
                  <a:pt x="0" y="168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754559" y="2078412"/>
            <a:ext cx="11569" cy="7569"/>
          </a:xfrm>
          <a:custGeom>
            <a:avLst/>
            <a:gdLst/>
            <a:ahLst/>
            <a:cxnLst/>
            <a:rect l="l" t="t" r="r" b="b"/>
            <a:pathLst>
              <a:path w="11569" h="7569">
                <a:moveTo>
                  <a:pt x="0" y="0"/>
                </a:moveTo>
                <a:lnTo>
                  <a:pt x="5956" y="5245"/>
                </a:lnTo>
                <a:lnTo>
                  <a:pt x="11569" y="756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763561" y="2080794"/>
            <a:ext cx="37312" cy="7924"/>
          </a:xfrm>
          <a:custGeom>
            <a:avLst/>
            <a:gdLst/>
            <a:ahLst/>
            <a:cxnLst/>
            <a:rect l="l" t="t" r="r" b="b"/>
            <a:pathLst>
              <a:path w="37312" h="7924">
                <a:moveTo>
                  <a:pt x="0" y="4114"/>
                </a:moveTo>
                <a:lnTo>
                  <a:pt x="7632" y="7277"/>
                </a:lnTo>
                <a:lnTo>
                  <a:pt x="19138" y="7924"/>
                </a:lnTo>
                <a:lnTo>
                  <a:pt x="30276" y="4825"/>
                </a:lnTo>
                <a:lnTo>
                  <a:pt x="37312" y="0"/>
                </a:lnTo>
                <a:lnTo>
                  <a:pt x="35826" y="107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780430" y="1614547"/>
            <a:ext cx="569201" cy="224980"/>
          </a:xfrm>
          <a:custGeom>
            <a:avLst/>
            <a:gdLst/>
            <a:ahLst/>
            <a:cxnLst/>
            <a:rect l="l" t="t" r="r" b="b"/>
            <a:pathLst>
              <a:path w="569201" h="224980">
                <a:moveTo>
                  <a:pt x="0" y="95503"/>
                </a:moveTo>
                <a:lnTo>
                  <a:pt x="19202" y="80187"/>
                </a:lnTo>
                <a:lnTo>
                  <a:pt x="86677" y="224980"/>
                </a:lnTo>
                <a:lnTo>
                  <a:pt x="56920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780430" y="2018852"/>
            <a:ext cx="6858" cy="1371"/>
          </a:xfrm>
          <a:custGeom>
            <a:avLst/>
            <a:gdLst/>
            <a:ahLst/>
            <a:cxnLst/>
            <a:rect l="l" t="t" r="r" b="b"/>
            <a:pathLst>
              <a:path w="6857" h="1371">
                <a:moveTo>
                  <a:pt x="0" y="63"/>
                </a:moveTo>
                <a:lnTo>
                  <a:pt x="660" y="0"/>
                </a:lnTo>
                <a:lnTo>
                  <a:pt x="6858" y="1371"/>
                </a:lnTo>
                <a:lnTo>
                  <a:pt x="2438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787286" y="2020227"/>
            <a:ext cx="22174" cy="16217"/>
          </a:xfrm>
          <a:custGeom>
            <a:avLst/>
            <a:gdLst/>
            <a:ahLst/>
            <a:cxnLst/>
            <a:rect l="l" t="t" r="r" b="b"/>
            <a:pathLst>
              <a:path w="22174" h="16217">
                <a:moveTo>
                  <a:pt x="0" y="0"/>
                </a:moveTo>
                <a:lnTo>
                  <a:pt x="5067" y="1193"/>
                </a:lnTo>
                <a:lnTo>
                  <a:pt x="14909" y="7277"/>
                </a:lnTo>
                <a:lnTo>
                  <a:pt x="22174" y="16217"/>
                </a:lnTo>
                <a:lnTo>
                  <a:pt x="21882" y="1586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796464" y="2023985"/>
            <a:ext cx="1612" cy="952"/>
          </a:xfrm>
          <a:custGeom>
            <a:avLst/>
            <a:gdLst/>
            <a:ahLst/>
            <a:cxnLst/>
            <a:rect l="l" t="t" r="r" b="b"/>
            <a:pathLst>
              <a:path w="1612" h="952">
                <a:moveTo>
                  <a:pt x="1612" y="95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800879" y="2073523"/>
            <a:ext cx="6616" cy="7277"/>
          </a:xfrm>
          <a:custGeom>
            <a:avLst/>
            <a:gdLst/>
            <a:ahLst/>
            <a:cxnLst/>
            <a:rect l="l" t="t" r="r" b="b"/>
            <a:pathLst>
              <a:path w="6616" h="7277">
                <a:moveTo>
                  <a:pt x="6616" y="0"/>
                </a:moveTo>
                <a:lnTo>
                  <a:pt x="2501" y="5600"/>
                </a:lnTo>
                <a:lnTo>
                  <a:pt x="0" y="72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803920" y="2047297"/>
            <a:ext cx="9829" cy="31115"/>
          </a:xfrm>
          <a:custGeom>
            <a:avLst/>
            <a:gdLst/>
            <a:ahLst/>
            <a:cxnLst/>
            <a:rect l="l" t="t" r="r" b="b"/>
            <a:pathLst>
              <a:path w="9829" h="31114">
                <a:moveTo>
                  <a:pt x="0" y="31115"/>
                </a:moveTo>
                <a:lnTo>
                  <a:pt x="6324" y="22529"/>
                </a:lnTo>
                <a:lnTo>
                  <a:pt x="9829" y="11557"/>
                </a:lnTo>
                <a:lnTo>
                  <a:pt x="9537" y="0"/>
                </a:lnTo>
                <a:lnTo>
                  <a:pt x="9601" y="190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806125" y="1708619"/>
            <a:ext cx="1066" cy="2387"/>
          </a:xfrm>
          <a:custGeom>
            <a:avLst/>
            <a:gdLst/>
            <a:ahLst/>
            <a:cxnLst/>
            <a:rect l="l" t="t" r="r" b="b"/>
            <a:pathLst>
              <a:path w="1066" h="2387">
                <a:moveTo>
                  <a:pt x="0" y="0"/>
                </a:moveTo>
                <a:lnTo>
                  <a:pt x="1066" y="238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810829" y="2040141"/>
            <a:ext cx="2628" cy="7150"/>
          </a:xfrm>
          <a:custGeom>
            <a:avLst/>
            <a:gdLst/>
            <a:ahLst/>
            <a:cxnLst/>
            <a:rect l="l" t="t" r="r" b="b"/>
            <a:pathLst>
              <a:path w="2628" h="7150">
                <a:moveTo>
                  <a:pt x="2628" y="715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809462" y="2036447"/>
            <a:ext cx="2921" cy="7924"/>
          </a:xfrm>
          <a:custGeom>
            <a:avLst/>
            <a:gdLst/>
            <a:ahLst/>
            <a:cxnLst/>
            <a:rect l="l" t="t" r="r" b="b"/>
            <a:pathLst>
              <a:path w="2920" h="7924">
                <a:moveTo>
                  <a:pt x="2920" y="792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2067774" y="2791051"/>
            <a:ext cx="5486" cy="774"/>
          </a:xfrm>
          <a:custGeom>
            <a:avLst/>
            <a:gdLst/>
            <a:ahLst/>
            <a:cxnLst/>
            <a:rect l="l" t="t" r="r" b="b"/>
            <a:pathLst>
              <a:path w="5486" h="774">
                <a:moveTo>
                  <a:pt x="5486" y="77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2048705" y="1756248"/>
            <a:ext cx="35471" cy="19494"/>
          </a:xfrm>
          <a:custGeom>
            <a:avLst/>
            <a:gdLst/>
            <a:ahLst/>
            <a:cxnLst/>
            <a:rect l="l" t="t" r="r" b="b"/>
            <a:pathLst>
              <a:path w="35471" h="19494">
                <a:moveTo>
                  <a:pt x="32245" y="660"/>
                </a:moveTo>
                <a:lnTo>
                  <a:pt x="33680" y="0"/>
                </a:lnTo>
                <a:lnTo>
                  <a:pt x="0" y="15684"/>
                </a:lnTo>
                <a:lnTo>
                  <a:pt x="1727" y="19494"/>
                </a:lnTo>
                <a:lnTo>
                  <a:pt x="35471" y="3822"/>
                </a:lnTo>
                <a:lnTo>
                  <a:pt x="35280" y="346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2073261" y="2791825"/>
            <a:ext cx="54787" cy="4826"/>
          </a:xfrm>
          <a:custGeom>
            <a:avLst/>
            <a:gdLst/>
            <a:ahLst/>
            <a:cxnLst/>
            <a:rect l="l" t="t" r="r" b="b"/>
            <a:pathLst>
              <a:path w="54787" h="4825">
                <a:moveTo>
                  <a:pt x="0" y="0"/>
                </a:moveTo>
                <a:lnTo>
                  <a:pt x="32308" y="4292"/>
                </a:lnTo>
                <a:lnTo>
                  <a:pt x="54787" y="482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2080056" y="1760481"/>
            <a:ext cx="3213" cy="1435"/>
          </a:xfrm>
          <a:custGeom>
            <a:avLst/>
            <a:gdLst/>
            <a:ahLst/>
            <a:cxnLst/>
            <a:rect l="l" t="t" r="r" b="b"/>
            <a:pathLst>
              <a:path w="3213" h="1435">
                <a:moveTo>
                  <a:pt x="0" y="1435"/>
                </a:moveTo>
                <a:lnTo>
                  <a:pt x="321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2082382" y="1756252"/>
            <a:ext cx="1790" cy="3810"/>
          </a:xfrm>
          <a:custGeom>
            <a:avLst/>
            <a:gdLst/>
            <a:ahLst/>
            <a:cxnLst/>
            <a:rect l="l" t="t" r="r" b="b"/>
            <a:pathLst>
              <a:path w="1790" h="3810">
                <a:moveTo>
                  <a:pt x="0" y="0"/>
                </a:moveTo>
                <a:lnTo>
                  <a:pt x="1790" y="381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2115769" y="1720841"/>
            <a:ext cx="18770" cy="29565"/>
          </a:xfrm>
          <a:custGeom>
            <a:avLst/>
            <a:gdLst/>
            <a:ahLst/>
            <a:cxnLst/>
            <a:rect l="l" t="t" r="r" b="b"/>
            <a:pathLst>
              <a:path w="18770" h="29565">
                <a:moveTo>
                  <a:pt x="14960" y="8585"/>
                </a:moveTo>
                <a:lnTo>
                  <a:pt x="10972" y="0"/>
                </a:lnTo>
                <a:lnTo>
                  <a:pt x="6083" y="2260"/>
                </a:lnTo>
                <a:lnTo>
                  <a:pt x="11379" y="13716"/>
                </a:lnTo>
                <a:lnTo>
                  <a:pt x="0" y="19011"/>
                </a:lnTo>
                <a:lnTo>
                  <a:pt x="2260" y="23901"/>
                </a:lnTo>
                <a:lnTo>
                  <a:pt x="13703" y="18605"/>
                </a:lnTo>
                <a:lnTo>
                  <a:pt x="18770" y="29565"/>
                </a:lnTo>
                <a:lnTo>
                  <a:pt x="17767" y="2730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2127747" y="2792784"/>
            <a:ext cx="99085" cy="4826"/>
          </a:xfrm>
          <a:custGeom>
            <a:avLst/>
            <a:gdLst/>
            <a:ahLst/>
            <a:cxnLst/>
            <a:rect l="l" t="t" r="r" b="b"/>
            <a:pathLst>
              <a:path w="99085" h="4825">
                <a:moveTo>
                  <a:pt x="0" y="3809"/>
                </a:moveTo>
                <a:lnTo>
                  <a:pt x="45313" y="4825"/>
                </a:lnTo>
                <a:lnTo>
                  <a:pt x="99085" y="0"/>
                </a:lnTo>
                <a:lnTo>
                  <a:pt x="96761" y="22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2134363" y="1734792"/>
            <a:ext cx="5308" cy="15557"/>
          </a:xfrm>
          <a:custGeom>
            <a:avLst/>
            <a:gdLst/>
            <a:ahLst/>
            <a:cxnLst/>
            <a:rect l="l" t="t" r="r" b="b"/>
            <a:pathLst>
              <a:path w="5308" h="15557">
                <a:moveTo>
                  <a:pt x="5130" y="0"/>
                </a:moveTo>
                <a:lnTo>
                  <a:pt x="0" y="2387"/>
                </a:lnTo>
                <a:lnTo>
                  <a:pt x="5308" y="13766"/>
                </a:lnTo>
                <a:lnTo>
                  <a:pt x="1435" y="1555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2128525" y="1724596"/>
            <a:ext cx="17221" cy="12458"/>
          </a:xfrm>
          <a:custGeom>
            <a:avLst/>
            <a:gdLst/>
            <a:ahLst/>
            <a:cxnLst/>
            <a:rect l="l" t="t" r="r" b="b"/>
            <a:pathLst>
              <a:path w="17221" h="12458">
                <a:moveTo>
                  <a:pt x="0" y="0"/>
                </a:moveTo>
                <a:lnTo>
                  <a:pt x="3517" y="7696"/>
                </a:lnTo>
                <a:lnTo>
                  <a:pt x="14960" y="2324"/>
                </a:lnTo>
                <a:lnTo>
                  <a:pt x="17221" y="7213"/>
                </a:lnTo>
                <a:lnTo>
                  <a:pt x="6019" y="1245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2134541" y="1748562"/>
            <a:ext cx="5130" cy="2260"/>
          </a:xfrm>
          <a:custGeom>
            <a:avLst/>
            <a:gdLst/>
            <a:ahLst/>
            <a:cxnLst/>
            <a:rect l="l" t="t" r="r" b="b"/>
            <a:pathLst>
              <a:path w="5130" h="2260">
                <a:moveTo>
                  <a:pt x="5130" y="0"/>
                </a:moveTo>
                <a:lnTo>
                  <a:pt x="241" y="2260"/>
                </a:lnTo>
                <a:lnTo>
                  <a:pt x="0" y="185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2144314" y="1728713"/>
            <a:ext cx="1257" cy="2679"/>
          </a:xfrm>
          <a:custGeom>
            <a:avLst/>
            <a:gdLst/>
            <a:ahLst/>
            <a:cxnLst/>
            <a:rect l="l" t="t" r="r" b="b"/>
            <a:pathLst>
              <a:path w="1257" h="2679">
                <a:moveTo>
                  <a:pt x="1257" y="267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2226829" y="2786632"/>
            <a:ext cx="37973" cy="6146"/>
          </a:xfrm>
          <a:custGeom>
            <a:avLst/>
            <a:gdLst/>
            <a:ahLst/>
            <a:cxnLst/>
            <a:rect l="l" t="t" r="r" b="b"/>
            <a:pathLst>
              <a:path w="37973" h="6146">
                <a:moveTo>
                  <a:pt x="0" y="6146"/>
                </a:moveTo>
                <a:lnTo>
                  <a:pt x="13538" y="4953"/>
                </a:lnTo>
                <a:lnTo>
                  <a:pt x="3797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2263968" y="2761188"/>
            <a:ext cx="95326" cy="25628"/>
          </a:xfrm>
          <a:custGeom>
            <a:avLst/>
            <a:gdLst/>
            <a:ahLst/>
            <a:cxnLst/>
            <a:rect l="l" t="t" r="r" b="b"/>
            <a:pathLst>
              <a:path w="95326" h="25628">
                <a:moveTo>
                  <a:pt x="0" y="25628"/>
                </a:moveTo>
                <a:lnTo>
                  <a:pt x="42570" y="16979"/>
                </a:lnTo>
                <a:lnTo>
                  <a:pt x="95326" y="0"/>
                </a:lnTo>
                <a:lnTo>
                  <a:pt x="91922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2359292" y="2751226"/>
            <a:ext cx="25400" cy="9956"/>
          </a:xfrm>
          <a:custGeom>
            <a:avLst/>
            <a:gdLst/>
            <a:ahLst/>
            <a:cxnLst/>
            <a:rect l="l" t="t" r="r" b="b"/>
            <a:pathLst>
              <a:path w="25400" h="9956">
                <a:moveTo>
                  <a:pt x="0" y="9956"/>
                </a:moveTo>
                <a:lnTo>
                  <a:pt x="11569" y="6261"/>
                </a:lnTo>
                <a:lnTo>
                  <a:pt x="2540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2383020" y="2708606"/>
            <a:ext cx="85242" cy="43395"/>
          </a:xfrm>
          <a:custGeom>
            <a:avLst/>
            <a:gdLst/>
            <a:ahLst/>
            <a:cxnLst/>
            <a:rect l="l" t="t" r="r" b="b"/>
            <a:pathLst>
              <a:path w="85242" h="43395">
                <a:moveTo>
                  <a:pt x="0" y="43395"/>
                </a:moveTo>
                <a:lnTo>
                  <a:pt x="49415" y="21158"/>
                </a:lnTo>
                <a:lnTo>
                  <a:pt x="85242" y="0"/>
                </a:lnTo>
                <a:lnTo>
                  <a:pt x="81432" y="22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2381175" y="1627300"/>
            <a:ext cx="5003" cy="2032"/>
          </a:xfrm>
          <a:custGeom>
            <a:avLst/>
            <a:gdLst/>
            <a:ahLst/>
            <a:cxnLst/>
            <a:rect l="l" t="t" r="r" b="b"/>
            <a:pathLst>
              <a:path w="5003" h="2031">
                <a:moveTo>
                  <a:pt x="5003" y="2031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2468269" y="2664849"/>
            <a:ext cx="63017" cy="43751"/>
          </a:xfrm>
          <a:custGeom>
            <a:avLst/>
            <a:gdLst/>
            <a:ahLst/>
            <a:cxnLst/>
            <a:rect l="l" t="t" r="r" b="b"/>
            <a:pathLst>
              <a:path w="63017" h="43751">
                <a:moveTo>
                  <a:pt x="0" y="43751"/>
                </a:moveTo>
                <a:lnTo>
                  <a:pt x="22301" y="30581"/>
                </a:lnTo>
                <a:lnTo>
                  <a:pt x="6301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2491221" y="2326648"/>
            <a:ext cx="4292" cy="15024"/>
          </a:xfrm>
          <a:custGeom>
            <a:avLst/>
            <a:gdLst/>
            <a:ahLst/>
            <a:cxnLst/>
            <a:rect l="l" t="t" r="r" b="b"/>
            <a:pathLst>
              <a:path w="4292" h="15024">
                <a:moveTo>
                  <a:pt x="3873" y="14427"/>
                </a:moveTo>
                <a:lnTo>
                  <a:pt x="4292" y="15024"/>
                </a:lnTo>
                <a:lnTo>
                  <a:pt x="2146" y="11328"/>
                </a:lnTo>
                <a:lnTo>
                  <a:pt x="0" y="0"/>
                </a:lnTo>
                <a:lnTo>
                  <a:pt x="482" y="267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2495513" y="2341670"/>
            <a:ext cx="12280" cy="13944"/>
          </a:xfrm>
          <a:custGeom>
            <a:avLst/>
            <a:gdLst/>
            <a:ahLst/>
            <a:cxnLst/>
            <a:rect l="l" t="t" r="r" b="b"/>
            <a:pathLst>
              <a:path w="12280" h="13944">
                <a:moveTo>
                  <a:pt x="0" y="0"/>
                </a:moveTo>
                <a:lnTo>
                  <a:pt x="3581" y="6324"/>
                </a:lnTo>
                <a:lnTo>
                  <a:pt x="12280" y="13944"/>
                </a:lnTo>
                <a:lnTo>
                  <a:pt x="9067" y="111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2491220" y="2310495"/>
            <a:ext cx="4051" cy="16154"/>
          </a:xfrm>
          <a:custGeom>
            <a:avLst/>
            <a:gdLst/>
            <a:ahLst/>
            <a:cxnLst/>
            <a:rect l="l" t="t" r="r" b="b"/>
            <a:pathLst>
              <a:path w="4051" h="16154">
                <a:moveTo>
                  <a:pt x="0" y="16154"/>
                </a:moveTo>
                <a:lnTo>
                  <a:pt x="1612" y="4711"/>
                </a:lnTo>
                <a:lnTo>
                  <a:pt x="405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492827" y="2310074"/>
            <a:ext cx="2679" cy="5130"/>
          </a:xfrm>
          <a:custGeom>
            <a:avLst/>
            <a:gdLst/>
            <a:ahLst/>
            <a:cxnLst/>
            <a:rect l="l" t="t" r="r" b="b"/>
            <a:pathLst>
              <a:path w="2679" h="5130">
                <a:moveTo>
                  <a:pt x="660" y="3936"/>
                </a:moveTo>
                <a:lnTo>
                  <a:pt x="2679" y="0"/>
                </a:lnTo>
                <a:lnTo>
                  <a:pt x="0" y="5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590544" y="1768957"/>
            <a:ext cx="292" cy="292"/>
          </a:xfrm>
          <a:custGeom>
            <a:avLst/>
            <a:gdLst/>
            <a:ahLst/>
            <a:cxnLst/>
            <a:rect l="l" t="t" r="r" b="b"/>
            <a:pathLst>
              <a:path w="292" h="292">
                <a:moveTo>
                  <a:pt x="292" y="29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502310" y="2350851"/>
            <a:ext cx="1308" cy="1130"/>
          </a:xfrm>
          <a:custGeom>
            <a:avLst/>
            <a:gdLst/>
            <a:ahLst/>
            <a:cxnLst/>
            <a:rect l="l" t="t" r="r" b="b"/>
            <a:pathLst>
              <a:path w="1308" h="1130">
                <a:moveTo>
                  <a:pt x="0" y="0"/>
                </a:moveTo>
                <a:lnTo>
                  <a:pt x="1308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495513" y="2301248"/>
            <a:ext cx="6438" cy="8826"/>
          </a:xfrm>
          <a:custGeom>
            <a:avLst/>
            <a:gdLst/>
            <a:ahLst/>
            <a:cxnLst/>
            <a:rect l="l" t="t" r="r" b="b"/>
            <a:pathLst>
              <a:path w="6438" h="8826">
                <a:moveTo>
                  <a:pt x="0" y="8826"/>
                </a:moveTo>
                <a:lnTo>
                  <a:pt x="2565" y="3695"/>
                </a:lnTo>
                <a:lnTo>
                  <a:pt x="64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500163" y="2296901"/>
            <a:ext cx="6261" cy="6019"/>
          </a:xfrm>
          <a:custGeom>
            <a:avLst/>
            <a:gdLst/>
            <a:ahLst/>
            <a:cxnLst/>
            <a:rect l="l" t="t" r="r" b="b"/>
            <a:pathLst>
              <a:path w="6261" h="6019">
                <a:moveTo>
                  <a:pt x="0" y="6019"/>
                </a:moveTo>
                <a:lnTo>
                  <a:pt x="6261" y="0"/>
                </a:lnTo>
                <a:lnTo>
                  <a:pt x="2857" y="32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507794" y="2355620"/>
            <a:ext cx="5130" cy="2146"/>
          </a:xfrm>
          <a:custGeom>
            <a:avLst/>
            <a:gdLst/>
            <a:ahLst/>
            <a:cxnLst/>
            <a:rect l="l" t="t" r="r" b="b"/>
            <a:pathLst>
              <a:path w="5130" h="2146">
                <a:moveTo>
                  <a:pt x="0" y="0"/>
                </a:moveTo>
                <a:lnTo>
                  <a:pt x="5130" y="214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506422" y="2291121"/>
            <a:ext cx="19138" cy="5778"/>
          </a:xfrm>
          <a:custGeom>
            <a:avLst/>
            <a:gdLst/>
            <a:ahLst/>
            <a:cxnLst/>
            <a:rect l="l" t="t" r="r" b="b"/>
            <a:pathLst>
              <a:path w="19138" h="5778">
                <a:moveTo>
                  <a:pt x="0" y="5778"/>
                </a:moveTo>
                <a:lnTo>
                  <a:pt x="10490" y="889"/>
                </a:lnTo>
                <a:lnTo>
                  <a:pt x="191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511967" y="2357349"/>
            <a:ext cx="17589" cy="3340"/>
          </a:xfrm>
          <a:custGeom>
            <a:avLst/>
            <a:gdLst/>
            <a:ahLst/>
            <a:cxnLst/>
            <a:rect l="l" t="t" r="r" b="b"/>
            <a:pathLst>
              <a:path w="17589" h="3340">
                <a:moveTo>
                  <a:pt x="0" y="0"/>
                </a:moveTo>
                <a:lnTo>
                  <a:pt x="6502" y="2679"/>
                </a:lnTo>
                <a:lnTo>
                  <a:pt x="17589" y="3340"/>
                </a:lnTo>
                <a:lnTo>
                  <a:pt x="12458" y="303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522698" y="2290819"/>
            <a:ext cx="5664" cy="596"/>
          </a:xfrm>
          <a:custGeom>
            <a:avLst/>
            <a:gdLst/>
            <a:ahLst/>
            <a:cxnLst/>
            <a:rect l="l" t="t" r="r" b="b"/>
            <a:pathLst>
              <a:path w="5664" h="596">
                <a:moveTo>
                  <a:pt x="0" y="596"/>
                </a:moveTo>
                <a:lnTo>
                  <a:pt x="5664" y="0"/>
                </a:lnTo>
                <a:lnTo>
                  <a:pt x="2387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529554" y="2615906"/>
            <a:ext cx="56273" cy="50190"/>
          </a:xfrm>
          <a:custGeom>
            <a:avLst/>
            <a:gdLst/>
            <a:ahLst/>
            <a:cxnLst/>
            <a:rect l="l" t="t" r="r" b="b"/>
            <a:pathLst>
              <a:path w="56273" h="50190">
                <a:moveTo>
                  <a:pt x="0" y="50190"/>
                </a:moveTo>
                <a:lnTo>
                  <a:pt x="15024" y="38925"/>
                </a:lnTo>
                <a:lnTo>
                  <a:pt x="56273" y="0"/>
                </a:lnTo>
                <a:lnTo>
                  <a:pt x="54724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524009" y="2359858"/>
            <a:ext cx="9182" cy="889"/>
          </a:xfrm>
          <a:custGeom>
            <a:avLst/>
            <a:gdLst/>
            <a:ahLst/>
            <a:cxnLst/>
            <a:rect l="l" t="t" r="r" b="b"/>
            <a:pathLst>
              <a:path w="9182" h="888">
                <a:moveTo>
                  <a:pt x="0" y="533"/>
                </a:moveTo>
                <a:lnTo>
                  <a:pt x="5956" y="889"/>
                </a:lnTo>
                <a:lnTo>
                  <a:pt x="918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528361" y="2290819"/>
            <a:ext cx="12877" cy="3581"/>
          </a:xfrm>
          <a:custGeom>
            <a:avLst/>
            <a:gdLst/>
            <a:ahLst/>
            <a:cxnLst/>
            <a:rect l="l" t="t" r="r" b="b"/>
            <a:pathLst>
              <a:path w="12877" h="3581">
                <a:moveTo>
                  <a:pt x="0" y="0"/>
                </a:moveTo>
                <a:lnTo>
                  <a:pt x="11264" y="2565"/>
                </a:lnTo>
                <a:lnTo>
                  <a:pt x="12877" y="35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529970" y="2351566"/>
            <a:ext cx="19977" cy="9182"/>
          </a:xfrm>
          <a:custGeom>
            <a:avLst/>
            <a:gdLst/>
            <a:ahLst/>
            <a:cxnLst/>
            <a:rect l="l" t="t" r="r" b="b"/>
            <a:pathLst>
              <a:path w="19977" h="9182">
                <a:moveTo>
                  <a:pt x="0" y="9182"/>
                </a:moveTo>
                <a:lnTo>
                  <a:pt x="11150" y="6083"/>
                </a:lnTo>
                <a:lnTo>
                  <a:pt x="19977" y="0"/>
                </a:lnTo>
                <a:lnTo>
                  <a:pt x="17589" y="16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536357" y="2357826"/>
            <a:ext cx="3987" cy="1130"/>
          </a:xfrm>
          <a:custGeom>
            <a:avLst/>
            <a:gdLst/>
            <a:ahLst/>
            <a:cxnLst/>
            <a:rect l="l" t="t" r="r" b="b"/>
            <a:pathLst>
              <a:path w="3987" h="1130">
                <a:moveTo>
                  <a:pt x="3987" y="0"/>
                </a:moveTo>
                <a:lnTo>
                  <a:pt x="0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539627" y="2293382"/>
            <a:ext cx="21336" cy="34759"/>
          </a:xfrm>
          <a:custGeom>
            <a:avLst/>
            <a:gdLst/>
            <a:ahLst/>
            <a:cxnLst/>
            <a:rect l="l" t="t" r="r" b="b"/>
            <a:pathLst>
              <a:path w="21336" h="34759">
                <a:moveTo>
                  <a:pt x="0" y="0"/>
                </a:moveTo>
                <a:lnTo>
                  <a:pt x="9842" y="6083"/>
                </a:lnTo>
                <a:lnTo>
                  <a:pt x="17170" y="15138"/>
                </a:lnTo>
                <a:lnTo>
                  <a:pt x="21107" y="25869"/>
                </a:lnTo>
                <a:lnTo>
                  <a:pt x="21336" y="347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549942" y="2300118"/>
            <a:ext cx="1727" cy="2082"/>
          </a:xfrm>
          <a:custGeom>
            <a:avLst/>
            <a:gdLst/>
            <a:ahLst/>
            <a:cxnLst/>
            <a:rect l="l" t="t" r="r" b="b"/>
            <a:pathLst>
              <a:path w="1727" h="2082">
                <a:moveTo>
                  <a:pt x="0" y="0"/>
                </a:moveTo>
                <a:lnTo>
                  <a:pt x="1727" y="20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549942" y="2323311"/>
            <a:ext cx="11087" cy="28257"/>
          </a:xfrm>
          <a:custGeom>
            <a:avLst/>
            <a:gdLst/>
            <a:ahLst/>
            <a:cxnLst/>
            <a:rect l="l" t="t" r="r" b="b"/>
            <a:pathLst>
              <a:path w="11087" h="28257">
                <a:moveTo>
                  <a:pt x="0" y="28257"/>
                </a:moveTo>
                <a:lnTo>
                  <a:pt x="711" y="27774"/>
                </a:lnTo>
                <a:lnTo>
                  <a:pt x="7569" y="18542"/>
                </a:lnTo>
                <a:lnTo>
                  <a:pt x="11087" y="7518"/>
                </a:lnTo>
                <a:lnTo>
                  <a:pt x="10909" y="0"/>
                </a:lnTo>
                <a:lnTo>
                  <a:pt x="11023" y="45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551010" y="2344474"/>
            <a:ext cx="4533" cy="6083"/>
          </a:xfrm>
          <a:custGeom>
            <a:avLst/>
            <a:gdLst/>
            <a:ahLst/>
            <a:cxnLst/>
            <a:rect l="l" t="t" r="r" b="b"/>
            <a:pathLst>
              <a:path w="4533" h="6083">
                <a:moveTo>
                  <a:pt x="660" y="5245"/>
                </a:moveTo>
                <a:lnTo>
                  <a:pt x="0" y="6083"/>
                </a:lnTo>
                <a:lnTo>
                  <a:pt x="4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557513" y="2340002"/>
            <a:ext cx="596" cy="1854"/>
          </a:xfrm>
          <a:custGeom>
            <a:avLst/>
            <a:gdLst/>
            <a:ahLst/>
            <a:cxnLst/>
            <a:rect l="l" t="t" r="r" b="b"/>
            <a:pathLst>
              <a:path w="596" h="1854">
                <a:moveTo>
                  <a:pt x="596" y="0"/>
                </a:moveTo>
                <a:lnTo>
                  <a:pt x="0" y="185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557100" y="2309413"/>
            <a:ext cx="114" cy="304"/>
          </a:xfrm>
          <a:custGeom>
            <a:avLst/>
            <a:gdLst/>
            <a:ahLst/>
            <a:cxnLst/>
            <a:rect l="l" t="t" r="r" b="b"/>
            <a:pathLst>
              <a:path w="114" h="304">
                <a:moveTo>
                  <a:pt x="114" y="30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750602" y="2296125"/>
            <a:ext cx="63" cy="660"/>
          </a:xfrm>
          <a:custGeom>
            <a:avLst/>
            <a:gdLst/>
            <a:ahLst/>
            <a:cxnLst/>
            <a:rect l="l" t="t" r="r" b="b"/>
            <a:pathLst>
              <a:path w="63" h="660">
                <a:moveTo>
                  <a:pt x="63" y="0"/>
                </a:moveTo>
                <a:lnTo>
                  <a:pt x="0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675549" y="2499118"/>
            <a:ext cx="533" cy="1130"/>
          </a:xfrm>
          <a:custGeom>
            <a:avLst/>
            <a:gdLst/>
            <a:ahLst/>
            <a:cxnLst/>
            <a:rect l="l" t="t" r="r" b="b"/>
            <a:pathLst>
              <a:path w="533" h="1130">
                <a:moveTo>
                  <a:pt x="0" y="1130"/>
                </a:move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728548" y="1996739"/>
            <a:ext cx="1308" cy="4229"/>
          </a:xfrm>
          <a:custGeom>
            <a:avLst/>
            <a:gdLst/>
            <a:ahLst/>
            <a:cxnLst/>
            <a:rect l="l" t="t" r="r" b="b"/>
            <a:pathLst>
              <a:path w="1308" h="4229">
                <a:moveTo>
                  <a:pt x="0" y="0"/>
                </a:moveTo>
                <a:lnTo>
                  <a:pt x="1308" y="422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751136" y="2087114"/>
            <a:ext cx="901" cy="4889"/>
          </a:xfrm>
          <a:custGeom>
            <a:avLst/>
            <a:gdLst/>
            <a:ahLst/>
            <a:cxnLst/>
            <a:rect l="l" t="t" r="r" b="b"/>
            <a:pathLst>
              <a:path w="901" h="4889">
                <a:moveTo>
                  <a:pt x="901" y="488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067354" y="1806681"/>
            <a:ext cx="49961" cy="50076"/>
          </a:xfrm>
          <a:custGeom>
            <a:avLst/>
            <a:gdLst/>
            <a:ahLst/>
            <a:cxnLst/>
            <a:rect l="l" t="t" r="r" b="b"/>
            <a:pathLst>
              <a:path w="49961" h="50076">
                <a:moveTo>
                  <a:pt x="35534" y="47637"/>
                </a:moveTo>
                <a:lnTo>
                  <a:pt x="37388" y="46799"/>
                </a:lnTo>
                <a:lnTo>
                  <a:pt x="39116" y="45605"/>
                </a:lnTo>
                <a:lnTo>
                  <a:pt x="40779" y="44475"/>
                </a:lnTo>
                <a:lnTo>
                  <a:pt x="42265" y="42989"/>
                </a:lnTo>
                <a:lnTo>
                  <a:pt x="43522" y="41859"/>
                </a:lnTo>
                <a:lnTo>
                  <a:pt x="43459" y="41681"/>
                </a:lnTo>
                <a:lnTo>
                  <a:pt x="44602" y="40360"/>
                </a:lnTo>
                <a:lnTo>
                  <a:pt x="44831" y="40131"/>
                </a:lnTo>
                <a:lnTo>
                  <a:pt x="45008" y="39890"/>
                </a:lnTo>
                <a:lnTo>
                  <a:pt x="46151" y="38163"/>
                </a:lnTo>
                <a:lnTo>
                  <a:pt x="47155" y="36436"/>
                </a:lnTo>
                <a:lnTo>
                  <a:pt x="48107" y="34582"/>
                </a:lnTo>
                <a:lnTo>
                  <a:pt x="48768" y="32613"/>
                </a:lnTo>
                <a:lnTo>
                  <a:pt x="49364" y="30645"/>
                </a:lnTo>
                <a:lnTo>
                  <a:pt x="49669" y="28562"/>
                </a:lnTo>
                <a:lnTo>
                  <a:pt x="49961" y="26593"/>
                </a:lnTo>
                <a:lnTo>
                  <a:pt x="49898" y="24447"/>
                </a:lnTo>
                <a:lnTo>
                  <a:pt x="49847" y="22415"/>
                </a:lnTo>
                <a:lnTo>
                  <a:pt x="49479" y="20396"/>
                </a:lnTo>
                <a:lnTo>
                  <a:pt x="49123" y="18364"/>
                </a:lnTo>
                <a:lnTo>
                  <a:pt x="48348" y="16395"/>
                </a:lnTo>
                <a:lnTo>
                  <a:pt x="47701" y="14490"/>
                </a:lnTo>
                <a:lnTo>
                  <a:pt x="46621" y="12649"/>
                </a:lnTo>
                <a:lnTo>
                  <a:pt x="45605" y="10921"/>
                </a:lnTo>
                <a:lnTo>
                  <a:pt x="44297" y="9309"/>
                </a:lnTo>
                <a:lnTo>
                  <a:pt x="43053" y="7696"/>
                </a:lnTo>
                <a:lnTo>
                  <a:pt x="41440" y="6324"/>
                </a:lnTo>
                <a:lnTo>
                  <a:pt x="39941" y="4952"/>
                </a:lnTo>
                <a:lnTo>
                  <a:pt x="38150" y="3886"/>
                </a:lnTo>
                <a:lnTo>
                  <a:pt x="36436" y="2806"/>
                </a:lnTo>
                <a:lnTo>
                  <a:pt x="34467" y="1968"/>
                </a:lnTo>
                <a:lnTo>
                  <a:pt x="32613" y="1193"/>
                </a:lnTo>
                <a:lnTo>
                  <a:pt x="30530" y="723"/>
                </a:lnTo>
                <a:lnTo>
                  <a:pt x="28498" y="241"/>
                </a:lnTo>
                <a:lnTo>
                  <a:pt x="26352" y="126"/>
                </a:lnTo>
                <a:lnTo>
                  <a:pt x="24384" y="0"/>
                </a:lnTo>
                <a:lnTo>
                  <a:pt x="22364" y="241"/>
                </a:lnTo>
                <a:lnTo>
                  <a:pt x="20332" y="482"/>
                </a:lnTo>
                <a:lnTo>
                  <a:pt x="18300" y="1015"/>
                </a:lnTo>
                <a:lnTo>
                  <a:pt x="16344" y="1549"/>
                </a:lnTo>
                <a:lnTo>
                  <a:pt x="14427" y="2451"/>
                </a:lnTo>
                <a:lnTo>
                  <a:pt x="12585" y="3289"/>
                </a:lnTo>
                <a:lnTo>
                  <a:pt x="10858" y="4470"/>
                </a:lnTo>
                <a:lnTo>
                  <a:pt x="9182" y="5613"/>
                </a:lnTo>
                <a:lnTo>
                  <a:pt x="7632" y="7099"/>
                </a:lnTo>
                <a:lnTo>
                  <a:pt x="6743" y="7937"/>
                </a:lnTo>
                <a:lnTo>
                  <a:pt x="5905" y="9067"/>
                </a:lnTo>
                <a:lnTo>
                  <a:pt x="5435" y="9601"/>
                </a:lnTo>
                <a:lnTo>
                  <a:pt x="4953" y="10198"/>
                </a:lnTo>
                <a:lnTo>
                  <a:pt x="3759" y="11874"/>
                </a:lnTo>
                <a:lnTo>
                  <a:pt x="2743" y="13652"/>
                </a:lnTo>
                <a:lnTo>
                  <a:pt x="1854" y="15506"/>
                </a:lnTo>
                <a:lnTo>
                  <a:pt x="1193" y="17475"/>
                </a:lnTo>
                <a:lnTo>
                  <a:pt x="596" y="19443"/>
                </a:lnTo>
                <a:lnTo>
                  <a:pt x="304" y="21526"/>
                </a:lnTo>
                <a:lnTo>
                  <a:pt x="0" y="23494"/>
                </a:lnTo>
                <a:lnTo>
                  <a:pt x="0" y="25641"/>
                </a:lnTo>
                <a:lnTo>
                  <a:pt x="63" y="27660"/>
                </a:lnTo>
                <a:lnTo>
                  <a:pt x="482" y="29692"/>
                </a:lnTo>
                <a:lnTo>
                  <a:pt x="838" y="31724"/>
                </a:lnTo>
                <a:lnTo>
                  <a:pt x="1549" y="33693"/>
                </a:lnTo>
                <a:lnTo>
                  <a:pt x="2273" y="35598"/>
                </a:lnTo>
                <a:lnTo>
                  <a:pt x="3289" y="37439"/>
                </a:lnTo>
                <a:lnTo>
                  <a:pt x="4292" y="39166"/>
                </a:lnTo>
                <a:lnTo>
                  <a:pt x="4470" y="39115"/>
                </a:lnTo>
                <a:lnTo>
                  <a:pt x="5664" y="40843"/>
                </a:lnTo>
                <a:lnTo>
                  <a:pt x="5905" y="41084"/>
                </a:lnTo>
                <a:lnTo>
                  <a:pt x="7213" y="42456"/>
                </a:lnTo>
                <a:lnTo>
                  <a:pt x="8534" y="43764"/>
                </a:lnTo>
                <a:lnTo>
                  <a:pt x="10020" y="45135"/>
                </a:lnTo>
                <a:lnTo>
                  <a:pt x="11811" y="46266"/>
                </a:lnTo>
                <a:lnTo>
                  <a:pt x="13538" y="47282"/>
                </a:lnTo>
                <a:lnTo>
                  <a:pt x="15506" y="48120"/>
                </a:lnTo>
                <a:lnTo>
                  <a:pt x="17348" y="48894"/>
                </a:lnTo>
                <a:lnTo>
                  <a:pt x="19380" y="49364"/>
                </a:lnTo>
                <a:lnTo>
                  <a:pt x="21412" y="49847"/>
                </a:lnTo>
                <a:lnTo>
                  <a:pt x="23495" y="49961"/>
                </a:lnTo>
                <a:lnTo>
                  <a:pt x="25514" y="50076"/>
                </a:lnTo>
                <a:lnTo>
                  <a:pt x="27609" y="49847"/>
                </a:lnTo>
                <a:lnTo>
                  <a:pt x="29629" y="49669"/>
                </a:lnTo>
                <a:lnTo>
                  <a:pt x="31661" y="49072"/>
                </a:lnTo>
                <a:lnTo>
                  <a:pt x="33629" y="48526"/>
                </a:lnTo>
                <a:lnTo>
                  <a:pt x="35534" y="4763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213118" y="18831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213475" y="1860937"/>
            <a:ext cx="10312" cy="7391"/>
          </a:xfrm>
          <a:custGeom>
            <a:avLst/>
            <a:gdLst/>
            <a:ahLst/>
            <a:cxnLst/>
            <a:rect l="l" t="t" r="r" b="b"/>
            <a:pathLst>
              <a:path w="10312" h="7391">
                <a:moveTo>
                  <a:pt x="10312" y="7391"/>
                </a:moveTo>
                <a:lnTo>
                  <a:pt x="8051" y="4940"/>
                </a:lnTo>
                <a:lnTo>
                  <a:pt x="5486" y="2743"/>
                </a:lnTo>
                <a:lnTo>
                  <a:pt x="4648" y="2031"/>
                </a:lnTo>
                <a:lnTo>
                  <a:pt x="3581" y="1435"/>
                </a:lnTo>
                <a:lnTo>
                  <a:pt x="1905" y="59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136392" y="19085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141340" y="19129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134012" y="1939748"/>
            <a:ext cx="12992" cy="4711"/>
          </a:xfrm>
          <a:custGeom>
            <a:avLst/>
            <a:gdLst/>
            <a:ahLst/>
            <a:cxnLst/>
            <a:rect l="l" t="t" r="r" b="b"/>
            <a:pathLst>
              <a:path w="12992" h="4711">
                <a:moveTo>
                  <a:pt x="12992" y="0"/>
                </a:moveTo>
                <a:lnTo>
                  <a:pt x="11861" y="952"/>
                </a:lnTo>
                <a:lnTo>
                  <a:pt x="10604" y="1790"/>
                </a:lnTo>
                <a:lnTo>
                  <a:pt x="9651" y="2387"/>
                </a:lnTo>
                <a:lnTo>
                  <a:pt x="8521" y="2743"/>
                </a:lnTo>
                <a:lnTo>
                  <a:pt x="5308" y="3759"/>
                </a:lnTo>
                <a:lnTo>
                  <a:pt x="1968" y="4470"/>
                </a:lnTo>
                <a:lnTo>
                  <a:pt x="1066" y="4648"/>
                </a:lnTo>
                <a:lnTo>
                  <a:pt x="0" y="464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155529" y="1915901"/>
            <a:ext cx="3454" cy="15201"/>
          </a:xfrm>
          <a:custGeom>
            <a:avLst/>
            <a:gdLst/>
            <a:ahLst/>
            <a:cxnLst/>
            <a:rect l="l" t="t" r="r" b="b"/>
            <a:pathLst>
              <a:path w="3454" h="15201">
                <a:moveTo>
                  <a:pt x="0" y="15201"/>
                </a:moveTo>
                <a:lnTo>
                  <a:pt x="1727" y="11023"/>
                </a:lnTo>
                <a:lnTo>
                  <a:pt x="3098" y="6553"/>
                </a:lnTo>
                <a:lnTo>
                  <a:pt x="3454" y="5422"/>
                </a:lnTo>
                <a:lnTo>
                  <a:pt x="3454" y="5245"/>
                </a:lnTo>
                <a:lnTo>
                  <a:pt x="3454" y="4000"/>
                </a:lnTo>
                <a:lnTo>
                  <a:pt x="3390" y="2032"/>
                </a:lnTo>
                <a:lnTo>
                  <a:pt x="303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138000" y="1773781"/>
            <a:ext cx="49961" cy="50012"/>
          </a:xfrm>
          <a:custGeom>
            <a:avLst/>
            <a:gdLst/>
            <a:ahLst/>
            <a:cxnLst/>
            <a:rect l="l" t="t" r="r" b="b"/>
            <a:pathLst>
              <a:path w="49961" h="50012">
                <a:moveTo>
                  <a:pt x="3340" y="37376"/>
                </a:moveTo>
                <a:lnTo>
                  <a:pt x="2324" y="35585"/>
                </a:lnTo>
                <a:lnTo>
                  <a:pt x="1549" y="33616"/>
                </a:lnTo>
                <a:lnTo>
                  <a:pt x="901" y="31711"/>
                </a:lnTo>
                <a:lnTo>
                  <a:pt x="482" y="29679"/>
                </a:lnTo>
                <a:lnTo>
                  <a:pt x="127" y="27660"/>
                </a:lnTo>
                <a:lnTo>
                  <a:pt x="63" y="25577"/>
                </a:lnTo>
                <a:lnTo>
                  <a:pt x="0" y="23545"/>
                </a:lnTo>
                <a:lnTo>
                  <a:pt x="304" y="21462"/>
                </a:lnTo>
                <a:lnTo>
                  <a:pt x="596" y="19430"/>
                </a:lnTo>
                <a:lnTo>
                  <a:pt x="1193" y="17462"/>
                </a:lnTo>
                <a:lnTo>
                  <a:pt x="1854" y="15493"/>
                </a:lnTo>
                <a:lnTo>
                  <a:pt x="2806" y="13652"/>
                </a:lnTo>
                <a:lnTo>
                  <a:pt x="3695" y="11798"/>
                </a:lnTo>
                <a:lnTo>
                  <a:pt x="4953" y="10134"/>
                </a:lnTo>
                <a:lnTo>
                  <a:pt x="6146" y="8521"/>
                </a:lnTo>
                <a:lnTo>
                  <a:pt x="7696" y="7035"/>
                </a:lnTo>
                <a:lnTo>
                  <a:pt x="9118" y="5600"/>
                </a:lnTo>
                <a:lnTo>
                  <a:pt x="10858" y="4406"/>
                </a:lnTo>
                <a:lnTo>
                  <a:pt x="12522" y="3276"/>
                </a:lnTo>
                <a:lnTo>
                  <a:pt x="14427" y="2387"/>
                </a:lnTo>
                <a:lnTo>
                  <a:pt x="16281" y="1549"/>
                </a:lnTo>
                <a:lnTo>
                  <a:pt x="18300" y="952"/>
                </a:lnTo>
                <a:lnTo>
                  <a:pt x="20269" y="419"/>
                </a:lnTo>
                <a:lnTo>
                  <a:pt x="22352" y="177"/>
                </a:lnTo>
                <a:lnTo>
                  <a:pt x="23075" y="63"/>
                </a:lnTo>
                <a:lnTo>
                  <a:pt x="23787" y="177"/>
                </a:lnTo>
                <a:lnTo>
                  <a:pt x="25158" y="114"/>
                </a:lnTo>
                <a:lnTo>
                  <a:pt x="26466" y="114"/>
                </a:lnTo>
                <a:lnTo>
                  <a:pt x="28498" y="241"/>
                </a:lnTo>
                <a:lnTo>
                  <a:pt x="30530" y="660"/>
                </a:lnTo>
                <a:lnTo>
                  <a:pt x="32550" y="1130"/>
                </a:lnTo>
                <a:lnTo>
                  <a:pt x="34455" y="1904"/>
                </a:lnTo>
                <a:lnTo>
                  <a:pt x="36004" y="2501"/>
                </a:lnTo>
                <a:lnTo>
                  <a:pt x="35953" y="2679"/>
                </a:lnTo>
                <a:lnTo>
                  <a:pt x="37439" y="3454"/>
                </a:lnTo>
                <a:lnTo>
                  <a:pt x="37795" y="3632"/>
                </a:lnTo>
                <a:lnTo>
                  <a:pt x="38150" y="3809"/>
                </a:lnTo>
                <a:lnTo>
                  <a:pt x="39827" y="5003"/>
                </a:lnTo>
                <a:lnTo>
                  <a:pt x="41440" y="6261"/>
                </a:lnTo>
                <a:lnTo>
                  <a:pt x="42989" y="7569"/>
                </a:lnTo>
                <a:lnTo>
                  <a:pt x="44297" y="9232"/>
                </a:lnTo>
                <a:lnTo>
                  <a:pt x="45605" y="10782"/>
                </a:lnTo>
                <a:lnTo>
                  <a:pt x="46621" y="12636"/>
                </a:lnTo>
                <a:lnTo>
                  <a:pt x="47637" y="14363"/>
                </a:lnTo>
                <a:lnTo>
                  <a:pt x="47688" y="14490"/>
                </a:lnTo>
                <a:lnTo>
                  <a:pt x="48412" y="16332"/>
                </a:lnTo>
                <a:lnTo>
                  <a:pt x="49060" y="18237"/>
                </a:lnTo>
                <a:lnTo>
                  <a:pt x="49123" y="18364"/>
                </a:lnTo>
                <a:lnTo>
                  <a:pt x="49479" y="20332"/>
                </a:lnTo>
                <a:lnTo>
                  <a:pt x="49898" y="22288"/>
                </a:lnTo>
                <a:lnTo>
                  <a:pt x="49898" y="22415"/>
                </a:lnTo>
                <a:lnTo>
                  <a:pt x="49898" y="24434"/>
                </a:lnTo>
                <a:lnTo>
                  <a:pt x="49961" y="26466"/>
                </a:lnTo>
                <a:lnTo>
                  <a:pt x="49657" y="28549"/>
                </a:lnTo>
                <a:lnTo>
                  <a:pt x="49428" y="30518"/>
                </a:lnTo>
                <a:lnTo>
                  <a:pt x="48768" y="32550"/>
                </a:lnTo>
                <a:lnTo>
                  <a:pt x="48171" y="34455"/>
                </a:lnTo>
                <a:lnTo>
                  <a:pt x="47218" y="36360"/>
                </a:lnTo>
                <a:lnTo>
                  <a:pt x="46266" y="38150"/>
                </a:lnTo>
                <a:lnTo>
                  <a:pt x="45008" y="39877"/>
                </a:lnTo>
                <a:lnTo>
                  <a:pt x="43815" y="41490"/>
                </a:lnTo>
                <a:lnTo>
                  <a:pt x="42329" y="42976"/>
                </a:lnTo>
                <a:lnTo>
                  <a:pt x="40843" y="44348"/>
                </a:lnTo>
                <a:lnTo>
                  <a:pt x="39116" y="45542"/>
                </a:lnTo>
                <a:lnTo>
                  <a:pt x="38696" y="45846"/>
                </a:lnTo>
                <a:lnTo>
                  <a:pt x="38214" y="46075"/>
                </a:lnTo>
                <a:lnTo>
                  <a:pt x="36906" y="46850"/>
                </a:lnTo>
                <a:lnTo>
                  <a:pt x="36906" y="46977"/>
                </a:lnTo>
                <a:lnTo>
                  <a:pt x="35534" y="47624"/>
                </a:lnTo>
                <a:lnTo>
                  <a:pt x="33680" y="48463"/>
                </a:lnTo>
                <a:lnTo>
                  <a:pt x="31661" y="48996"/>
                </a:lnTo>
                <a:lnTo>
                  <a:pt x="29692" y="49593"/>
                </a:lnTo>
                <a:lnTo>
                  <a:pt x="27597" y="49771"/>
                </a:lnTo>
                <a:lnTo>
                  <a:pt x="25641" y="50012"/>
                </a:lnTo>
                <a:lnTo>
                  <a:pt x="25514" y="50012"/>
                </a:lnTo>
                <a:lnTo>
                  <a:pt x="23495" y="49898"/>
                </a:lnTo>
                <a:lnTo>
                  <a:pt x="21463" y="49771"/>
                </a:lnTo>
                <a:lnTo>
                  <a:pt x="19431" y="49301"/>
                </a:lnTo>
                <a:lnTo>
                  <a:pt x="17475" y="48882"/>
                </a:lnTo>
                <a:lnTo>
                  <a:pt x="17348" y="48818"/>
                </a:lnTo>
                <a:lnTo>
                  <a:pt x="15506" y="48044"/>
                </a:lnTo>
                <a:lnTo>
                  <a:pt x="13589" y="47269"/>
                </a:lnTo>
                <a:lnTo>
                  <a:pt x="11811" y="46202"/>
                </a:lnTo>
                <a:lnTo>
                  <a:pt x="10972" y="45656"/>
                </a:lnTo>
                <a:lnTo>
                  <a:pt x="10198" y="44945"/>
                </a:lnTo>
                <a:lnTo>
                  <a:pt x="9359" y="44348"/>
                </a:lnTo>
                <a:lnTo>
                  <a:pt x="8534" y="43751"/>
                </a:lnTo>
                <a:lnTo>
                  <a:pt x="7035" y="42329"/>
                </a:lnTo>
                <a:lnTo>
                  <a:pt x="5664" y="40779"/>
                </a:lnTo>
                <a:lnTo>
                  <a:pt x="4356" y="39230"/>
                </a:lnTo>
                <a:lnTo>
                  <a:pt x="3340" y="373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030279" y="1799719"/>
            <a:ext cx="102781" cy="196367"/>
          </a:xfrm>
          <a:custGeom>
            <a:avLst/>
            <a:gdLst/>
            <a:ahLst/>
            <a:cxnLst/>
            <a:rect l="l" t="t" r="r" b="b"/>
            <a:pathLst>
              <a:path w="102781" h="196367">
                <a:moveTo>
                  <a:pt x="0" y="4165"/>
                </a:moveTo>
                <a:lnTo>
                  <a:pt x="8940" y="0"/>
                </a:lnTo>
                <a:lnTo>
                  <a:pt x="0" y="4165"/>
                </a:lnTo>
                <a:lnTo>
                  <a:pt x="89662" y="196367"/>
                </a:lnTo>
                <a:lnTo>
                  <a:pt x="102781" y="190220"/>
                </a:lnTo>
                <a:lnTo>
                  <a:pt x="89662" y="196367"/>
                </a:lnTo>
                <a:lnTo>
                  <a:pt x="77254" y="169837"/>
                </a:lnTo>
                <a:lnTo>
                  <a:pt x="80416" y="17663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036895" y="1747489"/>
            <a:ext cx="234226" cy="242455"/>
          </a:xfrm>
          <a:custGeom>
            <a:avLst/>
            <a:gdLst/>
            <a:ahLst/>
            <a:cxnLst/>
            <a:rect l="l" t="t" r="r" b="b"/>
            <a:pathLst>
              <a:path w="234226" h="242455">
                <a:moveTo>
                  <a:pt x="0" y="70523"/>
                </a:moveTo>
                <a:lnTo>
                  <a:pt x="151180" y="0"/>
                </a:lnTo>
                <a:lnTo>
                  <a:pt x="234226" y="178066"/>
                </a:lnTo>
                <a:lnTo>
                  <a:pt x="96164" y="2424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032425" y="1796547"/>
            <a:ext cx="13589" cy="6324"/>
          </a:xfrm>
          <a:custGeom>
            <a:avLst/>
            <a:gdLst/>
            <a:ahLst/>
            <a:cxnLst/>
            <a:rect l="l" t="t" r="r" b="b"/>
            <a:pathLst>
              <a:path w="13588" h="6324">
                <a:moveTo>
                  <a:pt x="0" y="6324"/>
                </a:moveTo>
                <a:lnTo>
                  <a:pt x="13589" y="0"/>
                </a:lnTo>
                <a:lnTo>
                  <a:pt x="7391" y="28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039221" y="1796549"/>
            <a:ext cx="6794" cy="3162"/>
          </a:xfrm>
          <a:custGeom>
            <a:avLst/>
            <a:gdLst/>
            <a:ahLst/>
            <a:cxnLst/>
            <a:rect l="l" t="t" r="r" b="b"/>
            <a:pathLst>
              <a:path w="6794" h="3162">
                <a:moveTo>
                  <a:pt x="0" y="3162"/>
                </a:moveTo>
                <a:lnTo>
                  <a:pt x="6794" y="0"/>
                </a:lnTo>
                <a:lnTo>
                  <a:pt x="596" y="287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046016" y="1771152"/>
            <a:ext cx="54483" cy="25400"/>
          </a:xfrm>
          <a:custGeom>
            <a:avLst/>
            <a:gdLst/>
            <a:ahLst/>
            <a:cxnLst/>
            <a:rect l="l" t="t" r="r" b="b"/>
            <a:pathLst>
              <a:path w="54482" h="25400">
                <a:moveTo>
                  <a:pt x="0" y="25400"/>
                </a:moveTo>
                <a:lnTo>
                  <a:pt x="54483" y="0"/>
                </a:lnTo>
                <a:lnTo>
                  <a:pt x="52158" y="107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046016" y="1771152"/>
            <a:ext cx="54483" cy="25400"/>
          </a:xfrm>
          <a:custGeom>
            <a:avLst/>
            <a:gdLst/>
            <a:ahLst/>
            <a:cxnLst/>
            <a:rect l="l" t="t" r="r" b="b"/>
            <a:pathLst>
              <a:path w="54482" h="25400">
                <a:moveTo>
                  <a:pt x="0" y="25400"/>
                </a:moveTo>
                <a:lnTo>
                  <a:pt x="54483" y="0"/>
                </a:lnTo>
                <a:lnTo>
                  <a:pt x="52158" y="107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056805" y="1860698"/>
            <a:ext cx="10375" cy="22301"/>
          </a:xfrm>
          <a:custGeom>
            <a:avLst/>
            <a:gdLst/>
            <a:ahLst/>
            <a:cxnLst/>
            <a:rect l="l" t="t" r="r" b="b"/>
            <a:pathLst>
              <a:path w="10375" h="22301">
                <a:moveTo>
                  <a:pt x="0" y="0"/>
                </a:moveTo>
                <a:lnTo>
                  <a:pt x="10375" y="2230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2065815" y="1827846"/>
            <a:ext cx="34683" cy="30226"/>
          </a:xfrm>
          <a:custGeom>
            <a:avLst/>
            <a:gdLst/>
            <a:ahLst/>
            <a:cxnLst/>
            <a:rect l="l" t="t" r="r" b="b"/>
            <a:pathLst>
              <a:path w="34683" h="30225">
                <a:moveTo>
                  <a:pt x="31292" y="29692"/>
                </a:moveTo>
                <a:lnTo>
                  <a:pt x="34683" y="28740"/>
                </a:lnTo>
                <a:lnTo>
                  <a:pt x="29324" y="30225"/>
                </a:lnTo>
                <a:lnTo>
                  <a:pt x="20624" y="29692"/>
                </a:lnTo>
                <a:lnTo>
                  <a:pt x="12509" y="26415"/>
                </a:lnTo>
                <a:lnTo>
                  <a:pt x="5956" y="20624"/>
                </a:lnTo>
                <a:lnTo>
                  <a:pt x="1663" y="13055"/>
                </a:lnTo>
                <a:lnTo>
                  <a:pt x="0" y="4470"/>
                </a:lnTo>
                <a:lnTo>
                  <a:pt x="647" y="0"/>
                </a:lnTo>
                <a:lnTo>
                  <a:pt x="469" y="107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2066465" y="1813067"/>
            <a:ext cx="7569" cy="14782"/>
          </a:xfrm>
          <a:custGeom>
            <a:avLst/>
            <a:gdLst/>
            <a:ahLst/>
            <a:cxnLst/>
            <a:rect l="l" t="t" r="r" b="b"/>
            <a:pathLst>
              <a:path w="7569" h="14782">
                <a:moveTo>
                  <a:pt x="0" y="14782"/>
                </a:moveTo>
                <a:lnTo>
                  <a:pt x="596" y="10604"/>
                </a:lnTo>
                <a:lnTo>
                  <a:pt x="4584" y="2857"/>
                </a:lnTo>
                <a:lnTo>
                  <a:pt x="7569" y="0"/>
                </a:lnTo>
                <a:lnTo>
                  <a:pt x="6794" y="7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2067180" y="1812535"/>
            <a:ext cx="151244" cy="70459"/>
          </a:xfrm>
          <a:custGeom>
            <a:avLst/>
            <a:gdLst/>
            <a:ahLst/>
            <a:cxnLst/>
            <a:rect l="l" t="t" r="r" b="b"/>
            <a:pathLst>
              <a:path w="151244" h="70459">
                <a:moveTo>
                  <a:pt x="0" y="70459"/>
                </a:moveTo>
                <a:lnTo>
                  <a:pt x="15124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2099784" y="1852949"/>
            <a:ext cx="5130" cy="2260"/>
          </a:xfrm>
          <a:custGeom>
            <a:avLst/>
            <a:gdLst/>
            <a:ahLst/>
            <a:cxnLst/>
            <a:rect l="l" t="t" r="r" b="b"/>
            <a:pathLst>
              <a:path w="5130" h="2260">
                <a:moveTo>
                  <a:pt x="5130" y="0"/>
                </a:moveTo>
                <a:lnTo>
                  <a:pt x="3098" y="1371"/>
                </a:lnTo>
                <a:lnTo>
                  <a:pt x="0" y="22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2073027" y="1829934"/>
            <a:ext cx="13881" cy="13538"/>
          </a:xfrm>
          <a:custGeom>
            <a:avLst/>
            <a:gdLst/>
            <a:ahLst/>
            <a:cxnLst/>
            <a:rect l="l" t="t" r="r" b="b"/>
            <a:pathLst>
              <a:path w="13881" h="13538">
                <a:moveTo>
                  <a:pt x="11798" y="1016"/>
                </a:moveTo>
                <a:lnTo>
                  <a:pt x="13881" y="0"/>
                </a:lnTo>
                <a:lnTo>
                  <a:pt x="0" y="6502"/>
                </a:lnTo>
                <a:lnTo>
                  <a:pt x="3276" y="13538"/>
                </a:lnTo>
                <a:lnTo>
                  <a:pt x="5842" y="12407"/>
                </a:lnTo>
                <a:lnTo>
                  <a:pt x="3276" y="13538"/>
                </a:lnTo>
                <a:lnTo>
                  <a:pt x="2438" y="1181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2073261" y="1836972"/>
            <a:ext cx="3213" cy="6502"/>
          </a:xfrm>
          <a:custGeom>
            <a:avLst/>
            <a:gdLst/>
            <a:ahLst/>
            <a:cxnLst/>
            <a:rect l="l" t="t" r="r" b="b"/>
            <a:pathLst>
              <a:path w="3213" h="6502">
                <a:moveTo>
                  <a:pt x="0" y="0"/>
                </a:moveTo>
                <a:lnTo>
                  <a:pt x="3035" y="6502"/>
                </a:lnTo>
                <a:lnTo>
                  <a:pt x="3213" y="643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2070698" y="1815922"/>
            <a:ext cx="355" cy="660"/>
          </a:xfrm>
          <a:custGeom>
            <a:avLst/>
            <a:gdLst/>
            <a:ahLst/>
            <a:cxnLst/>
            <a:rect l="l" t="t" r="r" b="b"/>
            <a:pathLst>
              <a:path w="355" h="660">
                <a:moveTo>
                  <a:pt x="0" y="660"/>
                </a:moveTo>
                <a:lnTo>
                  <a:pt x="35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2075827" y="1851988"/>
            <a:ext cx="2082" cy="1854"/>
          </a:xfrm>
          <a:custGeom>
            <a:avLst/>
            <a:gdLst/>
            <a:ahLst/>
            <a:cxnLst/>
            <a:rect l="l" t="t" r="r" b="b"/>
            <a:pathLst>
              <a:path w="2082" h="1854">
                <a:moveTo>
                  <a:pt x="2082" y="185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2076298" y="1841738"/>
            <a:ext cx="3759" cy="1727"/>
          </a:xfrm>
          <a:custGeom>
            <a:avLst/>
            <a:gdLst/>
            <a:ahLst/>
            <a:cxnLst/>
            <a:rect l="l" t="t" r="r" b="b"/>
            <a:pathLst>
              <a:path w="3759" h="1727">
                <a:moveTo>
                  <a:pt x="2565" y="596"/>
                </a:moveTo>
                <a:lnTo>
                  <a:pt x="3759" y="0"/>
                </a:lnTo>
                <a:lnTo>
                  <a:pt x="0" y="1727"/>
                </a:lnTo>
                <a:lnTo>
                  <a:pt x="596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073796" y="1835718"/>
            <a:ext cx="774" cy="355"/>
          </a:xfrm>
          <a:custGeom>
            <a:avLst/>
            <a:gdLst/>
            <a:ahLst/>
            <a:cxnLst/>
            <a:rect l="l" t="t" r="r" b="b"/>
            <a:pathLst>
              <a:path w="774" h="355">
                <a:moveTo>
                  <a:pt x="774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074684" y="1839956"/>
            <a:ext cx="127" cy="292"/>
          </a:xfrm>
          <a:custGeom>
            <a:avLst/>
            <a:gdLst/>
            <a:ahLst/>
            <a:cxnLst/>
            <a:rect l="l" t="t" r="r" b="b"/>
            <a:pathLst>
              <a:path w="126" h="292">
                <a:moveTo>
                  <a:pt x="126" y="29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074038" y="1806265"/>
            <a:ext cx="11087" cy="6807"/>
          </a:xfrm>
          <a:custGeom>
            <a:avLst/>
            <a:gdLst/>
            <a:ahLst/>
            <a:cxnLst/>
            <a:rect l="l" t="t" r="r" b="b"/>
            <a:pathLst>
              <a:path w="11087" h="6807">
                <a:moveTo>
                  <a:pt x="3276" y="3581"/>
                </a:moveTo>
                <a:lnTo>
                  <a:pt x="0" y="6807"/>
                </a:lnTo>
                <a:lnTo>
                  <a:pt x="3276" y="3581"/>
                </a:lnTo>
                <a:lnTo>
                  <a:pt x="11087" y="0"/>
                </a:lnTo>
                <a:lnTo>
                  <a:pt x="6019" y="232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080059" y="1839475"/>
            <a:ext cx="4826" cy="2260"/>
          </a:xfrm>
          <a:custGeom>
            <a:avLst/>
            <a:gdLst/>
            <a:ahLst/>
            <a:cxnLst/>
            <a:rect l="l" t="t" r="r" b="b"/>
            <a:pathLst>
              <a:path w="4825" h="2260">
                <a:moveTo>
                  <a:pt x="4825" y="0"/>
                </a:moveTo>
                <a:lnTo>
                  <a:pt x="0" y="2260"/>
                </a:lnTo>
                <a:lnTo>
                  <a:pt x="647" y="196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083215" y="1836908"/>
            <a:ext cx="16700" cy="14135"/>
          </a:xfrm>
          <a:custGeom>
            <a:avLst/>
            <a:gdLst/>
            <a:ahLst/>
            <a:cxnLst/>
            <a:rect l="l" t="t" r="r" b="b"/>
            <a:pathLst>
              <a:path w="16700" h="14135">
                <a:moveTo>
                  <a:pt x="0" y="3340"/>
                </a:moveTo>
                <a:lnTo>
                  <a:pt x="7213" y="0"/>
                </a:lnTo>
                <a:lnTo>
                  <a:pt x="13830" y="14135"/>
                </a:lnTo>
                <a:lnTo>
                  <a:pt x="16700" y="12763"/>
                </a:lnTo>
                <a:lnTo>
                  <a:pt x="16332" y="129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081248" y="1819856"/>
            <a:ext cx="5905" cy="12763"/>
          </a:xfrm>
          <a:custGeom>
            <a:avLst/>
            <a:gdLst/>
            <a:ahLst/>
            <a:cxnLst/>
            <a:rect l="l" t="t" r="r" b="b"/>
            <a:pathLst>
              <a:path w="5905" h="12763">
                <a:moveTo>
                  <a:pt x="0" y="12763"/>
                </a:moveTo>
                <a:lnTo>
                  <a:pt x="5905" y="9956"/>
                </a:lnTo>
                <a:lnTo>
                  <a:pt x="1257" y="0"/>
                </a:lnTo>
                <a:lnTo>
                  <a:pt x="1485" y="54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080531" y="1813241"/>
            <a:ext cx="5308" cy="6616"/>
          </a:xfrm>
          <a:custGeom>
            <a:avLst/>
            <a:gdLst/>
            <a:ahLst/>
            <a:cxnLst/>
            <a:rect l="l" t="t" r="r" b="b"/>
            <a:pathLst>
              <a:path w="5308" h="6616">
                <a:moveTo>
                  <a:pt x="596" y="3759"/>
                </a:moveTo>
                <a:lnTo>
                  <a:pt x="0" y="2451"/>
                </a:lnTo>
                <a:lnTo>
                  <a:pt x="1968" y="6616"/>
                </a:lnTo>
                <a:lnTo>
                  <a:pt x="0" y="2451"/>
                </a:lnTo>
                <a:lnTo>
                  <a:pt x="530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081899" y="1812411"/>
            <a:ext cx="11811" cy="13055"/>
          </a:xfrm>
          <a:custGeom>
            <a:avLst/>
            <a:gdLst/>
            <a:ahLst/>
            <a:cxnLst/>
            <a:rect l="l" t="t" r="r" b="b"/>
            <a:pathLst>
              <a:path w="11811" h="13055">
                <a:moveTo>
                  <a:pt x="10617" y="10490"/>
                </a:moveTo>
                <a:lnTo>
                  <a:pt x="11811" y="13055"/>
                </a:lnTo>
                <a:lnTo>
                  <a:pt x="5727" y="0"/>
                </a:lnTo>
                <a:lnTo>
                  <a:pt x="0" y="267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080531" y="1815689"/>
            <a:ext cx="419" cy="952"/>
          </a:xfrm>
          <a:custGeom>
            <a:avLst/>
            <a:gdLst/>
            <a:ahLst/>
            <a:cxnLst/>
            <a:rect l="l" t="t" r="r" b="b"/>
            <a:pathLst>
              <a:path w="419" h="952">
                <a:moveTo>
                  <a:pt x="419" y="952"/>
                </a:moveTo>
                <a:lnTo>
                  <a:pt x="0" y="0"/>
                </a:lnTo>
                <a:lnTo>
                  <a:pt x="63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082739" y="1813419"/>
            <a:ext cx="2743" cy="1257"/>
          </a:xfrm>
          <a:custGeom>
            <a:avLst/>
            <a:gdLst/>
            <a:ahLst/>
            <a:cxnLst/>
            <a:rect l="l" t="t" r="r" b="b"/>
            <a:pathLst>
              <a:path w="2743" h="1257">
                <a:moveTo>
                  <a:pt x="0" y="1257"/>
                </a:moveTo>
                <a:lnTo>
                  <a:pt x="274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2085124" y="1805252"/>
            <a:ext cx="19672" cy="3454"/>
          </a:xfrm>
          <a:custGeom>
            <a:avLst/>
            <a:gdLst/>
            <a:ahLst/>
            <a:cxnLst/>
            <a:rect l="l" t="t" r="r" b="b"/>
            <a:pathLst>
              <a:path w="19672" h="3454">
                <a:moveTo>
                  <a:pt x="0" y="1016"/>
                </a:moveTo>
                <a:lnTo>
                  <a:pt x="8763" y="0"/>
                </a:lnTo>
                <a:lnTo>
                  <a:pt x="17284" y="1968"/>
                </a:lnTo>
                <a:lnTo>
                  <a:pt x="19672" y="345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2086913" y="1925206"/>
            <a:ext cx="20624" cy="44348"/>
          </a:xfrm>
          <a:custGeom>
            <a:avLst/>
            <a:gdLst/>
            <a:ahLst/>
            <a:cxnLst/>
            <a:rect l="l" t="t" r="r" b="b"/>
            <a:pathLst>
              <a:path w="20624" h="44348">
                <a:moveTo>
                  <a:pt x="20624" y="4434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2088874" y="1929432"/>
            <a:ext cx="2806" cy="6083"/>
          </a:xfrm>
          <a:custGeom>
            <a:avLst/>
            <a:gdLst/>
            <a:ahLst/>
            <a:cxnLst/>
            <a:rect l="l" t="t" r="r" b="b"/>
            <a:pathLst>
              <a:path w="2806" h="6083">
                <a:moveTo>
                  <a:pt x="2806" y="608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2090724" y="1834521"/>
            <a:ext cx="133057" cy="88468"/>
          </a:xfrm>
          <a:custGeom>
            <a:avLst/>
            <a:gdLst/>
            <a:ahLst/>
            <a:cxnLst/>
            <a:rect l="l" t="t" r="r" b="b"/>
            <a:pathLst>
              <a:path w="133057" h="88468">
                <a:moveTo>
                  <a:pt x="15265" y="87401"/>
                </a:moveTo>
                <a:lnTo>
                  <a:pt x="15798" y="88468"/>
                </a:lnTo>
                <a:lnTo>
                  <a:pt x="0" y="54736"/>
                </a:lnTo>
                <a:lnTo>
                  <a:pt x="117322" y="0"/>
                </a:lnTo>
                <a:lnTo>
                  <a:pt x="133057" y="3380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2093708" y="1820397"/>
            <a:ext cx="13652" cy="6134"/>
          </a:xfrm>
          <a:custGeom>
            <a:avLst/>
            <a:gdLst/>
            <a:ahLst/>
            <a:cxnLst/>
            <a:rect l="l" t="t" r="r" b="b"/>
            <a:pathLst>
              <a:path w="13652" h="6134">
                <a:moveTo>
                  <a:pt x="0" y="5067"/>
                </a:moveTo>
                <a:lnTo>
                  <a:pt x="482" y="6134"/>
                </a:lnTo>
                <a:lnTo>
                  <a:pt x="13652" y="0"/>
                </a:lnTo>
                <a:lnTo>
                  <a:pt x="6794" y="32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2088516" y="1814316"/>
            <a:ext cx="304" cy="596"/>
          </a:xfrm>
          <a:custGeom>
            <a:avLst/>
            <a:gdLst/>
            <a:ahLst/>
            <a:cxnLst/>
            <a:rect l="l" t="t" r="r" b="b"/>
            <a:pathLst>
              <a:path w="304" h="596">
                <a:moveTo>
                  <a:pt x="304" y="59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2098894" y="1854969"/>
            <a:ext cx="1612" cy="482"/>
          </a:xfrm>
          <a:custGeom>
            <a:avLst/>
            <a:gdLst/>
            <a:ahLst/>
            <a:cxnLst/>
            <a:rect l="l" t="t" r="r" b="b"/>
            <a:pathLst>
              <a:path w="1612" h="482">
                <a:moveTo>
                  <a:pt x="0" y="482"/>
                </a:moveTo>
                <a:lnTo>
                  <a:pt x="161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2099668" y="1849428"/>
            <a:ext cx="838" cy="355"/>
          </a:xfrm>
          <a:custGeom>
            <a:avLst/>
            <a:gdLst/>
            <a:ahLst/>
            <a:cxnLst/>
            <a:rect l="l" t="t" r="r" b="b"/>
            <a:pathLst>
              <a:path w="838" h="355">
                <a:moveTo>
                  <a:pt x="241" y="241"/>
                </a:moveTo>
                <a:lnTo>
                  <a:pt x="838" y="0"/>
                </a:ln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096867" y="1850743"/>
            <a:ext cx="63" cy="63"/>
          </a:xfrm>
          <a:custGeom>
            <a:avLst/>
            <a:gdLst/>
            <a:ahLst/>
            <a:cxnLst/>
            <a:rect l="l" t="t" r="r" b="b"/>
            <a:pathLst>
              <a:path w="63" h="63">
                <a:moveTo>
                  <a:pt x="0" y="0"/>
                </a:moveTo>
                <a:lnTo>
                  <a:pt x="6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097525" y="1819977"/>
            <a:ext cx="14122" cy="18542"/>
          </a:xfrm>
          <a:custGeom>
            <a:avLst/>
            <a:gdLst/>
            <a:ahLst/>
            <a:cxnLst/>
            <a:rect l="l" t="t" r="r" b="b"/>
            <a:pathLst>
              <a:path w="14122" h="18542">
                <a:moveTo>
                  <a:pt x="13233" y="5130"/>
                </a:moveTo>
                <a:lnTo>
                  <a:pt x="13944" y="6680"/>
                </a:lnTo>
                <a:lnTo>
                  <a:pt x="10795" y="0"/>
                </a:lnTo>
                <a:lnTo>
                  <a:pt x="9829" y="419"/>
                </a:lnTo>
                <a:lnTo>
                  <a:pt x="10795" y="0"/>
                </a:lnTo>
                <a:lnTo>
                  <a:pt x="14122" y="7035"/>
                </a:lnTo>
                <a:lnTo>
                  <a:pt x="0" y="13652"/>
                </a:lnTo>
                <a:lnTo>
                  <a:pt x="2260" y="185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2097524" y="1833632"/>
            <a:ext cx="6553" cy="15798"/>
          </a:xfrm>
          <a:custGeom>
            <a:avLst/>
            <a:gdLst/>
            <a:ahLst/>
            <a:cxnLst/>
            <a:rect l="l" t="t" r="r" b="b"/>
            <a:pathLst>
              <a:path w="6553" h="15798">
                <a:moveTo>
                  <a:pt x="0" y="0"/>
                </a:moveTo>
                <a:lnTo>
                  <a:pt x="6553" y="14122"/>
                </a:lnTo>
                <a:lnTo>
                  <a:pt x="2984" y="1579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2106348" y="1915121"/>
            <a:ext cx="177" cy="7874"/>
          </a:xfrm>
          <a:custGeom>
            <a:avLst/>
            <a:gdLst/>
            <a:ahLst/>
            <a:cxnLst/>
            <a:rect l="l" t="t" r="r" b="b"/>
            <a:pathLst>
              <a:path w="177" h="7874">
                <a:moveTo>
                  <a:pt x="177" y="7874"/>
                </a:moveTo>
                <a:lnTo>
                  <a:pt x="0" y="0"/>
                </a:lnTo>
                <a:lnTo>
                  <a:pt x="63" y="4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2106411" y="1898199"/>
            <a:ext cx="8521" cy="23723"/>
          </a:xfrm>
          <a:custGeom>
            <a:avLst/>
            <a:gdLst/>
            <a:ahLst/>
            <a:cxnLst/>
            <a:rect l="l" t="t" r="r" b="b"/>
            <a:pathLst>
              <a:path w="8521" h="23723">
                <a:moveTo>
                  <a:pt x="114" y="23723"/>
                </a:moveTo>
                <a:lnTo>
                  <a:pt x="0" y="15201"/>
                </a:lnTo>
                <a:lnTo>
                  <a:pt x="3149" y="6553"/>
                </a:lnTo>
                <a:lnTo>
                  <a:pt x="8216" y="177"/>
                </a:lnTo>
                <a:lnTo>
                  <a:pt x="852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2106284" y="1913691"/>
            <a:ext cx="127" cy="1435"/>
          </a:xfrm>
          <a:custGeom>
            <a:avLst/>
            <a:gdLst/>
            <a:ahLst/>
            <a:cxnLst/>
            <a:rect l="l" t="t" r="r" b="b"/>
            <a:pathLst>
              <a:path w="126" h="1435">
                <a:moveTo>
                  <a:pt x="63" y="1435"/>
                </a:moveTo>
                <a:lnTo>
                  <a:pt x="0" y="368"/>
                </a:lnTo>
                <a:lnTo>
                  <a:pt x="1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2106402" y="1905111"/>
            <a:ext cx="2984" cy="8280"/>
          </a:xfrm>
          <a:custGeom>
            <a:avLst/>
            <a:gdLst/>
            <a:ahLst/>
            <a:cxnLst/>
            <a:rect l="l" t="t" r="r" b="b"/>
            <a:pathLst>
              <a:path w="2984" h="8280">
                <a:moveTo>
                  <a:pt x="2984" y="0"/>
                </a:moveTo>
                <a:lnTo>
                  <a:pt x="2743" y="355"/>
                </a:lnTo>
                <a:lnTo>
                  <a:pt x="0" y="828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100503" y="1853841"/>
            <a:ext cx="5778" cy="2743"/>
          </a:xfrm>
          <a:custGeom>
            <a:avLst/>
            <a:gdLst/>
            <a:ahLst/>
            <a:cxnLst/>
            <a:rect l="l" t="t" r="r" b="b"/>
            <a:pathLst>
              <a:path w="5778" h="2743">
                <a:moveTo>
                  <a:pt x="0" y="2743"/>
                </a:moveTo>
                <a:lnTo>
                  <a:pt x="3035" y="1905"/>
                </a:lnTo>
                <a:lnTo>
                  <a:pt x="5778" y="0"/>
                </a:lnTo>
                <a:lnTo>
                  <a:pt x="3035" y="190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101218" y="1848653"/>
            <a:ext cx="952" cy="419"/>
          </a:xfrm>
          <a:custGeom>
            <a:avLst/>
            <a:gdLst/>
            <a:ahLst/>
            <a:cxnLst/>
            <a:rect l="l" t="t" r="r" b="b"/>
            <a:pathLst>
              <a:path w="952" h="419">
                <a:moveTo>
                  <a:pt x="0" y="419"/>
                </a:moveTo>
                <a:lnTo>
                  <a:pt x="95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2106287" y="1847048"/>
            <a:ext cx="7213" cy="6794"/>
          </a:xfrm>
          <a:custGeom>
            <a:avLst/>
            <a:gdLst/>
            <a:ahLst/>
            <a:cxnLst/>
            <a:rect l="l" t="t" r="r" b="b"/>
            <a:pathLst>
              <a:path w="7213" h="6794">
                <a:moveTo>
                  <a:pt x="0" y="6794"/>
                </a:moveTo>
                <a:lnTo>
                  <a:pt x="4406" y="3746"/>
                </a:lnTo>
                <a:lnTo>
                  <a:pt x="7213" y="0"/>
                </a:lnTo>
                <a:lnTo>
                  <a:pt x="4406" y="3746"/>
                </a:lnTo>
                <a:lnTo>
                  <a:pt x="1016" y="608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103544" y="1851988"/>
            <a:ext cx="2679" cy="1854"/>
          </a:xfrm>
          <a:custGeom>
            <a:avLst/>
            <a:gdLst/>
            <a:ahLst/>
            <a:cxnLst/>
            <a:rect l="l" t="t" r="r" b="b"/>
            <a:pathLst>
              <a:path w="2679" h="1854">
                <a:moveTo>
                  <a:pt x="0" y="1854"/>
                </a:moveTo>
                <a:lnTo>
                  <a:pt x="267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103127" y="1845734"/>
            <a:ext cx="952" cy="2032"/>
          </a:xfrm>
          <a:custGeom>
            <a:avLst/>
            <a:gdLst/>
            <a:ahLst/>
            <a:cxnLst/>
            <a:rect l="l" t="t" r="r" b="b"/>
            <a:pathLst>
              <a:path w="952" h="2031">
                <a:moveTo>
                  <a:pt x="0" y="0"/>
                </a:moveTo>
                <a:lnTo>
                  <a:pt x="952" y="2032"/>
                </a:lnTo>
                <a:lnTo>
                  <a:pt x="711" y="148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100564" y="1848952"/>
            <a:ext cx="901" cy="419"/>
          </a:xfrm>
          <a:custGeom>
            <a:avLst/>
            <a:gdLst/>
            <a:ahLst/>
            <a:cxnLst/>
            <a:rect l="l" t="t" r="r" b="b"/>
            <a:pathLst>
              <a:path w="901" h="419">
                <a:moveTo>
                  <a:pt x="0" y="419"/>
                </a:moveTo>
                <a:lnTo>
                  <a:pt x="90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2100621" y="1840251"/>
            <a:ext cx="3162" cy="6794"/>
          </a:xfrm>
          <a:custGeom>
            <a:avLst/>
            <a:gdLst/>
            <a:ahLst/>
            <a:cxnLst/>
            <a:rect l="l" t="t" r="r" b="b"/>
            <a:pathLst>
              <a:path w="3162" h="6794">
                <a:moveTo>
                  <a:pt x="3162" y="679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102412" y="1807223"/>
            <a:ext cx="16154" cy="39827"/>
          </a:xfrm>
          <a:custGeom>
            <a:avLst/>
            <a:gdLst/>
            <a:ahLst/>
            <a:cxnLst/>
            <a:rect l="l" t="t" r="r" b="b"/>
            <a:pathLst>
              <a:path w="16154" h="39827">
                <a:moveTo>
                  <a:pt x="0" y="0"/>
                </a:moveTo>
                <a:lnTo>
                  <a:pt x="7391" y="4597"/>
                </a:lnTo>
                <a:lnTo>
                  <a:pt x="12941" y="11328"/>
                </a:lnTo>
                <a:lnTo>
                  <a:pt x="15976" y="19558"/>
                </a:lnTo>
                <a:lnTo>
                  <a:pt x="16154" y="28257"/>
                </a:lnTo>
                <a:lnTo>
                  <a:pt x="13538" y="36601"/>
                </a:lnTo>
                <a:lnTo>
                  <a:pt x="11087" y="39827"/>
                </a:lnTo>
                <a:lnTo>
                  <a:pt x="11747" y="3898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100505" y="1764772"/>
            <a:ext cx="13652" cy="6388"/>
          </a:xfrm>
          <a:custGeom>
            <a:avLst/>
            <a:gdLst/>
            <a:ahLst/>
            <a:cxnLst/>
            <a:rect l="l" t="t" r="r" b="b"/>
            <a:pathLst>
              <a:path w="13652" h="6388">
                <a:moveTo>
                  <a:pt x="12280" y="660"/>
                </a:moveTo>
                <a:lnTo>
                  <a:pt x="13652" y="0"/>
                </a:lnTo>
                <a:lnTo>
                  <a:pt x="0" y="6388"/>
                </a:lnTo>
                <a:lnTo>
                  <a:pt x="6794" y="3162"/>
                </a:lnTo>
                <a:lnTo>
                  <a:pt x="0" y="638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2111894" y="1934561"/>
            <a:ext cx="22110" cy="9829"/>
          </a:xfrm>
          <a:custGeom>
            <a:avLst/>
            <a:gdLst/>
            <a:ahLst/>
            <a:cxnLst/>
            <a:rect l="l" t="t" r="r" b="b"/>
            <a:pathLst>
              <a:path w="22110" h="9829">
                <a:moveTo>
                  <a:pt x="14185" y="8940"/>
                </a:moveTo>
                <a:lnTo>
                  <a:pt x="15138" y="9296"/>
                </a:lnTo>
                <a:lnTo>
                  <a:pt x="22110" y="9829"/>
                </a:lnTo>
                <a:lnTo>
                  <a:pt x="13233" y="8826"/>
                </a:lnTo>
                <a:lnTo>
                  <a:pt x="4889" y="4648"/>
                </a:lnTo>
                <a:lnTo>
                  <a:pt x="0" y="0"/>
                </a:lnTo>
                <a:lnTo>
                  <a:pt x="2260" y="4825"/>
                </a:lnTo>
                <a:lnTo>
                  <a:pt x="406" y="9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2109565" y="1893361"/>
            <a:ext cx="12992" cy="11391"/>
          </a:xfrm>
          <a:custGeom>
            <a:avLst/>
            <a:gdLst/>
            <a:ahLst/>
            <a:cxnLst/>
            <a:rect l="l" t="t" r="r" b="b"/>
            <a:pathLst>
              <a:path w="12992" h="11391">
                <a:moveTo>
                  <a:pt x="0" y="11391"/>
                </a:moveTo>
                <a:lnTo>
                  <a:pt x="5600" y="4533"/>
                </a:lnTo>
                <a:lnTo>
                  <a:pt x="12992" y="0"/>
                </a:lnTo>
                <a:lnTo>
                  <a:pt x="12636" y="190"/>
                </a:lnTo>
                <a:lnTo>
                  <a:pt x="5600" y="4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109988" y="1823495"/>
            <a:ext cx="1485" cy="3162"/>
          </a:xfrm>
          <a:custGeom>
            <a:avLst/>
            <a:gdLst/>
            <a:ahLst/>
            <a:cxnLst/>
            <a:rect l="l" t="t" r="r" b="b"/>
            <a:pathLst>
              <a:path w="1485" h="3162">
                <a:moveTo>
                  <a:pt x="1485" y="3162"/>
                </a:moveTo>
                <a:lnTo>
                  <a:pt x="0" y="0"/>
                </a:lnTo>
                <a:lnTo>
                  <a:pt x="292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107420" y="1819979"/>
            <a:ext cx="2565" cy="3517"/>
          </a:xfrm>
          <a:custGeom>
            <a:avLst/>
            <a:gdLst/>
            <a:ahLst/>
            <a:cxnLst/>
            <a:rect l="l" t="t" r="r" b="b"/>
            <a:pathLst>
              <a:path w="2565" h="3517">
                <a:moveTo>
                  <a:pt x="0" y="419"/>
                </a:moveTo>
                <a:lnTo>
                  <a:pt x="901" y="0"/>
                </a:lnTo>
                <a:lnTo>
                  <a:pt x="2565" y="3517"/>
                </a:lnTo>
                <a:lnTo>
                  <a:pt x="901" y="0"/>
                </a:lnTo>
                <a:lnTo>
                  <a:pt x="660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107300" y="1764775"/>
            <a:ext cx="6858" cy="3162"/>
          </a:xfrm>
          <a:custGeom>
            <a:avLst/>
            <a:gdLst/>
            <a:ahLst/>
            <a:cxnLst/>
            <a:rect l="l" t="t" r="r" b="b"/>
            <a:pathLst>
              <a:path w="6857" h="3162">
                <a:moveTo>
                  <a:pt x="0" y="3162"/>
                </a:moveTo>
                <a:lnTo>
                  <a:pt x="6858" y="0"/>
                </a:lnTo>
                <a:lnTo>
                  <a:pt x="5486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114161" y="1939386"/>
            <a:ext cx="22707" cy="48768"/>
          </a:xfrm>
          <a:custGeom>
            <a:avLst/>
            <a:gdLst/>
            <a:ahLst/>
            <a:cxnLst/>
            <a:rect l="l" t="t" r="r" b="b"/>
            <a:pathLst>
              <a:path w="22707" h="48768">
                <a:moveTo>
                  <a:pt x="22707" y="48768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2117793" y="1939748"/>
            <a:ext cx="7327" cy="3632"/>
          </a:xfrm>
          <a:custGeom>
            <a:avLst/>
            <a:gdLst/>
            <a:ahLst/>
            <a:cxnLst/>
            <a:rect l="l" t="t" r="r" b="b"/>
            <a:pathLst>
              <a:path w="7327" h="3632">
                <a:moveTo>
                  <a:pt x="0" y="0"/>
                </a:moveTo>
                <a:lnTo>
                  <a:pt x="889" y="774"/>
                </a:lnTo>
                <a:lnTo>
                  <a:pt x="7327" y="363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114632" y="1937191"/>
            <a:ext cx="2146" cy="2019"/>
          </a:xfrm>
          <a:custGeom>
            <a:avLst/>
            <a:gdLst/>
            <a:ahLst/>
            <a:cxnLst/>
            <a:rect l="l" t="t" r="r" b="b"/>
            <a:pathLst>
              <a:path w="2146" h="2019">
                <a:moveTo>
                  <a:pt x="2146" y="2019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114149" y="1898375"/>
            <a:ext cx="482" cy="660"/>
          </a:xfrm>
          <a:custGeom>
            <a:avLst/>
            <a:gdLst/>
            <a:ahLst/>
            <a:cxnLst/>
            <a:rect l="l" t="t" r="r" b="b"/>
            <a:pathLst>
              <a:path w="482" h="660">
                <a:moveTo>
                  <a:pt x="482" y="0"/>
                </a:moveTo>
                <a:lnTo>
                  <a:pt x="0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2115944" y="1840246"/>
            <a:ext cx="1079" cy="3581"/>
          </a:xfrm>
          <a:custGeom>
            <a:avLst/>
            <a:gdLst/>
            <a:ahLst/>
            <a:cxnLst/>
            <a:rect l="l" t="t" r="r" b="b"/>
            <a:pathLst>
              <a:path w="1079" h="3581">
                <a:moveTo>
                  <a:pt x="0" y="3581"/>
                </a:moveTo>
                <a:lnTo>
                  <a:pt x="107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2118508" y="1834288"/>
            <a:ext cx="63" cy="1193"/>
          </a:xfrm>
          <a:custGeom>
            <a:avLst/>
            <a:gdLst/>
            <a:ahLst/>
            <a:cxnLst/>
            <a:rect l="l" t="t" r="r" b="b"/>
            <a:pathLst>
              <a:path w="63" h="1193">
                <a:moveTo>
                  <a:pt x="0" y="0"/>
                </a:moveTo>
                <a:lnTo>
                  <a:pt x="63" y="1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2115826" y="1819861"/>
            <a:ext cx="355" cy="1066"/>
          </a:xfrm>
          <a:custGeom>
            <a:avLst/>
            <a:gdLst/>
            <a:ahLst/>
            <a:cxnLst/>
            <a:rect l="l" t="t" r="r" b="b"/>
            <a:pathLst>
              <a:path w="355" h="1066">
                <a:moveTo>
                  <a:pt x="0" y="0"/>
                </a:moveTo>
                <a:lnTo>
                  <a:pt x="355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2114156" y="1758097"/>
            <a:ext cx="14312" cy="6680"/>
          </a:xfrm>
          <a:custGeom>
            <a:avLst/>
            <a:gdLst/>
            <a:ahLst/>
            <a:cxnLst/>
            <a:rect l="l" t="t" r="r" b="b"/>
            <a:pathLst>
              <a:path w="14312" h="6680">
                <a:moveTo>
                  <a:pt x="0" y="6680"/>
                </a:moveTo>
                <a:lnTo>
                  <a:pt x="1431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2114156" y="1758097"/>
            <a:ext cx="14312" cy="6680"/>
          </a:xfrm>
          <a:custGeom>
            <a:avLst/>
            <a:gdLst/>
            <a:ahLst/>
            <a:cxnLst/>
            <a:rect l="l" t="t" r="r" b="b"/>
            <a:pathLst>
              <a:path w="14312" h="6680">
                <a:moveTo>
                  <a:pt x="0" y="6680"/>
                </a:moveTo>
                <a:lnTo>
                  <a:pt x="1431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2121670" y="1907073"/>
            <a:ext cx="19253" cy="20815"/>
          </a:xfrm>
          <a:custGeom>
            <a:avLst/>
            <a:gdLst/>
            <a:ahLst/>
            <a:cxnLst/>
            <a:rect l="l" t="t" r="r" b="b"/>
            <a:pathLst>
              <a:path w="19253" h="20815">
                <a:moveTo>
                  <a:pt x="4229" y="19380"/>
                </a:moveTo>
                <a:lnTo>
                  <a:pt x="6794" y="20815"/>
                </a:lnTo>
                <a:lnTo>
                  <a:pt x="4825" y="19977"/>
                </a:lnTo>
                <a:lnTo>
                  <a:pt x="1968" y="17233"/>
                </a:lnTo>
                <a:lnTo>
                  <a:pt x="292" y="13538"/>
                </a:lnTo>
                <a:lnTo>
                  <a:pt x="0" y="9601"/>
                </a:lnTo>
                <a:lnTo>
                  <a:pt x="1130" y="5905"/>
                </a:lnTo>
                <a:lnTo>
                  <a:pt x="3276" y="2984"/>
                </a:lnTo>
                <a:lnTo>
                  <a:pt x="6261" y="965"/>
                </a:lnTo>
                <a:lnTo>
                  <a:pt x="9715" y="0"/>
                </a:lnTo>
                <a:lnTo>
                  <a:pt x="13347" y="241"/>
                </a:lnTo>
                <a:lnTo>
                  <a:pt x="16865" y="1727"/>
                </a:lnTo>
                <a:lnTo>
                  <a:pt x="19253" y="4063"/>
                </a:lnTo>
                <a:lnTo>
                  <a:pt x="16687" y="16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121900" y="1920259"/>
            <a:ext cx="1257" cy="3035"/>
          </a:xfrm>
          <a:custGeom>
            <a:avLst/>
            <a:gdLst/>
            <a:ahLst/>
            <a:cxnLst/>
            <a:rect l="l" t="t" r="r" b="b"/>
            <a:pathLst>
              <a:path w="1257" h="3035">
                <a:moveTo>
                  <a:pt x="1257" y="303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123391" y="1923715"/>
            <a:ext cx="2032" cy="2260"/>
          </a:xfrm>
          <a:custGeom>
            <a:avLst/>
            <a:gdLst/>
            <a:ahLst/>
            <a:cxnLst/>
            <a:rect l="l" t="t" r="r" b="b"/>
            <a:pathLst>
              <a:path w="2031" h="2260">
                <a:moveTo>
                  <a:pt x="2031" y="226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121729" y="1916501"/>
            <a:ext cx="177" cy="3454"/>
          </a:xfrm>
          <a:custGeom>
            <a:avLst/>
            <a:gdLst/>
            <a:ahLst/>
            <a:cxnLst/>
            <a:rect l="l" t="t" r="r" b="b"/>
            <a:pathLst>
              <a:path w="177" h="3454">
                <a:moveTo>
                  <a:pt x="177" y="345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122145" y="1912980"/>
            <a:ext cx="660" cy="2146"/>
          </a:xfrm>
          <a:custGeom>
            <a:avLst/>
            <a:gdLst/>
            <a:ahLst/>
            <a:cxnLst/>
            <a:rect l="l" t="t" r="r" b="b"/>
            <a:pathLst>
              <a:path w="660" h="2146">
                <a:moveTo>
                  <a:pt x="0" y="2146"/>
                </a:moveTo>
                <a:lnTo>
                  <a:pt x="660" y="0"/>
                </a:lnTo>
                <a:lnTo>
                  <a:pt x="533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124946" y="1908992"/>
            <a:ext cx="1549" cy="1066"/>
          </a:xfrm>
          <a:custGeom>
            <a:avLst/>
            <a:gdLst/>
            <a:ahLst/>
            <a:cxnLst/>
            <a:rect l="l" t="t" r="r" b="b"/>
            <a:pathLst>
              <a:path w="1549" h="1066">
                <a:moveTo>
                  <a:pt x="0" y="1066"/>
                </a:moveTo>
                <a:lnTo>
                  <a:pt x="154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125601" y="1907080"/>
            <a:ext cx="5778" cy="2501"/>
          </a:xfrm>
          <a:custGeom>
            <a:avLst/>
            <a:gdLst/>
            <a:ahLst/>
            <a:cxnLst/>
            <a:rect l="l" t="t" r="r" b="b"/>
            <a:pathLst>
              <a:path w="5778" h="2501">
                <a:moveTo>
                  <a:pt x="0" y="2501"/>
                </a:moveTo>
                <a:lnTo>
                  <a:pt x="2324" y="952"/>
                </a:lnTo>
                <a:lnTo>
                  <a:pt x="577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122562" y="1891461"/>
            <a:ext cx="8407" cy="1905"/>
          </a:xfrm>
          <a:custGeom>
            <a:avLst/>
            <a:gdLst/>
            <a:ahLst/>
            <a:cxnLst/>
            <a:rect l="l" t="t" r="r" b="b"/>
            <a:pathLst>
              <a:path w="8407" h="1905">
                <a:moveTo>
                  <a:pt x="0" y="1904"/>
                </a:moveTo>
                <a:lnTo>
                  <a:pt x="8407" y="0"/>
                </a:lnTo>
                <a:lnTo>
                  <a:pt x="7505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127747" y="1750114"/>
            <a:ext cx="17881" cy="8343"/>
          </a:xfrm>
          <a:custGeom>
            <a:avLst/>
            <a:gdLst/>
            <a:ahLst/>
            <a:cxnLst/>
            <a:rect l="l" t="t" r="r" b="b"/>
            <a:pathLst>
              <a:path w="17881" h="8343">
                <a:moveTo>
                  <a:pt x="0" y="8343"/>
                </a:moveTo>
                <a:lnTo>
                  <a:pt x="1788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127747" y="1925737"/>
            <a:ext cx="143014" cy="66649"/>
          </a:xfrm>
          <a:custGeom>
            <a:avLst/>
            <a:gdLst/>
            <a:ahLst/>
            <a:cxnLst/>
            <a:rect l="l" t="t" r="r" b="b"/>
            <a:pathLst>
              <a:path w="143014" h="66649">
                <a:moveTo>
                  <a:pt x="0" y="66649"/>
                </a:moveTo>
                <a:lnTo>
                  <a:pt x="143014" y="0"/>
                </a:lnTo>
                <a:lnTo>
                  <a:pt x="14224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131386" y="1976348"/>
            <a:ext cx="3098" cy="6680"/>
          </a:xfrm>
          <a:custGeom>
            <a:avLst/>
            <a:gdLst/>
            <a:ahLst/>
            <a:cxnLst/>
            <a:rect l="l" t="t" r="r" b="b"/>
            <a:pathLst>
              <a:path w="3098" h="6680">
                <a:moveTo>
                  <a:pt x="3098" y="668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2134007" y="1931101"/>
            <a:ext cx="21526" cy="13296"/>
          </a:xfrm>
          <a:custGeom>
            <a:avLst/>
            <a:gdLst/>
            <a:ahLst/>
            <a:cxnLst/>
            <a:rect l="l" t="t" r="r" b="b"/>
            <a:pathLst>
              <a:path w="21526" h="13296">
                <a:moveTo>
                  <a:pt x="0" y="13296"/>
                </a:moveTo>
                <a:lnTo>
                  <a:pt x="8521" y="11391"/>
                </a:lnTo>
                <a:lnTo>
                  <a:pt x="15862" y="6858"/>
                </a:lnTo>
                <a:lnTo>
                  <a:pt x="2152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2128460" y="1927881"/>
            <a:ext cx="6921" cy="901"/>
          </a:xfrm>
          <a:custGeom>
            <a:avLst/>
            <a:gdLst/>
            <a:ahLst/>
            <a:cxnLst/>
            <a:rect l="l" t="t" r="r" b="b"/>
            <a:pathLst>
              <a:path w="6921" h="901">
                <a:moveTo>
                  <a:pt x="4178" y="838"/>
                </a:moveTo>
                <a:lnTo>
                  <a:pt x="6921" y="419"/>
                </a:lnTo>
                <a:lnTo>
                  <a:pt x="5245" y="901"/>
                </a:lnTo>
                <a:lnTo>
                  <a:pt x="1549" y="660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2129118" y="1928177"/>
            <a:ext cx="2743" cy="482"/>
          </a:xfrm>
          <a:custGeom>
            <a:avLst/>
            <a:gdLst/>
            <a:ahLst/>
            <a:cxnLst/>
            <a:rect l="l" t="t" r="r" b="b"/>
            <a:pathLst>
              <a:path w="2743" h="482">
                <a:moveTo>
                  <a:pt x="2743" y="482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2130972" y="1891460"/>
            <a:ext cx="8940" cy="1016"/>
          </a:xfrm>
          <a:custGeom>
            <a:avLst/>
            <a:gdLst/>
            <a:ahLst/>
            <a:cxnLst/>
            <a:rect l="l" t="t" r="r" b="b"/>
            <a:pathLst>
              <a:path w="8940" h="1016">
                <a:moveTo>
                  <a:pt x="6553" y="774"/>
                </a:moveTo>
                <a:lnTo>
                  <a:pt x="8940" y="1016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2127747" y="1733363"/>
            <a:ext cx="60325" cy="25095"/>
          </a:xfrm>
          <a:custGeom>
            <a:avLst/>
            <a:gdLst/>
            <a:ahLst/>
            <a:cxnLst/>
            <a:rect l="l" t="t" r="r" b="b"/>
            <a:pathLst>
              <a:path w="60325" h="25095">
                <a:moveTo>
                  <a:pt x="0" y="25095"/>
                </a:moveTo>
                <a:lnTo>
                  <a:pt x="53771" y="0"/>
                </a:lnTo>
                <a:lnTo>
                  <a:pt x="60325" y="141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2135376" y="1914649"/>
            <a:ext cx="7988" cy="13652"/>
          </a:xfrm>
          <a:custGeom>
            <a:avLst/>
            <a:gdLst/>
            <a:ahLst/>
            <a:cxnLst/>
            <a:rect l="l" t="t" r="r" b="b"/>
            <a:pathLst>
              <a:path w="7988" h="13652">
                <a:moveTo>
                  <a:pt x="7454" y="0"/>
                </a:moveTo>
                <a:lnTo>
                  <a:pt x="7873" y="3035"/>
                </a:lnTo>
                <a:lnTo>
                  <a:pt x="7988" y="4533"/>
                </a:lnTo>
                <a:lnTo>
                  <a:pt x="6857" y="8229"/>
                </a:lnTo>
                <a:lnTo>
                  <a:pt x="4711" y="11150"/>
                </a:lnTo>
                <a:lnTo>
                  <a:pt x="1727" y="13169"/>
                </a:lnTo>
                <a:lnTo>
                  <a:pt x="0" y="1365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2136270" y="1927288"/>
            <a:ext cx="1612" cy="774"/>
          </a:xfrm>
          <a:custGeom>
            <a:avLst/>
            <a:gdLst/>
            <a:ahLst/>
            <a:cxnLst/>
            <a:rect l="l" t="t" r="r" b="b"/>
            <a:pathLst>
              <a:path w="1612" h="774">
                <a:moveTo>
                  <a:pt x="1612" y="0"/>
                </a:moveTo>
                <a:lnTo>
                  <a:pt x="0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2138598" y="1924956"/>
            <a:ext cx="2146" cy="1854"/>
          </a:xfrm>
          <a:custGeom>
            <a:avLst/>
            <a:gdLst/>
            <a:ahLst/>
            <a:cxnLst/>
            <a:rect l="l" t="t" r="r" b="b"/>
            <a:pathLst>
              <a:path w="2146" h="1854">
                <a:moveTo>
                  <a:pt x="0" y="1854"/>
                </a:moveTo>
                <a:lnTo>
                  <a:pt x="2146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2141161" y="1921927"/>
            <a:ext cx="1371" cy="2438"/>
          </a:xfrm>
          <a:custGeom>
            <a:avLst/>
            <a:gdLst/>
            <a:ahLst/>
            <a:cxnLst/>
            <a:rect l="l" t="t" r="r" b="b"/>
            <a:pathLst>
              <a:path w="1371" h="2438">
                <a:moveTo>
                  <a:pt x="0" y="2438"/>
                </a:moveTo>
                <a:lnTo>
                  <a:pt x="137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2134963" y="1907316"/>
            <a:ext cx="3276" cy="1371"/>
          </a:xfrm>
          <a:custGeom>
            <a:avLst/>
            <a:gdLst/>
            <a:ahLst/>
            <a:cxnLst/>
            <a:rect l="l" t="t" r="r" b="b"/>
            <a:pathLst>
              <a:path w="3276" h="1371">
                <a:moveTo>
                  <a:pt x="3276" y="1371"/>
                </a:moveTo>
                <a:lnTo>
                  <a:pt x="0" y="0"/>
                </a:lnTo>
                <a:lnTo>
                  <a:pt x="533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2140922" y="1911132"/>
            <a:ext cx="2324" cy="6553"/>
          </a:xfrm>
          <a:custGeom>
            <a:avLst/>
            <a:gdLst/>
            <a:ahLst/>
            <a:cxnLst/>
            <a:rect l="l" t="t" r="r" b="b"/>
            <a:pathLst>
              <a:path w="2324" h="6553">
                <a:moveTo>
                  <a:pt x="0" y="0"/>
                </a:moveTo>
                <a:lnTo>
                  <a:pt x="482" y="419"/>
                </a:lnTo>
                <a:lnTo>
                  <a:pt x="2209" y="4114"/>
                </a:lnTo>
                <a:lnTo>
                  <a:pt x="2324" y="655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2141101" y="1911310"/>
            <a:ext cx="1549" cy="2921"/>
          </a:xfrm>
          <a:custGeom>
            <a:avLst/>
            <a:gdLst/>
            <a:ahLst/>
            <a:cxnLst/>
            <a:rect l="l" t="t" r="r" b="b"/>
            <a:pathLst>
              <a:path w="1549" h="2920">
                <a:moveTo>
                  <a:pt x="0" y="0"/>
                </a:moveTo>
                <a:lnTo>
                  <a:pt x="1549" y="292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2139910" y="1892472"/>
            <a:ext cx="1485" cy="711"/>
          </a:xfrm>
          <a:custGeom>
            <a:avLst/>
            <a:gdLst/>
            <a:ahLst/>
            <a:cxnLst/>
            <a:rect l="l" t="t" r="r" b="b"/>
            <a:pathLst>
              <a:path w="1485" h="711">
                <a:moveTo>
                  <a:pt x="0" y="0"/>
                </a:moveTo>
                <a:lnTo>
                  <a:pt x="1485" y="711"/>
                </a:lnTo>
                <a:lnTo>
                  <a:pt x="241" y="11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136515" y="1799418"/>
            <a:ext cx="41960" cy="25755"/>
          </a:xfrm>
          <a:custGeom>
            <a:avLst/>
            <a:gdLst/>
            <a:ahLst/>
            <a:cxnLst/>
            <a:rect l="l" t="t" r="r" b="b"/>
            <a:pathLst>
              <a:path w="41960" h="25755">
                <a:moveTo>
                  <a:pt x="38925" y="22529"/>
                </a:moveTo>
                <a:lnTo>
                  <a:pt x="41960" y="20447"/>
                </a:lnTo>
                <a:lnTo>
                  <a:pt x="37668" y="23368"/>
                </a:lnTo>
                <a:lnTo>
                  <a:pt x="29260" y="25755"/>
                </a:lnTo>
                <a:lnTo>
                  <a:pt x="20561" y="25209"/>
                </a:lnTo>
                <a:lnTo>
                  <a:pt x="12458" y="21869"/>
                </a:lnTo>
                <a:lnTo>
                  <a:pt x="18478" y="24320"/>
                </a:lnTo>
                <a:lnTo>
                  <a:pt x="12458" y="21869"/>
                </a:lnTo>
                <a:lnTo>
                  <a:pt x="5956" y="16090"/>
                </a:lnTo>
                <a:lnTo>
                  <a:pt x="1600" y="8521"/>
                </a:lnTo>
                <a:lnTo>
                  <a:pt x="0" y="0"/>
                </a:lnTo>
                <a:lnTo>
                  <a:pt x="292" y="16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136510" y="1785824"/>
            <a:ext cx="3759" cy="13589"/>
          </a:xfrm>
          <a:custGeom>
            <a:avLst/>
            <a:gdLst/>
            <a:ahLst/>
            <a:cxnLst/>
            <a:rect l="l" t="t" r="r" b="b"/>
            <a:pathLst>
              <a:path w="3759" h="13588">
                <a:moveTo>
                  <a:pt x="0" y="13589"/>
                </a:moveTo>
                <a:lnTo>
                  <a:pt x="1193" y="4940"/>
                </a:lnTo>
                <a:lnTo>
                  <a:pt x="3759" y="0"/>
                </a:lnTo>
                <a:lnTo>
                  <a:pt x="3340" y="77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140268" y="1783613"/>
            <a:ext cx="1130" cy="2209"/>
          </a:xfrm>
          <a:custGeom>
            <a:avLst/>
            <a:gdLst/>
            <a:ahLst/>
            <a:cxnLst/>
            <a:rect l="l" t="t" r="r" b="b"/>
            <a:pathLst>
              <a:path w="1130" h="2209">
                <a:moveTo>
                  <a:pt x="0" y="2209"/>
                </a:moveTo>
                <a:lnTo>
                  <a:pt x="1130" y="0"/>
                </a:lnTo>
                <a:lnTo>
                  <a:pt x="0" y="220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142771" y="1918350"/>
            <a:ext cx="533" cy="2857"/>
          </a:xfrm>
          <a:custGeom>
            <a:avLst/>
            <a:gdLst/>
            <a:ahLst/>
            <a:cxnLst/>
            <a:rect l="l" t="t" r="r" b="b"/>
            <a:pathLst>
              <a:path w="533" h="2857">
                <a:moveTo>
                  <a:pt x="0" y="2857"/>
                </a:moveTo>
                <a:lnTo>
                  <a:pt x="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141404" y="1893190"/>
            <a:ext cx="6794" cy="3390"/>
          </a:xfrm>
          <a:custGeom>
            <a:avLst/>
            <a:gdLst/>
            <a:ahLst/>
            <a:cxnLst/>
            <a:rect l="l" t="t" r="r" b="b"/>
            <a:pathLst>
              <a:path w="6794" h="3390">
                <a:moveTo>
                  <a:pt x="6553" y="3276"/>
                </a:moveTo>
                <a:lnTo>
                  <a:pt x="0" y="0"/>
                </a:lnTo>
                <a:lnTo>
                  <a:pt x="6616" y="3213"/>
                </a:lnTo>
                <a:lnTo>
                  <a:pt x="6794" y="3390"/>
                </a:lnTo>
                <a:lnTo>
                  <a:pt x="6553" y="327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142472" y="1815505"/>
            <a:ext cx="4889" cy="4356"/>
          </a:xfrm>
          <a:custGeom>
            <a:avLst/>
            <a:gdLst/>
            <a:ahLst/>
            <a:cxnLst/>
            <a:rect l="l" t="t" r="r" b="b"/>
            <a:pathLst>
              <a:path w="4889" h="4356">
                <a:moveTo>
                  <a:pt x="4889" y="4356"/>
                </a:moveTo>
                <a:lnTo>
                  <a:pt x="0" y="0"/>
                </a:lnTo>
                <a:lnTo>
                  <a:pt x="4889" y="435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144972" y="1806274"/>
            <a:ext cx="10020" cy="4292"/>
          </a:xfrm>
          <a:custGeom>
            <a:avLst/>
            <a:gdLst/>
            <a:ahLst/>
            <a:cxnLst/>
            <a:rect l="l" t="t" r="r" b="b"/>
            <a:pathLst>
              <a:path w="10020" h="4292">
                <a:moveTo>
                  <a:pt x="63" y="114"/>
                </a:moveTo>
                <a:lnTo>
                  <a:pt x="368" y="774"/>
                </a:lnTo>
                <a:lnTo>
                  <a:pt x="0" y="0"/>
                </a:lnTo>
                <a:lnTo>
                  <a:pt x="1968" y="4292"/>
                </a:lnTo>
                <a:lnTo>
                  <a:pt x="10020" y="533"/>
                </a:lnTo>
                <a:lnTo>
                  <a:pt x="9715" y="64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143668" y="1792620"/>
            <a:ext cx="14122" cy="13652"/>
          </a:xfrm>
          <a:custGeom>
            <a:avLst/>
            <a:gdLst/>
            <a:ahLst/>
            <a:cxnLst/>
            <a:rect l="l" t="t" r="r" b="b"/>
            <a:pathLst>
              <a:path w="14122" h="13652">
                <a:moveTo>
                  <a:pt x="1130" y="13233"/>
                </a:moveTo>
                <a:lnTo>
                  <a:pt x="1308" y="13652"/>
                </a:lnTo>
                <a:lnTo>
                  <a:pt x="0" y="10845"/>
                </a:lnTo>
                <a:lnTo>
                  <a:pt x="14122" y="4292"/>
                </a:lnTo>
                <a:lnTo>
                  <a:pt x="12153" y="0"/>
                </a:lnTo>
                <a:lnTo>
                  <a:pt x="12395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145330" y="1807043"/>
            <a:ext cx="1143" cy="2438"/>
          </a:xfrm>
          <a:custGeom>
            <a:avLst/>
            <a:gdLst/>
            <a:ahLst/>
            <a:cxnLst/>
            <a:rect l="l" t="t" r="r" b="b"/>
            <a:pathLst>
              <a:path w="1143" h="2438">
                <a:moveTo>
                  <a:pt x="660" y="1371"/>
                </a:moveTo>
                <a:lnTo>
                  <a:pt x="0" y="0"/>
                </a:lnTo>
                <a:lnTo>
                  <a:pt x="1142" y="2438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148197" y="1800301"/>
            <a:ext cx="2324" cy="1079"/>
          </a:xfrm>
          <a:custGeom>
            <a:avLst/>
            <a:gdLst/>
            <a:ahLst/>
            <a:cxnLst/>
            <a:rect l="l" t="t" r="r" b="b"/>
            <a:pathLst>
              <a:path w="2324" h="1079">
                <a:moveTo>
                  <a:pt x="0" y="1079"/>
                </a:moveTo>
                <a:lnTo>
                  <a:pt x="232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143668" y="1801855"/>
            <a:ext cx="3454" cy="1612"/>
          </a:xfrm>
          <a:custGeom>
            <a:avLst/>
            <a:gdLst/>
            <a:ahLst/>
            <a:cxnLst/>
            <a:rect l="l" t="t" r="r" b="b"/>
            <a:pathLst>
              <a:path w="3454" h="1612">
                <a:moveTo>
                  <a:pt x="2501" y="419"/>
                </a:moveTo>
                <a:lnTo>
                  <a:pt x="0" y="1612"/>
                </a:lnTo>
                <a:lnTo>
                  <a:pt x="3454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143664" y="1802756"/>
            <a:ext cx="1549" cy="711"/>
          </a:xfrm>
          <a:custGeom>
            <a:avLst/>
            <a:gdLst/>
            <a:ahLst/>
            <a:cxnLst/>
            <a:rect l="l" t="t" r="r" b="b"/>
            <a:pathLst>
              <a:path w="1549" h="711">
                <a:moveTo>
                  <a:pt x="0" y="711"/>
                </a:moveTo>
                <a:lnTo>
                  <a:pt x="154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141399" y="1772287"/>
            <a:ext cx="34048" cy="11328"/>
          </a:xfrm>
          <a:custGeom>
            <a:avLst/>
            <a:gdLst/>
            <a:ahLst/>
            <a:cxnLst/>
            <a:rect l="l" t="t" r="r" b="b"/>
            <a:pathLst>
              <a:path w="34048" h="11328">
                <a:moveTo>
                  <a:pt x="0" y="11328"/>
                </a:moveTo>
                <a:lnTo>
                  <a:pt x="304" y="10668"/>
                </a:lnTo>
                <a:lnTo>
                  <a:pt x="6553" y="4648"/>
                </a:lnTo>
                <a:lnTo>
                  <a:pt x="14490" y="952"/>
                </a:lnTo>
                <a:lnTo>
                  <a:pt x="23190" y="0"/>
                </a:lnTo>
                <a:lnTo>
                  <a:pt x="31661" y="1968"/>
                </a:lnTo>
                <a:lnTo>
                  <a:pt x="34048" y="3454"/>
                </a:lnTo>
                <a:lnTo>
                  <a:pt x="32080" y="220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2141700" y="1780217"/>
            <a:ext cx="2857" cy="2743"/>
          </a:xfrm>
          <a:custGeom>
            <a:avLst/>
            <a:gdLst/>
            <a:ahLst/>
            <a:cxnLst/>
            <a:rect l="l" t="t" r="r" b="b"/>
            <a:pathLst>
              <a:path w="2857" h="2743">
                <a:moveTo>
                  <a:pt x="0" y="2743"/>
                </a:moveTo>
                <a:lnTo>
                  <a:pt x="2857" y="0"/>
                </a:lnTo>
                <a:lnTo>
                  <a:pt x="0" y="274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2141937" y="1745046"/>
            <a:ext cx="14541" cy="6794"/>
          </a:xfrm>
          <a:custGeom>
            <a:avLst/>
            <a:gdLst/>
            <a:ahLst/>
            <a:cxnLst/>
            <a:rect l="l" t="t" r="r" b="b"/>
            <a:pathLst>
              <a:path w="14541" h="6794">
                <a:moveTo>
                  <a:pt x="0" y="6794"/>
                </a:moveTo>
                <a:lnTo>
                  <a:pt x="145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2141937" y="1750113"/>
            <a:ext cx="3695" cy="1727"/>
          </a:xfrm>
          <a:custGeom>
            <a:avLst/>
            <a:gdLst/>
            <a:ahLst/>
            <a:cxnLst/>
            <a:rect l="l" t="t" r="r" b="b"/>
            <a:pathLst>
              <a:path w="3695" h="1727">
                <a:moveTo>
                  <a:pt x="0" y="1727"/>
                </a:moveTo>
                <a:lnTo>
                  <a:pt x="369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2149864" y="1933602"/>
            <a:ext cx="3632" cy="4356"/>
          </a:xfrm>
          <a:custGeom>
            <a:avLst/>
            <a:gdLst/>
            <a:ahLst/>
            <a:cxnLst/>
            <a:rect l="l" t="t" r="r" b="b"/>
            <a:pathLst>
              <a:path w="3632" h="4356">
                <a:moveTo>
                  <a:pt x="0" y="4356"/>
                </a:moveTo>
                <a:lnTo>
                  <a:pt x="1905" y="2501"/>
                </a:lnTo>
                <a:lnTo>
                  <a:pt x="363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2148192" y="1896591"/>
            <a:ext cx="6743" cy="7150"/>
          </a:xfrm>
          <a:custGeom>
            <a:avLst/>
            <a:gdLst/>
            <a:ahLst/>
            <a:cxnLst/>
            <a:rect l="l" t="t" r="r" b="b"/>
            <a:pathLst>
              <a:path w="6743" h="7150">
                <a:moveTo>
                  <a:pt x="1612" y="1663"/>
                </a:moveTo>
                <a:lnTo>
                  <a:pt x="6083" y="6197"/>
                </a:lnTo>
                <a:lnTo>
                  <a:pt x="6743" y="7150"/>
                </a:lnTo>
                <a:lnTo>
                  <a:pt x="127" y="5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2154934" y="1903738"/>
            <a:ext cx="3695" cy="18719"/>
          </a:xfrm>
          <a:custGeom>
            <a:avLst/>
            <a:gdLst/>
            <a:ahLst/>
            <a:cxnLst/>
            <a:rect l="l" t="t" r="r" b="b"/>
            <a:pathLst>
              <a:path w="3695" h="18719">
                <a:moveTo>
                  <a:pt x="0" y="0"/>
                </a:moveTo>
                <a:lnTo>
                  <a:pt x="3581" y="9118"/>
                </a:lnTo>
                <a:lnTo>
                  <a:pt x="3695" y="187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2154993" y="1803948"/>
            <a:ext cx="6616" cy="2857"/>
          </a:xfrm>
          <a:custGeom>
            <a:avLst/>
            <a:gdLst/>
            <a:ahLst/>
            <a:cxnLst/>
            <a:rect l="l" t="t" r="r" b="b"/>
            <a:pathLst>
              <a:path w="6616" h="2857">
                <a:moveTo>
                  <a:pt x="0" y="2857"/>
                </a:moveTo>
                <a:lnTo>
                  <a:pt x="6083" y="0"/>
                </a:lnTo>
                <a:lnTo>
                  <a:pt x="6616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2151242" y="1780997"/>
            <a:ext cx="4584" cy="11620"/>
          </a:xfrm>
          <a:custGeom>
            <a:avLst/>
            <a:gdLst/>
            <a:ahLst/>
            <a:cxnLst/>
            <a:rect l="l" t="t" r="r" b="b"/>
            <a:pathLst>
              <a:path w="4584" h="11620">
                <a:moveTo>
                  <a:pt x="4584" y="11620"/>
                </a:moveTo>
                <a:lnTo>
                  <a:pt x="0" y="1790"/>
                </a:lnTo>
                <a:lnTo>
                  <a:pt x="3746" y="0"/>
                </a:lnTo>
                <a:lnTo>
                  <a:pt x="2857" y="40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2151297" y="1782897"/>
            <a:ext cx="0" cy="63"/>
          </a:xfrm>
          <a:custGeom>
            <a:avLst/>
            <a:gdLst/>
            <a:ahLst/>
            <a:cxnLst/>
            <a:rect l="l" t="t" r="r" b="b"/>
            <a:pathLst>
              <a:path h="63">
                <a:moveTo>
                  <a:pt x="0" y="6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2151886" y="1784217"/>
            <a:ext cx="482" cy="1066"/>
          </a:xfrm>
          <a:custGeom>
            <a:avLst/>
            <a:gdLst/>
            <a:ahLst/>
            <a:cxnLst/>
            <a:rect l="l" t="t" r="r" b="b"/>
            <a:pathLst>
              <a:path w="482" h="1066">
                <a:moveTo>
                  <a:pt x="482" y="106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2155529" y="1925375"/>
            <a:ext cx="2082" cy="5727"/>
          </a:xfrm>
          <a:custGeom>
            <a:avLst/>
            <a:gdLst/>
            <a:ahLst/>
            <a:cxnLst/>
            <a:rect l="l" t="t" r="r" b="b"/>
            <a:pathLst>
              <a:path w="2082" h="5727">
                <a:moveTo>
                  <a:pt x="0" y="5727"/>
                </a:moveTo>
                <a:lnTo>
                  <a:pt x="1257" y="3289"/>
                </a:lnTo>
                <a:lnTo>
                  <a:pt x="208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2155944" y="1906358"/>
            <a:ext cx="2565" cy="6502"/>
          </a:xfrm>
          <a:custGeom>
            <a:avLst/>
            <a:gdLst/>
            <a:ahLst/>
            <a:cxnLst/>
            <a:rect l="l" t="t" r="r" b="b"/>
            <a:pathLst>
              <a:path w="2565" h="6502">
                <a:moveTo>
                  <a:pt x="2565" y="6502"/>
                </a:moveTo>
                <a:lnTo>
                  <a:pt x="2146" y="459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2156717" y="1803951"/>
            <a:ext cx="18072" cy="14122"/>
          </a:xfrm>
          <a:custGeom>
            <a:avLst/>
            <a:gdLst/>
            <a:ahLst/>
            <a:cxnLst/>
            <a:rect l="l" t="t" r="r" b="b"/>
            <a:pathLst>
              <a:path w="18072" h="14122">
                <a:moveTo>
                  <a:pt x="17589" y="9829"/>
                </a:moveTo>
                <a:lnTo>
                  <a:pt x="17233" y="9118"/>
                </a:lnTo>
                <a:lnTo>
                  <a:pt x="18072" y="10845"/>
                </a:lnTo>
                <a:lnTo>
                  <a:pt x="17589" y="9829"/>
                </a:lnTo>
                <a:lnTo>
                  <a:pt x="18072" y="10845"/>
                </a:lnTo>
                <a:lnTo>
                  <a:pt x="10972" y="14122"/>
                </a:lnTo>
                <a:lnTo>
                  <a:pt x="4356" y="0"/>
                </a:lnTo>
                <a:lnTo>
                  <a:pt x="0" y="20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2161790" y="1805494"/>
            <a:ext cx="63" cy="63"/>
          </a:xfrm>
          <a:custGeom>
            <a:avLst/>
            <a:gdLst/>
            <a:ahLst/>
            <a:cxnLst/>
            <a:rect l="l" t="t" r="r" b="b"/>
            <a:pathLst>
              <a:path w="63" h="63">
                <a:moveTo>
                  <a:pt x="0" y="0"/>
                </a:moveTo>
                <a:lnTo>
                  <a:pt x="63" y="6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158271" y="1779442"/>
            <a:ext cx="20269" cy="14122"/>
          </a:xfrm>
          <a:custGeom>
            <a:avLst/>
            <a:gdLst/>
            <a:ahLst/>
            <a:cxnLst/>
            <a:rect l="l" t="t" r="r" b="b"/>
            <a:pathLst>
              <a:path w="20269" h="14122">
                <a:moveTo>
                  <a:pt x="20269" y="7810"/>
                </a:moveTo>
                <a:lnTo>
                  <a:pt x="6616" y="14122"/>
                </a:lnTo>
                <a:lnTo>
                  <a:pt x="0" y="0"/>
                </a:lnTo>
                <a:lnTo>
                  <a:pt x="2984" y="637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2154993" y="1779442"/>
            <a:ext cx="3390" cy="1549"/>
          </a:xfrm>
          <a:custGeom>
            <a:avLst/>
            <a:gdLst/>
            <a:ahLst/>
            <a:cxnLst/>
            <a:rect l="l" t="t" r="r" b="b"/>
            <a:pathLst>
              <a:path w="3390" h="1549">
                <a:moveTo>
                  <a:pt x="0" y="1549"/>
                </a:moveTo>
                <a:lnTo>
                  <a:pt x="3276" y="0"/>
                </a:lnTo>
                <a:lnTo>
                  <a:pt x="339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158274" y="1779442"/>
            <a:ext cx="711" cy="1549"/>
          </a:xfrm>
          <a:custGeom>
            <a:avLst/>
            <a:gdLst/>
            <a:ahLst/>
            <a:cxnLst/>
            <a:rect l="l" t="t" r="r" b="b"/>
            <a:pathLst>
              <a:path w="711" h="1549">
                <a:moveTo>
                  <a:pt x="711" y="1549"/>
                </a:moveTo>
                <a:lnTo>
                  <a:pt x="0" y="0"/>
                </a:lnTo>
                <a:lnTo>
                  <a:pt x="647" y="143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2157670" y="1779502"/>
            <a:ext cx="482" cy="241"/>
          </a:xfrm>
          <a:custGeom>
            <a:avLst/>
            <a:gdLst/>
            <a:ahLst/>
            <a:cxnLst/>
            <a:rect l="l" t="t" r="r" b="b"/>
            <a:pathLst>
              <a:path w="482" h="241">
                <a:moveTo>
                  <a:pt x="482" y="0"/>
                </a:moveTo>
                <a:lnTo>
                  <a:pt x="0" y="24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2154993" y="1744088"/>
            <a:ext cx="3517" cy="1612"/>
          </a:xfrm>
          <a:custGeom>
            <a:avLst/>
            <a:gdLst/>
            <a:ahLst/>
            <a:cxnLst/>
            <a:rect l="l" t="t" r="r" b="b"/>
            <a:pathLst>
              <a:path w="3517" h="1612">
                <a:moveTo>
                  <a:pt x="0" y="1612"/>
                </a:moveTo>
                <a:lnTo>
                  <a:pt x="3517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2168164" y="1794106"/>
            <a:ext cx="14071" cy="18961"/>
          </a:xfrm>
          <a:custGeom>
            <a:avLst/>
            <a:gdLst/>
            <a:ahLst/>
            <a:cxnLst/>
            <a:rect l="l" t="t" r="r" b="b"/>
            <a:pathLst>
              <a:path w="14071" h="18961">
                <a:moveTo>
                  <a:pt x="838" y="8407"/>
                </a:moveTo>
                <a:lnTo>
                  <a:pt x="5791" y="18961"/>
                </a:lnTo>
                <a:lnTo>
                  <a:pt x="0" y="6565"/>
                </a:lnTo>
                <a:lnTo>
                  <a:pt x="14071" y="0"/>
                </a:lnTo>
                <a:lnTo>
                  <a:pt x="13716" y="177"/>
                </a:lnTo>
                <a:lnTo>
                  <a:pt x="1407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2163333" y="1790230"/>
            <a:ext cx="1079" cy="2387"/>
          </a:xfrm>
          <a:custGeom>
            <a:avLst/>
            <a:gdLst/>
            <a:ahLst/>
            <a:cxnLst/>
            <a:rect l="l" t="t" r="r" b="b"/>
            <a:pathLst>
              <a:path w="1079" h="2387">
                <a:moveTo>
                  <a:pt x="1079" y="2387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2169598" y="1820934"/>
            <a:ext cx="4533" cy="1549"/>
          </a:xfrm>
          <a:custGeom>
            <a:avLst/>
            <a:gdLst/>
            <a:ahLst/>
            <a:cxnLst/>
            <a:rect l="l" t="t" r="r" b="b"/>
            <a:pathLst>
              <a:path w="4533" h="1549">
                <a:moveTo>
                  <a:pt x="0" y="1549"/>
                </a:moveTo>
                <a:lnTo>
                  <a:pt x="3937" y="482"/>
                </a:lnTo>
                <a:lnTo>
                  <a:pt x="4533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2173532" y="1819088"/>
            <a:ext cx="3390" cy="2324"/>
          </a:xfrm>
          <a:custGeom>
            <a:avLst/>
            <a:gdLst/>
            <a:ahLst/>
            <a:cxnLst/>
            <a:rect l="l" t="t" r="r" b="b"/>
            <a:pathLst>
              <a:path w="3390" h="2324">
                <a:moveTo>
                  <a:pt x="0" y="2324"/>
                </a:moveTo>
                <a:lnTo>
                  <a:pt x="339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2168709" y="1801862"/>
            <a:ext cx="2082" cy="4406"/>
          </a:xfrm>
          <a:custGeom>
            <a:avLst/>
            <a:gdLst/>
            <a:ahLst/>
            <a:cxnLst/>
            <a:rect l="l" t="t" r="r" b="b"/>
            <a:pathLst>
              <a:path w="2082" h="4406">
                <a:moveTo>
                  <a:pt x="2082" y="4406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2175441" y="1794283"/>
            <a:ext cx="6438" cy="2984"/>
          </a:xfrm>
          <a:custGeom>
            <a:avLst/>
            <a:gdLst/>
            <a:ahLst/>
            <a:cxnLst/>
            <a:rect l="l" t="t" r="r" b="b"/>
            <a:pathLst>
              <a:path w="6438" h="2984">
                <a:moveTo>
                  <a:pt x="0" y="2984"/>
                </a:moveTo>
                <a:lnTo>
                  <a:pt x="6438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2177049" y="1860406"/>
            <a:ext cx="21640" cy="50368"/>
          </a:xfrm>
          <a:custGeom>
            <a:avLst/>
            <a:gdLst/>
            <a:ahLst/>
            <a:cxnLst/>
            <a:rect l="l" t="t" r="r" b="b"/>
            <a:pathLst>
              <a:path w="21640" h="50368">
                <a:moveTo>
                  <a:pt x="21640" y="50368"/>
                </a:moveTo>
                <a:lnTo>
                  <a:pt x="18783" y="50012"/>
                </a:lnTo>
                <a:lnTo>
                  <a:pt x="10375" y="45897"/>
                </a:lnTo>
                <a:lnTo>
                  <a:pt x="3759" y="38798"/>
                </a:lnTo>
                <a:lnTo>
                  <a:pt x="127" y="29679"/>
                </a:lnTo>
                <a:lnTo>
                  <a:pt x="0" y="20078"/>
                </a:lnTo>
                <a:lnTo>
                  <a:pt x="3162" y="11379"/>
                </a:lnTo>
                <a:lnTo>
                  <a:pt x="8763" y="4521"/>
                </a:lnTo>
                <a:lnTo>
                  <a:pt x="16154" y="0"/>
                </a:lnTo>
                <a:lnTo>
                  <a:pt x="14071" y="952"/>
                </a:lnTo>
                <a:lnTo>
                  <a:pt x="8763" y="452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2181161" y="1899572"/>
            <a:ext cx="6261" cy="6731"/>
          </a:xfrm>
          <a:custGeom>
            <a:avLst/>
            <a:gdLst/>
            <a:ahLst/>
            <a:cxnLst/>
            <a:rect l="l" t="t" r="r" b="b"/>
            <a:pathLst>
              <a:path w="6261" h="6731">
                <a:moveTo>
                  <a:pt x="6261" y="6730"/>
                </a:moveTo>
                <a:lnTo>
                  <a:pt x="241" y="53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2177529" y="1890928"/>
            <a:ext cx="3276" cy="8280"/>
          </a:xfrm>
          <a:custGeom>
            <a:avLst/>
            <a:gdLst/>
            <a:ahLst/>
            <a:cxnLst/>
            <a:rect l="l" t="t" r="r" b="b"/>
            <a:pathLst>
              <a:path w="3276" h="8280">
                <a:moveTo>
                  <a:pt x="3276" y="8280"/>
                </a:moveTo>
                <a:lnTo>
                  <a:pt x="63" y="1003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2182237" y="1900938"/>
            <a:ext cx="596" cy="533"/>
          </a:xfrm>
          <a:custGeom>
            <a:avLst/>
            <a:gdLst/>
            <a:ahLst/>
            <a:cxnLst/>
            <a:rect l="l" t="t" r="r" b="b"/>
            <a:pathLst>
              <a:path w="596" h="533">
                <a:moveTo>
                  <a:pt x="0" y="0"/>
                </a:moveTo>
                <a:lnTo>
                  <a:pt x="596" y="53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2176752" y="1881681"/>
            <a:ext cx="419" cy="8407"/>
          </a:xfrm>
          <a:custGeom>
            <a:avLst/>
            <a:gdLst/>
            <a:ahLst/>
            <a:cxnLst/>
            <a:rect l="l" t="t" r="r" b="b"/>
            <a:pathLst>
              <a:path w="419" h="8407">
                <a:moveTo>
                  <a:pt x="419" y="8407"/>
                </a:moveTo>
                <a:lnTo>
                  <a:pt x="0" y="1308"/>
                </a:lnTo>
                <a:lnTo>
                  <a:pt x="29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2177049" y="1873098"/>
            <a:ext cx="2679" cy="7391"/>
          </a:xfrm>
          <a:custGeom>
            <a:avLst/>
            <a:gdLst/>
            <a:ahLst/>
            <a:cxnLst/>
            <a:rect l="l" t="t" r="r" b="b"/>
            <a:pathLst>
              <a:path w="2679" h="7391">
                <a:moveTo>
                  <a:pt x="0" y="7391"/>
                </a:moveTo>
                <a:lnTo>
                  <a:pt x="1905" y="1193"/>
                </a:lnTo>
                <a:lnTo>
                  <a:pt x="2679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2180210" y="1866008"/>
            <a:ext cx="4775" cy="5778"/>
          </a:xfrm>
          <a:custGeom>
            <a:avLst/>
            <a:gdLst/>
            <a:ahLst/>
            <a:cxnLst/>
            <a:rect l="l" t="t" r="r" b="b"/>
            <a:pathLst>
              <a:path w="4775" h="5778">
                <a:moveTo>
                  <a:pt x="0" y="5778"/>
                </a:moveTo>
                <a:lnTo>
                  <a:pt x="3695" y="774"/>
                </a:lnTo>
                <a:lnTo>
                  <a:pt x="477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2178480" y="1813059"/>
            <a:ext cx="6502" cy="6807"/>
          </a:xfrm>
          <a:custGeom>
            <a:avLst/>
            <a:gdLst/>
            <a:ahLst/>
            <a:cxnLst/>
            <a:rect l="l" t="t" r="r" b="b"/>
            <a:pathLst>
              <a:path w="6502" h="6807">
                <a:moveTo>
                  <a:pt x="2920" y="4775"/>
                </a:moveTo>
                <a:lnTo>
                  <a:pt x="0" y="6807"/>
                </a:lnTo>
                <a:lnTo>
                  <a:pt x="2920" y="4775"/>
                </a:lnTo>
                <a:lnTo>
                  <a:pt x="6502" y="0"/>
                </a:lnTo>
                <a:lnTo>
                  <a:pt x="3759" y="364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2178003" y="1787010"/>
            <a:ext cx="4292" cy="8229"/>
          </a:xfrm>
          <a:custGeom>
            <a:avLst/>
            <a:gdLst/>
            <a:ahLst/>
            <a:cxnLst/>
            <a:rect l="l" t="t" r="r" b="b"/>
            <a:pathLst>
              <a:path w="4292" h="8229">
                <a:moveTo>
                  <a:pt x="1790" y="8229"/>
                </a:moveTo>
                <a:lnTo>
                  <a:pt x="4292" y="7035"/>
                </a:lnTo>
                <a:lnTo>
                  <a:pt x="1015" y="0"/>
                </a:lnTo>
                <a:lnTo>
                  <a:pt x="0" y="48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2180329" y="1789934"/>
            <a:ext cx="1066" cy="2209"/>
          </a:xfrm>
          <a:custGeom>
            <a:avLst/>
            <a:gdLst/>
            <a:ahLst/>
            <a:cxnLst/>
            <a:rect l="l" t="t" r="r" b="b"/>
            <a:pathLst>
              <a:path w="1066" h="2209">
                <a:moveTo>
                  <a:pt x="0" y="0"/>
                </a:moveTo>
                <a:lnTo>
                  <a:pt x="1066" y="220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2175441" y="1775747"/>
            <a:ext cx="13766" cy="37325"/>
          </a:xfrm>
          <a:custGeom>
            <a:avLst/>
            <a:gdLst/>
            <a:ahLst/>
            <a:cxnLst/>
            <a:rect l="l" t="t" r="r" b="b"/>
            <a:pathLst>
              <a:path w="13766" h="37325">
                <a:moveTo>
                  <a:pt x="0" y="0"/>
                </a:moveTo>
                <a:lnTo>
                  <a:pt x="5067" y="3098"/>
                </a:lnTo>
                <a:lnTo>
                  <a:pt x="0" y="0"/>
                </a:lnTo>
                <a:lnTo>
                  <a:pt x="5067" y="3098"/>
                </a:lnTo>
                <a:lnTo>
                  <a:pt x="10553" y="9893"/>
                </a:lnTo>
                <a:lnTo>
                  <a:pt x="13589" y="18059"/>
                </a:lnTo>
                <a:lnTo>
                  <a:pt x="13766" y="26771"/>
                </a:lnTo>
                <a:lnTo>
                  <a:pt x="11150" y="35115"/>
                </a:lnTo>
                <a:lnTo>
                  <a:pt x="9537" y="3732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2187599" y="1906365"/>
            <a:ext cx="8229" cy="4051"/>
          </a:xfrm>
          <a:custGeom>
            <a:avLst/>
            <a:gdLst/>
            <a:ahLst/>
            <a:cxnLst/>
            <a:rect l="l" t="t" r="r" b="b"/>
            <a:pathLst>
              <a:path w="8229" h="4051">
                <a:moveTo>
                  <a:pt x="8229" y="4051"/>
                </a:moveTo>
                <a:lnTo>
                  <a:pt x="126" y="177"/>
                </a:ln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2186589" y="1806275"/>
            <a:ext cx="1435" cy="4584"/>
          </a:xfrm>
          <a:custGeom>
            <a:avLst/>
            <a:gdLst/>
            <a:ahLst/>
            <a:cxnLst/>
            <a:rect l="l" t="t" r="r" b="b"/>
            <a:pathLst>
              <a:path w="1435" h="4584">
                <a:moveTo>
                  <a:pt x="0" y="4584"/>
                </a:moveTo>
                <a:lnTo>
                  <a:pt x="1435" y="0"/>
                </a:lnTo>
                <a:lnTo>
                  <a:pt x="0" y="458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2188018" y="1805608"/>
            <a:ext cx="241" cy="660"/>
          </a:xfrm>
          <a:custGeom>
            <a:avLst/>
            <a:gdLst/>
            <a:ahLst/>
            <a:cxnLst/>
            <a:rect l="l" t="t" r="r" b="b"/>
            <a:pathLst>
              <a:path w="241" h="660">
                <a:moveTo>
                  <a:pt x="0" y="660"/>
                </a:moveTo>
                <a:lnTo>
                  <a:pt x="24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2191419" y="1908328"/>
            <a:ext cx="3695" cy="1790"/>
          </a:xfrm>
          <a:custGeom>
            <a:avLst/>
            <a:gdLst/>
            <a:ahLst/>
            <a:cxnLst/>
            <a:rect l="l" t="t" r="r" b="b"/>
            <a:pathLst>
              <a:path w="3695" h="1790">
                <a:moveTo>
                  <a:pt x="3695" y="179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2195828" y="1910477"/>
            <a:ext cx="10134" cy="952"/>
          </a:xfrm>
          <a:custGeom>
            <a:avLst/>
            <a:gdLst/>
            <a:ahLst/>
            <a:cxnLst/>
            <a:rect l="l" t="t" r="r" b="b"/>
            <a:pathLst>
              <a:path w="10134" h="952">
                <a:moveTo>
                  <a:pt x="0" y="0"/>
                </a:moveTo>
                <a:lnTo>
                  <a:pt x="8877" y="952"/>
                </a:lnTo>
                <a:lnTo>
                  <a:pt x="10134" y="66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2192310" y="1874292"/>
            <a:ext cx="10248" cy="21463"/>
          </a:xfrm>
          <a:custGeom>
            <a:avLst/>
            <a:gdLst/>
            <a:ahLst/>
            <a:cxnLst/>
            <a:rect l="l" t="t" r="r" b="b"/>
            <a:pathLst>
              <a:path w="10248" h="21462">
                <a:moveTo>
                  <a:pt x="3517" y="2679"/>
                </a:moveTo>
                <a:lnTo>
                  <a:pt x="6261" y="774"/>
                </a:lnTo>
                <a:lnTo>
                  <a:pt x="9182" y="0"/>
                </a:lnTo>
                <a:lnTo>
                  <a:pt x="6261" y="774"/>
                </a:lnTo>
                <a:lnTo>
                  <a:pt x="3340" y="2794"/>
                </a:lnTo>
                <a:lnTo>
                  <a:pt x="1130" y="5778"/>
                </a:lnTo>
                <a:lnTo>
                  <a:pt x="0" y="9410"/>
                </a:lnTo>
                <a:lnTo>
                  <a:pt x="292" y="13411"/>
                </a:lnTo>
                <a:lnTo>
                  <a:pt x="2031" y="17043"/>
                </a:lnTo>
                <a:lnTo>
                  <a:pt x="4889" y="19786"/>
                </a:lnTo>
                <a:lnTo>
                  <a:pt x="8407" y="21336"/>
                </a:lnTo>
                <a:lnTo>
                  <a:pt x="10248" y="21463"/>
                </a:lnTo>
                <a:lnTo>
                  <a:pt x="7454" y="2091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2192604" y="1887341"/>
            <a:ext cx="1257" cy="2984"/>
          </a:xfrm>
          <a:custGeom>
            <a:avLst/>
            <a:gdLst/>
            <a:ahLst/>
            <a:cxnLst/>
            <a:rect l="l" t="t" r="r" b="b"/>
            <a:pathLst>
              <a:path w="1257" h="2984">
                <a:moveTo>
                  <a:pt x="1257" y="298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2194035" y="1890809"/>
            <a:ext cx="2032" cy="2260"/>
          </a:xfrm>
          <a:custGeom>
            <a:avLst/>
            <a:gdLst/>
            <a:ahLst/>
            <a:cxnLst/>
            <a:rect l="l" t="t" r="r" b="b"/>
            <a:pathLst>
              <a:path w="2031" h="2260">
                <a:moveTo>
                  <a:pt x="2031" y="2260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2192489" y="1880015"/>
            <a:ext cx="952" cy="3276"/>
          </a:xfrm>
          <a:custGeom>
            <a:avLst/>
            <a:gdLst/>
            <a:ahLst/>
            <a:cxnLst/>
            <a:rect l="l" t="t" r="r" b="b"/>
            <a:pathLst>
              <a:path w="952" h="3276">
                <a:moveTo>
                  <a:pt x="0" y="3276"/>
                </a:moveTo>
                <a:lnTo>
                  <a:pt x="952" y="0"/>
                </a:lnTo>
                <a:lnTo>
                  <a:pt x="838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2192371" y="1883583"/>
            <a:ext cx="177" cy="3403"/>
          </a:xfrm>
          <a:custGeom>
            <a:avLst/>
            <a:gdLst/>
            <a:ahLst/>
            <a:cxnLst/>
            <a:rect l="l" t="t" r="r" b="b"/>
            <a:pathLst>
              <a:path w="177" h="3403">
                <a:moveTo>
                  <a:pt x="177" y="340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2193206" y="1858493"/>
            <a:ext cx="8470" cy="1905"/>
          </a:xfrm>
          <a:custGeom>
            <a:avLst/>
            <a:gdLst/>
            <a:ahLst/>
            <a:cxnLst/>
            <a:rect l="l" t="t" r="r" b="b"/>
            <a:pathLst>
              <a:path w="8470" h="1905">
                <a:moveTo>
                  <a:pt x="0" y="1904"/>
                </a:moveTo>
                <a:lnTo>
                  <a:pt x="8470" y="0"/>
                </a:lnTo>
                <a:lnTo>
                  <a:pt x="6502" y="241"/>
                </a:lnTo>
                <a:lnTo>
                  <a:pt x="3517" y="113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2196542" y="1893482"/>
            <a:ext cx="2565" cy="1435"/>
          </a:xfrm>
          <a:custGeom>
            <a:avLst/>
            <a:gdLst/>
            <a:ahLst/>
            <a:cxnLst/>
            <a:rect l="l" t="t" r="r" b="b"/>
            <a:pathLst>
              <a:path w="2565" h="1435">
                <a:moveTo>
                  <a:pt x="2565" y="1435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2202566" y="1885375"/>
            <a:ext cx="11391" cy="10439"/>
          </a:xfrm>
          <a:custGeom>
            <a:avLst/>
            <a:gdLst/>
            <a:ahLst/>
            <a:cxnLst/>
            <a:rect l="l" t="t" r="r" b="b"/>
            <a:pathLst>
              <a:path w="11391" h="10439">
                <a:moveTo>
                  <a:pt x="0" y="10375"/>
                </a:moveTo>
                <a:lnTo>
                  <a:pt x="1790" y="10439"/>
                </a:lnTo>
                <a:lnTo>
                  <a:pt x="5245" y="9486"/>
                </a:lnTo>
                <a:lnTo>
                  <a:pt x="8166" y="7454"/>
                </a:lnTo>
                <a:lnTo>
                  <a:pt x="10375" y="4533"/>
                </a:lnTo>
                <a:lnTo>
                  <a:pt x="10845" y="2870"/>
                </a:lnTo>
                <a:lnTo>
                  <a:pt x="11391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2197084" y="1875066"/>
            <a:ext cx="1485" cy="1066"/>
          </a:xfrm>
          <a:custGeom>
            <a:avLst/>
            <a:gdLst/>
            <a:ahLst/>
            <a:cxnLst/>
            <a:rect l="l" t="t" r="r" b="b"/>
            <a:pathLst>
              <a:path w="1485" h="1066">
                <a:moveTo>
                  <a:pt x="1485" y="0"/>
                </a:moveTo>
                <a:lnTo>
                  <a:pt x="0" y="106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2201491" y="1874112"/>
            <a:ext cx="12522" cy="14122"/>
          </a:xfrm>
          <a:custGeom>
            <a:avLst/>
            <a:gdLst/>
            <a:ahLst/>
            <a:cxnLst/>
            <a:rect l="l" t="t" r="r" b="b"/>
            <a:pathLst>
              <a:path w="12522" h="14122">
                <a:moveTo>
                  <a:pt x="0" y="177"/>
                </a:moveTo>
                <a:lnTo>
                  <a:pt x="533" y="0"/>
                </a:lnTo>
                <a:lnTo>
                  <a:pt x="4178" y="241"/>
                </a:lnTo>
                <a:lnTo>
                  <a:pt x="7696" y="1727"/>
                </a:lnTo>
                <a:lnTo>
                  <a:pt x="10553" y="4533"/>
                </a:lnTo>
                <a:lnTo>
                  <a:pt x="12280" y="8166"/>
                </a:lnTo>
                <a:lnTo>
                  <a:pt x="12522" y="12166"/>
                </a:lnTo>
                <a:lnTo>
                  <a:pt x="11925" y="1412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2201672" y="1858492"/>
            <a:ext cx="17284" cy="5181"/>
          </a:xfrm>
          <a:custGeom>
            <a:avLst/>
            <a:gdLst/>
            <a:ahLst/>
            <a:cxnLst/>
            <a:rect l="l" t="t" r="r" b="b"/>
            <a:pathLst>
              <a:path w="17284" h="5181">
                <a:moveTo>
                  <a:pt x="0" y="0"/>
                </a:moveTo>
                <a:lnTo>
                  <a:pt x="8877" y="1016"/>
                </a:lnTo>
                <a:lnTo>
                  <a:pt x="17284" y="5181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2204772" y="1908331"/>
            <a:ext cx="10439" cy="3098"/>
          </a:xfrm>
          <a:custGeom>
            <a:avLst/>
            <a:gdLst/>
            <a:ahLst/>
            <a:cxnLst/>
            <a:rect l="l" t="t" r="r" b="b"/>
            <a:pathLst>
              <a:path w="10439" h="3098">
                <a:moveTo>
                  <a:pt x="0" y="3098"/>
                </a:moveTo>
                <a:lnTo>
                  <a:pt x="8407" y="1193"/>
                </a:lnTo>
                <a:lnTo>
                  <a:pt x="10439" y="0"/>
                </a:lnTo>
                <a:lnTo>
                  <a:pt x="8763" y="1066"/>
                </a:lnTo>
                <a:lnTo>
                  <a:pt x="8407" y="1193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2203277" y="1895334"/>
            <a:ext cx="2806" cy="419"/>
          </a:xfrm>
          <a:custGeom>
            <a:avLst/>
            <a:gdLst/>
            <a:ahLst/>
            <a:cxnLst/>
            <a:rect l="l" t="t" r="r" b="b"/>
            <a:pathLst>
              <a:path w="2806" h="419">
                <a:moveTo>
                  <a:pt x="2806" y="0"/>
                </a:moveTo>
                <a:lnTo>
                  <a:pt x="0" y="41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2206918" y="1894385"/>
            <a:ext cx="1612" cy="711"/>
          </a:xfrm>
          <a:custGeom>
            <a:avLst/>
            <a:gdLst/>
            <a:ahLst/>
            <a:cxnLst/>
            <a:rect l="l" t="t" r="r" b="b"/>
            <a:pathLst>
              <a:path w="1612" h="711">
                <a:moveTo>
                  <a:pt x="0" y="711"/>
                </a:moveTo>
                <a:lnTo>
                  <a:pt x="161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2209302" y="1892002"/>
            <a:ext cx="2082" cy="1841"/>
          </a:xfrm>
          <a:custGeom>
            <a:avLst/>
            <a:gdLst/>
            <a:ahLst/>
            <a:cxnLst/>
            <a:rect l="l" t="t" r="r" b="b"/>
            <a:pathLst>
              <a:path w="2082" h="1841">
                <a:moveTo>
                  <a:pt x="0" y="1841"/>
                </a:moveTo>
                <a:lnTo>
                  <a:pt x="2082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2209063" y="1875839"/>
            <a:ext cx="2501" cy="2324"/>
          </a:xfrm>
          <a:custGeom>
            <a:avLst/>
            <a:gdLst/>
            <a:ahLst/>
            <a:cxnLst/>
            <a:rect l="l" t="t" r="r" b="b"/>
            <a:pathLst>
              <a:path w="2501" h="2324">
                <a:moveTo>
                  <a:pt x="0" y="0"/>
                </a:moveTo>
                <a:lnTo>
                  <a:pt x="2501" y="232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2205667" y="1874346"/>
            <a:ext cx="3276" cy="1435"/>
          </a:xfrm>
          <a:custGeom>
            <a:avLst/>
            <a:gdLst/>
            <a:ahLst/>
            <a:cxnLst/>
            <a:rect l="l" t="t" r="r" b="b"/>
            <a:pathLst>
              <a:path w="3276" h="1435">
                <a:moveTo>
                  <a:pt x="3276" y="1435"/>
                </a:moveTo>
                <a:lnTo>
                  <a:pt x="0" y="0"/>
                </a:lnTo>
                <a:lnTo>
                  <a:pt x="355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2205188" y="1858909"/>
            <a:ext cx="5372" cy="596"/>
          </a:xfrm>
          <a:custGeom>
            <a:avLst/>
            <a:gdLst/>
            <a:ahLst/>
            <a:cxnLst/>
            <a:rect l="l" t="t" r="r" b="b"/>
            <a:pathLst>
              <a:path w="5372" h="596">
                <a:moveTo>
                  <a:pt x="0" y="0"/>
                </a:moveTo>
                <a:lnTo>
                  <a:pt x="3517" y="114"/>
                </a:lnTo>
                <a:lnTo>
                  <a:pt x="5372" y="596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2202803" y="1779024"/>
            <a:ext cx="1612" cy="3517"/>
          </a:xfrm>
          <a:custGeom>
            <a:avLst/>
            <a:gdLst/>
            <a:ahLst/>
            <a:cxnLst/>
            <a:rect l="l" t="t" r="r" b="b"/>
            <a:pathLst>
              <a:path w="1612" h="3517">
                <a:moveTo>
                  <a:pt x="0" y="0"/>
                </a:moveTo>
                <a:lnTo>
                  <a:pt x="1612" y="351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2215210" y="1901955"/>
            <a:ext cx="7861" cy="6375"/>
          </a:xfrm>
          <a:custGeom>
            <a:avLst/>
            <a:gdLst/>
            <a:ahLst/>
            <a:cxnLst/>
            <a:rect l="l" t="t" r="r" b="b"/>
            <a:pathLst>
              <a:path w="7861" h="6375">
                <a:moveTo>
                  <a:pt x="5359" y="3035"/>
                </a:moveTo>
                <a:lnTo>
                  <a:pt x="5892" y="2552"/>
                </a:lnTo>
                <a:lnTo>
                  <a:pt x="7861" y="0"/>
                </a:lnTo>
                <a:lnTo>
                  <a:pt x="5359" y="3035"/>
                </a:lnTo>
                <a:lnTo>
                  <a:pt x="0" y="6375"/>
                </a:lnTo>
                <a:lnTo>
                  <a:pt x="647" y="5892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2211805" y="1888961"/>
            <a:ext cx="1435" cy="2438"/>
          </a:xfrm>
          <a:custGeom>
            <a:avLst/>
            <a:gdLst/>
            <a:ahLst/>
            <a:cxnLst/>
            <a:rect l="l" t="t" r="r" b="b"/>
            <a:pathLst>
              <a:path w="1435" h="2438">
                <a:moveTo>
                  <a:pt x="0" y="2438"/>
                </a:moveTo>
                <a:lnTo>
                  <a:pt x="1435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2211806" y="1878343"/>
            <a:ext cx="1371" cy="2743"/>
          </a:xfrm>
          <a:custGeom>
            <a:avLst/>
            <a:gdLst/>
            <a:ahLst/>
            <a:cxnLst/>
            <a:rect l="l" t="t" r="r" b="b"/>
            <a:pathLst>
              <a:path w="1371" h="2743">
                <a:moveTo>
                  <a:pt x="1371" y="2743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2213469" y="1881738"/>
            <a:ext cx="482" cy="2984"/>
          </a:xfrm>
          <a:custGeom>
            <a:avLst/>
            <a:gdLst/>
            <a:ahLst/>
            <a:cxnLst/>
            <a:rect l="l" t="t" r="r" b="b"/>
            <a:pathLst>
              <a:path w="482" h="2984">
                <a:moveTo>
                  <a:pt x="482" y="2984"/>
                </a:moveTo>
                <a:lnTo>
                  <a:pt x="0" y="0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2223066" y="1881084"/>
            <a:ext cx="6324" cy="20866"/>
          </a:xfrm>
          <a:custGeom>
            <a:avLst/>
            <a:gdLst/>
            <a:ahLst/>
            <a:cxnLst/>
            <a:rect l="l" t="t" r="r" b="b"/>
            <a:pathLst>
              <a:path w="6324" h="20866">
                <a:moveTo>
                  <a:pt x="304" y="20510"/>
                </a:moveTo>
                <a:lnTo>
                  <a:pt x="0" y="20866"/>
                </a:lnTo>
                <a:lnTo>
                  <a:pt x="3111" y="17106"/>
                </a:lnTo>
                <a:lnTo>
                  <a:pt x="6210" y="8407"/>
                </a:lnTo>
                <a:lnTo>
                  <a:pt x="6146" y="0"/>
                </a:lnTo>
                <a:lnTo>
                  <a:pt x="6324" y="7810"/>
                </a:lnTo>
                <a:lnTo>
                  <a:pt x="6210" y="840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2226171" y="1892830"/>
            <a:ext cx="1968" cy="5359"/>
          </a:xfrm>
          <a:custGeom>
            <a:avLst/>
            <a:gdLst/>
            <a:ahLst/>
            <a:cxnLst/>
            <a:rect l="l" t="t" r="r" b="b"/>
            <a:pathLst>
              <a:path w="1968" h="5359">
                <a:moveTo>
                  <a:pt x="1968" y="0"/>
                </a:moveTo>
                <a:lnTo>
                  <a:pt x="419" y="4597"/>
                </a:lnTo>
                <a:lnTo>
                  <a:pt x="0" y="5359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2229213" y="1879893"/>
            <a:ext cx="24980" cy="53594"/>
          </a:xfrm>
          <a:custGeom>
            <a:avLst/>
            <a:gdLst/>
            <a:ahLst/>
            <a:cxnLst/>
            <a:rect l="l" t="t" r="r" b="b"/>
            <a:pathLst>
              <a:path w="24980" h="53593">
                <a:moveTo>
                  <a:pt x="0" y="1193"/>
                </a:moveTo>
                <a:lnTo>
                  <a:pt x="0" y="0"/>
                </a:lnTo>
                <a:lnTo>
                  <a:pt x="24980" y="53594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2269991" y="1925737"/>
            <a:ext cx="774" cy="355"/>
          </a:xfrm>
          <a:custGeom>
            <a:avLst/>
            <a:gdLst/>
            <a:ahLst/>
            <a:cxnLst/>
            <a:rect l="l" t="t" r="r" b="b"/>
            <a:pathLst>
              <a:path w="774" h="355">
                <a:moveTo>
                  <a:pt x="774" y="0"/>
                </a:moveTo>
                <a:lnTo>
                  <a:pt x="0" y="355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2270767" y="1925558"/>
            <a:ext cx="355" cy="177"/>
          </a:xfrm>
          <a:custGeom>
            <a:avLst/>
            <a:gdLst/>
            <a:ahLst/>
            <a:cxnLst/>
            <a:rect l="l" t="t" r="r" b="b"/>
            <a:pathLst>
              <a:path w="355" h="177">
                <a:moveTo>
                  <a:pt x="355" y="0"/>
                </a:moveTo>
                <a:lnTo>
                  <a:pt x="0" y="177"/>
                </a:lnTo>
              </a:path>
            </a:pathLst>
          </a:custGeom>
          <a:ln w="736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779241" y="1713823"/>
            <a:ext cx="1242758" cy="137185"/>
          </a:xfrm>
          <a:custGeom>
            <a:avLst/>
            <a:gdLst/>
            <a:ahLst/>
            <a:cxnLst/>
            <a:rect l="l" t="t" r="r" b="b"/>
            <a:pathLst>
              <a:path w="1242758" h="137185">
                <a:moveTo>
                  <a:pt x="0" y="0"/>
                </a:moveTo>
                <a:lnTo>
                  <a:pt x="1242758" y="137185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7200" y="7962353"/>
            <a:ext cx="3358794" cy="1771954"/>
          </a:xfrm>
          <a:custGeom>
            <a:avLst/>
            <a:gdLst/>
            <a:ahLst/>
            <a:cxnLst/>
            <a:rect l="l" t="t" r="r" b="b"/>
            <a:pathLst>
              <a:path w="3358794" h="1771954">
                <a:moveTo>
                  <a:pt x="0" y="1771954"/>
                </a:moveTo>
                <a:lnTo>
                  <a:pt x="3358794" y="1771954"/>
                </a:lnTo>
                <a:lnTo>
                  <a:pt x="3358794" y="0"/>
                </a:lnTo>
                <a:lnTo>
                  <a:pt x="0" y="0"/>
                </a:lnTo>
                <a:lnTo>
                  <a:pt x="0" y="177195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13862" y="8099999"/>
            <a:ext cx="765365" cy="382358"/>
          </a:xfrm>
          <a:custGeom>
            <a:avLst/>
            <a:gdLst/>
            <a:ahLst/>
            <a:cxnLst/>
            <a:rect l="l" t="t" r="r" b="b"/>
            <a:pathLst>
              <a:path w="765365" h="382358">
                <a:moveTo>
                  <a:pt x="141782" y="344398"/>
                </a:moveTo>
                <a:lnTo>
                  <a:pt x="24853" y="344665"/>
                </a:lnTo>
                <a:lnTo>
                  <a:pt x="0" y="344931"/>
                </a:lnTo>
                <a:lnTo>
                  <a:pt x="0" y="355041"/>
                </a:lnTo>
                <a:lnTo>
                  <a:pt x="189357" y="355041"/>
                </a:lnTo>
                <a:lnTo>
                  <a:pt x="390055" y="355536"/>
                </a:lnTo>
                <a:lnTo>
                  <a:pt x="436613" y="359333"/>
                </a:lnTo>
                <a:lnTo>
                  <a:pt x="431800" y="364134"/>
                </a:lnTo>
                <a:lnTo>
                  <a:pt x="390309" y="369455"/>
                </a:lnTo>
                <a:lnTo>
                  <a:pt x="265277" y="382358"/>
                </a:lnTo>
                <a:lnTo>
                  <a:pt x="394347" y="377812"/>
                </a:lnTo>
                <a:lnTo>
                  <a:pt x="727405" y="361111"/>
                </a:lnTo>
                <a:lnTo>
                  <a:pt x="765365" y="352234"/>
                </a:lnTo>
                <a:lnTo>
                  <a:pt x="636041" y="344665"/>
                </a:lnTo>
                <a:lnTo>
                  <a:pt x="302983" y="344665"/>
                </a:lnTo>
                <a:lnTo>
                  <a:pt x="224548" y="344157"/>
                </a:lnTo>
                <a:lnTo>
                  <a:pt x="220992" y="339089"/>
                </a:lnTo>
                <a:lnTo>
                  <a:pt x="208280" y="0"/>
                </a:lnTo>
                <a:lnTo>
                  <a:pt x="132105" y="0"/>
                </a:lnTo>
                <a:lnTo>
                  <a:pt x="141782" y="344398"/>
                </a:lnTo>
                <a:close/>
              </a:path>
            </a:pathLst>
          </a:custGeom>
          <a:solidFill>
            <a:srgbClr val="9E32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13864" y="8825792"/>
            <a:ext cx="176695" cy="788098"/>
          </a:xfrm>
          <a:custGeom>
            <a:avLst/>
            <a:gdLst/>
            <a:ahLst/>
            <a:cxnLst/>
            <a:rect l="l" t="t" r="r" b="b"/>
            <a:pathLst>
              <a:path w="176695" h="788098">
                <a:moveTo>
                  <a:pt x="0" y="0"/>
                </a:moveTo>
                <a:lnTo>
                  <a:pt x="0" y="787260"/>
                </a:lnTo>
                <a:lnTo>
                  <a:pt x="83832" y="788098"/>
                </a:lnTo>
                <a:lnTo>
                  <a:pt x="92430" y="787831"/>
                </a:lnTo>
                <a:lnTo>
                  <a:pt x="100774" y="788098"/>
                </a:lnTo>
                <a:lnTo>
                  <a:pt x="172402" y="786574"/>
                </a:lnTo>
                <a:lnTo>
                  <a:pt x="176695" y="0"/>
                </a:lnTo>
                <a:lnTo>
                  <a:pt x="0" y="0"/>
                </a:lnTo>
                <a:close/>
              </a:path>
            </a:pathLst>
          </a:custGeom>
          <a:solidFill>
            <a:srgbClr val="98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286261" y="8714436"/>
            <a:ext cx="256882" cy="897940"/>
          </a:xfrm>
          <a:custGeom>
            <a:avLst/>
            <a:gdLst/>
            <a:ahLst/>
            <a:cxnLst/>
            <a:rect l="l" t="t" r="r" b="b"/>
            <a:pathLst>
              <a:path w="256882" h="897940">
                <a:moveTo>
                  <a:pt x="147548" y="0"/>
                </a:moveTo>
                <a:lnTo>
                  <a:pt x="54914" y="0"/>
                </a:lnTo>
                <a:lnTo>
                  <a:pt x="12649" y="1765"/>
                </a:lnTo>
                <a:lnTo>
                  <a:pt x="13919" y="20751"/>
                </a:lnTo>
                <a:lnTo>
                  <a:pt x="36702" y="23279"/>
                </a:lnTo>
                <a:lnTo>
                  <a:pt x="37960" y="54914"/>
                </a:lnTo>
                <a:lnTo>
                  <a:pt x="167551" y="57200"/>
                </a:lnTo>
                <a:lnTo>
                  <a:pt x="169062" y="59982"/>
                </a:lnTo>
                <a:lnTo>
                  <a:pt x="146037" y="109080"/>
                </a:lnTo>
                <a:lnTo>
                  <a:pt x="4305" y="111353"/>
                </a:lnTo>
                <a:lnTo>
                  <a:pt x="0" y="897940"/>
                </a:lnTo>
                <a:lnTo>
                  <a:pt x="151853" y="897940"/>
                </a:lnTo>
                <a:lnTo>
                  <a:pt x="154635" y="336600"/>
                </a:lnTo>
                <a:lnTo>
                  <a:pt x="157175" y="111861"/>
                </a:lnTo>
                <a:lnTo>
                  <a:pt x="227774" y="109842"/>
                </a:lnTo>
                <a:lnTo>
                  <a:pt x="256882" y="56438"/>
                </a:lnTo>
                <a:lnTo>
                  <a:pt x="190817" y="54406"/>
                </a:lnTo>
                <a:lnTo>
                  <a:pt x="192087" y="37210"/>
                </a:lnTo>
                <a:lnTo>
                  <a:pt x="200952" y="23037"/>
                </a:lnTo>
                <a:lnTo>
                  <a:pt x="161467" y="20751"/>
                </a:lnTo>
                <a:lnTo>
                  <a:pt x="160197" y="1765"/>
                </a:lnTo>
                <a:lnTo>
                  <a:pt x="147548" y="0"/>
                </a:lnTo>
                <a:close/>
              </a:path>
            </a:pathLst>
          </a:custGeom>
          <a:solidFill>
            <a:srgbClr val="8086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86445" y="8592713"/>
            <a:ext cx="3784" cy="21755"/>
          </a:xfrm>
          <a:custGeom>
            <a:avLst/>
            <a:gdLst/>
            <a:ahLst/>
            <a:cxnLst/>
            <a:rect l="l" t="t" r="r" b="b"/>
            <a:pathLst>
              <a:path w="3784" h="21755">
                <a:moveTo>
                  <a:pt x="0" y="19989"/>
                </a:moveTo>
                <a:lnTo>
                  <a:pt x="2768" y="21755"/>
                </a:lnTo>
                <a:lnTo>
                  <a:pt x="3784" y="8851"/>
                </a:lnTo>
                <a:lnTo>
                  <a:pt x="3784" y="4292"/>
                </a:lnTo>
                <a:lnTo>
                  <a:pt x="1511" y="0"/>
                </a:lnTo>
                <a:lnTo>
                  <a:pt x="0" y="19989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14026" y="8770879"/>
            <a:ext cx="105029" cy="53390"/>
          </a:xfrm>
          <a:custGeom>
            <a:avLst/>
            <a:gdLst/>
            <a:ahLst/>
            <a:cxnLst/>
            <a:rect l="l" t="t" r="r" b="b"/>
            <a:pathLst>
              <a:path w="105028" h="53390">
                <a:moveTo>
                  <a:pt x="75679" y="53136"/>
                </a:moveTo>
                <a:lnTo>
                  <a:pt x="105029" y="0"/>
                </a:lnTo>
                <a:lnTo>
                  <a:pt x="29108" y="0"/>
                </a:lnTo>
                <a:lnTo>
                  <a:pt x="0" y="53390"/>
                </a:lnTo>
                <a:lnTo>
                  <a:pt x="75679" y="53136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31289" y="8099999"/>
            <a:ext cx="124358" cy="344665"/>
          </a:xfrm>
          <a:custGeom>
            <a:avLst/>
            <a:gdLst/>
            <a:ahLst/>
            <a:cxnLst/>
            <a:rect l="l" t="t" r="r" b="b"/>
            <a:pathLst>
              <a:path w="124358" h="344665">
                <a:moveTo>
                  <a:pt x="0" y="0"/>
                </a:moveTo>
                <a:lnTo>
                  <a:pt x="7429" y="344665"/>
                </a:lnTo>
                <a:lnTo>
                  <a:pt x="124358" y="344411"/>
                </a:lnTo>
                <a:lnTo>
                  <a:pt x="114680" y="0"/>
                </a:lnTo>
                <a:lnTo>
                  <a:pt x="0" y="0"/>
                </a:lnTo>
                <a:close/>
              </a:path>
            </a:pathLst>
          </a:custGeom>
          <a:solidFill>
            <a:srgbClr val="B136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13864" y="8099999"/>
            <a:ext cx="24853" cy="344932"/>
          </a:xfrm>
          <a:custGeom>
            <a:avLst/>
            <a:gdLst/>
            <a:ahLst/>
            <a:cxnLst/>
            <a:rect l="l" t="t" r="r" b="b"/>
            <a:pathLst>
              <a:path w="24853" h="344931">
                <a:moveTo>
                  <a:pt x="0" y="0"/>
                </a:moveTo>
                <a:lnTo>
                  <a:pt x="0" y="344931"/>
                </a:lnTo>
                <a:lnTo>
                  <a:pt x="24853" y="344665"/>
                </a:lnTo>
                <a:lnTo>
                  <a:pt x="17424" y="0"/>
                </a:lnTo>
                <a:lnTo>
                  <a:pt x="0" y="0"/>
                </a:lnTo>
                <a:close/>
              </a:path>
            </a:pathLst>
          </a:custGeom>
          <a:solidFill>
            <a:srgbClr val="C33A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89705" y="8769355"/>
            <a:ext cx="261429" cy="56438"/>
          </a:xfrm>
          <a:custGeom>
            <a:avLst/>
            <a:gdLst/>
            <a:ahLst/>
            <a:cxnLst/>
            <a:rect l="l" t="t" r="r" b="b"/>
            <a:pathLst>
              <a:path w="261429" h="56438">
                <a:moveTo>
                  <a:pt x="219417" y="54660"/>
                </a:moveTo>
                <a:lnTo>
                  <a:pt x="261429" y="1523"/>
                </a:lnTo>
                <a:lnTo>
                  <a:pt x="122237" y="0"/>
                </a:lnTo>
                <a:lnTo>
                  <a:pt x="29362" y="1523"/>
                </a:lnTo>
                <a:lnTo>
                  <a:pt x="0" y="54660"/>
                </a:lnTo>
                <a:lnTo>
                  <a:pt x="92875" y="56438"/>
                </a:lnTo>
                <a:lnTo>
                  <a:pt x="219417" y="54660"/>
                </a:lnTo>
                <a:close/>
              </a:path>
            </a:pathLst>
          </a:custGeom>
          <a:solidFill>
            <a:srgbClr val="B2B4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13864" y="8478917"/>
            <a:ext cx="138747" cy="5461"/>
          </a:xfrm>
          <a:custGeom>
            <a:avLst/>
            <a:gdLst/>
            <a:ahLst/>
            <a:cxnLst/>
            <a:rect l="l" t="t" r="r" b="b"/>
            <a:pathLst>
              <a:path w="138747" h="5460">
                <a:moveTo>
                  <a:pt x="0" y="5460"/>
                </a:moveTo>
                <a:lnTo>
                  <a:pt x="79768" y="5460"/>
                </a:lnTo>
                <a:lnTo>
                  <a:pt x="138747" y="3695"/>
                </a:lnTo>
                <a:lnTo>
                  <a:pt x="138747" y="1409"/>
                </a:lnTo>
                <a:lnTo>
                  <a:pt x="0" y="0"/>
                </a:lnTo>
                <a:lnTo>
                  <a:pt x="0" y="5460"/>
                </a:lnTo>
                <a:close/>
              </a:path>
            </a:pathLst>
          </a:custGeom>
          <a:solidFill>
            <a:srgbClr val="E744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290230" y="8559298"/>
            <a:ext cx="118186" cy="72136"/>
          </a:xfrm>
          <a:custGeom>
            <a:avLst/>
            <a:gdLst/>
            <a:ahLst/>
            <a:cxnLst/>
            <a:rect l="l" t="t" r="r" b="b"/>
            <a:pathLst>
              <a:path w="118186" h="72135">
                <a:moveTo>
                  <a:pt x="73647" y="43789"/>
                </a:moveTo>
                <a:lnTo>
                  <a:pt x="99212" y="47828"/>
                </a:lnTo>
                <a:lnTo>
                  <a:pt x="99212" y="62001"/>
                </a:lnTo>
                <a:lnTo>
                  <a:pt x="76682" y="62763"/>
                </a:lnTo>
                <a:lnTo>
                  <a:pt x="78968" y="72135"/>
                </a:lnTo>
                <a:lnTo>
                  <a:pt x="104013" y="71869"/>
                </a:lnTo>
                <a:lnTo>
                  <a:pt x="107569" y="37706"/>
                </a:lnTo>
                <a:lnTo>
                  <a:pt x="112877" y="29095"/>
                </a:lnTo>
                <a:lnTo>
                  <a:pt x="116166" y="11137"/>
                </a:lnTo>
                <a:lnTo>
                  <a:pt x="118186" y="7848"/>
                </a:lnTo>
                <a:lnTo>
                  <a:pt x="113131" y="0"/>
                </a:lnTo>
                <a:lnTo>
                  <a:pt x="108064" y="8610"/>
                </a:lnTo>
                <a:lnTo>
                  <a:pt x="98958" y="28092"/>
                </a:lnTo>
                <a:lnTo>
                  <a:pt x="59728" y="35420"/>
                </a:lnTo>
                <a:lnTo>
                  <a:pt x="0" y="37706"/>
                </a:lnTo>
                <a:lnTo>
                  <a:pt x="0" y="42265"/>
                </a:lnTo>
                <a:lnTo>
                  <a:pt x="73647" y="43789"/>
                </a:lnTo>
                <a:close/>
              </a:path>
            </a:pathLst>
          </a:custGeom>
          <a:solidFill>
            <a:srgbClr val="D3CB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70714" y="8597014"/>
            <a:ext cx="40741" cy="58445"/>
          </a:xfrm>
          <a:custGeom>
            <a:avLst/>
            <a:gdLst/>
            <a:ahLst/>
            <a:cxnLst/>
            <a:rect l="l" t="t" r="r" b="b"/>
            <a:pathLst>
              <a:path w="40741" h="58445">
                <a:moveTo>
                  <a:pt x="30619" y="48577"/>
                </a:moveTo>
                <a:lnTo>
                  <a:pt x="27076" y="0"/>
                </a:lnTo>
                <a:lnTo>
                  <a:pt x="23533" y="34163"/>
                </a:lnTo>
                <a:lnTo>
                  <a:pt x="22771" y="36957"/>
                </a:lnTo>
                <a:lnTo>
                  <a:pt x="0" y="37960"/>
                </a:lnTo>
                <a:lnTo>
                  <a:pt x="1003" y="44030"/>
                </a:lnTo>
                <a:lnTo>
                  <a:pt x="13919" y="56934"/>
                </a:lnTo>
                <a:lnTo>
                  <a:pt x="40741" y="58445"/>
                </a:lnTo>
                <a:lnTo>
                  <a:pt x="30619" y="48577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09120" y="8770880"/>
            <a:ext cx="50622" cy="54914"/>
          </a:xfrm>
          <a:custGeom>
            <a:avLst/>
            <a:gdLst/>
            <a:ahLst/>
            <a:cxnLst/>
            <a:rect l="l" t="t" r="r" b="b"/>
            <a:pathLst>
              <a:path w="50622" h="54914">
                <a:moveTo>
                  <a:pt x="26073" y="29603"/>
                </a:moveTo>
                <a:lnTo>
                  <a:pt x="50622" y="0"/>
                </a:lnTo>
                <a:lnTo>
                  <a:pt x="42024" y="0"/>
                </a:lnTo>
                <a:lnTo>
                  <a:pt x="0" y="53136"/>
                </a:lnTo>
                <a:lnTo>
                  <a:pt x="8102" y="54914"/>
                </a:lnTo>
                <a:lnTo>
                  <a:pt x="21513" y="40982"/>
                </a:lnTo>
                <a:lnTo>
                  <a:pt x="26073" y="29603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13864" y="8459083"/>
            <a:ext cx="192887" cy="21259"/>
          </a:xfrm>
          <a:custGeom>
            <a:avLst/>
            <a:gdLst/>
            <a:ahLst/>
            <a:cxnLst/>
            <a:rect l="l" t="t" r="r" b="b"/>
            <a:pathLst>
              <a:path w="192887" h="21259">
                <a:moveTo>
                  <a:pt x="0" y="0"/>
                </a:moveTo>
                <a:lnTo>
                  <a:pt x="0" y="19837"/>
                </a:lnTo>
                <a:lnTo>
                  <a:pt x="138734" y="21259"/>
                </a:lnTo>
                <a:lnTo>
                  <a:pt x="163791" y="21259"/>
                </a:lnTo>
                <a:lnTo>
                  <a:pt x="168097" y="19227"/>
                </a:lnTo>
                <a:lnTo>
                  <a:pt x="192887" y="12890"/>
                </a:lnTo>
                <a:lnTo>
                  <a:pt x="188595" y="8864"/>
                </a:lnTo>
                <a:lnTo>
                  <a:pt x="170878" y="4813"/>
                </a:lnTo>
                <a:lnTo>
                  <a:pt x="54216" y="0"/>
                </a:lnTo>
                <a:lnTo>
                  <a:pt x="0" y="0"/>
                </a:lnTo>
                <a:close/>
              </a:path>
            </a:pathLst>
          </a:custGeom>
          <a:solidFill>
            <a:srgbClr val="EF50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22150" y="8099999"/>
            <a:ext cx="628954" cy="616204"/>
          </a:xfrm>
          <a:custGeom>
            <a:avLst/>
            <a:gdLst/>
            <a:ahLst/>
            <a:cxnLst/>
            <a:rect l="l" t="t" r="r" b="b"/>
            <a:pathLst>
              <a:path w="628954" h="616203">
                <a:moveTo>
                  <a:pt x="79552" y="0"/>
                </a:moveTo>
                <a:lnTo>
                  <a:pt x="0" y="0"/>
                </a:lnTo>
                <a:lnTo>
                  <a:pt x="12700" y="339077"/>
                </a:lnTo>
                <a:lnTo>
                  <a:pt x="16243" y="344157"/>
                </a:lnTo>
                <a:lnTo>
                  <a:pt x="94703" y="344665"/>
                </a:lnTo>
                <a:lnTo>
                  <a:pt x="79552" y="0"/>
                </a:lnTo>
                <a:close/>
              </a:path>
              <a:path w="628954" h="616203">
                <a:moveTo>
                  <a:pt x="17513" y="608876"/>
                </a:moveTo>
                <a:lnTo>
                  <a:pt x="19037" y="614438"/>
                </a:lnTo>
                <a:lnTo>
                  <a:pt x="111658" y="614438"/>
                </a:lnTo>
                <a:lnTo>
                  <a:pt x="104571" y="388937"/>
                </a:lnTo>
                <a:lnTo>
                  <a:pt x="252120" y="380847"/>
                </a:lnTo>
                <a:lnTo>
                  <a:pt x="455853" y="380847"/>
                </a:lnTo>
                <a:lnTo>
                  <a:pt x="480910" y="384378"/>
                </a:lnTo>
                <a:lnTo>
                  <a:pt x="481164" y="469163"/>
                </a:lnTo>
                <a:lnTo>
                  <a:pt x="486727" y="614438"/>
                </a:lnTo>
                <a:lnTo>
                  <a:pt x="566953" y="616203"/>
                </a:lnTo>
                <a:lnTo>
                  <a:pt x="628954" y="614197"/>
                </a:lnTo>
                <a:lnTo>
                  <a:pt x="616292" y="376288"/>
                </a:lnTo>
                <a:lnTo>
                  <a:pt x="603643" y="355282"/>
                </a:lnTo>
                <a:lnTo>
                  <a:pt x="586689" y="346925"/>
                </a:lnTo>
                <a:lnTo>
                  <a:pt x="572516" y="344157"/>
                </a:lnTo>
                <a:lnTo>
                  <a:pt x="542429" y="0"/>
                </a:lnTo>
                <a:lnTo>
                  <a:pt x="404825" y="0"/>
                </a:lnTo>
                <a:lnTo>
                  <a:pt x="405244" y="5524"/>
                </a:lnTo>
                <a:lnTo>
                  <a:pt x="427761" y="344665"/>
                </a:lnTo>
                <a:lnTo>
                  <a:pt x="557085" y="352247"/>
                </a:lnTo>
                <a:lnTo>
                  <a:pt x="519125" y="361111"/>
                </a:lnTo>
                <a:lnTo>
                  <a:pt x="186067" y="377812"/>
                </a:lnTo>
                <a:lnTo>
                  <a:pt x="56997" y="382358"/>
                </a:lnTo>
                <a:lnTo>
                  <a:pt x="48387" y="384644"/>
                </a:lnTo>
                <a:lnTo>
                  <a:pt x="11696" y="388937"/>
                </a:lnTo>
                <a:lnTo>
                  <a:pt x="17513" y="608876"/>
                </a:lnTo>
                <a:close/>
              </a:path>
            </a:pathLst>
          </a:custGeom>
          <a:solidFill>
            <a:srgbClr val="8B30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97796" y="8588404"/>
            <a:ext cx="38976" cy="67068"/>
          </a:xfrm>
          <a:custGeom>
            <a:avLst/>
            <a:gdLst/>
            <a:ahLst/>
            <a:cxnLst/>
            <a:rect l="l" t="t" r="r" b="b"/>
            <a:pathLst>
              <a:path w="38976" h="67068">
                <a:moveTo>
                  <a:pt x="15684" y="31889"/>
                </a:moveTo>
                <a:lnTo>
                  <a:pt x="20497" y="23025"/>
                </a:lnTo>
                <a:lnTo>
                  <a:pt x="19989" y="1765"/>
                </a:lnTo>
                <a:lnTo>
                  <a:pt x="15430" y="762"/>
                </a:lnTo>
                <a:lnTo>
                  <a:pt x="8089" y="2286"/>
                </a:lnTo>
                <a:lnTo>
                  <a:pt x="5308" y="0"/>
                </a:lnTo>
                <a:lnTo>
                  <a:pt x="0" y="8610"/>
                </a:lnTo>
                <a:lnTo>
                  <a:pt x="3543" y="57188"/>
                </a:lnTo>
                <a:lnTo>
                  <a:pt x="13665" y="67068"/>
                </a:lnTo>
                <a:lnTo>
                  <a:pt x="18478" y="66548"/>
                </a:lnTo>
                <a:lnTo>
                  <a:pt x="20751" y="60985"/>
                </a:lnTo>
                <a:lnTo>
                  <a:pt x="30861" y="64020"/>
                </a:lnTo>
                <a:lnTo>
                  <a:pt x="33655" y="49606"/>
                </a:lnTo>
                <a:lnTo>
                  <a:pt x="38976" y="47078"/>
                </a:lnTo>
                <a:lnTo>
                  <a:pt x="33655" y="35687"/>
                </a:lnTo>
                <a:lnTo>
                  <a:pt x="27584" y="44030"/>
                </a:lnTo>
                <a:lnTo>
                  <a:pt x="21247" y="44551"/>
                </a:lnTo>
                <a:lnTo>
                  <a:pt x="16433" y="39484"/>
                </a:lnTo>
                <a:lnTo>
                  <a:pt x="15684" y="31889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38111" y="8824017"/>
            <a:ext cx="244475" cy="788352"/>
          </a:xfrm>
          <a:custGeom>
            <a:avLst/>
            <a:gdLst/>
            <a:ahLst/>
            <a:cxnLst/>
            <a:rect l="l" t="t" r="r" b="b"/>
            <a:pathLst>
              <a:path w="244475" h="788352">
                <a:moveTo>
                  <a:pt x="231825" y="788352"/>
                </a:moveTo>
                <a:lnTo>
                  <a:pt x="244475" y="1778"/>
                </a:lnTo>
                <a:lnTo>
                  <a:pt x="151599" y="0"/>
                </a:lnTo>
                <a:lnTo>
                  <a:pt x="75920" y="254"/>
                </a:lnTo>
                <a:lnTo>
                  <a:pt x="5321" y="2286"/>
                </a:lnTo>
                <a:lnTo>
                  <a:pt x="2781" y="227012"/>
                </a:lnTo>
                <a:lnTo>
                  <a:pt x="0" y="788352"/>
                </a:lnTo>
                <a:lnTo>
                  <a:pt x="231825" y="788352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113864" y="9613047"/>
            <a:ext cx="83832" cy="16535"/>
          </a:xfrm>
          <a:custGeom>
            <a:avLst/>
            <a:gdLst/>
            <a:ahLst/>
            <a:cxnLst/>
            <a:rect l="l" t="t" r="r" b="b"/>
            <a:pathLst>
              <a:path w="83832" h="16535">
                <a:moveTo>
                  <a:pt x="0" y="16459"/>
                </a:moveTo>
                <a:lnTo>
                  <a:pt x="83832" y="16535"/>
                </a:lnTo>
                <a:lnTo>
                  <a:pt x="83832" y="838"/>
                </a:lnTo>
                <a:lnTo>
                  <a:pt x="0" y="0"/>
                </a:lnTo>
                <a:lnTo>
                  <a:pt x="0" y="16459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13864" y="8455037"/>
            <a:ext cx="189357" cy="4292"/>
          </a:xfrm>
          <a:custGeom>
            <a:avLst/>
            <a:gdLst/>
            <a:ahLst/>
            <a:cxnLst/>
            <a:rect l="l" t="t" r="r" b="b"/>
            <a:pathLst>
              <a:path w="189356" h="4292">
                <a:moveTo>
                  <a:pt x="0" y="0"/>
                </a:moveTo>
                <a:lnTo>
                  <a:pt x="0" y="4051"/>
                </a:lnTo>
                <a:lnTo>
                  <a:pt x="54203" y="4051"/>
                </a:lnTo>
                <a:lnTo>
                  <a:pt x="180759" y="4292"/>
                </a:lnTo>
                <a:lnTo>
                  <a:pt x="189115" y="2019"/>
                </a:lnTo>
                <a:lnTo>
                  <a:pt x="189357" y="0"/>
                </a:lnTo>
                <a:lnTo>
                  <a:pt x="0" y="0"/>
                </a:lnTo>
                <a:close/>
              </a:path>
            </a:pathLst>
          </a:custGeom>
          <a:solidFill>
            <a:srgbClr val="C33A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13864" y="8484378"/>
            <a:ext cx="79768" cy="3289"/>
          </a:xfrm>
          <a:custGeom>
            <a:avLst/>
            <a:gdLst/>
            <a:ahLst/>
            <a:cxnLst/>
            <a:rect l="l" t="t" r="r" b="b"/>
            <a:pathLst>
              <a:path w="79768" h="3289">
                <a:moveTo>
                  <a:pt x="0" y="0"/>
                </a:moveTo>
                <a:lnTo>
                  <a:pt x="0" y="3289"/>
                </a:lnTo>
                <a:lnTo>
                  <a:pt x="79768" y="0"/>
                </a:lnTo>
                <a:lnTo>
                  <a:pt x="0" y="0"/>
                </a:lnTo>
                <a:close/>
              </a:path>
            </a:pathLst>
          </a:custGeom>
          <a:solidFill>
            <a:srgbClr val="C33A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26729" y="8480851"/>
            <a:ext cx="382143" cy="235356"/>
          </a:xfrm>
          <a:custGeom>
            <a:avLst/>
            <a:gdLst/>
            <a:ahLst/>
            <a:cxnLst/>
            <a:rect l="l" t="t" r="r" b="b"/>
            <a:pathLst>
              <a:path w="382143" h="235356">
                <a:moveTo>
                  <a:pt x="351269" y="0"/>
                </a:moveTo>
                <a:lnTo>
                  <a:pt x="147535" y="0"/>
                </a:lnTo>
                <a:lnTo>
                  <a:pt x="0" y="8089"/>
                </a:lnTo>
                <a:lnTo>
                  <a:pt x="7086" y="233591"/>
                </a:lnTo>
                <a:lnTo>
                  <a:pt x="19735" y="235356"/>
                </a:lnTo>
                <a:lnTo>
                  <a:pt x="238899" y="235356"/>
                </a:lnTo>
                <a:lnTo>
                  <a:pt x="382143" y="233591"/>
                </a:lnTo>
                <a:lnTo>
                  <a:pt x="376580" y="88315"/>
                </a:lnTo>
                <a:lnTo>
                  <a:pt x="376326" y="3530"/>
                </a:lnTo>
                <a:lnTo>
                  <a:pt x="351269" y="0"/>
                </a:lnTo>
                <a:close/>
              </a:path>
            </a:pathLst>
          </a:custGeom>
          <a:solidFill>
            <a:srgbClr val="7B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403105" y="8553738"/>
            <a:ext cx="45554" cy="36944"/>
          </a:xfrm>
          <a:custGeom>
            <a:avLst/>
            <a:gdLst/>
            <a:ahLst/>
            <a:cxnLst/>
            <a:rect l="l" t="t" r="r" b="b"/>
            <a:pathLst>
              <a:path w="45554" h="36944">
                <a:moveTo>
                  <a:pt x="3289" y="16700"/>
                </a:moveTo>
                <a:lnTo>
                  <a:pt x="0" y="34658"/>
                </a:lnTo>
                <a:lnTo>
                  <a:pt x="2781" y="36944"/>
                </a:lnTo>
                <a:lnTo>
                  <a:pt x="10121" y="35420"/>
                </a:lnTo>
                <a:lnTo>
                  <a:pt x="16713" y="21755"/>
                </a:lnTo>
                <a:lnTo>
                  <a:pt x="18478" y="19227"/>
                </a:lnTo>
                <a:lnTo>
                  <a:pt x="36436" y="19735"/>
                </a:lnTo>
                <a:lnTo>
                  <a:pt x="36944" y="22263"/>
                </a:lnTo>
                <a:lnTo>
                  <a:pt x="43281" y="35420"/>
                </a:lnTo>
                <a:lnTo>
                  <a:pt x="45554" y="24041"/>
                </a:lnTo>
                <a:lnTo>
                  <a:pt x="33159" y="2527"/>
                </a:lnTo>
                <a:lnTo>
                  <a:pt x="25565" y="0"/>
                </a:lnTo>
                <a:lnTo>
                  <a:pt x="5321" y="13411"/>
                </a:lnTo>
                <a:lnTo>
                  <a:pt x="3289" y="16700"/>
                </a:lnTo>
                <a:close/>
              </a:path>
            </a:pathLst>
          </a:custGeom>
          <a:solidFill>
            <a:srgbClr val="8086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78553" y="8551711"/>
            <a:ext cx="33147" cy="7594"/>
          </a:xfrm>
          <a:custGeom>
            <a:avLst/>
            <a:gdLst/>
            <a:ahLst/>
            <a:cxnLst/>
            <a:rect l="l" t="t" r="r" b="b"/>
            <a:pathLst>
              <a:path w="33147" h="7594">
                <a:moveTo>
                  <a:pt x="8864" y="241"/>
                </a:moveTo>
                <a:lnTo>
                  <a:pt x="0" y="7594"/>
                </a:lnTo>
                <a:lnTo>
                  <a:pt x="24803" y="7594"/>
                </a:lnTo>
                <a:lnTo>
                  <a:pt x="33147" y="0"/>
                </a:lnTo>
                <a:lnTo>
                  <a:pt x="8864" y="241"/>
                </a:lnTo>
                <a:close/>
              </a:path>
            </a:pathLst>
          </a:custGeom>
          <a:solidFill>
            <a:srgbClr val="8086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28665" y="8635481"/>
            <a:ext cx="9359" cy="16941"/>
          </a:xfrm>
          <a:custGeom>
            <a:avLst/>
            <a:gdLst/>
            <a:ahLst/>
            <a:cxnLst/>
            <a:rect l="l" t="t" r="r" b="b"/>
            <a:pathLst>
              <a:path w="9359" h="16941">
                <a:moveTo>
                  <a:pt x="2781" y="2527"/>
                </a:moveTo>
                <a:lnTo>
                  <a:pt x="0" y="16941"/>
                </a:lnTo>
                <a:lnTo>
                  <a:pt x="9359" y="12649"/>
                </a:lnTo>
                <a:lnTo>
                  <a:pt x="8102" y="0"/>
                </a:lnTo>
                <a:lnTo>
                  <a:pt x="2781" y="2527"/>
                </a:lnTo>
                <a:close/>
              </a:path>
            </a:pathLst>
          </a:custGeom>
          <a:solidFill>
            <a:srgbClr val="8086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669942" y="8824013"/>
            <a:ext cx="147535" cy="790117"/>
          </a:xfrm>
          <a:custGeom>
            <a:avLst/>
            <a:gdLst/>
            <a:ahLst/>
            <a:cxnLst/>
            <a:rect l="l" t="t" r="r" b="b"/>
            <a:pathLst>
              <a:path w="147535" h="790117">
                <a:moveTo>
                  <a:pt x="147535" y="5321"/>
                </a:moveTo>
                <a:lnTo>
                  <a:pt x="147281" y="1790"/>
                </a:lnTo>
                <a:lnTo>
                  <a:pt x="139179" y="0"/>
                </a:lnTo>
                <a:lnTo>
                  <a:pt x="12649" y="1790"/>
                </a:lnTo>
                <a:lnTo>
                  <a:pt x="0" y="788365"/>
                </a:lnTo>
                <a:lnTo>
                  <a:pt x="67322" y="790117"/>
                </a:lnTo>
                <a:lnTo>
                  <a:pt x="130581" y="788365"/>
                </a:lnTo>
                <a:lnTo>
                  <a:pt x="133362" y="766597"/>
                </a:lnTo>
                <a:lnTo>
                  <a:pt x="147535" y="5321"/>
                </a:lnTo>
                <a:close/>
              </a:path>
            </a:pathLst>
          </a:custGeom>
          <a:solidFill>
            <a:srgbClr val="8086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68064" y="8459082"/>
            <a:ext cx="186283" cy="21005"/>
          </a:xfrm>
          <a:custGeom>
            <a:avLst/>
            <a:gdLst/>
            <a:ahLst/>
            <a:cxnLst/>
            <a:rect l="l" t="t" r="r" b="b"/>
            <a:pathLst>
              <a:path w="186283" h="21005">
                <a:moveTo>
                  <a:pt x="177165" y="2273"/>
                </a:moveTo>
                <a:lnTo>
                  <a:pt x="126555" y="241"/>
                </a:lnTo>
                <a:lnTo>
                  <a:pt x="0" y="0"/>
                </a:lnTo>
                <a:lnTo>
                  <a:pt x="116687" y="4813"/>
                </a:lnTo>
                <a:lnTo>
                  <a:pt x="134404" y="8851"/>
                </a:lnTo>
                <a:lnTo>
                  <a:pt x="138696" y="12903"/>
                </a:lnTo>
                <a:lnTo>
                  <a:pt x="113906" y="19227"/>
                </a:lnTo>
                <a:lnTo>
                  <a:pt x="155905" y="21005"/>
                </a:lnTo>
                <a:lnTo>
                  <a:pt x="160210" y="19227"/>
                </a:lnTo>
                <a:lnTo>
                  <a:pt x="186283" y="15430"/>
                </a:lnTo>
                <a:lnTo>
                  <a:pt x="186016" y="4305"/>
                </a:lnTo>
                <a:lnTo>
                  <a:pt x="177165" y="2273"/>
                </a:lnTo>
                <a:close/>
              </a:path>
            </a:pathLst>
          </a:custGeom>
          <a:solidFill>
            <a:srgbClr val="E744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1197692" y="9613611"/>
            <a:ext cx="8610" cy="15976"/>
          </a:xfrm>
          <a:custGeom>
            <a:avLst/>
            <a:gdLst/>
            <a:ahLst/>
            <a:cxnLst/>
            <a:rect l="l" t="t" r="r" b="b"/>
            <a:pathLst>
              <a:path w="8610" h="15976">
                <a:moveTo>
                  <a:pt x="0" y="279"/>
                </a:moveTo>
                <a:lnTo>
                  <a:pt x="0" y="15976"/>
                </a:lnTo>
                <a:lnTo>
                  <a:pt x="8610" y="15976"/>
                </a:lnTo>
                <a:lnTo>
                  <a:pt x="8610" y="0"/>
                </a:lnTo>
                <a:lnTo>
                  <a:pt x="0" y="2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294618" y="8457049"/>
            <a:ext cx="50596" cy="4305"/>
          </a:xfrm>
          <a:custGeom>
            <a:avLst/>
            <a:gdLst/>
            <a:ahLst/>
            <a:cxnLst/>
            <a:rect l="l" t="t" r="r" b="b"/>
            <a:pathLst>
              <a:path w="50596" h="4305">
                <a:moveTo>
                  <a:pt x="0" y="2285"/>
                </a:moveTo>
                <a:lnTo>
                  <a:pt x="50596" y="4305"/>
                </a:lnTo>
                <a:lnTo>
                  <a:pt x="50596" y="2031"/>
                </a:lnTo>
                <a:lnTo>
                  <a:pt x="8343" y="0"/>
                </a:lnTo>
                <a:lnTo>
                  <a:pt x="0" y="2285"/>
                </a:lnTo>
                <a:close/>
              </a:path>
            </a:pathLst>
          </a:custGeom>
          <a:solidFill>
            <a:srgbClr val="D33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354086" y="8463389"/>
            <a:ext cx="23799" cy="11125"/>
          </a:xfrm>
          <a:custGeom>
            <a:avLst/>
            <a:gdLst/>
            <a:ahLst/>
            <a:cxnLst/>
            <a:rect l="l" t="t" r="r" b="b"/>
            <a:pathLst>
              <a:path w="23799" h="11125">
                <a:moveTo>
                  <a:pt x="253" y="11125"/>
                </a:moveTo>
                <a:lnTo>
                  <a:pt x="23799" y="508"/>
                </a:lnTo>
                <a:lnTo>
                  <a:pt x="0" y="0"/>
                </a:lnTo>
                <a:lnTo>
                  <a:pt x="253" y="11125"/>
                </a:lnTo>
                <a:close/>
              </a:path>
            </a:pathLst>
          </a:custGeom>
          <a:solidFill>
            <a:srgbClr val="D33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52613" y="8481485"/>
            <a:ext cx="25044" cy="0"/>
          </a:xfrm>
          <a:custGeom>
            <a:avLst/>
            <a:gdLst/>
            <a:ahLst/>
            <a:cxnLst/>
            <a:rect l="l" t="t" r="r" b="b"/>
            <a:pathLst>
              <a:path w="25044">
                <a:moveTo>
                  <a:pt x="0" y="0"/>
                </a:moveTo>
                <a:lnTo>
                  <a:pt x="25044" y="0"/>
                </a:lnTo>
              </a:path>
            </a:pathLst>
          </a:custGeom>
          <a:ln w="3568">
            <a:solidFill>
              <a:srgbClr val="D33B3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746112" y="8610165"/>
            <a:ext cx="24536" cy="4305"/>
          </a:xfrm>
          <a:custGeom>
            <a:avLst/>
            <a:gdLst/>
            <a:ahLst/>
            <a:cxnLst/>
            <a:rect l="l" t="t" r="r" b="b"/>
            <a:pathLst>
              <a:path w="24536" h="4305">
                <a:moveTo>
                  <a:pt x="254" y="0"/>
                </a:moveTo>
                <a:lnTo>
                  <a:pt x="0" y="4305"/>
                </a:lnTo>
                <a:lnTo>
                  <a:pt x="24536" y="4305"/>
                </a:lnTo>
                <a:lnTo>
                  <a:pt x="24295" y="0"/>
                </a:lnTo>
                <a:lnTo>
                  <a:pt x="254" y="0"/>
                </a:lnTo>
                <a:close/>
              </a:path>
            </a:pathLst>
          </a:custGeom>
          <a:solidFill>
            <a:srgbClr val="D33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88368" y="8609925"/>
            <a:ext cx="11633" cy="12890"/>
          </a:xfrm>
          <a:custGeom>
            <a:avLst/>
            <a:gdLst/>
            <a:ahLst/>
            <a:cxnLst/>
            <a:rect l="l" t="t" r="r" b="b"/>
            <a:pathLst>
              <a:path w="11633" h="12890">
                <a:moveTo>
                  <a:pt x="266" y="0"/>
                </a:moveTo>
                <a:lnTo>
                  <a:pt x="0" y="12395"/>
                </a:lnTo>
                <a:lnTo>
                  <a:pt x="11633" y="12890"/>
                </a:lnTo>
                <a:lnTo>
                  <a:pt x="11404" y="0"/>
                </a:lnTo>
                <a:lnTo>
                  <a:pt x="266" y="0"/>
                </a:lnTo>
                <a:close/>
              </a:path>
            </a:pathLst>
          </a:custGeom>
          <a:solidFill>
            <a:srgbClr val="D33B3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03356" y="8551699"/>
            <a:ext cx="25311" cy="15443"/>
          </a:xfrm>
          <a:custGeom>
            <a:avLst/>
            <a:gdLst/>
            <a:ahLst/>
            <a:cxnLst/>
            <a:rect l="l" t="t" r="r" b="b"/>
            <a:pathLst>
              <a:path w="25311" h="15443">
                <a:moveTo>
                  <a:pt x="0" y="7594"/>
                </a:moveTo>
                <a:lnTo>
                  <a:pt x="5067" y="15443"/>
                </a:lnTo>
                <a:lnTo>
                  <a:pt x="25311" y="2031"/>
                </a:lnTo>
                <a:lnTo>
                  <a:pt x="8356" y="0"/>
                </a:lnTo>
                <a:lnTo>
                  <a:pt x="0" y="7594"/>
                </a:lnTo>
                <a:close/>
              </a:path>
            </a:pathLst>
          </a:custGeom>
          <a:solidFill>
            <a:srgbClr val="98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113864" y="8714435"/>
            <a:ext cx="210362" cy="54914"/>
          </a:xfrm>
          <a:custGeom>
            <a:avLst/>
            <a:gdLst/>
            <a:ahLst/>
            <a:cxnLst/>
            <a:rect l="l" t="t" r="r" b="b"/>
            <a:pathLst>
              <a:path w="210362" h="54914">
                <a:moveTo>
                  <a:pt x="0" y="1676"/>
                </a:moveTo>
                <a:lnTo>
                  <a:pt x="0" y="54914"/>
                </a:lnTo>
                <a:lnTo>
                  <a:pt x="210362" y="54914"/>
                </a:lnTo>
                <a:lnTo>
                  <a:pt x="209105" y="23279"/>
                </a:lnTo>
                <a:lnTo>
                  <a:pt x="186309" y="20751"/>
                </a:lnTo>
                <a:lnTo>
                  <a:pt x="185051" y="1778"/>
                </a:lnTo>
                <a:lnTo>
                  <a:pt x="126085" y="0"/>
                </a:lnTo>
                <a:lnTo>
                  <a:pt x="0" y="1676"/>
                </a:lnTo>
                <a:close/>
              </a:path>
            </a:pathLst>
          </a:custGeom>
          <a:solidFill>
            <a:srgbClr val="98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30632" y="8770867"/>
            <a:ext cx="37465" cy="40995"/>
          </a:xfrm>
          <a:custGeom>
            <a:avLst/>
            <a:gdLst/>
            <a:ahLst/>
            <a:cxnLst/>
            <a:rect l="l" t="t" r="r" b="b"/>
            <a:pathLst>
              <a:path w="37464" h="40995">
                <a:moveTo>
                  <a:pt x="27343" y="14681"/>
                </a:moveTo>
                <a:lnTo>
                  <a:pt x="37464" y="0"/>
                </a:lnTo>
                <a:lnTo>
                  <a:pt x="29108" y="0"/>
                </a:lnTo>
                <a:lnTo>
                  <a:pt x="4559" y="29616"/>
                </a:lnTo>
                <a:lnTo>
                  <a:pt x="0" y="40995"/>
                </a:lnTo>
                <a:lnTo>
                  <a:pt x="27343" y="14681"/>
                </a:lnTo>
                <a:close/>
              </a:path>
            </a:pathLst>
          </a:custGeom>
          <a:solidFill>
            <a:srgbClr val="98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289223" y="8614456"/>
            <a:ext cx="75145" cy="4064"/>
          </a:xfrm>
          <a:custGeom>
            <a:avLst/>
            <a:gdLst/>
            <a:ahLst/>
            <a:cxnLst/>
            <a:rect l="l" t="t" r="r" b="b"/>
            <a:pathLst>
              <a:path w="75145" h="4064">
                <a:moveTo>
                  <a:pt x="1257" y="4064"/>
                </a:moveTo>
                <a:lnTo>
                  <a:pt x="75145" y="4064"/>
                </a:lnTo>
                <a:lnTo>
                  <a:pt x="74409" y="1282"/>
                </a:lnTo>
                <a:lnTo>
                  <a:pt x="0" y="0"/>
                </a:lnTo>
                <a:lnTo>
                  <a:pt x="1257" y="4064"/>
                </a:lnTo>
                <a:close/>
              </a:path>
            </a:pathLst>
          </a:custGeom>
          <a:solidFill>
            <a:srgbClr val="D3CBD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373746" y="8559302"/>
            <a:ext cx="29603" cy="8610"/>
          </a:xfrm>
          <a:custGeom>
            <a:avLst/>
            <a:gdLst/>
            <a:ahLst/>
            <a:cxnLst/>
            <a:rect l="l" t="t" r="r" b="b"/>
            <a:pathLst>
              <a:path w="29603" h="8610">
                <a:moveTo>
                  <a:pt x="4813" y="0"/>
                </a:moveTo>
                <a:lnTo>
                  <a:pt x="0" y="7835"/>
                </a:lnTo>
                <a:lnTo>
                  <a:pt x="24549" y="8610"/>
                </a:lnTo>
                <a:lnTo>
                  <a:pt x="29603" y="0"/>
                </a:lnTo>
                <a:lnTo>
                  <a:pt x="4813" y="0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413226" y="8575501"/>
            <a:ext cx="33921" cy="59982"/>
          </a:xfrm>
          <a:custGeom>
            <a:avLst/>
            <a:gdLst/>
            <a:ahLst/>
            <a:cxnLst/>
            <a:rect l="l" t="t" r="r" b="b"/>
            <a:pathLst>
              <a:path w="33921" h="59982">
                <a:moveTo>
                  <a:pt x="6578" y="0"/>
                </a:moveTo>
                <a:lnTo>
                  <a:pt x="0" y="13665"/>
                </a:lnTo>
                <a:lnTo>
                  <a:pt x="4559" y="14668"/>
                </a:lnTo>
                <a:lnTo>
                  <a:pt x="5067" y="35928"/>
                </a:lnTo>
                <a:lnTo>
                  <a:pt x="253" y="44792"/>
                </a:lnTo>
                <a:lnTo>
                  <a:pt x="1003" y="52387"/>
                </a:lnTo>
                <a:lnTo>
                  <a:pt x="5816" y="57454"/>
                </a:lnTo>
                <a:lnTo>
                  <a:pt x="12153" y="56934"/>
                </a:lnTo>
                <a:lnTo>
                  <a:pt x="18224" y="48590"/>
                </a:lnTo>
                <a:lnTo>
                  <a:pt x="23545" y="59982"/>
                </a:lnTo>
                <a:lnTo>
                  <a:pt x="32651" y="55676"/>
                </a:lnTo>
                <a:lnTo>
                  <a:pt x="30365" y="24549"/>
                </a:lnTo>
                <a:lnTo>
                  <a:pt x="33921" y="17462"/>
                </a:lnTo>
                <a:lnTo>
                  <a:pt x="33159" y="13665"/>
                </a:lnTo>
                <a:lnTo>
                  <a:pt x="26835" y="495"/>
                </a:lnTo>
                <a:lnTo>
                  <a:pt x="13169" y="8089"/>
                </a:lnTo>
                <a:lnTo>
                  <a:pt x="6578" y="0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293532" y="8579538"/>
            <a:ext cx="72110" cy="4064"/>
          </a:xfrm>
          <a:custGeom>
            <a:avLst/>
            <a:gdLst/>
            <a:ahLst/>
            <a:cxnLst/>
            <a:rect l="l" t="t" r="r" b="b"/>
            <a:pathLst>
              <a:path w="72110" h="4064">
                <a:moveTo>
                  <a:pt x="0" y="4063"/>
                </a:moveTo>
                <a:lnTo>
                  <a:pt x="72110" y="2031"/>
                </a:lnTo>
                <a:lnTo>
                  <a:pt x="4038" y="0"/>
                </a:lnTo>
                <a:lnTo>
                  <a:pt x="0" y="4063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290483" y="8618522"/>
            <a:ext cx="78714" cy="12903"/>
          </a:xfrm>
          <a:custGeom>
            <a:avLst/>
            <a:gdLst/>
            <a:ahLst/>
            <a:cxnLst/>
            <a:rect l="l" t="t" r="r" b="b"/>
            <a:pathLst>
              <a:path w="78714" h="12903">
                <a:moveTo>
                  <a:pt x="0" y="0"/>
                </a:moveTo>
                <a:lnTo>
                  <a:pt x="6083" y="9867"/>
                </a:lnTo>
                <a:lnTo>
                  <a:pt x="78714" y="12903"/>
                </a:lnTo>
                <a:lnTo>
                  <a:pt x="76428" y="3530"/>
                </a:lnTo>
                <a:lnTo>
                  <a:pt x="73901" y="0"/>
                </a:lnTo>
                <a:lnTo>
                  <a:pt x="0" y="0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16267" y="8649397"/>
            <a:ext cx="12407" cy="6070"/>
          </a:xfrm>
          <a:custGeom>
            <a:avLst/>
            <a:gdLst/>
            <a:ahLst/>
            <a:cxnLst/>
            <a:rect l="l" t="t" r="r" b="b"/>
            <a:pathLst>
              <a:path w="12407" h="6070">
                <a:moveTo>
                  <a:pt x="0" y="5562"/>
                </a:moveTo>
                <a:lnTo>
                  <a:pt x="10896" y="6070"/>
                </a:lnTo>
                <a:lnTo>
                  <a:pt x="12407" y="3035"/>
                </a:lnTo>
                <a:lnTo>
                  <a:pt x="2286" y="0"/>
                </a:lnTo>
                <a:lnTo>
                  <a:pt x="0" y="5562"/>
                </a:lnTo>
                <a:close/>
              </a:path>
            </a:pathLst>
          </a:custGeom>
          <a:solidFill>
            <a:srgbClr val="A1989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302970" y="8455041"/>
            <a:ext cx="247510" cy="29603"/>
          </a:xfrm>
          <a:custGeom>
            <a:avLst/>
            <a:gdLst/>
            <a:ahLst/>
            <a:cxnLst/>
            <a:rect l="l" t="t" r="r" b="b"/>
            <a:pathLst>
              <a:path w="247510" h="29603">
                <a:moveTo>
                  <a:pt x="42265" y="4038"/>
                </a:moveTo>
                <a:lnTo>
                  <a:pt x="125272" y="4546"/>
                </a:lnTo>
                <a:lnTo>
                  <a:pt x="137922" y="9093"/>
                </a:lnTo>
                <a:lnTo>
                  <a:pt x="104013" y="18719"/>
                </a:lnTo>
                <a:lnTo>
                  <a:pt x="25298" y="23279"/>
                </a:lnTo>
                <a:lnTo>
                  <a:pt x="21005" y="25044"/>
                </a:lnTo>
                <a:lnTo>
                  <a:pt x="21259" y="27571"/>
                </a:lnTo>
                <a:lnTo>
                  <a:pt x="67576" y="29603"/>
                </a:lnTo>
                <a:lnTo>
                  <a:pt x="76174" y="27317"/>
                </a:lnTo>
                <a:lnTo>
                  <a:pt x="201193" y="14414"/>
                </a:lnTo>
                <a:lnTo>
                  <a:pt x="242697" y="9093"/>
                </a:lnTo>
                <a:lnTo>
                  <a:pt x="247510" y="4292"/>
                </a:lnTo>
                <a:lnTo>
                  <a:pt x="200939" y="495"/>
                </a:lnTo>
                <a:lnTo>
                  <a:pt x="254" y="0"/>
                </a:lnTo>
                <a:lnTo>
                  <a:pt x="0" y="2019"/>
                </a:lnTo>
                <a:lnTo>
                  <a:pt x="42265" y="4038"/>
                </a:lnTo>
                <a:close/>
              </a:path>
            </a:pathLst>
          </a:custGeom>
          <a:solidFill>
            <a:srgbClr val="B136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113867" y="8482629"/>
            <a:ext cx="193662" cy="233489"/>
          </a:xfrm>
          <a:custGeom>
            <a:avLst/>
            <a:gdLst/>
            <a:ahLst/>
            <a:cxnLst/>
            <a:rect l="l" t="t" r="r" b="b"/>
            <a:pathLst>
              <a:path w="193662" h="233489">
                <a:moveTo>
                  <a:pt x="0" y="5029"/>
                </a:moveTo>
                <a:lnTo>
                  <a:pt x="0" y="233489"/>
                </a:lnTo>
                <a:lnTo>
                  <a:pt x="126085" y="231813"/>
                </a:lnTo>
                <a:lnTo>
                  <a:pt x="123037" y="6324"/>
                </a:lnTo>
                <a:lnTo>
                  <a:pt x="193662" y="2006"/>
                </a:lnTo>
                <a:lnTo>
                  <a:pt x="163791" y="0"/>
                </a:lnTo>
                <a:lnTo>
                  <a:pt x="138734" y="0"/>
                </a:lnTo>
                <a:lnTo>
                  <a:pt x="79768" y="1752"/>
                </a:lnTo>
                <a:lnTo>
                  <a:pt x="0" y="5029"/>
                </a:lnTo>
                <a:close/>
              </a:path>
            </a:pathLst>
          </a:custGeom>
          <a:solidFill>
            <a:srgbClr val="B136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746115" y="8618269"/>
            <a:ext cx="24536" cy="5321"/>
          </a:xfrm>
          <a:custGeom>
            <a:avLst/>
            <a:gdLst/>
            <a:ahLst/>
            <a:cxnLst/>
            <a:rect l="l" t="t" r="r" b="b"/>
            <a:pathLst>
              <a:path w="24536" h="5321">
                <a:moveTo>
                  <a:pt x="0" y="0"/>
                </a:moveTo>
                <a:lnTo>
                  <a:pt x="3276" y="5321"/>
                </a:lnTo>
                <a:lnTo>
                  <a:pt x="21247" y="5321"/>
                </a:lnTo>
                <a:lnTo>
                  <a:pt x="24536" y="0"/>
                </a:lnTo>
                <a:lnTo>
                  <a:pt x="0" y="0"/>
                </a:lnTo>
                <a:close/>
              </a:path>
            </a:pathLst>
          </a:custGeom>
          <a:solidFill>
            <a:srgbClr val="B136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780268" y="8635220"/>
            <a:ext cx="14935" cy="12661"/>
          </a:xfrm>
          <a:custGeom>
            <a:avLst/>
            <a:gdLst/>
            <a:ahLst/>
            <a:cxnLst/>
            <a:rect l="l" t="t" r="r" b="b"/>
            <a:pathLst>
              <a:path w="14935" h="12661">
                <a:moveTo>
                  <a:pt x="0" y="8343"/>
                </a:moveTo>
                <a:lnTo>
                  <a:pt x="11912" y="12661"/>
                </a:lnTo>
                <a:lnTo>
                  <a:pt x="14935" y="4064"/>
                </a:lnTo>
                <a:lnTo>
                  <a:pt x="3556" y="0"/>
                </a:lnTo>
                <a:lnTo>
                  <a:pt x="0" y="8343"/>
                </a:lnTo>
                <a:close/>
              </a:path>
            </a:pathLst>
          </a:custGeom>
          <a:solidFill>
            <a:srgbClr val="B136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36916" y="8482618"/>
            <a:ext cx="133616" cy="233591"/>
          </a:xfrm>
          <a:custGeom>
            <a:avLst/>
            <a:gdLst/>
            <a:ahLst/>
            <a:cxnLst/>
            <a:rect l="l" t="t" r="r" b="b"/>
            <a:pathLst>
              <a:path w="133616" h="233591">
                <a:moveTo>
                  <a:pt x="3035" y="231825"/>
                </a:moveTo>
                <a:lnTo>
                  <a:pt x="62001" y="233591"/>
                </a:lnTo>
                <a:lnTo>
                  <a:pt x="104267" y="231825"/>
                </a:lnTo>
                <a:lnTo>
                  <a:pt x="102743" y="226263"/>
                </a:lnTo>
                <a:lnTo>
                  <a:pt x="96926" y="6324"/>
                </a:lnTo>
                <a:lnTo>
                  <a:pt x="133616" y="2032"/>
                </a:lnTo>
                <a:lnTo>
                  <a:pt x="87312" y="0"/>
                </a:lnTo>
                <a:lnTo>
                  <a:pt x="70612" y="2032"/>
                </a:lnTo>
                <a:lnTo>
                  <a:pt x="0" y="6324"/>
                </a:lnTo>
                <a:lnTo>
                  <a:pt x="3035" y="231825"/>
                </a:lnTo>
                <a:close/>
              </a:path>
            </a:pathLst>
          </a:custGeom>
          <a:solidFill>
            <a:srgbClr val="9E32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772674" y="8551708"/>
            <a:ext cx="18732" cy="16941"/>
          </a:xfrm>
          <a:custGeom>
            <a:avLst/>
            <a:gdLst/>
            <a:ahLst/>
            <a:cxnLst/>
            <a:rect l="l" t="t" r="r" b="b"/>
            <a:pathLst>
              <a:path w="18732" h="16941">
                <a:moveTo>
                  <a:pt x="18732" y="15938"/>
                </a:moveTo>
                <a:lnTo>
                  <a:pt x="4813" y="241"/>
                </a:lnTo>
                <a:lnTo>
                  <a:pt x="0" y="0"/>
                </a:lnTo>
                <a:lnTo>
                  <a:pt x="10896" y="16941"/>
                </a:lnTo>
                <a:lnTo>
                  <a:pt x="18732" y="15938"/>
                </a:lnTo>
                <a:close/>
              </a:path>
            </a:pathLst>
          </a:custGeom>
          <a:solidFill>
            <a:srgbClr val="9E32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49409" y="8583604"/>
            <a:ext cx="20993" cy="5308"/>
          </a:xfrm>
          <a:custGeom>
            <a:avLst/>
            <a:gdLst/>
            <a:ahLst/>
            <a:cxnLst/>
            <a:rect l="l" t="t" r="r" b="b"/>
            <a:pathLst>
              <a:path w="20993" h="5308">
                <a:moveTo>
                  <a:pt x="1003" y="1003"/>
                </a:moveTo>
                <a:lnTo>
                  <a:pt x="0" y="4038"/>
                </a:lnTo>
                <a:lnTo>
                  <a:pt x="20993" y="5308"/>
                </a:lnTo>
                <a:lnTo>
                  <a:pt x="17957" y="0"/>
                </a:lnTo>
                <a:lnTo>
                  <a:pt x="1003" y="1003"/>
                </a:lnTo>
                <a:close/>
              </a:path>
            </a:pathLst>
          </a:custGeom>
          <a:solidFill>
            <a:srgbClr val="9E32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749407" y="8623584"/>
            <a:ext cx="17957" cy="2032"/>
          </a:xfrm>
          <a:custGeom>
            <a:avLst/>
            <a:gdLst/>
            <a:ahLst/>
            <a:cxnLst/>
            <a:rect l="l" t="t" r="r" b="b"/>
            <a:pathLst>
              <a:path w="17957" h="2031">
                <a:moveTo>
                  <a:pt x="0" y="0"/>
                </a:moveTo>
                <a:lnTo>
                  <a:pt x="16433" y="2032"/>
                </a:lnTo>
                <a:lnTo>
                  <a:pt x="17957" y="0"/>
                </a:lnTo>
                <a:lnTo>
                  <a:pt x="0" y="0"/>
                </a:lnTo>
                <a:close/>
              </a:path>
            </a:pathLst>
          </a:custGeom>
          <a:solidFill>
            <a:srgbClr val="9E32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74713" y="8643576"/>
            <a:ext cx="17462" cy="9626"/>
          </a:xfrm>
          <a:custGeom>
            <a:avLst/>
            <a:gdLst/>
            <a:ahLst/>
            <a:cxnLst/>
            <a:rect l="l" t="t" r="r" b="b"/>
            <a:pathLst>
              <a:path w="17462" h="9626">
                <a:moveTo>
                  <a:pt x="0" y="8102"/>
                </a:moveTo>
                <a:lnTo>
                  <a:pt x="13411" y="9626"/>
                </a:lnTo>
                <a:lnTo>
                  <a:pt x="17462" y="4292"/>
                </a:lnTo>
                <a:lnTo>
                  <a:pt x="5562" y="0"/>
                </a:lnTo>
                <a:lnTo>
                  <a:pt x="0" y="8102"/>
                </a:lnTo>
                <a:close/>
              </a:path>
            </a:pathLst>
          </a:custGeom>
          <a:solidFill>
            <a:srgbClr val="9E32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87869" y="8580046"/>
            <a:ext cx="11887" cy="29870"/>
          </a:xfrm>
          <a:custGeom>
            <a:avLst/>
            <a:gdLst/>
            <a:ahLst/>
            <a:cxnLst/>
            <a:rect l="l" t="t" r="r" b="b"/>
            <a:pathLst>
              <a:path w="11887" h="29870">
                <a:moveTo>
                  <a:pt x="0" y="1269"/>
                </a:moveTo>
                <a:lnTo>
                  <a:pt x="749" y="29870"/>
                </a:lnTo>
                <a:lnTo>
                  <a:pt x="11887" y="29870"/>
                </a:lnTo>
                <a:lnTo>
                  <a:pt x="11887" y="5816"/>
                </a:lnTo>
                <a:lnTo>
                  <a:pt x="7848" y="0"/>
                </a:lnTo>
                <a:lnTo>
                  <a:pt x="0" y="1269"/>
                </a:lnTo>
                <a:close/>
              </a:path>
            </a:pathLst>
          </a:custGeom>
          <a:solidFill>
            <a:srgbClr val="EF50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46107" y="8592954"/>
            <a:ext cx="24549" cy="12915"/>
          </a:xfrm>
          <a:custGeom>
            <a:avLst/>
            <a:gdLst/>
            <a:ahLst/>
            <a:cxnLst/>
            <a:rect l="l" t="t" r="r" b="b"/>
            <a:pathLst>
              <a:path w="24549" h="12915">
                <a:moveTo>
                  <a:pt x="24549" y="12915"/>
                </a:moveTo>
                <a:lnTo>
                  <a:pt x="24549" y="0"/>
                </a:lnTo>
                <a:lnTo>
                  <a:pt x="0" y="253"/>
                </a:lnTo>
                <a:lnTo>
                  <a:pt x="0" y="12661"/>
                </a:lnTo>
                <a:lnTo>
                  <a:pt x="24549" y="12915"/>
                </a:lnTo>
                <a:close/>
              </a:path>
            </a:pathLst>
          </a:custGeom>
          <a:solidFill>
            <a:srgbClr val="EF50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50413" y="8581814"/>
            <a:ext cx="16954" cy="2794"/>
          </a:xfrm>
          <a:custGeom>
            <a:avLst/>
            <a:gdLst/>
            <a:ahLst/>
            <a:cxnLst/>
            <a:rect l="l" t="t" r="r" b="b"/>
            <a:pathLst>
              <a:path w="16954" h="2794">
                <a:moveTo>
                  <a:pt x="0" y="2794"/>
                </a:moveTo>
                <a:lnTo>
                  <a:pt x="16954" y="1790"/>
                </a:lnTo>
                <a:lnTo>
                  <a:pt x="749" y="0"/>
                </a:lnTo>
                <a:lnTo>
                  <a:pt x="0" y="2794"/>
                </a:lnTo>
                <a:close/>
              </a:path>
            </a:pathLst>
          </a:custGeom>
          <a:solidFill>
            <a:srgbClr val="8B30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72175" y="8651674"/>
            <a:ext cx="15938" cy="1765"/>
          </a:xfrm>
          <a:custGeom>
            <a:avLst/>
            <a:gdLst/>
            <a:ahLst/>
            <a:cxnLst/>
            <a:rect l="l" t="t" r="r" b="b"/>
            <a:pathLst>
              <a:path w="15938" h="1765">
                <a:moveTo>
                  <a:pt x="0" y="1765"/>
                </a:moveTo>
                <a:lnTo>
                  <a:pt x="15938" y="1524"/>
                </a:lnTo>
                <a:lnTo>
                  <a:pt x="2540" y="0"/>
                </a:lnTo>
                <a:lnTo>
                  <a:pt x="0" y="1765"/>
                </a:lnTo>
                <a:close/>
              </a:path>
            </a:pathLst>
          </a:custGeom>
          <a:solidFill>
            <a:srgbClr val="8B30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419811" y="8572971"/>
            <a:ext cx="20243" cy="10617"/>
          </a:xfrm>
          <a:custGeom>
            <a:avLst/>
            <a:gdLst/>
            <a:ahLst/>
            <a:cxnLst/>
            <a:rect l="l" t="t" r="r" b="b"/>
            <a:pathLst>
              <a:path w="20243" h="10617">
                <a:moveTo>
                  <a:pt x="0" y="2527"/>
                </a:moveTo>
                <a:lnTo>
                  <a:pt x="6578" y="10617"/>
                </a:lnTo>
                <a:lnTo>
                  <a:pt x="20243" y="3035"/>
                </a:lnTo>
                <a:lnTo>
                  <a:pt x="19735" y="495"/>
                </a:lnTo>
                <a:lnTo>
                  <a:pt x="1765" y="0"/>
                </a:lnTo>
                <a:lnTo>
                  <a:pt x="0" y="2527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2443596" y="8592950"/>
            <a:ext cx="7086" cy="38227"/>
          </a:xfrm>
          <a:custGeom>
            <a:avLst/>
            <a:gdLst/>
            <a:ahLst/>
            <a:cxnLst/>
            <a:rect l="l" t="t" r="r" b="b"/>
            <a:pathLst>
              <a:path w="7086" h="38226">
                <a:moveTo>
                  <a:pt x="0" y="7099"/>
                </a:moveTo>
                <a:lnTo>
                  <a:pt x="2286" y="38226"/>
                </a:lnTo>
                <a:lnTo>
                  <a:pt x="7086" y="21513"/>
                </a:lnTo>
                <a:lnTo>
                  <a:pt x="6070" y="1015"/>
                </a:lnTo>
                <a:lnTo>
                  <a:pt x="3556" y="0"/>
                </a:lnTo>
                <a:lnTo>
                  <a:pt x="0" y="7099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436761" y="8631177"/>
            <a:ext cx="9118" cy="16954"/>
          </a:xfrm>
          <a:custGeom>
            <a:avLst/>
            <a:gdLst/>
            <a:ahLst/>
            <a:cxnLst/>
            <a:rect l="l" t="t" r="r" b="b"/>
            <a:pathLst>
              <a:path w="9118" h="16954">
                <a:moveTo>
                  <a:pt x="0" y="4305"/>
                </a:moveTo>
                <a:lnTo>
                  <a:pt x="1270" y="16954"/>
                </a:lnTo>
                <a:lnTo>
                  <a:pt x="9118" y="0"/>
                </a:lnTo>
                <a:lnTo>
                  <a:pt x="0" y="4305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446471" y="8716201"/>
            <a:ext cx="265468" cy="54673"/>
          </a:xfrm>
          <a:custGeom>
            <a:avLst/>
            <a:gdLst/>
            <a:ahLst/>
            <a:cxnLst/>
            <a:rect l="l" t="t" r="r" b="b"/>
            <a:pathLst>
              <a:path w="265468" h="54673">
                <a:moveTo>
                  <a:pt x="220421" y="18986"/>
                </a:moveTo>
                <a:lnTo>
                  <a:pt x="219151" y="0"/>
                </a:lnTo>
                <a:lnTo>
                  <a:pt x="0" y="0"/>
                </a:lnTo>
                <a:lnTo>
                  <a:pt x="1257" y="18986"/>
                </a:lnTo>
                <a:lnTo>
                  <a:pt x="40728" y="21272"/>
                </a:lnTo>
                <a:lnTo>
                  <a:pt x="31876" y="35445"/>
                </a:lnTo>
                <a:lnTo>
                  <a:pt x="30606" y="52641"/>
                </a:lnTo>
                <a:lnTo>
                  <a:pt x="96672" y="54673"/>
                </a:lnTo>
                <a:lnTo>
                  <a:pt x="172592" y="54673"/>
                </a:lnTo>
                <a:lnTo>
                  <a:pt x="265468" y="53149"/>
                </a:lnTo>
                <a:lnTo>
                  <a:pt x="264210" y="21513"/>
                </a:lnTo>
                <a:lnTo>
                  <a:pt x="220421" y="18986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13864" y="8769351"/>
            <a:ext cx="341464" cy="56438"/>
          </a:xfrm>
          <a:custGeom>
            <a:avLst/>
            <a:gdLst/>
            <a:ahLst/>
            <a:cxnLst/>
            <a:rect l="l" t="t" r="r" b="b"/>
            <a:pathLst>
              <a:path w="341464" h="56438">
                <a:moveTo>
                  <a:pt x="0" y="0"/>
                </a:moveTo>
                <a:lnTo>
                  <a:pt x="0" y="56438"/>
                </a:lnTo>
                <a:lnTo>
                  <a:pt x="176707" y="56438"/>
                </a:lnTo>
                <a:lnTo>
                  <a:pt x="318427" y="54152"/>
                </a:lnTo>
                <a:lnTo>
                  <a:pt x="341464" y="5067"/>
                </a:lnTo>
                <a:lnTo>
                  <a:pt x="339940" y="2273"/>
                </a:lnTo>
                <a:lnTo>
                  <a:pt x="210362" y="0"/>
                </a:lnTo>
                <a:lnTo>
                  <a:pt x="0" y="0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206299" y="9613633"/>
            <a:ext cx="8331" cy="15951"/>
          </a:xfrm>
          <a:custGeom>
            <a:avLst/>
            <a:gdLst/>
            <a:ahLst/>
            <a:cxnLst/>
            <a:rect l="l" t="t" r="r" b="b"/>
            <a:pathLst>
              <a:path w="8331" h="15951">
                <a:moveTo>
                  <a:pt x="0" y="15951"/>
                </a:moveTo>
                <a:lnTo>
                  <a:pt x="8331" y="15951"/>
                </a:lnTo>
                <a:lnTo>
                  <a:pt x="8331" y="253"/>
                </a:lnTo>
                <a:lnTo>
                  <a:pt x="0" y="0"/>
                </a:lnTo>
                <a:lnTo>
                  <a:pt x="0" y="15951"/>
                </a:lnTo>
                <a:close/>
              </a:path>
            </a:pathLst>
          </a:custGeom>
          <a:solidFill>
            <a:srgbClr val="6F7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328268" y="8459082"/>
            <a:ext cx="112623" cy="19227"/>
          </a:xfrm>
          <a:custGeom>
            <a:avLst/>
            <a:gdLst/>
            <a:ahLst/>
            <a:cxnLst/>
            <a:rect l="l" t="t" r="r" b="b"/>
            <a:pathLst>
              <a:path w="112623" h="19227">
                <a:moveTo>
                  <a:pt x="112623" y="5054"/>
                </a:moveTo>
                <a:lnTo>
                  <a:pt x="99974" y="495"/>
                </a:lnTo>
                <a:lnTo>
                  <a:pt x="16954" y="0"/>
                </a:lnTo>
                <a:lnTo>
                  <a:pt x="16954" y="2273"/>
                </a:lnTo>
                <a:lnTo>
                  <a:pt x="25819" y="4305"/>
                </a:lnTo>
                <a:lnTo>
                  <a:pt x="49606" y="4813"/>
                </a:lnTo>
                <a:lnTo>
                  <a:pt x="26073" y="15430"/>
                </a:lnTo>
                <a:lnTo>
                  <a:pt x="0" y="19227"/>
                </a:lnTo>
                <a:lnTo>
                  <a:pt x="78714" y="14681"/>
                </a:lnTo>
                <a:lnTo>
                  <a:pt x="112623" y="5054"/>
                </a:lnTo>
                <a:close/>
              </a:path>
            </a:pathLst>
          </a:custGeom>
          <a:solidFill>
            <a:srgbClr val="C33A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277656" y="8478312"/>
            <a:ext cx="46570" cy="6324"/>
          </a:xfrm>
          <a:custGeom>
            <a:avLst/>
            <a:gdLst/>
            <a:ahLst/>
            <a:cxnLst/>
            <a:rect l="l" t="t" r="r" b="b"/>
            <a:pathLst>
              <a:path w="46570" h="6324">
                <a:moveTo>
                  <a:pt x="0" y="2019"/>
                </a:moveTo>
                <a:lnTo>
                  <a:pt x="0" y="4317"/>
                </a:lnTo>
                <a:lnTo>
                  <a:pt x="29857" y="6324"/>
                </a:lnTo>
                <a:lnTo>
                  <a:pt x="46570" y="4317"/>
                </a:lnTo>
                <a:lnTo>
                  <a:pt x="46316" y="1765"/>
                </a:lnTo>
                <a:lnTo>
                  <a:pt x="4305" y="0"/>
                </a:lnTo>
                <a:lnTo>
                  <a:pt x="0" y="2019"/>
                </a:lnTo>
                <a:close/>
              </a:path>
            </a:pathLst>
          </a:custGeom>
          <a:solidFill>
            <a:srgbClr val="C33A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783571" y="8567647"/>
            <a:ext cx="11633" cy="8851"/>
          </a:xfrm>
          <a:custGeom>
            <a:avLst/>
            <a:gdLst/>
            <a:ahLst/>
            <a:cxnLst/>
            <a:rect l="l" t="t" r="r" b="b"/>
            <a:pathLst>
              <a:path w="11633" h="8851">
                <a:moveTo>
                  <a:pt x="0" y="1016"/>
                </a:moveTo>
                <a:lnTo>
                  <a:pt x="1003" y="8369"/>
                </a:lnTo>
                <a:lnTo>
                  <a:pt x="11633" y="8851"/>
                </a:lnTo>
                <a:lnTo>
                  <a:pt x="7835" y="0"/>
                </a:lnTo>
                <a:lnTo>
                  <a:pt x="0" y="1016"/>
                </a:lnTo>
                <a:close/>
              </a:path>
            </a:pathLst>
          </a:custGeom>
          <a:solidFill>
            <a:srgbClr val="C33A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746115" y="8587652"/>
            <a:ext cx="24536" cy="5562"/>
          </a:xfrm>
          <a:custGeom>
            <a:avLst/>
            <a:gdLst/>
            <a:ahLst/>
            <a:cxnLst/>
            <a:rect l="l" t="t" r="r" b="b"/>
            <a:pathLst>
              <a:path w="24536" h="5562">
                <a:moveTo>
                  <a:pt x="0" y="5562"/>
                </a:moveTo>
                <a:lnTo>
                  <a:pt x="24536" y="5295"/>
                </a:lnTo>
                <a:lnTo>
                  <a:pt x="24295" y="1270"/>
                </a:lnTo>
                <a:lnTo>
                  <a:pt x="3276" y="0"/>
                </a:lnTo>
                <a:lnTo>
                  <a:pt x="0" y="5562"/>
                </a:lnTo>
                <a:close/>
              </a:path>
            </a:pathLst>
          </a:custGeom>
          <a:solidFill>
            <a:srgbClr val="C33A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746110" y="8616365"/>
            <a:ext cx="24536" cy="0"/>
          </a:xfrm>
          <a:custGeom>
            <a:avLst/>
            <a:gdLst/>
            <a:ahLst/>
            <a:cxnLst/>
            <a:rect l="l" t="t" r="r" b="b"/>
            <a:pathLst>
              <a:path w="24536">
                <a:moveTo>
                  <a:pt x="0" y="0"/>
                </a:moveTo>
                <a:lnTo>
                  <a:pt x="24536" y="0"/>
                </a:lnTo>
              </a:path>
            </a:pathLst>
          </a:custGeom>
          <a:ln w="5080">
            <a:solidFill>
              <a:srgbClr val="C33A3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783821" y="8622315"/>
            <a:ext cx="16192" cy="16954"/>
          </a:xfrm>
          <a:custGeom>
            <a:avLst/>
            <a:gdLst/>
            <a:ahLst/>
            <a:cxnLst/>
            <a:rect l="l" t="t" r="r" b="b"/>
            <a:pathLst>
              <a:path w="16192" h="16954">
                <a:moveTo>
                  <a:pt x="0" y="12903"/>
                </a:moveTo>
                <a:lnTo>
                  <a:pt x="11379" y="16954"/>
                </a:lnTo>
                <a:lnTo>
                  <a:pt x="16192" y="507"/>
                </a:lnTo>
                <a:lnTo>
                  <a:pt x="4559" y="0"/>
                </a:lnTo>
                <a:lnTo>
                  <a:pt x="0" y="12903"/>
                </a:lnTo>
                <a:close/>
              </a:path>
            </a:pathLst>
          </a:custGeom>
          <a:solidFill>
            <a:srgbClr val="C33A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401705" y="8099999"/>
            <a:ext cx="348208" cy="344665"/>
          </a:xfrm>
          <a:custGeom>
            <a:avLst/>
            <a:gdLst/>
            <a:ahLst/>
            <a:cxnLst/>
            <a:rect l="l" t="t" r="r" b="b"/>
            <a:pathLst>
              <a:path w="348208" h="344665">
                <a:moveTo>
                  <a:pt x="0" y="0"/>
                </a:moveTo>
                <a:lnTo>
                  <a:pt x="15151" y="344665"/>
                </a:lnTo>
                <a:lnTo>
                  <a:pt x="348208" y="344665"/>
                </a:lnTo>
                <a:lnTo>
                  <a:pt x="325678" y="5524"/>
                </a:lnTo>
                <a:lnTo>
                  <a:pt x="325259" y="0"/>
                </a:lnTo>
                <a:lnTo>
                  <a:pt x="0" y="0"/>
                </a:lnTo>
                <a:close/>
              </a:path>
            </a:pathLst>
          </a:custGeom>
          <a:solidFill>
            <a:srgbClr val="7B2D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287958" y="8567143"/>
            <a:ext cx="110350" cy="29870"/>
          </a:xfrm>
          <a:custGeom>
            <a:avLst/>
            <a:gdLst/>
            <a:ahLst/>
            <a:cxnLst/>
            <a:rect l="l" t="t" r="r" b="b"/>
            <a:pathLst>
              <a:path w="110350" h="29870">
                <a:moveTo>
                  <a:pt x="101231" y="20243"/>
                </a:moveTo>
                <a:lnTo>
                  <a:pt x="110350" y="762"/>
                </a:lnTo>
                <a:lnTo>
                  <a:pt x="85801" y="0"/>
                </a:lnTo>
                <a:lnTo>
                  <a:pt x="80479" y="8864"/>
                </a:lnTo>
                <a:lnTo>
                  <a:pt x="77685" y="14427"/>
                </a:lnTo>
                <a:lnTo>
                  <a:pt x="5562" y="16446"/>
                </a:lnTo>
                <a:lnTo>
                  <a:pt x="0" y="25565"/>
                </a:lnTo>
                <a:lnTo>
                  <a:pt x="2273" y="29870"/>
                </a:lnTo>
                <a:lnTo>
                  <a:pt x="62001" y="27584"/>
                </a:lnTo>
                <a:lnTo>
                  <a:pt x="101231" y="20243"/>
                </a:lnTo>
                <a:close/>
              </a:path>
            </a:pathLst>
          </a:custGeom>
          <a:solidFill>
            <a:srgbClr val="B2B4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69198" y="8631171"/>
            <a:ext cx="25044" cy="3810"/>
          </a:xfrm>
          <a:custGeom>
            <a:avLst/>
            <a:gdLst/>
            <a:ahLst/>
            <a:cxnLst/>
            <a:rect l="l" t="t" r="r" b="b"/>
            <a:pathLst>
              <a:path w="25044" h="3809">
                <a:moveTo>
                  <a:pt x="0" y="254"/>
                </a:moveTo>
                <a:lnTo>
                  <a:pt x="1511" y="3810"/>
                </a:lnTo>
                <a:lnTo>
                  <a:pt x="24282" y="2794"/>
                </a:lnTo>
                <a:lnTo>
                  <a:pt x="25044" y="0"/>
                </a:lnTo>
                <a:lnTo>
                  <a:pt x="0" y="254"/>
                </a:lnTo>
                <a:close/>
              </a:path>
            </a:pathLst>
          </a:custGeom>
          <a:solidFill>
            <a:srgbClr val="B2B4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800518" y="8735692"/>
            <a:ext cx="150583" cy="876681"/>
          </a:xfrm>
          <a:custGeom>
            <a:avLst/>
            <a:gdLst/>
            <a:ahLst/>
            <a:cxnLst/>
            <a:rect l="l" t="t" r="r" b="b"/>
            <a:pathLst>
              <a:path w="150583" h="876680">
                <a:moveTo>
                  <a:pt x="150583" y="876173"/>
                </a:moveTo>
                <a:lnTo>
                  <a:pt x="150583" y="2019"/>
                </a:lnTo>
                <a:lnTo>
                  <a:pt x="88582" y="0"/>
                </a:lnTo>
                <a:lnTo>
                  <a:pt x="72885" y="2019"/>
                </a:lnTo>
                <a:lnTo>
                  <a:pt x="70370" y="32905"/>
                </a:lnTo>
                <a:lnTo>
                  <a:pt x="67576" y="35179"/>
                </a:lnTo>
                <a:lnTo>
                  <a:pt x="57454" y="49860"/>
                </a:lnTo>
                <a:lnTo>
                  <a:pt x="30124" y="76174"/>
                </a:lnTo>
                <a:lnTo>
                  <a:pt x="16713" y="90106"/>
                </a:lnTo>
                <a:lnTo>
                  <a:pt x="16954" y="93637"/>
                </a:lnTo>
                <a:lnTo>
                  <a:pt x="2793" y="854913"/>
                </a:lnTo>
                <a:lnTo>
                  <a:pt x="0" y="876681"/>
                </a:lnTo>
                <a:lnTo>
                  <a:pt x="150583" y="876173"/>
                </a:lnTo>
                <a:close/>
              </a:path>
            </a:pathLst>
          </a:custGeom>
          <a:solidFill>
            <a:srgbClr val="B2B4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297567" y="8576001"/>
            <a:ext cx="70866" cy="5575"/>
          </a:xfrm>
          <a:custGeom>
            <a:avLst/>
            <a:gdLst/>
            <a:ahLst/>
            <a:cxnLst/>
            <a:rect l="l" t="t" r="r" b="b"/>
            <a:pathLst>
              <a:path w="70866" h="5575">
                <a:moveTo>
                  <a:pt x="0" y="3543"/>
                </a:moveTo>
                <a:lnTo>
                  <a:pt x="68084" y="5575"/>
                </a:lnTo>
                <a:lnTo>
                  <a:pt x="70866" y="0"/>
                </a:lnTo>
                <a:lnTo>
                  <a:pt x="0" y="3543"/>
                </a:lnTo>
                <a:close/>
              </a:path>
            </a:pathLst>
          </a:custGeom>
          <a:solidFill>
            <a:srgbClr val="8086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449680" y="8593965"/>
            <a:ext cx="2527" cy="20497"/>
          </a:xfrm>
          <a:custGeom>
            <a:avLst/>
            <a:gdLst/>
            <a:ahLst/>
            <a:cxnLst/>
            <a:rect l="l" t="t" r="r" b="b"/>
            <a:pathLst>
              <a:path w="2527" h="20497">
                <a:moveTo>
                  <a:pt x="1003" y="20497"/>
                </a:moveTo>
                <a:lnTo>
                  <a:pt x="2527" y="520"/>
                </a:lnTo>
                <a:lnTo>
                  <a:pt x="0" y="0"/>
                </a:lnTo>
                <a:lnTo>
                  <a:pt x="1003" y="20497"/>
                </a:lnTo>
                <a:close/>
              </a:path>
            </a:pathLst>
          </a:custGeom>
          <a:solidFill>
            <a:srgbClr val="8086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665622" y="8714436"/>
            <a:ext cx="223481" cy="56438"/>
          </a:xfrm>
          <a:custGeom>
            <a:avLst/>
            <a:gdLst/>
            <a:ahLst/>
            <a:cxnLst/>
            <a:rect l="l" t="t" r="r" b="b"/>
            <a:pathLst>
              <a:path w="223481" h="56438">
                <a:moveTo>
                  <a:pt x="207784" y="23279"/>
                </a:moveTo>
                <a:lnTo>
                  <a:pt x="223481" y="21259"/>
                </a:lnTo>
                <a:lnTo>
                  <a:pt x="223481" y="1765"/>
                </a:lnTo>
                <a:lnTo>
                  <a:pt x="143243" y="0"/>
                </a:lnTo>
                <a:lnTo>
                  <a:pt x="0" y="1765"/>
                </a:lnTo>
                <a:lnTo>
                  <a:pt x="1269" y="20751"/>
                </a:lnTo>
                <a:lnTo>
                  <a:pt x="45059" y="23279"/>
                </a:lnTo>
                <a:lnTo>
                  <a:pt x="46316" y="54914"/>
                </a:lnTo>
                <a:lnTo>
                  <a:pt x="185521" y="56438"/>
                </a:lnTo>
                <a:lnTo>
                  <a:pt x="202476" y="56438"/>
                </a:lnTo>
                <a:lnTo>
                  <a:pt x="205257" y="54165"/>
                </a:lnTo>
                <a:lnTo>
                  <a:pt x="207784" y="23279"/>
                </a:lnTo>
                <a:close/>
              </a:path>
            </a:pathLst>
          </a:custGeom>
          <a:solidFill>
            <a:srgbClr val="8086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1784579" y="8576006"/>
            <a:ext cx="11125" cy="5321"/>
          </a:xfrm>
          <a:custGeom>
            <a:avLst/>
            <a:gdLst/>
            <a:ahLst/>
            <a:cxnLst/>
            <a:rect l="l" t="t" r="r" b="b"/>
            <a:pathLst>
              <a:path w="11125" h="5321">
                <a:moveTo>
                  <a:pt x="3289" y="5321"/>
                </a:moveTo>
                <a:lnTo>
                  <a:pt x="11125" y="4038"/>
                </a:lnTo>
                <a:lnTo>
                  <a:pt x="10642" y="507"/>
                </a:lnTo>
                <a:lnTo>
                  <a:pt x="0" y="0"/>
                </a:lnTo>
                <a:lnTo>
                  <a:pt x="3289" y="5321"/>
                </a:lnTo>
                <a:close/>
              </a:path>
            </a:pathLst>
          </a:custGeom>
          <a:solidFill>
            <a:srgbClr val="E744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1746112" y="8605619"/>
            <a:ext cx="24536" cy="4546"/>
          </a:xfrm>
          <a:custGeom>
            <a:avLst/>
            <a:gdLst/>
            <a:ahLst/>
            <a:cxnLst/>
            <a:rect l="l" t="t" r="r" b="b"/>
            <a:pathLst>
              <a:path w="24536" h="4546">
                <a:moveTo>
                  <a:pt x="254" y="4546"/>
                </a:moveTo>
                <a:lnTo>
                  <a:pt x="24295" y="4546"/>
                </a:lnTo>
                <a:lnTo>
                  <a:pt x="24536" y="253"/>
                </a:lnTo>
                <a:lnTo>
                  <a:pt x="0" y="0"/>
                </a:lnTo>
                <a:lnTo>
                  <a:pt x="254" y="4546"/>
                </a:lnTo>
                <a:close/>
              </a:path>
            </a:pathLst>
          </a:custGeom>
          <a:solidFill>
            <a:srgbClr val="E744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1214630" y="9612367"/>
            <a:ext cx="522630" cy="17208"/>
          </a:xfrm>
          <a:custGeom>
            <a:avLst/>
            <a:gdLst/>
            <a:ahLst/>
            <a:cxnLst/>
            <a:rect l="l" t="t" r="r" b="b"/>
            <a:pathLst>
              <a:path w="522630" h="17208">
                <a:moveTo>
                  <a:pt x="521360" y="16446"/>
                </a:moveTo>
                <a:lnTo>
                  <a:pt x="522630" y="1765"/>
                </a:lnTo>
                <a:lnTo>
                  <a:pt x="455307" y="0"/>
                </a:lnTo>
                <a:lnTo>
                  <a:pt x="71627" y="0"/>
                </a:lnTo>
                <a:lnTo>
                  <a:pt x="0" y="1524"/>
                </a:lnTo>
                <a:lnTo>
                  <a:pt x="0" y="17208"/>
                </a:lnTo>
                <a:lnTo>
                  <a:pt x="521360" y="164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289213" y="8601563"/>
            <a:ext cx="100228" cy="20497"/>
          </a:xfrm>
          <a:custGeom>
            <a:avLst/>
            <a:gdLst/>
            <a:ahLst/>
            <a:cxnLst/>
            <a:rect l="l" t="t" r="r" b="b"/>
            <a:pathLst>
              <a:path w="100228" h="20497">
                <a:moveTo>
                  <a:pt x="100228" y="5562"/>
                </a:moveTo>
                <a:lnTo>
                  <a:pt x="74663" y="1523"/>
                </a:lnTo>
                <a:lnTo>
                  <a:pt x="1015" y="0"/>
                </a:lnTo>
                <a:lnTo>
                  <a:pt x="0" y="12903"/>
                </a:lnTo>
                <a:lnTo>
                  <a:pt x="74409" y="14173"/>
                </a:lnTo>
                <a:lnTo>
                  <a:pt x="75171" y="16954"/>
                </a:lnTo>
                <a:lnTo>
                  <a:pt x="77698" y="20497"/>
                </a:lnTo>
                <a:lnTo>
                  <a:pt x="100228" y="19735"/>
                </a:lnTo>
                <a:lnTo>
                  <a:pt x="100228" y="556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286443" y="8583848"/>
            <a:ext cx="5295" cy="37960"/>
          </a:xfrm>
          <a:custGeom>
            <a:avLst/>
            <a:gdLst/>
            <a:ahLst/>
            <a:cxnLst/>
            <a:rect l="l" t="t" r="r" b="b"/>
            <a:pathLst>
              <a:path w="5295" h="37960">
                <a:moveTo>
                  <a:pt x="4292" y="37960"/>
                </a:moveTo>
                <a:lnTo>
                  <a:pt x="2527" y="34671"/>
                </a:lnTo>
                <a:lnTo>
                  <a:pt x="2527" y="34429"/>
                </a:lnTo>
                <a:lnTo>
                  <a:pt x="1511" y="30886"/>
                </a:lnTo>
                <a:lnTo>
                  <a:pt x="495" y="27076"/>
                </a:lnTo>
                <a:lnTo>
                  <a:pt x="495" y="26822"/>
                </a:lnTo>
                <a:lnTo>
                  <a:pt x="253" y="22771"/>
                </a:lnTo>
                <a:lnTo>
                  <a:pt x="0" y="18465"/>
                </a:lnTo>
                <a:lnTo>
                  <a:pt x="0" y="18224"/>
                </a:lnTo>
                <a:lnTo>
                  <a:pt x="495" y="14173"/>
                </a:lnTo>
                <a:lnTo>
                  <a:pt x="1003" y="10375"/>
                </a:lnTo>
                <a:lnTo>
                  <a:pt x="1003" y="10121"/>
                </a:lnTo>
                <a:lnTo>
                  <a:pt x="2260" y="6324"/>
                </a:lnTo>
                <a:lnTo>
                  <a:pt x="3289" y="3035"/>
                </a:lnTo>
                <a:lnTo>
                  <a:pt x="3530" y="2794"/>
                </a:lnTo>
                <a:lnTo>
                  <a:pt x="5295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292253" y="8575495"/>
            <a:ext cx="11899" cy="7340"/>
          </a:xfrm>
          <a:custGeom>
            <a:avLst/>
            <a:gdLst/>
            <a:ahLst/>
            <a:cxnLst/>
            <a:rect l="l" t="t" r="r" b="b"/>
            <a:pathLst>
              <a:path w="11899" h="7340">
                <a:moveTo>
                  <a:pt x="0" y="7340"/>
                </a:moveTo>
                <a:lnTo>
                  <a:pt x="2032" y="5054"/>
                </a:lnTo>
                <a:lnTo>
                  <a:pt x="2286" y="4813"/>
                </a:lnTo>
                <a:lnTo>
                  <a:pt x="4305" y="2781"/>
                </a:lnTo>
                <a:lnTo>
                  <a:pt x="4813" y="2285"/>
                </a:lnTo>
                <a:lnTo>
                  <a:pt x="5575" y="2019"/>
                </a:lnTo>
                <a:lnTo>
                  <a:pt x="7848" y="1015"/>
                </a:lnTo>
                <a:lnTo>
                  <a:pt x="8102" y="1015"/>
                </a:lnTo>
                <a:lnTo>
                  <a:pt x="10388" y="253"/>
                </a:lnTo>
                <a:lnTo>
                  <a:pt x="11137" y="0"/>
                </a:lnTo>
                <a:lnTo>
                  <a:pt x="11899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444868" y="8568662"/>
            <a:ext cx="8343" cy="70358"/>
          </a:xfrm>
          <a:custGeom>
            <a:avLst/>
            <a:gdLst/>
            <a:ahLst/>
            <a:cxnLst/>
            <a:rect l="l" t="t" r="r" b="b"/>
            <a:pathLst>
              <a:path w="8343" h="70357">
                <a:moveTo>
                  <a:pt x="0" y="70357"/>
                </a:moveTo>
                <a:lnTo>
                  <a:pt x="3035" y="64541"/>
                </a:lnTo>
                <a:lnTo>
                  <a:pt x="3289" y="64033"/>
                </a:lnTo>
                <a:lnTo>
                  <a:pt x="5054" y="57962"/>
                </a:lnTo>
                <a:lnTo>
                  <a:pt x="7073" y="50863"/>
                </a:lnTo>
                <a:lnTo>
                  <a:pt x="7073" y="50368"/>
                </a:lnTo>
                <a:lnTo>
                  <a:pt x="7594" y="43014"/>
                </a:lnTo>
                <a:lnTo>
                  <a:pt x="8343" y="35432"/>
                </a:lnTo>
                <a:lnTo>
                  <a:pt x="8343" y="35178"/>
                </a:lnTo>
                <a:lnTo>
                  <a:pt x="7835" y="27584"/>
                </a:lnTo>
                <a:lnTo>
                  <a:pt x="7073" y="20243"/>
                </a:lnTo>
                <a:lnTo>
                  <a:pt x="7073" y="19735"/>
                </a:lnTo>
                <a:lnTo>
                  <a:pt x="5308" y="12661"/>
                </a:lnTo>
                <a:lnTo>
                  <a:pt x="3530" y="6324"/>
                </a:lnTo>
                <a:lnTo>
                  <a:pt x="3289" y="6070"/>
                </a:lnTo>
                <a:lnTo>
                  <a:pt x="254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364135" y="8555502"/>
            <a:ext cx="16954" cy="95910"/>
          </a:xfrm>
          <a:custGeom>
            <a:avLst/>
            <a:gdLst/>
            <a:ahLst/>
            <a:cxnLst/>
            <a:rect l="l" t="t" r="r" b="b"/>
            <a:pathLst>
              <a:path w="16954" h="95910">
                <a:moveTo>
                  <a:pt x="16954" y="0"/>
                </a:moveTo>
                <a:lnTo>
                  <a:pt x="12649" y="4051"/>
                </a:lnTo>
                <a:lnTo>
                  <a:pt x="9105" y="9867"/>
                </a:lnTo>
                <a:lnTo>
                  <a:pt x="5816" y="15951"/>
                </a:lnTo>
                <a:lnTo>
                  <a:pt x="3784" y="23279"/>
                </a:lnTo>
                <a:lnTo>
                  <a:pt x="1524" y="30873"/>
                </a:lnTo>
                <a:lnTo>
                  <a:pt x="1524" y="31381"/>
                </a:lnTo>
                <a:lnTo>
                  <a:pt x="762" y="39230"/>
                </a:lnTo>
                <a:lnTo>
                  <a:pt x="0" y="47332"/>
                </a:lnTo>
                <a:lnTo>
                  <a:pt x="0" y="47828"/>
                </a:lnTo>
                <a:lnTo>
                  <a:pt x="762" y="55930"/>
                </a:lnTo>
                <a:lnTo>
                  <a:pt x="1257" y="64033"/>
                </a:lnTo>
                <a:lnTo>
                  <a:pt x="1257" y="64287"/>
                </a:lnTo>
                <a:lnTo>
                  <a:pt x="3530" y="72135"/>
                </a:lnTo>
                <a:lnTo>
                  <a:pt x="5308" y="78968"/>
                </a:lnTo>
                <a:lnTo>
                  <a:pt x="5575" y="79463"/>
                </a:lnTo>
                <a:lnTo>
                  <a:pt x="8851" y="85534"/>
                </a:lnTo>
                <a:lnTo>
                  <a:pt x="11633" y="90855"/>
                </a:lnTo>
                <a:lnTo>
                  <a:pt x="12141" y="91617"/>
                </a:lnTo>
                <a:lnTo>
                  <a:pt x="16446" y="9591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447902" y="8586376"/>
            <a:ext cx="1003" cy="28092"/>
          </a:xfrm>
          <a:custGeom>
            <a:avLst/>
            <a:gdLst/>
            <a:ahLst/>
            <a:cxnLst/>
            <a:rect l="l" t="t" r="r" b="b"/>
            <a:pathLst>
              <a:path w="1003" h="28092">
                <a:moveTo>
                  <a:pt x="0" y="28092"/>
                </a:moveTo>
                <a:lnTo>
                  <a:pt x="762" y="23533"/>
                </a:lnTo>
                <a:lnTo>
                  <a:pt x="762" y="23291"/>
                </a:lnTo>
                <a:lnTo>
                  <a:pt x="1003" y="18732"/>
                </a:lnTo>
                <a:lnTo>
                  <a:pt x="1003" y="13677"/>
                </a:lnTo>
                <a:lnTo>
                  <a:pt x="762" y="13677"/>
                </a:lnTo>
                <a:lnTo>
                  <a:pt x="254" y="8356"/>
                </a:lnTo>
                <a:lnTo>
                  <a:pt x="254" y="7594"/>
                </a:lnTo>
                <a:lnTo>
                  <a:pt x="0" y="7594"/>
                </a:lnTo>
                <a:lnTo>
                  <a:pt x="0" y="6832"/>
                </a:lnTo>
                <a:lnTo>
                  <a:pt x="0" y="4559"/>
                </a:lnTo>
                <a:lnTo>
                  <a:pt x="254" y="4559"/>
                </a:lnTo>
                <a:lnTo>
                  <a:pt x="254" y="2019"/>
                </a:lnTo>
                <a:lnTo>
                  <a:pt x="254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290735" y="8621811"/>
            <a:ext cx="78460" cy="9867"/>
          </a:xfrm>
          <a:custGeom>
            <a:avLst/>
            <a:gdLst/>
            <a:ahLst/>
            <a:cxnLst/>
            <a:rect l="l" t="t" r="r" b="b"/>
            <a:pathLst>
              <a:path w="78460" h="9867">
                <a:moveTo>
                  <a:pt x="78460" y="9867"/>
                </a:moveTo>
                <a:lnTo>
                  <a:pt x="11899" y="9613"/>
                </a:lnTo>
                <a:lnTo>
                  <a:pt x="5575" y="6832"/>
                </a:lnTo>
                <a:lnTo>
                  <a:pt x="507" y="749"/>
                </a:lnTo>
                <a:lnTo>
                  <a:pt x="0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291746" y="8582842"/>
            <a:ext cx="508" cy="1003"/>
          </a:xfrm>
          <a:custGeom>
            <a:avLst/>
            <a:gdLst/>
            <a:ahLst/>
            <a:cxnLst/>
            <a:rect l="l" t="t" r="r" b="b"/>
            <a:pathLst>
              <a:path w="507" h="1003">
                <a:moveTo>
                  <a:pt x="0" y="1003"/>
                </a:moveTo>
                <a:lnTo>
                  <a:pt x="508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304154" y="8575494"/>
            <a:ext cx="65036" cy="0"/>
          </a:xfrm>
          <a:custGeom>
            <a:avLst/>
            <a:gdLst/>
            <a:ahLst/>
            <a:cxnLst/>
            <a:rect l="l" t="t" r="r" b="b"/>
            <a:pathLst>
              <a:path w="65036">
                <a:moveTo>
                  <a:pt x="0" y="0"/>
                </a:moveTo>
                <a:lnTo>
                  <a:pt x="65036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441322" y="8639026"/>
            <a:ext cx="3555" cy="4546"/>
          </a:xfrm>
          <a:custGeom>
            <a:avLst/>
            <a:gdLst/>
            <a:ahLst/>
            <a:cxnLst/>
            <a:rect l="l" t="t" r="r" b="b"/>
            <a:pathLst>
              <a:path w="3556" h="4546">
                <a:moveTo>
                  <a:pt x="2273" y="1511"/>
                </a:moveTo>
                <a:lnTo>
                  <a:pt x="0" y="4546"/>
                </a:lnTo>
                <a:lnTo>
                  <a:pt x="2273" y="1765"/>
                </a:lnTo>
                <a:lnTo>
                  <a:pt x="3556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381087" y="8550193"/>
            <a:ext cx="64033" cy="18465"/>
          </a:xfrm>
          <a:custGeom>
            <a:avLst/>
            <a:gdLst/>
            <a:ahLst/>
            <a:cxnLst/>
            <a:rect l="l" t="t" r="r" b="b"/>
            <a:pathLst>
              <a:path w="64033" h="18465">
                <a:moveTo>
                  <a:pt x="64033" y="18465"/>
                </a:moveTo>
                <a:lnTo>
                  <a:pt x="62750" y="16941"/>
                </a:lnTo>
                <a:lnTo>
                  <a:pt x="55676" y="7340"/>
                </a:lnTo>
                <a:lnTo>
                  <a:pt x="53403" y="5816"/>
                </a:lnTo>
                <a:lnTo>
                  <a:pt x="44805" y="507"/>
                </a:lnTo>
                <a:lnTo>
                  <a:pt x="42011" y="0"/>
                </a:lnTo>
                <a:lnTo>
                  <a:pt x="32639" y="0"/>
                </a:lnTo>
                <a:lnTo>
                  <a:pt x="9372" y="0"/>
                </a:lnTo>
                <a:lnTo>
                  <a:pt x="9118" y="0"/>
                </a:lnTo>
                <a:lnTo>
                  <a:pt x="0" y="5308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380583" y="8552219"/>
            <a:ext cx="63525" cy="104775"/>
          </a:xfrm>
          <a:custGeom>
            <a:avLst/>
            <a:gdLst/>
            <a:ahLst/>
            <a:cxnLst/>
            <a:rect l="l" t="t" r="r" b="b"/>
            <a:pathLst>
              <a:path w="63525" h="104775">
                <a:moveTo>
                  <a:pt x="0" y="99199"/>
                </a:moveTo>
                <a:lnTo>
                  <a:pt x="9118" y="104520"/>
                </a:lnTo>
                <a:lnTo>
                  <a:pt x="9359" y="104774"/>
                </a:lnTo>
                <a:lnTo>
                  <a:pt x="18732" y="104774"/>
                </a:lnTo>
                <a:lnTo>
                  <a:pt x="42011" y="104774"/>
                </a:lnTo>
                <a:lnTo>
                  <a:pt x="44805" y="104266"/>
                </a:lnTo>
                <a:lnTo>
                  <a:pt x="53390" y="99199"/>
                </a:lnTo>
                <a:lnTo>
                  <a:pt x="55676" y="97929"/>
                </a:lnTo>
                <a:lnTo>
                  <a:pt x="60744" y="91351"/>
                </a:lnTo>
                <a:lnTo>
                  <a:pt x="55930" y="97675"/>
                </a:lnTo>
                <a:lnTo>
                  <a:pt x="47574" y="102488"/>
                </a:lnTo>
                <a:lnTo>
                  <a:pt x="47332" y="102730"/>
                </a:lnTo>
                <a:lnTo>
                  <a:pt x="38722" y="102488"/>
                </a:lnTo>
                <a:lnTo>
                  <a:pt x="38214" y="102488"/>
                </a:lnTo>
                <a:lnTo>
                  <a:pt x="30111" y="97675"/>
                </a:lnTo>
                <a:lnTo>
                  <a:pt x="29870" y="97434"/>
                </a:lnTo>
                <a:lnTo>
                  <a:pt x="23025" y="88315"/>
                </a:lnTo>
                <a:lnTo>
                  <a:pt x="22517" y="87820"/>
                </a:lnTo>
                <a:lnTo>
                  <a:pt x="17716" y="75158"/>
                </a:lnTo>
                <a:lnTo>
                  <a:pt x="17462" y="74409"/>
                </a:lnTo>
                <a:lnTo>
                  <a:pt x="14681" y="59969"/>
                </a:lnTo>
                <a:lnTo>
                  <a:pt x="14681" y="58966"/>
                </a:lnTo>
                <a:lnTo>
                  <a:pt x="14681" y="43776"/>
                </a:lnTo>
                <a:lnTo>
                  <a:pt x="14681" y="42760"/>
                </a:lnTo>
                <a:lnTo>
                  <a:pt x="17462" y="28333"/>
                </a:lnTo>
                <a:lnTo>
                  <a:pt x="17716" y="27317"/>
                </a:lnTo>
                <a:lnTo>
                  <a:pt x="22517" y="15189"/>
                </a:lnTo>
                <a:lnTo>
                  <a:pt x="23025" y="14414"/>
                </a:lnTo>
                <a:lnTo>
                  <a:pt x="29870" y="5562"/>
                </a:lnTo>
                <a:lnTo>
                  <a:pt x="30111" y="5054"/>
                </a:lnTo>
                <a:lnTo>
                  <a:pt x="38214" y="253"/>
                </a:lnTo>
                <a:lnTo>
                  <a:pt x="38722" y="0"/>
                </a:lnTo>
                <a:lnTo>
                  <a:pt x="47332" y="253"/>
                </a:lnTo>
                <a:lnTo>
                  <a:pt x="47828" y="253"/>
                </a:lnTo>
                <a:lnTo>
                  <a:pt x="55676" y="5054"/>
                </a:lnTo>
                <a:lnTo>
                  <a:pt x="56184" y="5308"/>
                </a:lnTo>
                <a:lnTo>
                  <a:pt x="63525" y="14922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419805" y="8619530"/>
            <a:ext cx="17462" cy="17195"/>
          </a:xfrm>
          <a:custGeom>
            <a:avLst/>
            <a:gdLst/>
            <a:ahLst/>
            <a:cxnLst/>
            <a:rect l="l" t="t" r="r" b="b"/>
            <a:pathLst>
              <a:path w="17462" h="17195">
                <a:moveTo>
                  <a:pt x="5575" y="13665"/>
                </a:moveTo>
                <a:lnTo>
                  <a:pt x="9372" y="15443"/>
                </a:lnTo>
                <a:lnTo>
                  <a:pt x="15189" y="14947"/>
                </a:lnTo>
                <a:lnTo>
                  <a:pt x="17462" y="13919"/>
                </a:lnTo>
                <a:lnTo>
                  <a:pt x="11645" y="3289"/>
                </a:lnTo>
                <a:lnTo>
                  <a:pt x="5575" y="13665"/>
                </a:lnTo>
                <a:lnTo>
                  <a:pt x="1777" y="16192"/>
                </a:lnTo>
                <a:lnTo>
                  <a:pt x="0" y="17195"/>
                </a:lnTo>
                <a:lnTo>
                  <a:pt x="9613" y="0"/>
                </a:lnTo>
                <a:lnTo>
                  <a:pt x="11645" y="3289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411202" y="8592696"/>
            <a:ext cx="9613" cy="44043"/>
          </a:xfrm>
          <a:custGeom>
            <a:avLst/>
            <a:gdLst/>
            <a:ahLst/>
            <a:cxnLst/>
            <a:rect l="l" t="t" r="r" b="b"/>
            <a:pathLst>
              <a:path w="9613" h="44043">
                <a:moveTo>
                  <a:pt x="254" y="27343"/>
                </a:moveTo>
                <a:lnTo>
                  <a:pt x="6578" y="37973"/>
                </a:lnTo>
                <a:lnTo>
                  <a:pt x="8610" y="42519"/>
                </a:lnTo>
                <a:lnTo>
                  <a:pt x="8610" y="44043"/>
                </a:lnTo>
                <a:lnTo>
                  <a:pt x="2781" y="32410"/>
                </a:lnTo>
                <a:lnTo>
                  <a:pt x="0" y="28105"/>
                </a:lnTo>
                <a:lnTo>
                  <a:pt x="3784" y="21259"/>
                </a:lnTo>
                <a:lnTo>
                  <a:pt x="9613" y="10642"/>
                </a:lnTo>
                <a:lnTo>
                  <a:pt x="3784" y="0"/>
                </a:lnTo>
                <a:lnTo>
                  <a:pt x="3289" y="4064"/>
                </a:lnTo>
                <a:lnTo>
                  <a:pt x="3035" y="14427"/>
                </a:lnTo>
                <a:lnTo>
                  <a:pt x="3784" y="21259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16276" y="8611430"/>
            <a:ext cx="4292" cy="8102"/>
          </a:xfrm>
          <a:custGeom>
            <a:avLst/>
            <a:gdLst/>
            <a:ahLst/>
            <a:cxnLst/>
            <a:rect l="l" t="t" r="r" b="b"/>
            <a:pathLst>
              <a:path w="4292" h="8102">
                <a:moveTo>
                  <a:pt x="4292" y="8102"/>
                </a:moveTo>
                <a:lnTo>
                  <a:pt x="0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411710" y="8619533"/>
            <a:ext cx="17716" cy="0"/>
          </a:xfrm>
          <a:custGeom>
            <a:avLst/>
            <a:gdLst/>
            <a:ahLst/>
            <a:cxnLst/>
            <a:rect l="l" t="t" r="r" b="b"/>
            <a:pathLst>
              <a:path w="17716">
                <a:moveTo>
                  <a:pt x="0" y="0"/>
                </a:moveTo>
                <a:lnTo>
                  <a:pt x="17716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420828" y="8603593"/>
            <a:ext cx="27076" cy="17716"/>
          </a:xfrm>
          <a:custGeom>
            <a:avLst/>
            <a:gdLst/>
            <a:ahLst/>
            <a:cxnLst/>
            <a:rect l="l" t="t" r="r" b="b"/>
            <a:pathLst>
              <a:path w="27076" h="17716">
                <a:moveTo>
                  <a:pt x="8851" y="16192"/>
                </a:moveTo>
                <a:lnTo>
                  <a:pt x="25552" y="16192"/>
                </a:lnTo>
                <a:lnTo>
                  <a:pt x="27076" y="17716"/>
                </a:lnTo>
                <a:lnTo>
                  <a:pt x="17462" y="0"/>
                </a:lnTo>
                <a:lnTo>
                  <a:pt x="0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416783" y="8587648"/>
            <a:ext cx="4292" cy="7848"/>
          </a:xfrm>
          <a:custGeom>
            <a:avLst/>
            <a:gdLst/>
            <a:ahLst/>
            <a:cxnLst/>
            <a:rect l="l" t="t" r="r" b="b"/>
            <a:pathLst>
              <a:path w="4292" h="7848">
                <a:moveTo>
                  <a:pt x="4038" y="0"/>
                </a:moveTo>
                <a:lnTo>
                  <a:pt x="4292" y="241"/>
                </a:lnTo>
                <a:lnTo>
                  <a:pt x="0" y="7848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411199" y="8570175"/>
            <a:ext cx="26327" cy="22529"/>
          </a:xfrm>
          <a:custGeom>
            <a:avLst/>
            <a:gdLst/>
            <a:ahLst/>
            <a:cxnLst/>
            <a:rect l="l" t="t" r="r" b="b"/>
            <a:pathLst>
              <a:path w="26327" h="22529">
                <a:moveTo>
                  <a:pt x="3797" y="22529"/>
                </a:moveTo>
                <a:lnTo>
                  <a:pt x="0" y="15684"/>
                </a:lnTo>
                <a:lnTo>
                  <a:pt x="6845" y="4305"/>
                </a:lnTo>
                <a:lnTo>
                  <a:pt x="8864" y="0"/>
                </a:lnTo>
                <a:lnTo>
                  <a:pt x="10629" y="1015"/>
                </a:lnTo>
                <a:lnTo>
                  <a:pt x="14693" y="3543"/>
                </a:lnTo>
                <a:lnTo>
                  <a:pt x="20256" y="14173"/>
                </a:lnTo>
                <a:lnTo>
                  <a:pt x="26327" y="3797"/>
                </a:lnTo>
                <a:lnTo>
                  <a:pt x="25311" y="3301"/>
                </a:lnTo>
                <a:lnTo>
                  <a:pt x="19748" y="1777"/>
                </a:lnTo>
                <a:lnTo>
                  <a:pt x="14693" y="3543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2411710" y="8570177"/>
            <a:ext cx="17970" cy="17462"/>
          </a:xfrm>
          <a:custGeom>
            <a:avLst/>
            <a:gdLst/>
            <a:ahLst/>
            <a:cxnLst/>
            <a:rect l="l" t="t" r="r" b="b"/>
            <a:pathLst>
              <a:path w="17970" h="17462">
                <a:moveTo>
                  <a:pt x="0" y="16459"/>
                </a:moveTo>
                <a:lnTo>
                  <a:pt x="2527" y="12661"/>
                </a:lnTo>
                <a:lnTo>
                  <a:pt x="8356" y="1523"/>
                </a:lnTo>
                <a:lnTo>
                  <a:pt x="8356" y="0"/>
                </a:lnTo>
                <a:lnTo>
                  <a:pt x="17970" y="17462"/>
                </a:lnTo>
                <a:lnTo>
                  <a:pt x="508" y="17462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421075" y="8572460"/>
            <a:ext cx="25311" cy="15430"/>
          </a:xfrm>
          <a:custGeom>
            <a:avLst/>
            <a:gdLst/>
            <a:ahLst/>
            <a:cxnLst/>
            <a:rect l="l" t="t" r="r" b="b"/>
            <a:pathLst>
              <a:path w="25311" h="15430">
                <a:moveTo>
                  <a:pt x="17208" y="0"/>
                </a:moveTo>
                <a:lnTo>
                  <a:pt x="19481" y="4038"/>
                </a:lnTo>
                <a:lnTo>
                  <a:pt x="25311" y="15430"/>
                </a:lnTo>
                <a:lnTo>
                  <a:pt x="0" y="1543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438029" y="8619785"/>
            <a:ext cx="8356" cy="14922"/>
          </a:xfrm>
          <a:custGeom>
            <a:avLst/>
            <a:gdLst/>
            <a:ahLst/>
            <a:cxnLst/>
            <a:rect l="l" t="t" r="r" b="b"/>
            <a:pathLst>
              <a:path w="8356" h="14922">
                <a:moveTo>
                  <a:pt x="8356" y="0"/>
                </a:moveTo>
                <a:lnTo>
                  <a:pt x="6083" y="4559"/>
                </a:lnTo>
                <a:lnTo>
                  <a:pt x="0" y="14922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437273" y="8614470"/>
            <a:ext cx="10629" cy="22517"/>
          </a:xfrm>
          <a:custGeom>
            <a:avLst/>
            <a:gdLst/>
            <a:ahLst/>
            <a:cxnLst/>
            <a:rect l="l" t="t" r="r" b="b"/>
            <a:pathLst>
              <a:path w="10629" h="22517">
                <a:moveTo>
                  <a:pt x="0" y="18986"/>
                </a:moveTo>
                <a:lnTo>
                  <a:pt x="1765" y="22517"/>
                </a:lnTo>
                <a:lnTo>
                  <a:pt x="4800" y="18224"/>
                </a:lnTo>
                <a:lnTo>
                  <a:pt x="10629" y="6832"/>
                </a:lnTo>
                <a:lnTo>
                  <a:pt x="10629" y="4813"/>
                </a:lnTo>
                <a:lnTo>
                  <a:pt x="10629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2437524" y="8570437"/>
            <a:ext cx="10629" cy="15938"/>
          </a:xfrm>
          <a:custGeom>
            <a:avLst/>
            <a:gdLst/>
            <a:ahLst/>
            <a:cxnLst/>
            <a:rect l="l" t="t" r="r" b="b"/>
            <a:pathLst>
              <a:path w="10629" h="15938">
                <a:moveTo>
                  <a:pt x="10629" y="15938"/>
                </a:moveTo>
                <a:lnTo>
                  <a:pt x="8597" y="11379"/>
                </a:lnTo>
                <a:lnTo>
                  <a:pt x="1777" y="0"/>
                </a:lnTo>
                <a:lnTo>
                  <a:pt x="0" y="3543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442085" y="8593211"/>
            <a:ext cx="5816" cy="21259"/>
          </a:xfrm>
          <a:custGeom>
            <a:avLst/>
            <a:gdLst/>
            <a:ahLst/>
            <a:cxnLst/>
            <a:rect l="l" t="t" r="r" b="b"/>
            <a:pathLst>
              <a:path w="5816" h="21259">
                <a:moveTo>
                  <a:pt x="5816" y="0"/>
                </a:moveTo>
                <a:lnTo>
                  <a:pt x="0" y="10629"/>
                </a:lnTo>
                <a:lnTo>
                  <a:pt x="5816" y="21259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438280" y="8586377"/>
            <a:ext cx="9880" cy="17462"/>
          </a:xfrm>
          <a:custGeom>
            <a:avLst/>
            <a:gdLst/>
            <a:ahLst/>
            <a:cxnLst/>
            <a:rect l="l" t="t" r="r" b="b"/>
            <a:pathLst>
              <a:path w="9880" h="17462">
                <a:moveTo>
                  <a:pt x="3797" y="17462"/>
                </a:moveTo>
                <a:lnTo>
                  <a:pt x="0" y="17208"/>
                </a:lnTo>
                <a:lnTo>
                  <a:pt x="9880" y="0"/>
                </a:lnTo>
                <a:lnTo>
                  <a:pt x="8102" y="1511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429683" y="8584352"/>
            <a:ext cx="1765" cy="3289"/>
          </a:xfrm>
          <a:custGeom>
            <a:avLst/>
            <a:gdLst/>
            <a:ahLst/>
            <a:cxnLst/>
            <a:rect l="l" t="t" r="r" b="b"/>
            <a:pathLst>
              <a:path w="1765" h="3289">
                <a:moveTo>
                  <a:pt x="1765" y="0"/>
                </a:moveTo>
                <a:lnTo>
                  <a:pt x="0" y="3289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48192" y="9627542"/>
            <a:ext cx="1689061" cy="0"/>
          </a:xfrm>
          <a:custGeom>
            <a:avLst/>
            <a:gdLst/>
            <a:ahLst/>
            <a:cxnLst/>
            <a:rect l="l" t="t" r="r" b="b"/>
            <a:pathLst>
              <a:path w="1689061">
                <a:moveTo>
                  <a:pt x="1689061" y="0"/>
                </a:moveTo>
                <a:lnTo>
                  <a:pt x="1409153" y="0"/>
                </a:lnTo>
                <a:lnTo>
                  <a:pt x="1689061" y="1"/>
                </a:lnTo>
              </a:path>
              <a:path w="1689061">
                <a:moveTo>
                  <a:pt x="1409153" y="0"/>
                </a:moveTo>
                <a:lnTo>
                  <a:pt x="1065673" y="0"/>
                </a:lnTo>
              </a:path>
              <a:path w="1689061">
                <a:moveTo>
                  <a:pt x="1065673" y="0"/>
                </a:moveTo>
                <a:lnTo>
                  <a:pt x="1409153" y="1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1737254" y="9612876"/>
            <a:ext cx="0" cy="14668"/>
          </a:xfrm>
          <a:custGeom>
            <a:avLst/>
            <a:gdLst/>
            <a:ahLst/>
            <a:cxnLst/>
            <a:rect l="l" t="t" r="r" b="b"/>
            <a:pathLst>
              <a:path h="14668">
                <a:moveTo>
                  <a:pt x="0" y="0"/>
                </a:moveTo>
                <a:lnTo>
                  <a:pt x="0" y="14668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-123394" y="8443194"/>
            <a:ext cx="2018817" cy="2718"/>
          </a:xfrm>
          <a:custGeom>
            <a:avLst/>
            <a:gdLst/>
            <a:ahLst/>
            <a:cxnLst/>
            <a:rect l="l" t="t" r="r" b="b"/>
            <a:pathLst>
              <a:path w="2018817" h="2718">
                <a:moveTo>
                  <a:pt x="2018817" y="445"/>
                </a:moveTo>
                <a:lnTo>
                  <a:pt x="1237260" y="445"/>
                </a:lnTo>
              </a:path>
              <a:path w="2018817" h="2718">
                <a:moveTo>
                  <a:pt x="1237260" y="445"/>
                </a:moveTo>
                <a:lnTo>
                  <a:pt x="2018817" y="446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-139084" y="8457060"/>
            <a:ext cx="2064385" cy="241"/>
          </a:xfrm>
          <a:custGeom>
            <a:avLst/>
            <a:gdLst/>
            <a:ahLst/>
            <a:cxnLst/>
            <a:rect l="l" t="t" r="r" b="b"/>
            <a:pathLst>
              <a:path w="2064385" h="241">
                <a:moveTo>
                  <a:pt x="1335105" y="198"/>
                </a:moveTo>
                <a:lnTo>
                  <a:pt x="1325075" y="73"/>
                </a:lnTo>
                <a:lnTo>
                  <a:pt x="1311211" y="0"/>
                </a:lnTo>
                <a:lnTo>
                  <a:pt x="1297144" y="5"/>
                </a:lnTo>
                <a:lnTo>
                  <a:pt x="1282871" y="26"/>
                </a:lnTo>
                <a:lnTo>
                  <a:pt x="1271147" y="57"/>
                </a:lnTo>
                <a:lnTo>
                  <a:pt x="1260992" y="96"/>
                </a:lnTo>
                <a:lnTo>
                  <a:pt x="1252950" y="130"/>
                </a:lnTo>
              </a:path>
              <a:path w="2064385" h="241">
                <a:moveTo>
                  <a:pt x="1345882" y="241"/>
                </a:moveTo>
                <a:lnTo>
                  <a:pt x="1335105" y="198"/>
                </a:lnTo>
              </a:path>
              <a:path w="2064385" h="241">
                <a:moveTo>
                  <a:pt x="1363641" y="237"/>
                </a:moveTo>
                <a:lnTo>
                  <a:pt x="1379031" y="227"/>
                </a:lnTo>
                <a:lnTo>
                  <a:pt x="1392454" y="211"/>
                </a:lnTo>
                <a:lnTo>
                  <a:pt x="1404312" y="192"/>
                </a:lnTo>
                <a:lnTo>
                  <a:pt x="1415006" y="168"/>
                </a:lnTo>
                <a:lnTo>
                  <a:pt x="1424939" y="143"/>
                </a:lnTo>
                <a:lnTo>
                  <a:pt x="1434512" y="117"/>
                </a:lnTo>
              </a:path>
              <a:path w="2064385" h="241">
                <a:moveTo>
                  <a:pt x="1345882" y="241"/>
                </a:moveTo>
                <a:lnTo>
                  <a:pt x="1363641" y="237"/>
                </a:lnTo>
              </a:path>
              <a:path w="2064385" h="241">
                <a:moveTo>
                  <a:pt x="1544089" y="208"/>
                </a:moveTo>
                <a:lnTo>
                  <a:pt x="1544628" y="215"/>
                </a:lnTo>
                <a:lnTo>
                  <a:pt x="1552638" y="241"/>
                </a:lnTo>
                <a:lnTo>
                  <a:pt x="1569388" y="229"/>
                </a:lnTo>
              </a:path>
              <a:path w="2064385" h="241">
                <a:moveTo>
                  <a:pt x="1534237" y="84"/>
                </a:moveTo>
                <a:lnTo>
                  <a:pt x="1520761" y="0"/>
                </a:lnTo>
                <a:lnTo>
                  <a:pt x="1506902" y="2"/>
                </a:lnTo>
                <a:lnTo>
                  <a:pt x="1491048" y="10"/>
                </a:lnTo>
                <a:lnTo>
                  <a:pt x="1477245" y="25"/>
                </a:lnTo>
                <a:lnTo>
                  <a:pt x="1465092" y="44"/>
                </a:lnTo>
                <a:lnTo>
                  <a:pt x="1454187" y="66"/>
                </a:lnTo>
                <a:lnTo>
                  <a:pt x="1444127" y="91"/>
                </a:lnTo>
                <a:lnTo>
                  <a:pt x="1434512" y="117"/>
                </a:lnTo>
              </a:path>
              <a:path w="2064385" h="241">
                <a:moveTo>
                  <a:pt x="1544089" y="208"/>
                </a:moveTo>
                <a:lnTo>
                  <a:pt x="1534237" y="84"/>
                </a:lnTo>
              </a:path>
              <a:path w="2064385" h="241">
                <a:moveTo>
                  <a:pt x="1667726" y="174"/>
                </a:moveTo>
                <a:lnTo>
                  <a:pt x="1661502" y="100"/>
                </a:lnTo>
                <a:lnTo>
                  <a:pt x="1648320" y="0"/>
                </a:lnTo>
                <a:lnTo>
                  <a:pt x="1638836" y="3"/>
                </a:lnTo>
                <a:lnTo>
                  <a:pt x="1624245" y="25"/>
                </a:lnTo>
                <a:lnTo>
                  <a:pt x="1612651" y="63"/>
                </a:lnTo>
                <a:lnTo>
                  <a:pt x="1602710" y="109"/>
                </a:lnTo>
                <a:lnTo>
                  <a:pt x="1593081" y="156"/>
                </a:lnTo>
                <a:lnTo>
                  <a:pt x="1582421" y="199"/>
                </a:lnTo>
                <a:lnTo>
                  <a:pt x="1569388" y="229"/>
                </a:lnTo>
              </a:path>
              <a:path w="2064385" h="241">
                <a:moveTo>
                  <a:pt x="1667726" y="174"/>
                </a:moveTo>
                <a:lnTo>
                  <a:pt x="1672654" y="232"/>
                </a:lnTo>
                <a:lnTo>
                  <a:pt x="1676908" y="241"/>
                </a:lnTo>
                <a:lnTo>
                  <a:pt x="1688334" y="162"/>
                </a:lnTo>
              </a:path>
              <a:path w="2064385" h="241">
                <a:moveTo>
                  <a:pt x="1771167" y="116"/>
                </a:moveTo>
                <a:lnTo>
                  <a:pt x="1761471" y="81"/>
                </a:lnTo>
                <a:lnTo>
                  <a:pt x="1750962" y="49"/>
                </a:lnTo>
                <a:lnTo>
                  <a:pt x="1738912" y="24"/>
                </a:lnTo>
                <a:lnTo>
                  <a:pt x="1724595" y="6"/>
                </a:lnTo>
                <a:lnTo>
                  <a:pt x="1707286" y="0"/>
                </a:lnTo>
                <a:lnTo>
                  <a:pt x="1700902" y="17"/>
                </a:lnTo>
                <a:lnTo>
                  <a:pt x="1690204" y="150"/>
                </a:lnTo>
                <a:lnTo>
                  <a:pt x="1688334" y="162"/>
                </a:lnTo>
              </a:path>
              <a:path w="2064385" h="241">
                <a:moveTo>
                  <a:pt x="1771167" y="116"/>
                </a:moveTo>
                <a:lnTo>
                  <a:pt x="1780774" y="151"/>
                </a:lnTo>
                <a:lnTo>
                  <a:pt x="1791020" y="184"/>
                </a:lnTo>
                <a:lnTo>
                  <a:pt x="1802630" y="211"/>
                </a:lnTo>
                <a:lnTo>
                  <a:pt x="1816332" y="231"/>
                </a:lnTo>
                <a:lnTo>
                  <a:pt x="1832850" y="240"/>
                </a:lnTo>
                <a:lnTo>
                  <a:pt x="1837372" y="241"/>
                </a:lnTo>
                <a:lnTo>
                  <a:pt x="1849259" y="241"/>
                </a:lnTo>
                <a:lnTo>
                  <a:pt x="1849259" y="0"/>
                </a:lnTo>
              </a:path>
              <a:path w="2064385" h="241">
                <a:moveTo>
                  <a:pt x="1893110" y="126"/>
                </a:moveTo>
                <a:lnTo>
                  <a:pt x="1897789" y="162"/>
                </a:lnTo>
                <a:lnTo>
                  <a:pt x="1909290" y="221"/>
                </a:lnTo>
                <a:lnTo>
                  <a:pt x="1923161" y="241"/>
                </a:lnTo>
                <a:lnTo>
                  <a:pt x="1932774" y="241"/>
                </a:lnTo>
              </a:path>
              <a:path w="2064385" h="241">
                <a:moveTo>
                  <a:pt x="1888123" y="88"/>
                </a:moveTo>
                <a:lnTo>
                  <a:pt x="1877067" y="26"/>
                </a:lnTo>
                <a:lnTo>
                  <a:pt x="1861400" y="0"/>
                </a:lnTo>
                <a:lnTo>
                  <a:pt x="1849259" y="0"/>
                </a:lnTo>
              </a:path>
              <a:path w="2064385" h="241">
                <a:moveTo>
                  <a:pt x="1893110" y="126"/>
                </a:moveTo>
                <a:lnTo>
                  <a:pt x="1888123" y="88"/>
                </a:lnTo>
              </a:path>
              <a:path w="2064385" h="241">
                <a:moveTo>
                  <a:pt x="1942401" y="0"/>
                </a:moveTo>
                <a:lnTo>
                  <a:pt x="1932774" y="0"/>
                </a:lnTo>
                <a:lnTo>
                  <a:pt x="1932774" y="241"/>
                </a:lnTo>
              </a:path>
              <a:path w="2064385" h="241">
                <a:moveTo>
                  <a:pt x="2027939" y="213"/>
                </a:moveTo>
                <a:lnTo>
                  <a:pt x="2017562" y="83"/>
                </a:lnTo>
                <a:lnTo>
                  <a:pt x="2004148" y="0"/>
                </a:lnTo>
                <a:lnTo>
                  <a:pt x="1994816" y="16"/>
                </a:lnTo>
                <a:lnTo>
                  <a:pt x="1983465" y="98"/>
                </a:lnTo>
                <a:lnTo>
                  <a:pt x="1982915" y="104"/>
                </a:lnTo>
              </a:path>
              <a:path w="2064385" h="241">
                <a:moveTo>
                  <a:pt x="1950745" y="21"/>
                </a:moveTo>
                <a:lnTo>
                  <a:pt x="1950745" y="241"/>
                </a:lnTo>
                <a:lnTo>
                  <a:pt x="1958835" y="241"/>
                </a:lnTo>
                <a:lnTo>
                  <a:pt x="1973466" y="195"/>
                </a:lnTo>
                <a:lnTo>
                  <a:pt x="1982915" y="104"/>
                </a:lnTo>
              </a:path>
              <a:path w="2064385" h="241">
                <a:moveTo>
                  <a:pt x="2036279" y="241"/>
                </a:moveTo>
                <a:lnTo>
                  <a:pt x="2027939" y="213"/>
                </a:lnTo>
              </a:path>
              <a:path w="2064385" h="241">
                <a:moveTo>
                  <a:pt x="1950745" y="0"/>
                </a:moveTo>
                <a:lnTo>
                  <a:pt x="1942401" y="0"/>
                </a:lnTo>
              </a:path>
              <a:path w="2064385" h="241">
                <a:moveTo>
                  <a:pt x="1950745" y="21"/>
                </a:moveTo>
                <a:lnTo>
                  <a:pt x="1950745" y="0"/>
                </a:lnTo>
              </a:path>
              <a:path w="2064385" h="241">
                <a:moveTo>
                  <a:pt x="2036279" y="241"/>
                </a:moveTo>
                <a:lnTo>
                  <a:pt x="2046922" y="241"/>
                </a:lnTo>
                <a:lnTo>
                  <a:pt x="2046922" y="120"/>
                </a:lnTo>
              </a:path>
              <a:path w="2064385" h="241">
                <a:moveTo>
                  <a:pt x="2057539" y="0"/>
                </a:moveTo>
                <a:lnTo>
                  <a:pt x="2046922" y="0"/>
                </a:lnTo>
                <a:lnTo>
                  <a:pt x="2046922" y="120"/>
                </a:lnTo>
              </a:path>
              <a:path w="2064385" h="241">
                <a:moveTo>
                  <a:pt x="2059305" y="120"/>
                </a:moveTo>
                <a:lnTo>
                  <a:pt x="2059305" y="241"/>
                </a:lnTo>
                <a:lnTo>
                  <a:pt x="2061083" y="241"/>
                </a:lnTo>
              </a:path>
              <a:path w="2064385" h="241">
                <a:moveTo>
                  <a:pt x="2059305" y="0"/>
                </a:moveTo>
                <a:lnTo>
                  <a:pt x="2057539" y="0"/>
                </a:lnTo>
              </a:path>
              <a:path w="2064385" h="241">
                <a:moveTo>
                  <a:pt x="2059305" y="120"/>
                </a:moveTo>
                <a:lnTo>
                  <a:pt x="2059305" y="0"/>
                </a:lnTo>
              </a:path>
              <a:path w="2064385" h="241">
                <a:moveTo>
                  <a:pt x="2062594" y="241"/>
                </a:moveTo>
                <a:lnTo>
                  <a:pt x="2061083" y="241"/>
                </a:lnTo>
              </a:path>
              <a:path w="2064385" h="241">
                <a:moveTo>
                  <a:pt x="2062594" y="241"/>
                </a:moveTo>
                <a:lnTo>
                  <a:pt x="2062861" y="241"/>
                </a:lnTo>
                <a:lnTo>
                  <a:pt x="2064385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-109222" y="6575913"/>
            <a:ext cx="2004644" cy="1867725"/>
          </a:xfrm>
          <a:custGeom>
            <a:avLst/>
            <a:gdLst/>
            <a:ahLst/>
            <a:cxnLst/>
            <a:rect l="l" t="t" r="r" b="b"/>
            <a:pathLst>
              <a:path w="2004644" h="1867725">
                <a:moveTo>
                  <a:pt x="1994747" y="1752550"/>
                </a:moveTo>
                <a:lnTo>
                  <a:pt x="1985784" y="1648264"/>
                </a:lnTo>
                <a:lnTo>
                  <a:pt x="1977650" y="1553657"/>
                </a:lnTo>
              </a:path>
              <a:path w="2004644" h="1867725">
                <a:moveTo>
                  <a:pt x="2004644" y="1867725"/>
                </a:moveTo>
                <a:lnTo>
                  <a:pt x="1994747" y="175255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740039" y="8548410"/>
            <a:ext cx="61493" cy="110591"/>
          </a:xfrm>
          <a:custGeom>
            <a:avLst/>
            <a:gdLst/>
            <a:ahLst/>
            <a:cxnLst/>
            <a:rect l="l" t="t" r="r" b="b"/>
            <a:pathLst>
              <a:path w="61493" h="110591">
                <a:moveTo>
                  <a:pt x="12395" y="95161"/>
                </a:moveTo>
                <a:lnTo>
                  <a:pt x="13665" y="97447"/>
                </a:lnTo>
                <a:lnTo>
                  <a:pt x="13919" y="97447"/>
                </a:lnTo>
                <a:lnTo>
                  <a:pt x="15443" y="99466"/>
                </a:lnTo>
                <a:lnTo>
                  <a:pt x="18211" y="102501"/>
                </a:lnTo>
                <a:lnTo>
                  <a:pt x="21247" y="105295"/>
                </a:lnTo>
                <a:lnTo>
                  <a:pt x="23025" y="106806"/>
                </a:lnTo>
                <a:lnTo>
                  <a:pt x="23291" y="106806"/>
                </a:lnTo>
                <a:lnTo>
                  <a:pt x="25311" y="107822"/>
                </a:lnTo>
                <a:lnTo>
                  <a:pt x="28346" y="109334"/>
                </a:lnTo>
                <a:lnTo>
                  <a:pt x="28587" y="109334"/>
                </a:lnTo>
                <a:lnTo>
                  <a:pt x="31622" y="110096"/>
                </a:lnTo>
                <a:lnTo>
                  <a:pt x="33413" y="110591"/>
                </a:lnTo>
                <a:lnTo>
                  <a:pt x="33908" y="110591"/>
                </a:lnTo>
                <a:lnTo>
                  <a:pt x="35674" y="110350"/>
                </a:lnTo>
                <a:lnTo>
                  <a:pt x="38709" y="109842"/>
                </a:lnTo>
                <a:lnTo>
                  <a:pt x="38976" y="109842"/>
                </a:lnTo>
                <a:lnTo>
                  <a:pt x="41744" y="108826"/>
                </a:lnTo>
                <a:lnTo>
                  <a:pt x="43522" y="108076"/>
                </a:lnTo>
                <a:lnTo>
                  <a:pt x="43789" y="107822"/>
                </a:lnTo>
                <a:lnTo>
                  <a:pt x="45300" y="106540"/>
                </a:lnTo>
                <a:lnTo>
                  <a:pt x="48082" y="104520"/>
                </a:lnTo>
                <a:lnTo>
                  <a:pt x="48082" y="104279"/>
                </a:lnTo>
                <a:lnTo>
                  <a:pt x="50355" y="101485"/>
                </a:lnTo>
                <a:lnTo>
                  <a:pt x="52133" y="99720"/>
                </a:lnTo>
                <a:lnTo>
                  <a:pt x="52133" y="99466"/>
                </a:lnTo>
                <a:lnTo>
                  <a:pt x="53403" y="97193"/>
                </a:lnTo>
                <a:lnTo>
                  <a:pt x="55422" y="93129"/>
                </a:lnTo>
                <a:lnTo>
                  <a:pt x="55676" y="93129"/>
                </a:lnTo>
                <a:lnTo>
                  <a:pt x="57200" y="88836"/>
                </a:lnTo>
                <a:lnTo>
                  <a:pt x="58712" y="84023"/>
                </a:lnTo>
                <a:lnTo>
                  <a:pt x="59728" y="79222"/>
                </a:lnTo>
                <a:lnTo>
                  <a:pt x="60477" y="75933"/>
                </a:lnTo>
                <a:lnTo>
                  <a:pt x="60477" y="75679"/>
                </a:lnTo>
                <a:lnTo>
                  <a:pt x="60731" y="72389"/>
                </a:lnTo>
                <a:lnTo>
                  <a:pt x="61252" y="68338"/>
                </a:lnTo>
                <a:lnTo>
                  <a:pt x="61252" y="64287"/>
                </a:lnTo>
                <a:lnTo>
                  <a:pt x="61493" y="58978"/>
                </a:lnTo>
                <a:lnTo>
                  <a:pt x="61252" y="53911"/>
                </a:lnTo>
                <a:lnTo>
                  <a:pt x="60985" y="48336"/>
                </a:lnTo>
                <a:lnTo>
                  <a:pt x="60731" y="48336"/>
                </a:lnTo>
                <a:lnTo>
                  <a:pt x="59969" y="42786"/>
                </a:lnTo>
                <a:lnTo>
                  <a:pt x="59461" y="39230"/>
                </a:lnTo>
                <a:lnTo>
                  <a:pt x="58458" y="35686"/>
                </a:lnTo>
                <a:lnTo>
                  <a:pt x="57200" y="30619"/>
                </a:lnTo>
                <a:lnTo>
                  <a:pt x="55422" y="25565"/>
                </a:lnTo>
                <a:lnTo>
                  <a:pt x="54406" y="22529"/>
                </a:lnTo>
                <a:lnTo>
                  <a:pt x="52895" y="19748"/>
                </a:lnTo>
                <a:lnTo>
                  <a:pt x="50863" y="15697"/>
                </a:lnTo>
                <a:lnTo>
                  <a:pt x="48336" y="11899"/>
                </a:lnTo>
                <a:lnTo>
                  <a:pt x="46812" y="9626"/>
                </a:lnTo>
                <a:lnTo>
                  <a:pt x="44792" y="7594"/>
                </a:lnTo>
                <a:lnTo>
                  <a:pt x="42265" y="5067"/>
                </a:lnTo>
                <a:lnTo>
                  <a:pt x="39230" y="3035"/>
                </a:lnTo>
                <a:lnTo>
                  <a:pt x="37452" y="1777"/>
                </a:lnTo>
                <a:lnTo>
                  <a:pt x="37198" y="1523"/>
                </a:lnTo>
                <a:lnTo>
                  <a:pt x="35178" y="1015"/>
                </a:lnTo>
                <a:lnTo>
                  <a:pt x="32384" y="266"/>
                </a:lnTo>
                <a:lnTo>
                  <a:pt x="32130" y="266"/>
                </a:lnTo>
                <a:lnTo>
                  <a:pt x="29095" y="0"/>
                </a:lnTo>
                <a:lnTo>
                  <a:pt x="27076" y="0"/>
                </a:lnTo>
                <a:lnTo>
                  <a:pt x="26822" y="0"/>
                </a:lnTo>
                <a:lnTo>
                  <a:pt x="25057" y="507"/>
                </a:lnTo>
                <a:lnTo>
                  <a:pt x="22009" y="1523"/>
                </a:lnTo>
                <a:lnTo>
                  <a:pt x="21755" y="1523"/>
                </a:lnTo>
                <a:lnTo>
                  <a:pt x="18973" y="3301"/>
                </a:lnTo>
                <a:lnTo>
                  <a:pt x="16954" y="4305"/>
                </a:lnTo>
                <a:lnTo>
                  <a:pt x="16954" y="4571"/>
                </a:lnTo>
                <a:lnTo>
                  <a:pt x="15443" y="6070"/>
                </a:lnTo>
                <a:lnTo>
                  <a:pt x="12649" y="8864"/>
                </a:lnTo>
                <a:lnTo>
                  <a:pt x="12395" y="9118"/>
                </a:lnTo>
                <a:lnTo>
                  <a:pt x="10121" y="12153"/>
                </a:lnTo>
                <a:lnTo>
                  <a:pt x="8597" y="14681"/>
                </a:lnTo>
                <a:lnTo>
                  <a:pt x="7340" y="17221"/>
                </a:lnTo>
                <a:lnTo>
                  <a:pt x="5321" y="21526"/>
                </a:lnTo>
                <a:lnTo>
                  <a:pt x="5321" y="21767"/>
                </a:lnTo>
                <a:lnTo>
                  <a:pt x="3784" y="26073"/>
                </a:lnTo>
                <a:lnTo>
                  <a:pt x="2781" y="29375"/>
                </a:lnTo>
                <a:lnTo>
                  <a:pt x="2527" y="29375"/>
                </a:lnTo>
                <a:lnTo>
                  <a:pt x="2019" y="32651"/>
                </a:lnTo>
                <a:lnTo>
                  <a:pt x="1015" y="37972"/>
                </a:lnTo>
                <a:lnTo>
                  <a:pt x="507" y="43535"/>
                </a:lnTo>
                <a:lnTo>
                  <a:pt x="0" y="47078"/>
                </a:lnTo>
                <a:lnTo>
                  <a:pt x="253" y="50622"/>
                </a:lnTo>
                <a:lnTo>
                  <a:pt x="253" y="56184"/>
                </a:lnTo>
                <a:lnTo>
                  <a:pt x="749" y="61760"/>
                </a:lnTo>
                <a:lnTo>
                  <a:pt x="1257" y="65557"/>
                </a:lnTo>
                <a:lnTo>
                  <a:pt x="2019" y="69354"/>
                </a:lnTo>
                <a:lnTo>
                  <a:pt x="3276" y="74409"/>
                </a:lnTo>
                <a:lnTo>
                  <a:pt x="4800" y="79476"/>
                </a:lnTo>
                <a:lnTo>
                  <a:pt x="5829" y="82765"/>
                </a:lnTo>
                <a:lnTo>
                  <a:pt x="5829" y="83019"/>
                </a:lnTo>
                <a:lnTo>
                  <a:pt x="7340" y="86055"/>
                </a:lnTo>
                <a:lnTo>
                  <a:pt x="9613" y="90601"/>
                </a:lnTo>
                <a:lnTo>
                  <a:pt x="12395" y="95161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744341" y="8579797"/>
            <a:ext cx="8851" cy="47574"/>
          </a:xfrm>
          <a:custGeom>
            <a:avLst/>
            <a:gdLst/>
            <a:ahLst/>
            <a:cxnLst/>
            <a:rect l="l" t="t" r="r" b="b"/>
            <a:pathLst>
              <a:path w="8851" h="47574">
                <a:moveTo>
                  <a:pt x="8851" y="47574"/>
                </a:moveTo>
                <a:lnTo>
                  <a:pt x="6578" y="45542"/>
                </a:lnTo>
                <a:lnTo>
                  <a:pt x="6324" y="45300"/>
                </a:lnTo>
                <a:lnTo>
                  <a:pt x="4813" y="42773"/>
                </a:lnTo>
                <a:lnTo>
                  <a:pt x="3035" y="39738"/>
                </a:lnTo>
                <a:lnTo>
                  <a:pt x="3035" y="39484"/>
                </a:lnTo>
                <a:lnTo>
                  <a:pt x="2019" y="36195"/>
                </a:lnTo>
                <a:lnTo>
                  <a:pt x="762" y="32397"/>
                </a:lnTo>
                <a:lnTo>
                  <a:pt x="1016" y="32143"/>
                </a:lnTo>
                <a:lnTo>
                  <a:pt x="254" y="28092"/>
                </a:lnTo>
                <a:lnTo>
                  <a:pt x="0" y="26073"/>
                </a:lnTo>
                <a:lnTo>
                  <a:pt x="254" y="25806"/>
                </a:lnTo>
                <a:lnTo>
                  <a:pt x="254" y="23787"/>
                </a:lnTo>
                <a:lnTo>
                  <a:pt x="254" y="21767"/>
                </a:lnTo>
                <a:lnTo>
                  <a:pt x="0" y="21513"/>
                </a:lnTo>
                <a:lnTo>
                  <a:pt x="254" y="19481"/>
                </a:lnTo>
                <a:lnTo>
                  <a:pt x="1016" y="15430"/>
                </a:lnTo>
                <a:lnTo>
                  <a:pt x="762" y="15189"/>
                </a:lnTo>
                <a:lnTo>
                  <a:pt x="2019" y="11391"/>
                </a:lnTo>
                <a:lnTo>
                  <a:pt x="3035" y="8089"/>
                </a:lnTo>
                <a:lnTo>
                  <a:pt x="3035" y="7581"/>
                </a:lnTo>
                <a:lnTo>
                  <a:pt x="4813" y="4813"/>
                </a:lnTo>
                <a:lnTo>
                  <a:pt x="6324" y="2286"/>
                </a:lnTo>
                <a:lnTo>
                  <a:pt x="6578" y="2019"/>
                </a:lnTo>
                <a:lnTo>
                  <a:pt x="8851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766611" y="8581824"/>
            <a:ext cx="6578" cy="43522"/>
          </a:xfrm>
          <a:custGeom>
            <a:avLst/>
            <a:gdLst/>
            <a:ahLst/>
            <a:cxnLst/>
            <a:rect l="l" t="t" r="r" b="b"/>
            <a:pathLst>
              <a:path w="6578" h="43522">
                <a:moveTo>
                  <a:pt x="0" y="0"/>
                </a:moveTo>
                <a:lnTo>
                  <a:pt x="2032" y="2527"/>
                </a:lnTo>
                <a:lnTo>
                  <a:pt x="2273" y="2781"/>
                </a:lnTo>
                <a:lnTo>
                  <a:pt x="3530" y="5816"/>
                </a:lnTo>
                <a:lnTo>
                  <a:pt x="5054" y="9359"/>
                </a:lnTo>
                <a:lnTo>
                  <a:pt x="5054" y="9613"/>
                </a:lnTo>
                <a:lnTo>
                  <a:pt x="5816" y="13411"/>
                </a:lnTo>
                <a:lnTo>
                  <a:pt x="6578" y="17449"/>
                </a:lnTo>
                <a:lnTo>
                  <a:pt x="6578" y="17716"/>
                </a:lnTo>
                <a:lnTo>
                  <a:pt x="6578" y="21767"/>
                </a:lnTo>
                <a:lnTo>
                  <a:pt x="6578" y="25806"/>
                </a:lnTo>
                <a:lnTo>
                  <a:pt x="6578" y="26073"/>
                </a:lnTo>
                <a:lnTo>
                  <a:pt x="5816" y="30111"/>
                </a:lnTo>
                <a:lnTo>
                  <a:pt x="5054" y="33921"/>
                </a:lnTo>
                <a:lnTo>
                  <a:pt x="5054" y="34163"/>
                </a:lnTo>
                <a:lnTo>
                  <a:pt x="3530" y="37719"/>
                </a:lnTo>
                <a:lnTo>
                  <a:pt x="2273" y="40741"/>
                </a:lnTo>
                <a:lnTo>
                  <a:pt x="2032" y="40995"/>
                </a:lnTo>
                <a:lnTo>
                  <a:pt x="0" y="43522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771163" y="8552973"/>
            <a:ext cx="18465" cy="101231"/>
          </a:xfrm>
          <a:custGeom>
            <a:avLst/>
            <a:gdLst/>
            <a:ahLst/>
            <a:cxnLst/>
            <a:rect l="l" t="t" r="r" b="b"/>
            <a:pathLst>
              <a:path w="18465" h="101231">
                <a:moveTo>
                  <a:pt x="0" y="0"/>
                </a:moveTo>
                <a:lnTo>
                  <a:pt x="4559" y="4038"/>
                </a:lnTo>
                <a:lnTo>
                  <a:pt x="5067" y="4800"/>
                </a:lnTo>
                <a:lnTo>
                  <a:pt x="8356" y="9867"/>
                </a:lnTo>
                <a:lnTo>
                  <a:pt x="12153" y="16459"/>
                </a:lnTo>
                <a:lnTo>
                  <a:pt x="14427" y="24307"/>
                </a:lnTo>
                <a:lnTo>
                  <a:pt x="16954" y="32397"/>
                </a:lnTo>
                <a:lnTo>
                  <a:pt x="16954" y="32905"/>
                </a:lnTo>
                <a:lnTo>
                  <a:pt x="17716" y="41503"/>
                </a:lnTo>
                <a:lnTo>
                  <a:pt x="18465" y="50368"/>
                </a:lnTo>
                <a:lnTo>
                  <a:pt x="18465" y="50863"/>
                </a:lnTo>
                <a:lnTo>
                  <a:pt x="17716" y="59715"/>
                </a:lnTo>
                <a:lnTo>
                  <a:pt x="16954" y="68072"/>
                </a:lnTo>
                <a:lnTo>
                  <a:pt x="16954" y="68834"/>
                </a:lnTo>
                <a:lnTo>
                  <a:pt x="14427" y="76936"/>
                </a:lnTo>
                <a:lnTo>
                  <a:pt x="12407" y="84023"/>
                </a:lnTo>
                <a:lnTo>
                  <a:pt x="12153" y="84785"/>
                </a:lnTo>
                <a:lnTo>
                  <a:pt x="8356" y="91097"/>
                </a:lnTo>
                <a:lnTo>
                  <a:pt x="5067" y="96418"/>
                </a:lnTo>
                <a:lnTo>
                  <a:pt x="4559" y="97180"/>
                </a:lnTo>
                <a:lnTo>
                  <a:pt x="0" y="101231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-166923" y="8443640"/>
            <a:ext cx="2119807" cy="272567"/>
          </a:xfrm>
          <a:custGeom>
            <a:avLst/>
            <a:gdLst/>
            <a:ahLst/>
            <a:cxnLst/>
            <a:rect l="l" t="t" r="r" b="b"/>
            <a:pathLst>
              <a:path w="2119807" h="272567">
                <a:moveTo>
                  <a:pt x="2107399" y="45046"/>
                </a:moveTo>
                <a:lnTo>
                  <a:pt x="2105367" y="31127"/>
                </a:lnTo>
                <a:lnTo>
                  <a:pt x="2098789" y="18478"/>
                </a:lnTo>
                <a:lnTo>
                  <a:pt x="2088921" y="8610"/>
                </a:lnTo>
                <a:lnTo>
                  <a:pt x="2076272" y="2273"/>
                </a:lnTo>
                <a:lnTo>
                  <a:pt x="2062340" y="0"/>
                </a:lnTo>
              </a:path>
              <a:path w="2119807" h="272567">
                <a:moveTo>
                  <a:pt x="1280789" y="272567"/>
                </a:moveTo>
                <a:lnTo>
                  <a:pt x="2119807" y="272567"/>
                </a:lnTo>
                <a:lnTo>
                  <a:pt x="2107399" y="45046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925294" y="8457058"/>
            <a:ext cx="1524" cy="241"/>
          </a:xfrm>
          <a:custGeom>
            <a:avLst/>
            <a:gdLst/>
            <a:ahLst/>
            <a:cxnLst/>
            <a:rect l="l" t="t" r="r" b="b"/>
            <a:pathLst>
              <a:path w="1524" h="241">
                <a:moveTo>
                  <a:pt x="0" y="0"/>
                </a:moveTo>
                <a:lnTo>
                  <a:pt x="1003" y="241"/>
                </a:lnTo>
                <a:lnTo>
                  <a:pt x="1524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753190" y="8627371"/>
            <a:ext cx="5067" cy="2032"/>
          </a:xfrm>
          <a:custGeom>
            <a:avLst/>
            <a:gdLst/>
            <a:ahLst/>
            <a:cxnLst/>
            <a:rect l="l" t="t" r="r" b="b"/>
            <a:pathLst>
              <a:path w="5067" h="2031">
                <a:moveTo>
                  <a:pt x="5067" y="2031"/>
                </a:moveTo>
                <a:lnTo>
                  <a:pt x="4559" y="2031"/>
                </a:lnTo>
                <a:lnTo>
                  <a:pt x="0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753193" y="8577769"/>
            <a:ext cx="13423" cy="4064"/>
          </a:xfrm>
          <a:custGeom>
            <a:avLst/>
            <a:gdLst/>
            <a:ahLst/>
            <a:cxnLst/>
            <a:rect l="l" t="t" r="r" b="b"/>
            <a:pathLst>
              <a:path w="13423" h="4064">
                <a:moveTo>
                  <a:pt x="0" y="2031"/>
                </a:moveTo>
                <a:lnTo>
                  <a:pt x="4559" y="0"/>
                </a:lnTo>
                <a:lnTo>
                  <a:pt x="9118" y="761"/>
                </a:lnTo>
                <a:lnTo>
                  <a:pt x="13423" y="4063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758255" y="8625348"/>
            <a:ext cx="8356" cy="4051"/>
          </a:xfrm>
          <a:custGeom>
            <a:avLst/>
            <a:gdLst/>
            <a:ahLst/>
            <a:cxnLst/>
            <a:rect l="l" t="t" r="r" b="b"/>
            <a:pathLst>
              <a:path w="8356" h="4051">
                <a:moveTo>
                  <a:pt x="8356" y="0"/>
                </a:moveTo>
                <a:lnTo>
                  <a:pt x="4051" y="3289"/>
                </a:lnTo>
                <a:lnTo>
                  <a:pt x="0" y="4051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763568" y="8549686"/>
            <a:ext cx="7594" cy="3289"/>
          </a:xfrm>
          <a:custGeom>
            <a:avLst/>
            <a:gdLst/>
            <a:ahLst/>
            <a:cxnLst/>
            <a:rect l="l" t="t" r="r" b="b"/>
            <a:pathLst>
              <a:path w="7594" h="3289">
                <a:moveTo>
                  <a:pt x="0" y="0"/>
                </a:moveTo>
                <a:lnTo>
                  <a:pt x="7594" y="3289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766108" y="8654207"/>
            <a:ext cx="5054" cy="2273"/>
          </a:xfrm>
          <a:custGeom>
            <a:avLst/>
            <a:gdLst/>
            <a:ahLst/>
            <a:cxnLst/>
            <a:rect l="l" t="t" r="r" b="b"/>
            <a:pathLst>
              <a:path w="5054" h="2273">
                <a:moveTo>
                  <a:pt x="5054" y="0"/>
                </a:moveTo>
                <a:lnTo>
                  <a:pt x="0" y="2273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-168188" y="8734176"/>
            <a:ext cx="2041842" cy="878700"/>
          </a:xfrm>
          <a:custGeom>
            <a:avLst/>
            <a:gdLst/>
            <a:ahLst/>
            <a:cxnLst/>
            <a:rect l="l" t="t" r="r" b="b"/>
            <a:pathLst>
              <a:path w="2041842" h="878700">
                <a:moveTo>
                  <a:pt x="1987943" y="90093"/>
                </a:moveTo>
                <a:lnTo>
                  <a:pt x="2041842" y="33909"/>
                </a:lnTo>
                <a:lnTo>
                  <a:pt x="1282054" y="33909"/>
                </a:lnTo>
              </a:path>
              <a:path w="2041842" h="878700">
                <a:moveTo>
                  <a:pt x="1282054" y="878700"/>
                </a:moveTo>
                <a:lnTo>
                  <a:pt x="1970735" y="878700"/>
                </a:lnTo>
                <a:lnTo>
                  <a:pt x="1987943" y="90093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-87459" y="8734177"/>
            <a:ext cx="1961121" cy="33921"/>
          </a:xfrm>
          <a:custGeom>
            <a:avLst/>
            <a:gdLst/>
            <a:ahLst/>
            <a:cxnLst/>
            <a:rect l="l" t="t" r="r" b="b"/>
            <a:pathLst>
              <a:path w="1961121" h="33921">
                <a:moveTo>
                  <a:pt x="1961121" y="0"/>
                </a:moveTo>
                <a:lnTo>
                  <a:pt x="1201326" y="0"/>
                </a:lnTo>
              </a:path>
              <a:path w="1961121" h="33921">
                <a:moveTo>
                  <a:pt x="1961121" y="33921"/>
                </a:moveTo>
                <a:lnTo>
                  <a:pt x="1961121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892973" y="8824277"/>
            <a:ext cx="926782" cy="0"/>
          </a:xfrm>
          <a:custGeom>
            <a:avLst/>
            <a:gdLst/>
            <a:ahLst/>
            <a:cxnLst/>
            <a:rect l="l" t="t" r="r" b="b"/>
            <a:pathLst>
              <a:path w="926782">
                <a:moveTo>
                  <a:pt x="926782" y="0"/>
                </a:moveTo>
                <a:lnTo>
                  <a:pt x="220892" y="0"/>
                </a:lnTo>
              </a:path>
              <a:path w="926782">
                <a:moveTo>
                  <a:pt x="220892" y="0"/>
                </a:moveTo>
                <a:lnTo>
                  <a:pt x="926782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802550" y="8734176"/>
            <a:ext cx="151587" cy="878700"/>
          </a:xfrm>
          <a:custGeom>
            <a:avLst/>
            <a:gdLst/>
            <a:ahLst/>
            <a:cxnLst/>
            <a:rect l="l" t="t" r="r" b="b"/>
            <a:pathLst>
              <a:path w="151587" h="878700">
                <a:moveTo>
                  <a:pt x="0" y="878700"/>
                </a:moveTo>
                <a:lnTo>
                  <a:pt x="151587" y="878700"/>
                </a:lnTo>
                <a:lnTo>
                  <a:pt x="151587" y="0"/>
                </a:lnTo>
                <a:lnTo>
                  <a:pt x="71107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1891125" y="8716206"/>
            <a:ext cx="0" cy="17970"/>
          </a:xfrm>
          <a:custGeom>
            <a:avLst/>
            <a:gdLst/>
            <a:ahLst/>
            <a:cxnLst/>
            <a:rect l="l" t="t" r="r" b="b"/>
            <a:pathLst>
              <a:path h="17970">
                <a:moveTo>
                  <a:pt x="0" y="17970"/>
                </a:moveTo>
                <a:lnTo>
                  <a:pt x="0" y="0"/>
                </a:lnTo>
              </a:path>
            </a:pathLst>
          </a:custGeom>
          <a:ln w="314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1744591" y="8603587"/>
            <a:ext cx="542099" cy="0"/>
          </a:xfrm>
          <a:custGeom>
            <a:avLst/>
            <a:gdLst/>
            <a:ahLst/>
            <a:cxnLst/>
            <a:rect l="l" t="t" r="r" b="b"/>
            <a:pathLst>
              <a:path w="542099">
                <a:moveTo>
                  <a:pt x="542099" y="0"/>
                </a:moveTo>
                <a:lnTo>
                  <a:pt x="0" y="0"/>
                </a:lnTo>
              </a:path>
            </a:pathLst>
          </a:custGeom>
          <a:ln w="2590">
            <a:solidFill>
              <a:srgbClr val="211F20"/>
            </a:solidFill>
            <a:prstDash val="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557494" y="8531715"/>
            <a:ext cx="600049" cy="165519"/>
          </a:xfrm>
          <a:custGeom>
            <a:avLst/>
            <a:gdLst/>
            <a:ahLst/>
            <a:cxnLst/>
            <a:rect l="l" t="t" r="r" b="b"/>
            <a:pathLst>
              <a:path w="600049" h="165519">
                <a:moveTo>
                  <a:pt x="137160" y="41503"/>
                </a:moveTo>
                <a:lnTo>
                  <a:pt x="136652" y="0"/>
                </a:lnTo>
                <a:lnTo>
                  <a:pt x="0" y="84772"/>
                </a:lnTo>
                <a:lnTo>
                  <a:pt x="138925" y="165519"/>
                </a:lnTo>
                <a:lnTo>
                  <a:pt x="138430" y="124256"/>
                </a:lnTo>
                <a:lnTo>
                  <a:pt x="600049" y="117678"/>
                </a:lnTo>
                <a:lnTo>
                  <a:pt x="598779" y="34925"/>
                </a:lnTo>
                <a:lnTo>
                  <a:pt x="137160" y="41503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557494" y="8531715"/>
            <a:ext cx="600049" cy="165519"/>
          </a:xfrm>
          <a:custGeom>
            <a:avLst/>
            <a:gdLst/>
            <a:ahLst/>
            <a:cxnLst/>
            <a:rect l="l" t="t" r="r" b="b"/>
            <a:pathLst>
              <a:path w="600049" h="165519">
                <a:moveTo>
                  <a:pt x="137160" y="41503"/>
                </a:moveTo>
                <a:lnTo>
                  <a:pt x="136652" y="0"/>
                </a:lnTo>
                <a:lnTo>
                  <a:pt x="0" y="84772"/>
                </a:lnTo>
                <a:lnTo>
                  <a:pt x="138925" y="165519"/>
                </a:lnTo>
                <a:lnTo>
                  <a:pt x="138430" y="124256"/>
                </a:lnTo>
                <a:lnTo>
                  <a:pt x="600049" y="117678"/>
                </a:lnTo>
                <a:lnTo>
                  <a:pt x="598779" y="34925"/>
                </a:lnTo>
                <a:lnTo>
                  <a:pt x="137160" y="41503"/>
                </a:lnTo>
                <a:close/>
              </a:path>
            </a:pathLst>
          </a:custGeom>
          <a:ln w="447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326442" y="9949543"/>
            <a:ext cx="34963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6361405" y="9949543"/>
            <a:ext cx="181674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326442" y="10082162"/>
            <a:ext cx="34963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29" name="object 29"/>
          <p:cNvSpPr txBox="1"/>
          <p:nvPr/>
        </p:nvSpPr>
        <p:spPr>
          <a:xfrm>
            <a:off x="6361405" y="10082162"/>
            <a:ext cx="195826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2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13866" y="9627542"/>
            <a:ext cx="623388" cy="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113866" y="8734177"/>
            <a:ext cx="688684" cy="878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802550" y="8734177"/>
            <a:ext cx="151587" cy="8786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873661" y="8734177"/>
            <a:ext cx="80476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57200" y="7962353"/>
            <a:ext cx="3358794" cy="17719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7200" y="4802835"/>
            <a:ext cx="3358794" cy="2930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6826" y="4193900"/>
            <a:ext cx="51275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928102" y="4193900"/>
            <a:ext cx="51291" cy="51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76828" y="3988769"/>
            <a:ext cx="51280" cy="51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28109" y="3988769"/>
            <a:ext cx="51284" cy="512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05460" y="3872306"/>
            <a:ext cx="147825" cy="487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53285" y="3872306"/>
            <a:ext cx="369150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022436" y="3872306"/>
            <a:ext cx="40629" cy="43825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505460" y="3921055"/>
            <a:ext cx="147825" cy="389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127947" y="336866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98113" y="3368661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868281" y="3368661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47" y="3728628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98113" y="3728628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868281" y="3728628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127947" y="4088594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998113" y="4088594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868281" y="4088594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200311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762802" marR="214894" algn="ctr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XFB/DC/12-24/          </a:t>
            </a:r>
            <a:r>
              <a:rPr sz="800" b="1" spc="13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XFB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            </a:t>
            </a:r>
            <a:r>
              <a:rPr sz="800" b="1" spc="13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XFB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925870" marR="459343" algn="ctr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776925" marR="274634" algn="ctr">
              <a:lnSpc>
                <a:spcPct val="101725"/>
              </a:lnSpc>
              <a:spcBef>
                <a:spcPts val="1857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(10-27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</a:t>
            </a:r>
            <a:r>
              <a:rPr sz="800" spc="1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(115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        </a:t>
            </a:r>
            <a:r>
              <a:rPr sz="800" spc="17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(230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40135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299" y="791126"/>
            <a:ext cx="1327200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CuadroTexto 1188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190" name="CuadroTexto 1189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XFB</a:t>
            </a:r>
            <a:endParaRPr lang="es-ES" sz="1700" b="1" dirty="0"/>
          </a:p>
        </p:txBody>
      </p:sp>
      <p:pic>
        <p:nvPicPr>
          <p:cNvPr id="1191" name="Imagen 119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E4EA12-BC63-4433-853E-B0A8C23895C3}"/>
</file>

<file path=customXml/itemProps2.xml><?xml version="1.0" encoding="utf-8"?>
<ds:datastoreItem xmlns:ds="http://schemas.openxmlformats.org/officeDocument/2006/customXml" ds:itemID="{6F33F867-E82F-4BAE-90B8-276463ED892F}"/>
</file>

<file path=customXml/itemProps3.xml><?xml version="1.0" encoding="utf-8"?>
<ds:datastoreItem xmlns:ds="http://schemas.openxmlformats.org/officeDocument/2006/customXml" ds:itemID="{BE68B980-D8A4-4F39-8B8E-131A0E0B95D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77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3</cp:revision>
  <dcterms:modified xsi:type="dcterms:W3CDTF">2015-04-10T08:17:30Z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