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1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D578D-422C-4A25-BE4B-86A2C07204F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41425"/>
            <a:ext cx="2371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88D4-B906-4DA5-AE7F-A21D7A683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63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088D4-B906-4DA5-AE7F-A21D7A683FD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02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object 516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  <a:lnTo>
                  <a:pt x="353656" y="1775663"/>
                </a:lnTo>
                <a:lnTo>
                  <a:pt x="35365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206348" y="-101650"/>
            <a:ext cx="346739" cy="1877287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101650"/>
                </a:moveTo>
                <a:lnTo>
                  <a:pt x="0" y="101650"/>
                </a:lnTo>
                <a:lnTo>
                  <a:pt x="0" y="1877301"/>
                </a:lnTo>
                <a:lnTo>
                  <a:pt x="353656" y="1877301"/>
                </a:lnTo>
                <a:lnTo>
                  <a:pt x="353656" y="10165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206348" y="-101650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01650"/>
                </a:moveTo>
                <a:lnTo>
                  <a:pt x="0" y="1877301"/>
                </a:lnTo>
                <a:lnTo>
                  <a:pt x="353656" y="1877301"/>
                </a:lnTo>
              </a:path>
            </a:pathLst>
          </a:custGeom>
          <a:ln w="12700">
            <a:noFill/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73" name="object 473"/>
          <p:cNvSpPr/>
          <p:nvPr/>
        </p:nvSpPr>
        <p:spPr>
          <a:xfrm>
            <a:off x="5156" y="0"/>
            <a:ext cx="7564044" cy="1775637"/>
          </a:xfrm>
          <a:custGeom>
            <a:avLst/>
            <a:gdLst/>
            <a:ahLst/>
            <a:cxnLst/>
            <a:rect l="l" t="t" r="r" b="b"/>
            <a:pathLst>
              <a:path w="7198804" h="1775637">
                <a:moveTo>
                  <a:pt x="0" y="1775637"/>
                </a:moveTo>
                <a:lnTo>
                  <a:pt x="7198804" y="1775637"/>
                </a:lnTo>
                <a:lnTo>
                  <a:pt x="7198804" y="0"/>
                </a:lnTo>
                <a:lnTo>
                  <a:pt x="0" y="0"/>
                </a:lnTo>
                <a:lnTo>
                  <a:pt x="0" y="1775637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srgbClr val="0070C0"/>
              </a:solidFill>
            </a:endParaRPr>
          </a:p>
        </p:txBody>
      </p:sp>
      <p:sp>
        <p:nvSpPr>
          <p:cNvPr id="474" name="object 474"/>
          <p:cNvSpPr/>
          <p:nvPr/>
        </p:nvSpPr>
        <p:spPr>
          <a:xfrm>
            <a:off x="5156" y="-101650"/>
            <a:ext cx="7198817" cy="1877301"/>
          </a:xfrm>
          <a:custGeom>
            <a:avLst/>
            <a:gdLst/>
            <a:ahLst/>
            <a:cxnLst/>
            <a:rect l="l" t="t" r="r" b="b"/>
            <a:pathLst>
              <a:path w="7198817" h="1877301">
                <a:moveTo>
                  <a:pt x="0" y="101650"/>
                </a:moveTo>
                <a:lnTo>
                  <a:pt x="0" y="1877301"/>
                </a:lnTo>
                <a:lnTo>
                  <a:pt x="7198817" y="1877301"/>
                </a:lnTo>
                <a:lnTo>
                  <a:pt x="7198817" y="101650"/>
                </a:lnTo>
              </a:path>
            </a:pathLst>
          </a:custGeom>
          <a:ln w="12700">
            <a:noFill/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81" name="object 481"/>
          <p:cNvSpPr/>
          <p:nvPr/>
        </p:nvSpPr>
        <p:spPr>
          <a:xfrm>
            <a:off x="6883177" y="225944"/>
            <a:ext cx="139687" cy="136690"/>
          </a:xfrm>
          <a:custGeom>
            <a:avLst/>
            <a:gdLst/>
            <a:ahLst/>
            <a:cxnLst/>
            <a:rect l="l" t="t" r="r" b="b"/>
            <a:pathLst>
              <a:path w="139687" h="136690">
                <a:moveTo>
                  <a:pt x="0" y="136690"/>
                </a:moveTo>
                <a:lnTo>
                  <a:pt x="89928" y="136690"/>
                </a:lnTo>
                <a:lnTo>
                  <a:pt x="139687" y="0"/>
                </a:lnTo>
                <a:lnTo>
                  <a:pt x="49758" y="0"/>
                </a:lnTo>
                <a:lnTo>
                  <a:pt x="0" y="1366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1166008" y="1765300"/>
            <a:ext cx="1496366" cy="216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225322" y="290668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215047" y="2906689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215047" y="290668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215047" y="1891032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215047" y="1959498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225322" y="1891032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225322" y="1891032"/>
            <a:ext cx="0" cy="1084135"/>
          </a:xfrm>
          <a:custGeom>
            <a:avLst/>
            <a:gdLst/>
            <a:ahLst/>
            <a:cxnLst/>
            <a:rect l="l" t="t" r="r" b="b"/>
            <a:pathLst>
              <a:path h="1084135">
                <a:moveTo>
                  <a:pt x="0" y="0"/>
                </a:moveTo>
                <a:lnTo>
                  <a:pt x="0" y="108413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054151" y="2975168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0" y="0"/>
                </a:moveTo>
                <a:lnTo>
                  <a:pt x="18258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504025" y="1891032"/>
            <a:ext cx="732713" cy="0"/>
          </a:xfrm>
          <a:custGeom>
            <a:avLst/>
            <a:gdLst/>
            <a:ahLst/>
            <a:cxnLst/>
            <a:rect l="l" t="t" r="r" b="b"/>
            <a:pathLst>
              <a:path w="732713">
                <a:moveTo>
                  <a:pt x="0" y="0"/>
                </a:moveTo>
                <a:lnTo>
                  <a:pt x="73271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785142" y="3359736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774867" y="3359736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774867" y="3359736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774867" y="1891032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774867" y="1959498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785142" y="1891032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785142" y="1891032"/>
            <a:ext cx="0" cy="1537182"/>
          </a:xfrm>
          <a:custGeom>
            <a:avLst/>
            <a:gdLst/>
            <a:ahLst/>
            <a:cxnLst/>
            <a:rect l="l" t="t" r="r" b="b"/>
            <a:pathLst>
              <a:path h="1537182">
                <a:moveTo>
                  <a:pt x="0" y="0"/>
                </a:moveTo>
                <a:lnTo>
                  <a:pt x="0" y="153718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773737" y="3428215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1825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773737" y="1891032"/>
            <a:ext cx="718870" cy="0"/>
          </a:xfrm>
          <a:custGeom>
            <a:avLst/>
            <a:gdLst/>
            <a:ahLst/>
            <a:cxnLst/>
            <a:rect l="l" t="t" r="r" b="b"/>
            <a:pathLst>
              <a:path w="718870">
                <a:moveTo>
                  <a:pt x="71887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492621" y="189103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0"/>
                </a:moveTo>
                <a:lnTo>
                  <a:pt x="0" y="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504013" y="1891032"/>
            <a:ext cx="0" cy="38"/>
          </a:xfrm>
          <a:custGeom>
            <a:avLst/>
            <a:gdLst/>
            <a:ahLst/>
            <a:cxnLst/>
            <a:rect l="l" t="t" r="r" b="b"/>
            <a:pathLst>
              <a:path h="38">
                <a:moveTo>
                  <a:pt x="0" y="0"/>
                </a:moveTo>
                <a:lnTo>
                  <a:pt x="0" y="3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165346" y="1916870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165346" y="1891242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4068914" y="2019727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068914" y="1916870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0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5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1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4845126" y="1916870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33" y="21005"/>
                </a:lnTo>
                <a:lnTo>
                  <a:pt x="38950" y="13487"/>
                </a:lnTo>
                <a:lnTo>
                  <a:pt x="26543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997401" y="2837074"/>
            <a:ext cx="1015669" cy="0"/>
          </a:xfrm>
          <a:custGeom>
            <a:avLst/>
            <a:gdLst/>
            <a:ahLst/>
            <a:cxnLst/>
            <a:rect l="l" t="t" r="r" b="b"/>
            <a:pathLst>
              <a:path w="1015669">
                <a:moveTo>
                  <a:pt x="1015669" y="0"/>
                </a:moveTo>
                <a:lnTo>
                  <a:pt x="1015669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974579" y="2859896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997401" y="2019727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941557" y="2019727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974579" y="2837074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0"/>
                </a:moveTo>
                <a:lnTo>
                  <a:pt x="18376" y="444"/>
                </a:lnTo>
                <a:lnTo>
                  <a:pt x="14096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5013071" y="2837074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22821"/>
                </a:moveTo>
                <a:lnTo>
                  <a:pt x="22377" y="18376"/>
                </a:lnTo>
                <a:lnTo>
                  <a:pt x="21082" y="14084"/>
                </a:lnTo>
                <a:lnTo>
                  <a:pt x="18973" y="10147"/>
                </a:lnTo>
                <a:lnTo>
                  <a:pt x="16129" y="6680"/>
                </a:lnTo>
                <a:lnTo>
                  <a:pt x="12674" y="3848"/>
                </a:lnTo>
                <a:lnTo>
                  <a:pt x="8724" y="1739"/>
                </a:lnTo>
                <a:lnTo>
                  <a:pt x="4445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967730" y="3610803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68478" y="10274"/>
                </a:move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036208" y="3600528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0"/>
                </a:moveTo>
                <a:lnTo>
                  <a:pt x="0" y="2054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967730" y="3600528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0" y="10274"/>
                </a:moveTo>
                <a:lnTo>
                  <a:pt x="68478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974268" y="3600528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974268" y="3600528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2054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974268" y="3610803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68465" y="0"/>
                </a:moveTo>
                <a:lnTo>
                  <a:pt x="0" y="10274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967730" y="3610803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967730" y="3439632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042734" y="3439632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965915" y="3428208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5001933" y="2983149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0" y="0"/>
                </a:moveTo>
                <a:lnTo>
                  <a:pt x="4080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042738" y="2983149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967734" y="2983149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408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967734" y="3428208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768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967734" y="2983149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4035818" y="3028793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399415"/>
                </a:moveTo>
                <a:lnTo>
                  <a:pt x="7632" y="349402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044556" y="3428208"/>
            <a:ext cx="921359" cy="0"/>
          </a:xfrm>
          <a:custGeom>
            <a:avLst/>
            <a:gdLst/>
            <a:ahLst/>
            <a:cxnLst/>
            <a:rect l="l" t="t" r="r" b="b"/>
            <a:pathLst>
              <a:path w="921359">
                <a:moveTo>
                  <a:pt x="921359" y="0"/>
                </a:moveTo>
                <a:lnTo>
                  <a:pt x="921359" y="0"/>
                </a:lnTo>
                <a:lnTo>
                  <a:pt x="1193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965915" y="3028793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0"/>
                </a:moveTo>
                <a:lnTo>
                  <a:pt x="1104" y="349402"/>
                </a:lnTo>
                <a:lnTo>
                  <a:pt x="0" y="39941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008539" y="3000269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28524"/>
                </a:moveTo>
                <a:lnTo>
                  <a:pt x="8889" y="9321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035818" y="3028793"/>
            <a:ext cx="938834" cy="0"/>
          </a:xfrm>
          <a:custGeom>
            <a:avLst/>
            <a:gdLst/>
            <a:ahLst/>
            <a:cxnLst/>
            <a:rect l="l" t="t" r="r" b="b"/>
            <a:pathLst>
              <a:path w="938834">
                <a:moveTo>
                  <a:pt x="938834" y="0"/>
                </a:moveTo>
                <a:lnTo>
                  <a:pt x="938834" y="0"/>
                </a:lnTo>
                <a:lnTo>
                  <a:pt x="1174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974653" y="3000269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0"/>
                </a:moveTo>
                <a:lnTo>
                  <a:pt x="4190" y="24155"/>
                </a:lnTo>
                <a:lnTo>
                  <a:pt x="0" y="28524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008539" y="2983149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4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008539" y="2983149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008539" y="3000269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4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001933" y="2983149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967734" y="2975161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999687" y="2975161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5010785" y="2975161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967734" y="2859896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035892" y="2859896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047172" y="3529276"/>
            <a:ext cx="28981" cy="72466"/>
          </a:xfrm>
          <a:custGeom>
            <a:avLst/>
            <a:gdLst/>
            <a:ahLst/>
            <a:cxnLst/>
            <a:rect l="l" t="t" r="r" b="b"/>
            <a:pathLst>
              <a:path w="28981" h="72466">
                <a:moveTo>
                  <a:pt x="0" y="72466"/>
                </a:moveTo>
                <a:lnTo>
                  <a:pt x="2898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036301" y="3540173"/>
            <a:ext cx="50723" cy="50673"/>
          </a:xfrm>
          <a:custGeom>
            <a:avLst/>
            <a:gdLst/>
            <a:ahLst/>
            <a:cxnLst/>
            <a:rect l="l" t="t" r="r" b="b"/>
            <a:pathLst>
              <a:path w="50723" h="50673">
                <a:moveTo>
                  <a:pt x="50723" y="25336"/>
                </a:moveTo>
                <a:lnTo>
                  <a:pt x="50609" y="22923"/>
                </a:lnTo>
                <a:lnTo>
                  <a:pt x="50266" y="20535"/>
                </a:lnTo>
                <a:lnTo>
                  <a:pt x="49695" y="18186"/>
                </a:lnTo>
                <a:lnTo>
                  <a:pt x="48907" y="15913"/>
                </a:lnTo>
                <a:lnTo>
                  <a:pt x="47904" y="13715"/>
                </a:lnTo>
                <a:lnTo>
                  <a:pt x="46697" y="11620"/>
                </a:lnTo>
                <a:lnTo>
                  <a:pt x="45300" y="9664"/>
                </a:lnTo>
                <a:lnTo>
                  <a:pt x="43713" y="7835"/>
                </a:lnTo>
                <a:lnTo>
                  <a:pt x="41973" y="6172"/>
                </a:lnTo>
                <a:lnTo>
                  <a:pt x="40068" y="4673"/>
                </a:lnTo>
                <a:lnTo>
                  <a:pt x="38049" y="3365"/>
                </a:lnTo>
                <a:lnTo>
                  <a:pt x="35902" y="2273"/>
                </a:lnTo>
                <a:lnTo>
                  <a:pt x="33654" y="1371"/>
                </a:lnTo>
                <a:lnTo>
                  <a:pt x="31343" y="698"/>
                </a:lnTo>
                <a:lnTo>
                  <a:pt x="28981" y="228"/>
                </a:lnTo>
                <a:lnTo>
                  <a:pt x="26568" y="0"/>
                </a:lnTo>
                <a:lnTo>
                  <a:pt x="24155" y="0"/>
                </a:lnTo>
                <a:lnTo>
                  <a:pt x="21755" y="228"/>
                </a:lnTo>
                <a:lnTo>
                  <a:pt x="19392" y="698"/>
                </a:lnTo>
                <a:lnTo>
                  <a:pt x="17068" y="1371"/>
                </a:lnTo>
                <a:lnTo>
                  <a:pt x="14820" y="2273"/>
                </a:lnTo>
                <a:lnTo>
                  <a:pt x="12687" y="3365"/>
                </a:lnTo>
                <a:lnTo>
                  <a:pt x="10655" y="4673"/>
                </a:lnTo>
                <a:lnTo>
                  <a:pt x="8750" y="6172"/>
                </a:lnTo>
                <a:lnTo>
                  <a:pt x="7010" y="7835"/>
                </a:lnTo>
                <a:lnTo>
                  <a:pt x="5422" y="9664"/>
                </a:lnTo>
                <a:lnTo>
                  <a:pt x="4025" y="11620"/>
                </a:lnTo>
                <a:lnTo>
                  <a:pt x="2819" y="13715"/>
                </a:lnTo>
                <a:lnTo>
                  <a:pt x="1816" y="15913"/>
                </a:lnTo>
                <a:lnTo>
                  <a:pt x="1028" y="18186"/>
                </a:lnTo>
                <a:lnTo>
                  <a:pt x="457" y="20535"/>
                </a:lnTo>
                <a:lnTo>
                  <a:pt x="114" y="22923"/>
                </a:lnTo>
                <a:lnTo>
                  <a:pt x="0" y="25336"/>
                </a:lnTo>
                <a:lnTo>
                  <a:pt x="114" y="27749"/>
                </a:lnTo>
                <a:lnTo>
                  <a:pt x="457" y="30137"/>
                </a:lnTo>
                <a:lnTo>
                  <a:pt x="1028" y="32486"/>
                </a:lnTo>
                <a:lnTo>
                  <a:pt x="1816" y="34772"/>
                </a:lnTo>
                <a:lnTo>
                  <a:pt x="2819" y="36956"/>
                </a:lnTo>
                <a:lnTo>
                  <a:pt x="4025" y="39052"/>
                </a:lnTo>
                <a:lnTo>
                  <a:pt x="5422" y="41020"/>
                </a:lnTo>
                <a:lnTo>
                  <a:pt x="7010" y="42837"/>
                </a:lnTo>
                <a:lnTo>
                  <a:pt x="8750" y="44500"/>
                </a:lnTo>
                <a:lnTo>
                  <a:pt x="10655" y="45999"/>
                </a:lnTo>
                <a:lnTo>
                  <a:pt x="12687" y="47307"/>
                </a:lnTo>
                <a:lnTo>
                  <a:pt x="14820" y="48412"/>
                </a:lnTo>
                <a:lnTo>
                  <a:pt x="17068" y="49301"/>
                </a:lnTo>
                <a:lnTo>
                  <a:pt x="19392" y="49987"/>
                </a:lnTo>
                <a:lnTo>
                  <a:pt x="21755" y="50444"/>
                </a:lnTo>
                <a:lnTo>
                  <a:pt x="24155" y="50672"/>
                </a:lnTo>
                <a:lnTo>
                  <a:pt x="26568" y="50672"/>
                </a:lnTo>
                <a:lnTo>
                  <a:pt x="28981" y="50444"/>
                </a:lnTo>
                <a:lnTo>
                  <a:pt x="31343" y="49987"/>
                </a:lnTo>
                <a:lnTo>
                  <a:pt x="33654" y="49301"/>
                </a:lnTo>
                <a:lnTo>
                  <a:pt x="35902" y="48412"/>
                </a:lnTo>
                <a:lnTo>
                  <a:pt x="38049" y="47307"/>
                </a:lnTo>
                <a:lnTo>
                  <a:pt x="40068" y="45999"/>
                </a:lnTo>
                <a:lnTo>
                  <a:pt x="41973" y="44500"/>
                </a:lnTo>
                <a:lnTo>
                  <a:pt x="43713" y="42837"/>
                </a:lnTo>
                <a:lnTo>
                  <a:pt x="45300" y="41020"/>
                </a:lnTo>
                <a:lnTo>
                  <a:pt x="46697" y="39052"/>
                </a:lnTo>
                <a:lnTo>
                  <a:pt x="47904" y="36956"/>
                </a:lnTo>
                <a:lnTo>
                  <a:pt x="48907" y="34772"/>
                </a:lnTo>
                <a:lnTo>
                  <a:pt x="49695" y="32486"/>
                </a:lnTo>
                <a:lnTo>
                  <a:pt x="50266" y="30137"/>
                </a:lnTo>
                <a:lnTo>
                  <a:pt x="50609" y="27749"/>
                </a:lnTo>
                <a:lnTo>
                  <a:pt x="50723" y="25336"/>
                </a:lnTo>
                <a:close/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613196" y="3600532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613196" y="3600532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2053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613196" y="3610806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0"/>
                </a:moveTo>
                <a:lnTo>
                  <a:pt x="0" y="1026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606670" y="3610806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10261"/>
                </a:move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675135" y="3600532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0"/>
                </a:moveTo>
                <a:lnTo>
                  <a:pt x="0" y="2053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606670" y="3600532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10274"/>
                </a:moveTo>
                <a:lnTo>
                  <a:pt x="684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606670" y="3610806"/>
            <a:ext cx="1074991" cy="0"/>
          </a:xfrm>
          <a:custGeom>
            <a:avLst/>
            <a:gdLst/>
            <a:ahLst/>
            <a:cxnLst/>
            <a:rect l="l" t="t" r="r" b="b"/>
            <a:pathLst>
              <a:path w="1074991">
                <a:moveTo>
                  <a:pt x="0" y="0"/>
                </a:moveTo>
                <a:lnTo>
                  <a:pt x="107499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681661" y="3011671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606670" y="3011671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639761" y="3428208"/>
            <a:ext cx="298996" cy="0"/>
          </a:xfrm>
          <a:custGeom>
            <a:avLst/>
            <a:gdLst/>
            <a:ahLst/>
            <a:cxnLst/>
            <a:rect l="l" t="t" r="r" b="b"/>
            <a:pathLst>
              <a:path w="298996">
                <a:moveTo>
                  <a:pt x="298996" y="0"/>
                </a:moveTo>
                <a:lnTo>
                  <a:pt x="298996" y="0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349589" y="3428208"/>
            <a:ext cx="298983" cy="0"/>
          </a:xfrm>
          <a:custGeom>
            <a:avLst/>
            <a:gdLst/>
            <a:ahLst/>
            <a:cxnLst/>
            <a:rect l="l" t="t" r="r" b="b"/>
            <a:pathLst>
              <a:path w="298983">
                <a:moveTo>
                  <a:pt x="298983" y="0"/>
                </a:moveTo>
                <a:lnTo>
                  <a:pt x="298983" y="0"/>
                </a:lnTo>
                <a:lnTo>
                  <a:pt x="2493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631773" y="3028793"/>
            <a:ext cx="306984" cy="0"/>
          </a:xfrm>
          <a:custGeom>
            <a:avLst/>
            <a:gdLst/>
            <a:ahLst/>
            <a:cxnLst/>
            <a:rect l="l" t="t" r="r" b="b"/>
            <a:pathLst>
              <a:path w="306984">
                <a:moveTo>
                  <a:pt x="306984" y="0"/>
                </a:moveTo>
                <a:lnTo>
                  <a:pt x="30698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606665" y="2983149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606665" y="3000269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349589" y="3028793"/>
            <a:ext cx="306971" cy="0"/>
          </a:xfrm>
          <a:custGeom>
            <a:avLst/>
            <a:gdLst/>
            <a:ahLst/>
            <a:cxnLst/>
            <a:rect l="l" t="t" r="r" b="b"/>
            <a:pathLst>
              <a:path w="306971">
                <a:moveTo>
                  <a:pt x="306971" y="0"/>
                </a:moveTo>
                <a:lnTo>
                  <a:pt x="306971" y="0"/>
                </a:lnTo>
                <a:lnTo>
                  <a:pt x="2498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349589" y="2983149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349589" y="3000269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938757" y="2983149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41083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058086" y="3364467"/>
            <a:ext cx="7429" cy="21856"/>
          </a:xfrm>
          <a:custGeom>
            <a:avLst/>
            <a:gdLst/>
            <a:ahLst/>
            <a:cxnLst/>
            <a:rect l="l" t="t" r="r" b="b"/>
            <a:pathLst>
              <a:path w="7429" h="21856">
                <a:moveTo>
                  <a:pt x="0" y="21856"/>
                </a:moveTo>
                <a:lnTo>
                  <a:pt x="742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064627" y="3360073"/>
            <a:ext cx="1612" cy="4394"/>
          </a:xfrm>
          <a:custGeom>
            <a:avLst/>
            <a:gdLst/>
            <a:ahLst/>
            <a:cxnLst/>
            <a:rect l="l" t="t" r="r" b="b"/>
            <a:pathLst>
              <a:path w="1612" h="4394">
                <a:moveTo>
                  <a:pt x="889" y="4394"/>
                </a:moveTo>
                <a:lnTo>
                  <a:pt x="1473" y="2387"/>
                </a:lnTo>
                <a:lnTo>
                  <a:pt x="1612" y="1346"/>
                </a:lnTo>
                <a:lnTo>
                  <a:pt x="1574" y="825"/>
                </a:lnTo>
                <a:lnTo>
                  <a:pt x="1320" y="380"/>
                </a:lnTo>
                <a:lnTo>
                  <a:pt x="698" y="76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060817" y="3360073"/>
            <a:ext cx="3809" cy="4394"/>
          </a:xfrm>
          <a:custGeom>
            <a:avLst/>
            <a:gdLst/>
            <a:ahLst/>
            <a:cxnLst/>
            <a:rect l="l" t="t" r="r" b="b"/>
            <a:pathLst>
              <a:path w="3810" h="4394">
                <a:moveTo>
                  <a:pt x="3810" y="0"/>
                </a:moveTo>
                <a:lnTo>
                  <a:pt x="2654" y="177"/>
                </a:lnTo>
                <a:lnTo>
                  <a:pt x="1676" y="825"/>
                </a:lnTo>
                <a:lnTo>
                  <a:pt x="1028" y="1816"/>
                </a:lnTo>
                <a:lnTo>
                  <a:pt x="0" y="43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052955" y="3364467"/>
            <a:ext cx="7861" cy="23126"/>
          </a:xfrm>
          <a:custGeom>
            <a:avLst/>
            <a:gdLst/>
            <a:ahLst/>
            <a:cxnLst/>
            <a:rect l="l" t="t" r="r" b="b"/>
            <a:pathLst>
              <a:path w="7861" h="23126">
                <a:moveTo>
                  <a:pt x="7861" y="0"/>
                </a:moveTo>
                <a:lnTo>
                  <a:pt x="0" y="2312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052092" y="3387594"/>
            <a:ext cx="1473" cy="4698"/>
          </a:xfrm>
          <a:custGeom>
            <a:avLst/>
            <a:gdLst/>
            <a:ahLst/>
            <a:cxnLst/>
            <a:rect l="l" t="t" r="r" b="b"/>
            <a:pathLst>
              <a:path w="1473" h="4699">
                <a:moveTo>
                  <a:pt x="863" y="0"/>
                </a:moveTo>
                <a:lnTo>
                  <a:pt x="38" y="3124"/>
                </a:lnTo>
                <a:lnTo>
                  <a:pt x="0" y="3606"/>
                </a:lnTo>
                <a:lnTo>
                  <a:pt x="101" y="4076"/>
                </a:lnTo>
                <a:lnTo>
                  <a:pt x="406" y="4432"/>
                </a:lnTo>
                <a:lnTo>
                  <a:pt x="914" y="4660"/>
                </a:lnTo>
                <a:lnTo>
                  <a:pt x="1473" y="469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053565" y="3386324"/>
            <a:ext cx="4521" cy="5968"/>
          </a:xfrm>
          <a:custGeom>
            <a:avLst/>
            <a:gdLst/>
            <a:ahLst/>
            <a:cxnLst/>
            <a:rect l="l" t="t" r="r" b="b"/>
            <a:pathLst>
              <a:path w="4521" h="5969">
                <a:moveTo>
                  <a:pt x="0" y="5968"/>
                </a:moveTo>
                <a:lnTo>
                  <a:pt x="1003" y="5841"/>
                </a:lnTo>
                <a:lnTo>
                  <a:pt x="1892" y="5384"/>
                </a:lnTo>
                <a:lnTo>
                  <a:pt x="3047" y="3746"/>
                </a:lnTo>
                <a:lnTo>
                  <a:pt x="452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096707" y="3369471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100733" y="3365966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101914" y="3360073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097888" y="3360073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096707" y="3365966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938757" y="3428208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0" y="0"/>
                </a:moveTo>
                <a:lnTo>
                  <a:pt x="41083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171700" y="3365140"/>
            <a:ext cx="5016" cy="14757"/>
          </a:xfrm>
          <a:custGeom>
            <a:avLst/>
            <a:gdLst/>
            <a:ahLst/>
            <a:cxnLst/>
            <a:rect l="l" t="t" r="r" b="b"/>
            <a:pathLst>
              <a:path w="5016" h="14757">
                <a:moveTo>
                  <a:pt x="0" y="14757"/>
                </a:moveTo>
                <a:lnTo>
                  <a:pt x="501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176222" y="3360073"/>
            <a:ext cx="1511" cy="5067"/>
          </a:xfrm>
          <a:custGeom>
            <a:avLst/>
            <a:gdLst/>
            <a:ahLst/>
            <a:cxnLst/>
            <a:rect l="l" t="t" r="r" b="b"/>
            <a:pathLst>
              <a:path w="1511" h="5067">
                <a:moveTo>
                  <a:pt x="495" y="5067"/>
                </a:moveTo>
                <a:lnTo>
                  <a:pt x="1257" y="2565"/>
                </a:lnTo>
                <a:lnTo>
                  <a:pt x="1485" y="1435"/>
                </a:lnTo>
                <a:lnTo>
                  <a:pt x="1511" y="990"/>
                </a:lnTo>
                <a:lnTo>
                  <a:pt x="1384" y="546"/>
                </a:lnTo>
                <a:lnTo>
                  <a:pt x="1130" y="253"/>
                </a:lnTo>
                <a:lnTo>
                  <a:pt x="774" y="88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172018" y="3360073"/>
            <a:ext cx="4203" cy="5067"/>
          </a:xfrm>
          <a:custGeom>
            <a:avLst/>
            <a:gdLst/>
            <a:ahLst/>
            <a:cxnLst/>
            <a:rect l="l" t="t" r="r" b="b"/>
            <a:pathLst>
              <a:path w="4203" h="5067">
                <a:moveTo>
                  <a:pt x="4203" y="0"/>
                </a:moveTo>
                <a:lnTo>
                  <a:pt x="2920" y="266"/>
                </a:lnTo>
                <a:lnTo>
                  <a:pt x="1879" y="1079"/>
                </a:lnTo>
                <a:lnTo>
                  <a:pt x="1168" y="2184"/>
                </a:lnTo>
                <a:lnTo>
                  <a:pt x="0" y="506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166570" y="3365140"/>
            <a:ext cx="5448" cy="16014"/>
          </a:xfrm>
          <a:custGeom>
            <a:avLst/>
            <a:gdLst/>
            <a:ahLst/>
            <a:cxnLst/>
            <a:rect l="l" t="t" r="r" b="b"/>
            <a:pathLst>
              <a:path w="5448" h="16014">
                <a:moveTo>
                  <a:pt x="5448" y="0"/>
                </a:moveTo>
                <a:lnTo>
                  <a:pt x="0" y="1601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165579" y="3381155"/>
            <a:ext cx="1473" cy="5105"/>
          </a:xfrm>
          <a:custGeom>
            <a:avLst/>
            <a:gdLst/>
            <a:ahLst/>
            <a:cxnLst/>
            <a:rect l="l" t="t" r="r" b="b"/>
            <a:pathLst>
              <a:path w="1473" h="5105">
                <a:moveTo>
                  <a:pt x="990" y="0"/>
                </a:moveTo>
                <a:lnTo>
                  <a:pt x="241" y="2501"/>
                </a:lnTo>
                <a:lnTo>
                  <a:pt x="25" y="3632"/>
                </a:lnTo>
                <a:lnTo>
                  <a:pt x="0" y="4076"/>
                </a:lnTo>
                <a:lnTo>
                  <a:pt x="114" y="4521"/>
                </a:lnTo>
                <a:lnTo>
                  <a:pt x="368" y="4813"/>
                </a:lnTo>
                <a:lnTo>
                  <a:pt x="711" y="4991"/>
                </a:lnTo>
                <a:lnTo>
                  <a:pt x="1473" y="51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167052" y="3379897"/>
            <a:ext cx="4648" cy="6362"/>
          </a:xfrm>
          <a:custGeom>
            <a:avLst/>
            <a:gdLst/>
            <a:ahLst/>
            <a:cxnLst/>
            <a:rect l="l" t="t" r="r" b="b"/>
            <a:pathLst>
              <a:path w="4648" h="6362">
                <a:moveTo>
                  <a:pt x="0" y="6362"/>
                </a:moveTo>
                <a:lnTo>
                  <a:pt x="1041" y="6210"/>
                </a:lnTo>
                <a:lnTo>
                  <a:pt x="1968" y="5689"/>
                </a:lnTo>
                <a:lnTo>
                  <a:pt x="3124" y="3949"/>
                </a:lnTo>
                <a:lnTo>
                  <a:pt x="464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209318" y="3360073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74" y="126"/>
                </a:lnTo>
                <a:lnTo>
                  <a:pt x="2324" y="596"/>
                </a:lnTo>
                <a:lnTo>
                  <a:pt x="1358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208137" y="3369471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0" y="0"/>
                </a:moveTo>
                <a:lnTo>
                  <a:pt x="403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212175" y="3365966"/>
            <a:ext cx="1168" cy="3505"/>
          </a:xfrm>
          <a:custGeom>
            <a:avLst/>
            <a:gdLst/>
            <a:ahLst/>
            <a:cxnLst/>
            <a:rect l="l" t="t" r="r" b="b"/>
            <a:pathLst>
              <a:path w="1168" h="3505">
                <a:moveTo>
                  <a:pt x="0" y="3505"/>
                </a:moveTo>
                <a:lnTo>
                  <a:pt x="116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213344" y="3360073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76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33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208137" y="3365966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222081" y="3309324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230793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238833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222081" y="3337860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201964" y="3337860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201964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210689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218716" y="3309324"/>
            <a:ext cx="8737" cy="28536"/>
          </a:xfrm>
          <a:custGeom>
            <a:avLst/>
            <a:gdLst/>
            <a:ahLst/>
            <a:cxnLst/>
            <a:rect l="l" t="t" r="r" b="b"/>
            <a:pathLst>
              <a:path w="8737" h="28536">
                <a:moveTo>
                  <a:pt x="0" y="28536"/>
                </a:moveTo>
                <a:lnTo>
                  <a:pt x="873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161731" y="3337860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161731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170456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178495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181848" y="3337860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181848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190573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198612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289887" y="3309324"/>
            <a:ext cx="11887" cy="11887"/>
          </a:xfrm>
          <a:custGeom>
            <a:avLst/>
            <a:gdLst/>
            <a:ahLst/>
            <a:cxnLst/>
            <a:rect l="l" t="t" r="r" b="b"/>
            <a:pathLst>
              <a:path w="11887" h="11887">
                <a:moveTo>
                  <a:pt x="11887" y="5943"/>
                </a:moveTo>
                <a:lnTo>
                  <a:pt x="11429" y="3670"/>
                </a:lnTo>
                <a:lnTo>
                  <a:pt x="10134" y="1752"/>
                </a:lnTo>
                <a:lnTo>
                  <a:pt x="8216" y="457"/>
                </a:lnTo>
                <a:lnTo>
                  <a:pt x="5943" y="0"/>
                </a:lnTo>
                <a:lnTo>
                  <a:pt x="3670" y="457"/>
                </a:lnTo>
                <a:lnTo>
                  <a:pt x="1739" y="1752"/>
                </a:lnTo>
                <a:lnTo>
                  <a:pt x="444" y="3670"/>
                </a:lnTo>
                <a:lnTo>
                  <a:pt x="0" y="5943"/>
                </a:lnTo>
                <a:lnTo>
                  <a:pt x="444" y="8216"/>
                </a:lnTo>
                <a:lnTo>
                  <a:pt x="1739" y="10147"/>
                </a:lnTo>
                <a:lnTo>
                  <a:pt x="3670" y="11442"/>
                </a:lnTo>
                <a:lnTo>
                  <a:pt x="5943" y="11887"/>
                </a:lnTo>
                <a:lnTo>
                  <a:pt x="8216" y="11442"/>
                </a:lnTo>
                <a:lnTo>
                  <a:pt x="10134" y="10147"/>
                </a:lnTo>
                <a:lnTo>
                  <a:pt x="11429" y="8216"/>
                </a:lnTo>
                <a:lnTo>
                  <a:pt x="11887" y="5943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258949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242185" y="3337860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242185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250910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160143" y="3346204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0" y="0"/>
                </a:moveTo>
                <a:lnTo>
                  <a:pt x="11732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160143" y="3343055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0"/>
                </a:moveTo>
                <a:lnTo>
                  <a:pt x="0" y="314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160143" y="3343055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1173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277466" y="3343055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314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262302" y="3309324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271014" y="3309324"/>
            <a:ext cx="16763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279066" y="3309324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0" y="28536"/>
                </a:moveTo>
                <a:lnTo>
                  <a:pt x="8712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262302" y="3337860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223758" y="3370715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205635" y="3376862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202117" y="3376862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201152" y="3387187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202498" y="3386387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207095" y="3380215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209191" y="3380215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221446" y="3380215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200047" y="3383631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3"/>
                </a:lnTo>
                <a:lnTo>
                  <a:pt x="12242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187829" y="3382564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14" y="16840"/>
                </a:lnTo>
                <a:lnTo>
                  <a:pt x="2781" y="15328"/>
                </a:lnTo>
                <a:lnTo>
                  <a:pt x="673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89595" y="3368963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194205" y="3352021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215503" y="3352021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149247" y="3370715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131111" y="3376862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181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127606" y="3376862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126641" y="3387187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127987" y="3386387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132572" y="3380215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134667" y="3380215"/>
            <a:ext cx="13436" cy="0"/>
          </a:xfrm>
          <a:custGeom>
            <a:avLst/>
            <a:gdLst/>
            <a:ahLst/>
            <a:cxnLst/>
            <a:rect l="l" t="t" r="r" b="b"/>
            <a:pathLst>
              <a:path w="13436">
                <a:moveTo>
                  <a:pt x="0" y="0"/>
                </a:moveTo>
                <a:lnTo>
                  <a:pt x="1343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146935" y="3380215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125536" y="3383631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3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113318" y="3382564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115084" y="3368963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119694" y="3352021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140992" y="3352021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072932" y="3342623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0" y="0"/>
                </a:moveTo>
                <a:lnTo>
                  <a:pt x="1410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067649" y="3342623"/>
            <a:ext cx="19392" cy="57061"/>
          </a:xfrm>
          <a:custGeom>
            <a:avLst/>
            <a:gdLst/>
            <a:ahLst/>
            <a:cxnLst/>
            <a:rect l="l" t="t" r="r" b="b"/>
            <a:pathLst>
              <a:path w="19392" h="57061">
                <a:moveTo>
                  <a:pt x="19392" y="0"/>
                </a:moveTo>
                <a:lnTo>
                  <a:pt x="0" y="5706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53540" y="3399684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141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053540" y="3396153"/>
            <a:ext cx="1193" cy="3530"/>
          </a:xfrm>
          <a:custGeom>
            <a:avLst/>
            <a:gdLst/>
            <a:ahLst/>
            <a:cxnLst/>
            <a:rect l="l" t="t" r="r" b="b"/>
            <a:pathLst>
              <a:path w="1193" h="3530">
                <a:moveTo>
                  <a:pt x="0" y="3530"/>
                </a:moveTo>
                <a:lnTo>
                  <a:pt x="119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044192" y="3396153"/>
            <a:ext cx="10540" cy="4203"/>
          </a:xfrm>
          <a:custGeom>
            <a:avLst/>
            <a:gdLst/>
            <a:ahLst/>
            <a:cxnLst/>
            <a:rect l="l" t="t" r="r" b="b"/>
            <a:pathLst>
              <a:path w="10540" h="4203">
                <a:moveTo>
                  <a:pt x="10540" y="0"/>
                </a:moveTo>
                <a:lnTo>
                  <a:pt x="4952" y="3213"/>
                </a:lnTo>
                <a:lnTo>
                  <a:pt x="0" y="420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037284" y="3387136"/>
            <a:ext cx="6908" cy="13220"/>
          </a:xfrm>
          <a:custGeom>
            <a:avLst/>
            <a:gdLst/>
            <a:ahLst/>
            <a:cxnLst/>
            <a:rect l="l" t="t" r="r" b="b"/>
            <a:pathLst>
              <a:path w="6908" h="13220">
                <a:moveTo>
                  <a:pt x="6908" y="13220"/>
                </a:moveTo>
                <a:lnTo>
                  <a:pt x="2603" y="12179"/>
                </a:lnTo>
                <a:lnTo>
                  <a:pt x="965" y="10693"/>
                </a:lnTo>
                <a:lnTo>
                  <a:pt x="0" y="8686"/>
                </a:lnTo>
                <a:lnTo>
                  <a:pt x="431" y="4279"/>
                </a:lnTo>
                <a:lnTo>
                  <a:pt x="172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039011" y="3365318"/>
            <a:ext cx="7416" cy="21818"/>
          </a:xfrm>
          <a:custGeom>
            <a:avLst/>
            <a:gdLst/>
            <a:ahLst/>
            <a:cxnLst/>
            <a:rect l="l" t="t" r="r" b="b"/>
            <a:pathLst>
              <a:path w="7416" h="21818">
                <a:moveTo>
                  <a:pt x="0" y="21818"/>
                </a:moveTo>
                <a:lnTo>
                  <a:pt x="7416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046428" y="3352021"/>
            <a:ext cx="14363" cy="13296"/>
          </a:xfrm>
          <a:custGeom>
            <a:avLst/>
            <a:gdLst/>
            <a:ahLst/>
            <a:cxnLst/>
            <a:rect l="l" t="t" r="r" b="b"/>
            <a:pathLst>
              <a:path w="14363" h="13296">
                <a:moveTo>
                  <a:pt x="0" y="13296"/>
                </a:moveTo>
                <a:lnTo>
                  <a:pt x="2159" y="7759"/>
                </a:lnTo>
                <a:lnTo>
                  <a:pt x="5727" y="3073"/>
                </a:lnTo>
                <a:lnTo>
                  <a:pt x="9791" y="812"/>
                </a:lnTo>
                <a:lnTo>
                  <a:pt x="1436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60791" y="3352021"/>
            <a:ext cx="7632" cy="3873"/>
          </a:xfrm>
          <a:custGeom>
            <a:avLst/>
            <a:gdLst/>
            <a:ahLst/>
            <a:cxnLst/>
            <a:rect l="l" t="t" r="r" b="b"/>
            <a:pathLst>
              <a:path w="7632" h="3873">
                <a:moveTo>
                  <a:pt x="0" y="0"/>
                </a:moveTo>
                <a:lnTo>
                  <a:pt x="4864" y="1117"/>
                </a:lnTo>
                <a:lnTo>
                  <a:pt x="7632" y="387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068424" y="3342623"/>
            <a:ext cx="4508" cy="13271"/>
          </a:xfrm>
          <a:custGeom>
            <a:avLst/>
            <a:gdLst/>
            <a:ahLst/>
            <a:cxnLst/>
            <a:rect l="l" t="t" r="r" b="b"/>
            <a:pathLst>
              <a:path w="4508" h="13271">
                <a:moveTo>
                  <a:pt x="0" y="13271"/>
                </a:moveTo>
                <a:lnTo>
                  <a:pt x="450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938757" y="2983149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349589" y="2983149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138464" y="3182857"/>
            <a:ext cx="11404" cy="11417"/>
          </a:xfrm>
          <a:custGeom>
            <a:avLst/>
            <a:gdLst/>
            <a:ahLst/>
            <a:cxnLst/>
            <a:rect l="l" t="t" r="r" b="b"/>
            <a:pathLst>
              <a:path w="11404" h="11417">
                <a:moveTo>
                  <a:pt x="0" y="5702"/>
                </a:moveTo>
                <a:lnTo>
                  <a:pt x="431" y="3517"/>
                </a:lnTo>
                <a:lnTo>
                  <a:pt x="1663" y="1663"/>
                </a:lnTo>
                <a:lnTo>
                  <a:pt x="3517" y="431"/>
                </a:lnTo>
                <a:lnTo>
                  <a:pt x="5702" y="0"/>
                </a:lnTo>
                <a:lnTo>
                  <a:pt x="7886" y="431"/>
                </a:lnTo>
                <a:lnTo>
                  <a:pt x="9740" y="1663"/>
                </a:lnTo>
                <a:lnTo>
                  <a:pt x="10972" y="3517"/>
                </a:lnTo>
                <a:lnTo>
                  <a:pt x="11404" y="5702"/>
                </a:lnTo>
                <a:lnTo>
                  <a:pt x="10972" y="7886"/>
                </a:lnTo>
                <a:lnTo>
                  <a:pt x="9740" y="9740"/>
                </a:lnTo>
                <a:lnTo>
                  <a:pt x="7886" y="10972"/>
                </a:lnTo>
                <a:lnTo>
                  <a:pt x="5702" y="11417"/>
                </a:lnTo>
                <a:lnTo>
                  <a:pt x="3517" y="10972"/>
                </a:lnTo>
                <a:lnTo>
                  <a:pt x="1663" y="9740"/>
                </a:lnTo>
                <a:lnTo>
                  <a:pt x="431" y="7886"/>
                </a:lnTo>
                <a:lnTo>
                  <a:pt x="0" y="5702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085963" y="3130406"/>
            <a:ext cx="116217" cy="116306"/>
          </a:xfrm>
          <a:custGeom>
            <a:avLst/>
            <a:gdLst/>
            <a:ahLst/>
            <a:cxnLst/>
            <a:rect l="l" t="t" r="r" b="b"/>
            <a:pathLst>
              <a:path w="116217" h="116306">
                <a:moveTo>
                  <a:pt x="0" y="58153"/>
                </a:moveTo>
                <a:lnTo>
                  <a:pt x="762" y="48818"/>
                </a:lnTo>
                <a:lnTo>
                  <a:pt x="2997" y="39725"/>
                </a:lnTo>
                <a:lnTo>
                  <a:pt x="6667" y="31115"/>
                </a:lnTo>
                <a:lnTo>
                  <a:pt x="11684" y="23190"/>
                </a:lnTo>
                <a:lnTo>
                  <a:pt x="17894" y="16179"/>
                </a:lnTo>
                <a:lnTo>
                  <a:pt x="25146" y="10261"/>
                </a:lnTo>
                <a:lnTo>
                  <a:pt x="33248" y="5575"/>
                </a:lnTo>
                <a:lnTo>
                  <a:pt x="42011" y="2260"/>
                </a:lnTo>
                <a:lnTo>
                  <a:pt x="51193" y="381"/>
                </a:lnTo>
                <a:lnTo>
                  <a:pt x="60540" y="0"/>
                </a:lnTo>
                <a:lnTo>
                  <a:pt x="69850" y="1130"/>
                </a:lnTo>
                <a:lnTo>
                  <a:pt x="78841" y="3733"/>
                </a:lnTo>
                <a:lnTo>
                  <a:pt x="87312" y="7759"/>
                </a:lnTo>
                <a:lnTo>
                  <a:pt x="95008" y="13068"/>
                </a:lnTo>
                <a:lnTo>
                  <a:pt x="101765" y="19558"/>
                </a:lnTo>
                <a:lnTo>
                  <a:pt x="107391" y="27051"/>
                </a:lnTo>
                <a:lnTo>
                  <a:pt x="111747" y="35344"/>
                </a:lnTo>
                <a:lnTo>
                  <a:pt x="114719" y="44234"/>
                </a:lnTo>
                <a:lnTo>
                  <a:pt x="116217" y="53467"/>
                </a:lnTo>
                <a:lnTo>
                  <a:pt x="116217" y="62839"/>
                </a:lnTo>
                <a:lnTo>
                  <a:pt x="114719" y="72085"/>
                </a:lnTo>
                <a:lnTo>
                  <a:pt x="111747" y="80962"/>
                </a:lnTo>
                <a:lnTo>
                  <a:pt x="107391" y="89268"/>
                </a:lnTo>
                <a:lnTo>
                  <a:pt x="101765" y="96748"/>
                </a:lnTo>
                <a:lnTo>
                  <a:pt x="95008" y="103238"/>
                </a:lnTo>
                <a:lnTo>
                  <a:pt x="87312" y="108559"/>
                </a:lnTo>
                <a:lnTo>
                  <a:pt x="78841" y="112572"/>
                </a:lnTo>
                <a:lnTo>
                  <a:pt x="69850" y="115176"/>
                </a:lnTo>
                <a:lnTo>
                  <a:pt x="60540" y="116306"/>
                </a:lnTo>
                <a:lnTo>
                  <a:pt x="51193" y="115938"/>
                </a:lnTo>
                <a:lnTo>
                  <a:pt x="42011" y="114058"/>
                </a:lnTo>
                <a:lnTo>
                  <a:pt x="33248" y="110731"/>
                </a:lnTo>
                <a:lnTo>
                  <a:pt x="25146" y="106057"/>
                </a:lnTo>
                <a:lnTo>
                  <a:pt x="17894" y="100126"/>
                </a:lnTo>
                <a:lnTo>
                  <a:pt x="11684" y="93116"/>
                </a:lnTo>
                <a:lnTo>
                  <a:pt x="6667" y="85204"/>
                </a:lnTo>
                <a:lnTo>
                  <a:pt x="2997" y="76581"/>
                </a:lnTo>
                <a:lnTo>
                  <a:pt x="762" y="67487"/>
                </a:lnTo>
                <a:lnTo>
                  <a:pt x="0" y="58153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068856" y="3113248"/>
            <a:ext cx="150634" cy="150634"/>
          </a:xfrm>
          <a:custGeom>
            <a:avLst/>
            <a:gdLst/>
            <a:ahLst/>
            <a:cxnLst/>
            <a:rect l="l" t="t" r="r" b="b"/>
            <a:pathLst>
              <a:path w="150634" h="150634">
                <a:moveTo>
                  <a:pt x="0" y="75311"/>
                </a:moveTo>
                <a:lnTo>
                  <a:pt x="761" y="64592"/>
                </a:lnTo>
                <a:lnTo>
                  <a:pt x="3047" y="54089"/>
                </a:lnTo>
                <a:lnTo>
                  <a:pt x="6794" y="44030"/>
                </a:lnTo>
                <a:lnTo>
                  <a:pt x="11950" y="34594"/>
                </a:lnTo>
                <a:lnTo>
                  <a:pt x="18389" y="25996"/>
                </a:lnTo>
                <a:lnTo>
                  <a:pt x="25984" y="18389"/>
                </a:lnTo>
                <a:lnTo>
                  <a:pt x="34594" y="11950"/>
                </a:lnTo>
                <a:lnTo>
                  <a:pt x="44018" y="6794"/>
                </a:lnTo>
                <a:lnTo>
                  <a:pt x="54101" y="3048"/>
                </a:lnTo>
                <a:lnTo>
                  <a:pt x="64592" y="762"/>
                </a:lnTo>
                <a:lnTo>
                  <a:pt x="75310" y="0"/>
                </a:lnTo>
                <a:lnTo>
                  <a:pt x="86029" y="762"/>
                </a:lnTo>
                <a:lnTo>
                  <a:pt x="96532" y="3048"/>
                </a:lnTo>
                <a:lnTo>
                  <a:pt x="106603" y="6794"/>
                </a:lnTo>
                <a:lnTo>
                  <a:pt x="116027" y="11950"/>
                </a:lnTo>
                <a:lnTo>
                  <a:pt x="124637" y="18389"/>
                </a:lnTo>
                <a:lnTo>
                  <a:pt x="132232" y="25996"/>
                </a:lnTo>
                <a:lnTo>
                  <a:pt x="138671" y="34594"/>
                </a:lnTo>
                <a:lnTo>
                  <a:pt x="143827" y="44030"/>
                </a:lnTo>
                <a:lnTo>
                  <a:pt x="147573" y="54089"/>
                </a:lnTo>
                <a:lnTo>
                  <a:pt x="149859" y="64592"/>
                </a:lnTo>
                <a:lnTo>
                  <a:pt x="150634" y="75311"/>
                </a:lnTo>
                <a:lnTo>
                  <a:pt x="149859" y="86029"/>
                </a:lnTo>
                <a:lnTo>
                  <a:pt x="147573" y="96532"/>
                </a:lnTo>
                <a:lnTo>
                  <a:pt x="143827" y="106603"/>
                </a:lnTo>
                <a:lnTo>
                  <a:pt x="138671" y="116039"/>
                </a:lnTo>
                <a:lnTo>
                  <a:pt x="132232" y="124637"/>
                </a:lnTo>
                <a:lnTo>
                  <a:pt x="124637" y="132232"/>
                </a:lnTo>
                <a:lnTo>
                  <a:pt x="116027" y="138671"/>
                </a:lnTo>
                <a:lnTo>
                  <a:pt x="106603" y="143827"/>
                </a:lnTo>
                <a:lnTo>
                  <a:pt x="96532" y="147586"/>
                </a:lnTo>
                <a:lnTo>
                  <a:pt x="86029" y="149872"/>
                </a:lnTo>
                <a:lnTo>
                  <a:pt x="75310" y="150634"/>
                </a:lnTo>
                <a:lnTo>
                  <a:pt x="64592" y="149872"/>
                </a:lnTo>
                <a:lnTo>
                  <a:pt x="54101" y="147586"/>
                </a:lnTo>
                <a:lnTo>
                  <a:pt x="44018" y="143827"/>
                </a:lnTo>
                <a:lnTo>
                  <a:pt x="34594" y="138671"/>
                </a:lnTo>
                <a:lnTo>
                  <a:pt x="25984" y="132232"/>
                </a:lnTo>
                <a:lnTo>
                  <a:pt x="18389" y="124637"/>
                </a:lnTo>
                <a:lnTo>
                  <a:pt x="11950" y="116039"/>
                </a:lnTo>
                <a:lnTo>
                  <a:pt x="6794" y="106603"/>
                </a:lnTo>
                <a:lnTo>
                  <a:pt x="3047" y="96532"/>
                </a:lnTo>
                <a:lnTo>
                  <a:pt x="761" y="86029"/>
                </a:lnTo>
                <a:lnTo>
                  <a:pt x="0" y="75311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028902" y="3073345"/>
            <a:ext cx="230339" cy="230428"/>
          </a:xfrm>
          <a:custGeom>
            <a:avLst/>
            <a:gdLst/>
            <a:ahLst/>
            <a:cxnLst/>
            <a:rect l="l" t="t" r="r" b="b"/>
            <a:pathLst>
              <a:path w="230339" h="230428">
                <a:moveTo>
                  <a:pt x="0" y="115214"/>
                </a:moveTo>
                <a:lnTo>
                  <a:pt x="749" y="128358"/>
                </a:lnTo>
                <a:lnTo>
                  <a:pt x="2997" y="141325"/>
                </a:lnTo>
                <a:lnTo>
                  <a:pt x="6705" y="153949"/>
                </a:lnTo>
                <a:lnTo>
                  <a:pt x="11836" y="166077"/>
                </a:lnTo>
                <a:lnTo>
                  <a:pt x="18300" y="177533"/>
                </a:lnTo>
                <a:lnTo>
                  <a:pt x="26034" y="188175"/>
                </a:lnTo>
                <a:lnTo>
                  <a:pt x="34937" y="197878"/>
                </a:lnTo>
                <a:lnTo>
                  <a:pt x="44881" y="206489"/>
                </a:lnTo>
                <a:lnTo>
                  <a:pt x="55740" y="213918"/>
                </a:lnTo>
                <a:lnTo>
                  <a:pt x="67386" y="220065"/>
                </a:lnTo>
                <a:lnTo>
                  <a:pt x="79654" y="224840"/>
                </a:lnTo>
                <a:lnTo>
                  <a:pt x="92379" y="228180"/>
                </a:lnTo>
                <a:lnTo>
                  <a:pt x="105397" y="230047"/>
                </a:lnTo>
                <a:lnTo>
                  <a:pt x="118554" y="230428"/>
                </a:lnTo>
                <a:lnTo>
                  <a:pt x="131673" y="229298"/>
                </a:lnTo>
                <a:lnTo>
                  <a:pt x="144564" y="226694"/>
                </a:lnTo>
                <a:lnTo>
                  <a:pt x="157086" y="222630"/>
                </a:lnTo>
                <a:lnTo>
                  <a:pt x="169049" y="217157"/>
                </a:lnTo>
                <a:lnTo>
                  <a:pt x="180327" y="210362"/>
                </a:lnTo>
                <a:lnTo>
                  <a:pt x="190741" y="202323"/>
                </a:lnTo>
                <a:lnTo>
                  <a:pt x="200177" y="193154"/>
                </a:lnTo>
                <a:lnTo>
                  <a:pt x="208508" y="182968"/>
                </a:lnTo>
                <a:lnTo>
                  <a:pt x="215633" y="171894"/>
                </a:lnTo>
                <a:lnTo>
                  <a:pt x="221437" y="160083"/>
                </a:lnTo>
                <a:lnTo>
                  <a:pt x="225856" y="147688"/>
                </a:lnTo>
                <a:lnTo>
                  <a:pt x="228841" y="134873"/>
                </a:lnTo>
                <a:lnTo>
                  <a:pt x="230339" y="121792"/>
                </a:lnTo>
                <a:lnTo>
                  <a:pt x="230339" y="108635"/>
                </a:lnTo>
                <a:lnTo>
                  <a:pt x="228841" y="95567"/>
                </a:lnTo>
                <a:lnTo>
                  <a:pt x="225856" y="82740"/>
                </a:lnTo>
                <a:lnTo>
                  <a:pt x="221437" y="70345"/>
                </a:lnTo>
                <a:lnTo>
                  <a:pt x="215633" y="58534"/>
                </a:lnTo>
                <a:lnTo>
                  <a:pt x="208508" y="47472"/>
                </a:lnTo>
                <a:lnTo>
                  <a:pt x="200177" y="37287"/>
                </a:lnTo>
                <a:lnTo>
                  <a:pt x="190741" y="28105"/>
                </a:lnTo>
                <a:lnTo>
                  <a:pt x="180327" y="20065"/>
                </a:lnTo>
                <a:lnTo>
                  <a:pt x="169049" y="13271"/>
                </a:lnTo>
                <a:lnTo>
                  <a:pt x="157086" y="7810"/>
                </a:lnTo>
                <a:lnTo>
                  <a:pt x="144564" y="3746"/>
                </a:lnTo>
                <a:lnTo>
                  <a:pt x="131673" y="1130"/>
                </a:lnTo>
                <a:lnTo>
                  <a:pt x="118554" y="0"/>
                </a:lnTo>
                <a:lnTo>
                  <a:pt x="105397" y="380"/>
                </a:lnTo>
                <a:lnTo>
                  <a:pt x="92379" y="2247"/>
                </a:lnTo>
                <a:lnTo>
                  <a:pt x="79654" y="5600"/>
                </a:lnTo>
                <a:lnTo>
                  <a:pt x="67386" y="10375"/>
                </a:lnTo>
                <a:lnTo>
                  <a:pt x="55740" y="16509"/>
                </a:lnTo>
                <a:lnTo>
                  <a:pt x="44881" y="23939"/>
                </a:lnTo>
                <a:lnTo>
                  <a:pt x="34937" y="32562"/>
                </a:lnTo>
                <a:lnTo>
                  <a:pt x="26034" y="42252"/>
                </a:lnTo>
                <a:lnTo>
                  <a:pt x="18300" y="52908"/>
                </a:lnTo>
                <a:lnTo>
                  <a:pt x="11836" y="64363"/>
                </a:lnTo>
                <a:lnTo>
                  <a:pt x="6705" y="76479"/>
                </a:lnTo>
                <a:lnTo>
                  <a:pt x="2997" y="89115"/>
                </a:lnTo>
                <a:lnTo>
                  <a:pt x="749" y="102082"/>
                </a:lnTo>
                <a:lnTo>
                  <a:pt x="0" y="115214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112315" y="3370715"/>
            <a:ext cx="2095" cy="6146"/>
          </a:xfrm>
          <a:custGeom>
            <a:avLst/>
            <a:gdLst/>
            <a:ahLst/>
            <a:cxnLst/>
            <a:rect l="l" t="t" r="r" b="b"/>
            <a:pathLst>
              <a:path w="2095" h="6146">
                <a:moveTo>
                  <a:pt x="2095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094192" y="3376862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090687" y="3376862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089722" y="3387187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091068" y="3386387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095653" y="3380215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097748" y="3380215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110016" y="3380215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088617" y="3383631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3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076400" y="3382564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078165" y="3368963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082775" y="3352021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104073" y="3352021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031797" y="3406529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0"/>
                </a:moveTo>
                <a:lnTo>
                  <a:pt x="0" y="455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031797" y="3406529"/>
            <a:ext cx="118846" cy="0"/>
          </a:xfrm>
          <a:custGeom>
            <a:avLst/>
            <a:gdLst/>
            <a:ahLst/>
            <a:cxnLst/>
            <a:rect l="l" t="t" r="r" b="b"/>
            <a:pathLst>
              <a:path w="118846">
                <a:moveTo>
                  <a:pt x="11884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146478" y="3396331"/>
            <a:ext cx="4165" cy="10198"/>
          </a:xfrm>
          <a:custGeom>
            <a:avLst/>
            <a:gdLst/>
            <a:ahLst/>
            <a:cxnLst/>
            <a:rect l="l" t="t" r="r" b="b"/>
            <a:pathLst>
              <a:path w="4165" h="10198">
                <a:moveTo>
                  <a:pt x="4165" y="10198"/>
                </a:moveTo>
                <a:lnTo>
                  <a:pt x="2336" y="9309"/>
                </a:lnTo>
                <a:lnTo>
                  <a:pt x="596" y="7467"/>
                </a:lnTo>
                <a:lnTo>
                  <a:pt x="0" y="5003"/>
                </a:lnTo>
                <a:lnTo>
                  <a:pt x="85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147329" y="3396331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0" y="0"/>
                </a:moveTo>
                <a:lnTo>
                  <a:pt x="140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161032" y="3396331"/>
            <a:ext cx="1396" cy="3352"/>
          </a:xfrm>
          <a:custGeom>
            <a:avLst/>
            <a:gdLst/>
            <a:ahLst/>
            <a:cxnLst/>
            <a:rect l="l" t="t" r="r" b="b"/>
            <a:pathLst>
              <a:path w="1397" h="3352">
                <a:moveTo>
                  <a:pt x="393" y="0"/>
                </a:moveTo>
                <a:lnTo>
                  <a:pt x="0" y="2082"/>
                </a:lnTo>
                <a:lnTo>
                  <a:pt x="101" y="2603"/>
                </a:lnTo>
                <a:lnTo>
                  <a:pt x="393" y="3048"/>
                </a:lnTo>
                <a:lnTo>
                  <a:pt x="863" y="3289"/>
                </a:lnTo>
                <a:lnTo>
                  <a:pt x="1397" y="335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162429" y="3394566"/>
            <a:ext cx="4292" cy="5118"/>
          </a:xfrm>
          <a:custGeom>
            <a:avLst/>
            <a:gdLst/>
            <a:ahLst/>
            <a:cxnLst/>
            <a:rect l="l" t="t" r="r" b="b"/>
            <a:pathLst>
              <a:path w="4292" h="5118">
                <a:moveTo>
                  <a:pt x="0" y="5118"/>
                </a:moveTo>
                <a:lnTo>
                  <a:pt x="1727" y="4673"/>
                </a:lnTo>
                <a:lnTo>
                  <a:pt x="2412" y="4089"/>
                </a:lnTo>
                <a:lnTo>
                  <a:pt x="2908" y="3327"/>
                </a:lnTo>
                <a:lnTo>
                  <a:pt x="429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166722" y="3390908"/>
            <a:ext cx="1231" cy="3657"/>
          </a:xfrm>
          <a:custGeom>
            <a:avLst/>
            <a:gdLst/>
            <a:ahLst/>
            <a:cxnLst/>
            <a:rect l="l" t="t" r="r" b="b"/>
            <a:pathLst>
              <a:path w="1231" h="3657">
                <a:moveTo>
                  <a:pt x="0" y="3657"/>
                </a:moveTo>
                <a:lnTo>
                  <a:pt x="123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158670" y="3390908"/>
            <a:ext cx="9283" cy="3403"/>
          </a:xfrm>
          <a:custGeom>
            <a:avLst/>
            <a:gdLst/>
            <a:ahLst/>
            <a:cxnLst/>
            <a:rect l="l" t="t" r="r" b="b"/>
            <a:pathLst>
              <a:path w="9283" h="3403">
                <a:moveTo>
                  <a:pt x="9283" y="0"/>
                </a:moveTo>
                <a:lnTo>
                  <a:pt x="4330" y="2628"/>
                </a:lnTo>
                <a:lnTo>
                  <a:pt x="0" y="340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151139" y="3381510"/>
            <a:ext cx="7531" cy="12801"/>
          </a:xfrm>
          <a:custGeom>
            <a:avLst/>
            <a:gdLst/>
            <a:ahLst/>
            <a:cxnLst/>
            <a:rect l="l" t="t" r="r" b="b"/>
            <a:pathLst>
              <a:path w="7531" h="12801">
                <a:moveTo>
                  <a:pt x="7531" y="12801"/>
                </a:moveTo>
                <a:lnTo>
                  <a:pt x="3086" y="12052"/>
                </a:lnTo>
                <a:lnTo>
                  <a:pt x="1206" y="10782"/>
                </a:lnTo>
                <a:lnTo>
                  <a:pt x="0" y="8877"/>
                </a:lnTo>
                <a:lnTo>
                  <a:pt x="0" y="4381"/>
                </a:lnTo>
                <a:lnTo>
                  <a:pt x="121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152358" y="3364530"/>
            <a:ext cx="5765" cy="16979"/>
          </a:xfrm>
          <a:custGeom>
            <a:avLst/>
            <a:gdLst/>
            <a:ahLst/>
            <a:cxnLst/>
            <a:rect l="l" t="t" r="r" b="b"/>
            <a:pathLst>
              <a:path w="5765" h="16979">
                <a:moveTo>
                  <a:pt x="0" y="16979"/>
                </a:moveTo>
                <a:lnTo>
                  <a:pt x="57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158124" y="3352021"/>
            <a:ext cx="14097" cy="12509"/>
          </a:xfrm>
          <a:custGeom>
            <a:avLst/>
            <a:gdLst/>
            <a:ahLst/>
            <a:cxnLst/>
            <a:rect l="l" t="t" r="r" b="b"/>
            <a:pathLst>
              <a:path w="14097" h="12509">
                <a:moveTo>
                  <a:pt x="0" y="12509"/>
                </a:moveTo>
                <a:lnTo>
                  <a:pt x="2273" y="7289"/>
                </a:lnTo>
                <a:lnTo>
                  <a:pt x="5791" y="2844"/>
                </a:lnTo>
                <a:lnTo>
                  <a:pt x="9690" y="673"/>
                </a:lnTo>
                <a:lnTo>
                  <a:pt x="1409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172221" y="3352021"/>
            <a:ext cx="7480" cy="4343"/>
          </a:xfrm>
          <a:custGeom>
            <a:avLst/>
            <a:gdLst/>
            <a:ahLst/>
            <a:cxnLst/>
            <a:rect l="l" t="t" r="r" b="b"/>
            <a:pathLst>
              <a:path w="7480" h="4343">
                <a:moveTo>
                  <a:pt x="0" y="0"/>
                </a:moveTo>
                <a:lnTo>
                  <a:pt x="2552" y="279"/>
                </a:lnTo>
                <a:lnTo>
                  <a:pt x="4914" y="1282"/>
                </a:lnTo>
                <a:lnTo>
                  <a:pt x="7480" y="434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179701" y="3352694"/>
            <a:ext cx="1917" cy="3670"/>
          </a:xfrm>
          <a:custGeom>
            <a:avLst/>
            <a:gdLst/>
            <a:ahLst/>
            <a:cxnLst/>
            <a:rect l="l" t="t" r="r" b="b"/>
            <a:pathLst>
              <a:path w="1917" h="3670">
                <a:moveTo>
                  <a:pt x="0" y="3670"/>
                </a:moveTo>
                <a:lnTo>
                  <a:pt x="1917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181619" y="3352694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182762" y="3352694"/>
            <a:ext cx="12280" cy="36156"/>
          </a:xfrm>
          <a:custGeom>
            <a:avLst/>
            <a:gdLst/>
            <a:ahLst/>
            <a:cxnLst/>
            <a:rect l="l" t="t" r="r" b="b"/>
            <a:pathLst>
              <a:path w="12280" h="36156">
                <a:moveTo>
                  <a:pt x="12280" y="0"/>
                </a:moveTo>
                <a:lnTo>
                  <a:pt x="0" y="3615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168195" y="3388851"/>
            <a:ext cx="14566" cy="17678"/>
          </a:xfrm>
          <a:custGeom>
            <a:avLst/>
            <a:gdLst/>
            <a:ahLst/>
            <a:cxnLst/>
            <a:rect l="l" t="t" r="r" b="b"/>
            <a:pathLst>
              <a:path w="14566" h="17678">
                <a:moveTo>
                  <a:pt x="14566" y="0"/>
                </a:moveTo>
                <a:lnTo>
                  <a:pt x="12293" y="6375"/>
                </a:lnTo>
                <a:lnTo>
                  <a:pt x="8991" y="12217"/>
                </a:lnTo>
                <a:lnTo>
                  <a:pt x="4864" y="15557"/>
                </a:lnTo>
                <a:lnTo>
                  <a:pt x="0" y="1767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168195" y="3406529"/>
            <a:ext cx="96583" cy="0"/>
          </a:xfrm>
          <a:custGeom>
            <a:avLst/>
            <a:gdLst/>
            <a:ahLst/>
            <a:cxnLst/>
            <a:rect l="l" t="t" r="r" b="b"/>
            <a:pathLst>
              <a:path w="96583">
                <a:moveTo>
                  <a:pt x="965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264779" y="3406529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455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031797" y="3411089"/>
            <a:ext cx="232981" cy="0"/>
          </a:xfrm>
          <a:custGeom>
            <a:avLst/>
            <a:gdLst/>
            <a:ahLst/>
            <a:cxnLst/>
            <a:rect l="l" t="t" r="r" b="b"/>
            <a:pathLst>
              <a:path w="232981">
                <a:moveTo>
                  <a:pt x="0" y="0"/>
                </a:moveTo>
                <a:lnTo>
                  <a:pt x="23298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60677" y="3370715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242554" y="3376862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239036" y="3376862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238071" y="3387187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239417" y="3386387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86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244014" y="3380215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246110" y="3380215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258378" y="3380215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236978" y="3383631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3"/>
                </a:lnTo>
                <a:lnTo>
                  <a:pt x="12230" y="13246"/>
                </a:lnTo>
                <a:lnTo>
                  <a:pt x="6388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224748" y="3382564"/>
            <a:ext cx="12230" cy="17792"/>
          </a:xfrm>
          <a:custGeom>
            <a:avLst/>
            <a:gdLst/>
            <a:ahLst/>
            <a:cxnLst/>
            <a:rect l="l" t="t" r="r" b="b"/>
            <a:pathLst>
              <a:path w="12230" h="17792">
                <a:moveTo>
                  <a:pt x="12230" y="17792"/>
                </a:moveTo>
                <a:lnTo>
                  <a:pt x="5715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226514" y="3368963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231124" y="3352021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252422" y="3352021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33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296440" y="3312448"/>
            <a:ext cx="1308" cy="1066"/>
          </a:xfrm>
          <a:custGeom>
            <a:avLst/>
            <a:gdLst/>
            <a:ahLst/>
            <a:cxnLst/>
            <a:rect l="l" t="t" r="r" b="b"/>
            <a:pathLst>
              <a:path w="1308" h="1066">
                <a:moveTo>
                  <a:pt x="1308" y="1066"/>
                </a:moveTo>
                <a:lnTo>
                  <a:pt x="1181" y="558"/>
                </a:lnTo>
                <a:lnTo>
                  <a:pt x="825" y="165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293443" y="3318493"/>
            <a:ext cx="965" cy="0"/>
          </a:xfrm>
          <a:custGeom>
            <a:avLst/>
            <a:gdLst/>
            <a:ahLst/>
            <a:cxnLst/>
            <a:rect l="l" t="t" r="r" b="b"/>
            <a:pathLst>
              <a:path w="965">
                <a:moveTo>
                  <a:pt x="9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294408" y="3315432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294408" y="3315432"/>
            <a:ext cx="990" cy="0"/>
          </a:xfrm>
          <a:custGeom>
            <a:avLst/>
            <a:gdLst/>
            <a:ahLst/>
            <a:cxnLst/>
            <a:rect l="l" t="t" r="r" b="b"/>
            <a:pathLst>
              <a:path w="990">
                <a:moveTo>
                  <a:pt x="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295398" y="3315432"/>
            <a:ext cx="469" cy="25"/>
          </a:xfrm>
          <a:custGeom>
            <a:avLst/>
            <a:gdLst/>
            <a:ahLst/>
            <a:cxnLst/>
            <a:rect l="l" t="t" r="r" b="b"/>
            <a:pathLst>
              <a:path w="469" h="25">
                <a:moveTo>
                  <a:pt x="469" y="25"/>
                </a:moveTo>
                <a:lnTo>
                  <a:pt x="203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295868" y="3315458"/>
            <a:ext cx="1435" cy="1600"/>
          </a:xfrm>
          <a:custGeom>
            <a:avLst/>
            <a:gdLst/>
            <a:ahLst/>
            <a:cxnLst/>
            <a:rect l="l" t="t" r="r" b="b"/>
            <a:pathLst>
              <a:path w="1435" h="1600">
                <a:moveTo>
                  <a:pt x="1435" y="1600"/>
                </a:moveTo>
                <a:lnTo>
                  <a:pt x="1041" y="965"/>
                </a:lnTo>
                <a:lnTo>
                  <a:pt x="761" y="571"/>
                </a:lnTo>
                <a:lnTo>
                  <a:pt x="431" y="215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297303" y="3317058"/>
            <a:ext cx="850" cy="1435"/>
          </a:xfrm>
          <a:custGeom>
            <a:avLst/>
            <a:gdLst/>
            <a:ahLst/>
            <a:cxnLst/>
            <a:rect l="l" t="t" r="r" b="b"/>
            <a:pathLst>
              <a:path w="850" h="1435">
                <a:moveTo>
                  <a:pt x="850" y="143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298154" y="3318493"/>
            <a:ext cx="1117" cy="0"/>
          </a:xfrm>
          <a:custGeom>
            <a:avLst/>
            <a:gdLst/>
            <a:ahLst/>
            <a:cxnLst/>
            <a:rect l="l" t="t" r="r" b="b"/>
            <a:pathLst>
              <a:path w="1117">
                <a:moveTo>
                  <a:pt x="11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298142" y="3316613"/>
            <a:ext cx="1130" cy="1879"/>
          </a:xfrm>
          <a:custGeom>
            <a:avLst/>
            <a:gdLst/>
            <a:ahLst/>
            <a:cxnLst/>
            <a:rect l="l" t="t" r="r" b="b"/>
            <a:pathLst>
              <a:path w="1130" h="1879">
                <a:moveTo>
                  <a:pt x="0" y="0"/>
                </a:moveTo>
                <a:lnTo>
                  <a:pt x="1130" y="187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297430" y="3315674"/>
            <a:ext cx="711" cy="939"/>
          </a:xfrm>
          <a:custGeom>
            <a:avLst/>
            <a:gdLst/>
            <a:ahLst/>
            <a:cxnLst/>
            <a:rect l="l" t="t" r="r" b="b"/>
            <a:pathLst>
              <a:path w="711" h="939">
                <a:moveTo>
                  <a:pt x="0" y="0"/>
                </a:moveTo>
                <a:lnTo>
                  <a:pt x="431" y="495"/>
                </a:lnTo>
                <a:lnTo>
                  <a:pt x="711" y="93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296897" y="3315343"/>
            <a:ext cx="533" cy="330"/>
          </a:xfrm>
          <a:custGeom>
            <a:avLst/>
            <a:gdLst/>
            <a:ahLst/>
            <a:cxnLst/>
            <a:rect l="l" t="t" r="r" b="b"/>
            <a:pathLst>
              <a:path w="533" h="330">
                <a:moveTo>
                  <a:pt x="0" y="0"/>
                </a:moveTo>
                <a:lnTo>
                  <a:pt x="304" y="165"/>
                </a:lnTo>
                <a:lnTo>
                  <a:pt x="533" y="33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96897" y="3313502"/>
            <a:ext cx="1803" cy="1841"/>
          </a:xfrm>
          <a:custGeom>
            <a:avLst/>
            <a:gdLst/>
            <a:ahLst/>
            <a:cxnLst/>
            <a:rect l="l" t="t" r="r" b="b"/>
            <a:pathLst>
              <a:path w="1803" h="1841">
                <a:moveTo>
                  <a:pt x="1803" y="0"/>
                </a:moveTo>
                <a:lnTo>
                  <a:pt x="1651" y="774"/>
                </a:lnTo>
                <a:lnTo>
                  <a:pt x="1155" y="1396"/>
                </a:lnTo>
                <a:lnTo>
                  <a:pt x="0" y="184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96414" y="3311648"/>
            <a:ext cx="2285" cy="1854"/>
          </a:xfrm>
          <a:custGeom>
            <a:avLst/>
            <a:gdLst/>
            <a:ahLst/>
            <a:cxnLst/>
            <a:rect l="l" t="t" r="r" b="b"/>
            <a:pathLst>
              <a:path w="2286" h="1854">
                <a:moveTo>
                  <a:pt x="0" y="0"/>
                </a:moveTo>
                <a:lnTo>
                  <a:pt x="939" y="76"/>
                </a:lnTo>
                <a:lnTo>
                  <a:pt x="1765" y="495"/>
                </a:lnTo>
                <a:lnTo>
                  <a:pt x="2171" y="1117"/>
                </a:lnTo>
                <a:lnTo>
                  <a:pt x="2285" y="185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293443" y="3311648"/>
            <a:ext cx="2971" cy="0"/>
          </a:xfrm>
          <a:custGeom>
            <a:avLst/>
            <a:gdLst/>
            <a:ahLst/>
            <a:cxnLst/>
            <a:rect l="l" t="t" r="r" b="b"/>
            <a:pathLst>
              <a:path w="2971">
                <a:moveTo>
                  <a:pt x="0" y="0"/>
                </a:moveTo>
                <a:lnTo>
                  <a:pt x="297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293443" y="3311648"/>
            <a:ext cx="0" cy="6845"/>
          </a:xfrm>
          <a:custGeom>
            <a:avLst/>
            <a:gdLst/>
            <a:ahLst/>
            <a:cxnLst/>
            <a:rect l="l" t="t" r="r" b="b"/>
            <a:pathLst>
              <a:path h="6845">
                <a:moveTo>
                  <a:pt x="0" y="684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294408" y="3314632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294408" y="3312448"/>
            <a:ext cx="0" cy="2184"/>
          </a:xfrm>
          <a:custGeom>
            <a:avLst/>
            <a:gdLst/>
            <a:ahLst/>
            <a:cxnLst/>
            <a:rect l="l" t="t" r="r" b="b"/>
            <a:pathLst>
              <a:path h="2184">
                <a:moveTo>
                  <a:pt x="0" y="0"/>
                </a:moveTo>
                <a:lnTo>
                  <a:pt x="0" y="218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294408" y="3312448"/>
            <a:ext cx="2032" cy="0"/>
          </a:xfrm>
          <a:custGeom>
            <a:avLst/>
            <a:gdLst/>
            <a:ahLst/>
            <a:cxnLst/>
            <a:rect l="l" t="t" r="r" b="b"/>
            <a:pathLst>
              <a:path w="2032">
                <a:moveTo>
                  <a:pt x="20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296237" y="3313515"/>
            <a:ext cx="1511" cy="1117"/>
          </a:xfrm>
          <a:custGeom>
            <a:avLst/>
            <a:gdLst/>
            <a:ahLst/>
            <a:cxnLst/>
            <a:rect l="l" t="t" r="r" b="b"/>
            <a:pathLst>
              <a:path w="1511" h="1117">
                <a:moveTo>
                  <a:pt x="0" y="1117"/>
                </a:moveTo>
                <a:lnTo>
                  <a:pt x="596" y="1079"/>
                </a:lnTo>
                <a:lnTo>
                  <a:pt x="1142" y="850"/>
                </a:lnTo>
                <a:lnTo>
                  <a:pt x="1409" y="469"/>
                </a:lnTo>
                <a:lnTo>
                  <a:pt x="151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137652" y="3365966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0" y="3505"/>
                </a:moveTo>
                <a:lnTo>
                  <a:pt x="119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133626" y="3369471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138845" y="3360073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55" y="558"/>
                </a:lnTo>
                <a:lnTo>
                  <a:pt x="901" y="228"/>
                </a:lnTo>
                <a:lnTo>
                  <a:pt x="508" y="50"/>
                </a:lnTo>
                <a:lnTo>
                  <a:pt x="8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134807" y="3360073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133626" y="3365966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245056" y="3369471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249081" y="3365966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0" y="3505"/>
                </a:moveTo>
                <a:lnTo>
                  <a:pt x="119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250275" y="3360073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55" y="558"/>
                </a:lnTo>
                <a:lnTo>
                  <a:pt x="901" y="228"/>
                </a:lnTo>
                <a:lnTo>
                  <a:pt x="520" y="50"/>
                </a:lnTo>
                <a:lnTo>
                  <a:pt x="8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246249" y="3360073"/>
            <a:ext cx="4114" cy="5892"/>
          </a:xfrm>
          <a:custGeom>
            <a:avLst/>
            <a:gdLst/>
            <a:ahLst/>
            <a:cxnLst/>
            <a:rect l="l" t="t" r="r" b="b"/>
            <a:pathLst>
              <a:path w="4114" h="5892">
                <a:moveTo>
                  <a:pt x="4114" y="0"/>
                </a:moveTo>
                <a:lnTo>
                  <a:pt x="3162" y="126"/>
                </a:lnTo>
                <a:lnTo>
                  <a:pt x="2311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245056" y="3365966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1193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606665" y="2975161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631773" y="3028793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0"/>
                </a:moveTo>
                <a:lnTo>
                  <a:pt x="7988" y="39941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648573" y="3028793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399415"/>
                </a:moveTo>
                <a:lnTo>
                  <a:pt x="798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606665" y="3000269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0"/>
                </a:moveTo>
                <a:lnTo>
                  <a:pt x="25107" y="2852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606665" y="2983149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656561" y="3000269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28524"/>
                </a:moveTo>
                <a:lnTo>
                  <a:pt x="2510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681669" y="2983149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638618" y="2975161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649716" y="2975161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804277" y="1916870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804277" y="1891242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707846" y="2019727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707846" y="1916870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1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6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2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484057" y="1916870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33" y="21005"/>
                </a:lnTo>
                <a:lnTo>
                  <a:pt x="38950" y="13487"/>
                </a:lnTo>
                <a:lnTo>
                  <a:pt x="26555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636345" y="2837074"/>
            <a:ext cx="1015644" cy="0"/>
          </a:xfrm>
          <a:custGeom>
            <a:avLst/>
            <a:gdLst/>
            <a:ahLst/>
            <a:cxnLst/>
            <a:rect l="l" t="t" r="r" b="b"/>
            <a:pathLst>
              <a:path w="1015644">
                <a:moveTo>
                  <a:pt x="1015644" y="0"/>
                </a:moveTo>
                <a:lnTo>
                  <a:pt x="1015644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613510" y="2859896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636345" y="2019727"/>
            <a:ext cx="71500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580488" y="2019727"/>
            <a:ext cx="71501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613510" y="2837074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0"/>
                </a:moveTo>
                <a:lnTo>
                  <a:pt x="18376" y="444"/>
                </a:lnTo>
                <a:lnTo>
                  <a:pt x="14097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651989" y="2837074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22821"/>
                </a:moveTo>
                <a:lnTo>
                  <a:pt x="22390" y="18376"/>
                </a:lnTo>
                <a:lnTo>
                  <a:pt x="21094" y="14084"/>
                </a:lnTo>
                <a:lnTo>
                  <a:pt x="18986" y="10147"/>
                </a:lnTo>
                <a:lnTo>
                  <a:pt x="16154" y="6680"/>
                </a:lnTo>
                <a:lnTo>
                  <a:pt x="12687" y="3848"/>
                </a:lnTo>
                <a:lnTo>
                  <a:pt x="8737" y="1739"/>
                </a:lnTo>
                <a:lnTo>
                  <a:pt x="4457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606665" y="2859896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674824" y="2859896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760883" y="4215806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  <a:lnTo>
                  <a:pt x="0" y="53733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76758" y="4264130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  <a:lnTo>
                  <a:pt x="0" y="54051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740347" y="4672905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51805" y="4054811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99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51805" y="4054811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99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99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214274" y="4117580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1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1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8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5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7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5"/>
                </a:lnTo>
                <a:lnTo>
                  <a:pt x="516305" y="475107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1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214274" y="4117580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1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1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8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5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7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5"/>
                </a:lnTo>
                <a:lnTo>
                  <a:pt x="516305" y="475107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1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8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5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7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5"/>
                </a:lnTo>
                <a:lnTo>
                  <a:pt x="516305" y="475107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1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60887" y="4030131"/>
            <a:ext cx="262483" cy="239407"/>
          </a:xfrm>
          <a:custGeom>
            <a:avLst/>
            <a:gdLst/>
            <a:ahLst/>
            <a:cxnLst/>
            <a:rect l="l" t="t" r="r" b="b"/>
            <a:pathLst>
              <a:path w="262483" h="239407">
                <a:moveTo>
                  <a:pt x="262483" y="0"/>
                </a:moveTo>
                <a:lnTo>
                  <a:pt x="0" y="23940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576762" y="3904858"/>
            <a:ext cx="446608" cy="413321"/>
          </a:xfrm>
          <a:custGeom>
            <a:avLst/>
            <a:gdLst/>
            <a:ahLst/>
            <a:cxnLst/>
            <a:rect l="l" t="t" r="r" b="b"/>
            <a:pathLst>
              <a:path w="446608" h="413321">
                <a:moveTo>
                  <a:pt x="446608" y="0"/>
                </a:moveTo>
                <a:lnTo>
                  <a:pt x="0" y="41332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40351" y="4672904"/>
            <a:ext cx="283019" cy="297307"/>
          </a:xfrm>
          <a:custGeom>
            <a:avLst/>
            <a:gdLst/>
            <a:ahLst/>
            <a:cxnLst/>
            <a:rect l="l" t="t" r="r" b="b"/>
            <a:pathLst>
              <a:path w="283019" h="297307">
                <a:moveTo>
                  <a:pt x="283019" y="297306"/>
                </a:move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76758" y="4215806"/>
            <a:ext cx="241630" cy="513765"/>
          </a:xfrm>
          <a:custGeom>
            <a:avLst/>
            <a:gdLst/>
            <a:ahLst/>
            <a:cxnLst/>
            <a:rect l="l" t="t" r="r" b="b"/>
            <a:pathLst>
              <a:path w="241630" h="513765">
                <a:moveTo>
                  <a:pt x="218236" y="499605"/>
                </a:moveTo>
                <a:lnTo>
                  <a:pt x="163588" y="457098"/>
                </a:lnTo>
                <a:lnTo>
                  <a:pt x="203365" y="513765"/>
                </a:lnTo>
                <a:lnTo>
                  <a:pt x="218236" y="499605"/>
                </a:lnTo>
                <a:close/>
              </a:path>
              <a:path w="241630" h="513765">
                <a:moveTo>
                  <a:pt x="57226" y="63398"/>
                </a:moveTo>
                <a:lnTo>
                  <a:pt x="43281" y="48323"/>
                </a:lnTo>
                <a:lnTo>
                  <a:pt x="0" y="102374"/>
                </a:lnTo>
                <a:lnTo>
                  <a:pt x="57226" y="63398"/>
                </a:lnTo>
                <a:close/>
              </a:path>
              <a:path w="241630" h="513765">
                <a:moveTo>
                  <a:pt x="241630" y="15176"/>
                </a:moveTo>
                <a:lnTo>
                  <a:pt x="227799" y="0"/>
                </a:lnTo>
                <a:lnTo>
                  <a:pt x="184124" y="53733"/>
                </a:lnTo>
                <a:lnTo>
                  <a:pt x="241630" y="151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760883" y="4215806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576758" y="4264130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740347" y="4672905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008528" y="3871065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993406" y="332079"/>
                </a:moveTo>
                <a:lnTo>
                  <a:pt x="968590" y="280136"/>
                </a:lnTo>
                <a:lnTo>
                  <a:pt x="938364" y="231152"/>
                </a:lnTo>
                <a:lnTo>
                  <a:pt x="903071" y="185673"/>
                </a:lnTo>
                <a:lnTo>
                  <a:pt x="863104" y="144233"/>
                </a:lnTo>
                <a:lnTo>
                  <a:pt x="818946" y="107302"/>
                </a:lnTo>
                <a:lnTo>
                  <a:pt x="771093" y="75310"/>
                </a:lnTo>
                <a:lnTo>
                  <a:pt x="720090" y="48615"/>
                </a:lnTo>
                <a:lnTo>
                  <a:pt x="666521" y="27533"/>
                </a:lnTo>
                <a:lnTo>
                  <a:pt x="611009" y="12293"/>
                </a:lnTo>
                <a:lnTo>
                  <a:pt x="554189" y="3073"/>
                </a:lnTo>
                <a:lnTo>
                  <a:pt x="496709" y="0"/>
                </a:lnTo>
                <a:lnTo>
                  <a:pt x="467918" y="761"/>
                </a:lnTo>
                <a:lnTo>
                  <a:pt x="410692" y="6921"/>
                </a:lnTo>
                <a:lnTo>
                  <a:pt x="354444" y="19164"/>
                </a:lnTo>
                <a:lnTo>
                  <a:pt x="299821" y="37350"/>
                </a:lnTo>
                <a:lnTo>
                  <a:pt x="247459" y="61277"/>
                </a:lnTo>
                <a:lnTo>
                  <a:pt x="197954" y="90665"/>
                </a:lnTo>
                <a:lnTo>
                  <a:pt x="151892" y="125171"/>
                </a:lnTo>
                <a:lnTo>
                  <a:pt x="109766" y="164414"/>
                </a:lnTo>
                <a:lnTo>
                  <a:pt x="72085" y="207937"/>
                </a:lnTo>
                <a:lnTo>
                  <a:pt x="39281" y="255244"/>
                </a:lnTo>
                <a:lnTo>
                  <a:pt x="11722" y="305777"/>
                </a:lnTo>
                <a:lnTo>
                  <a:pt x="0" y="33207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008528" y="4613977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0" y="0"/>
                </a:moveTo>
                <a:lnTo>
                  <a:pt x="24815" y="51943"/>
                </a:lnTo>
                <a:lnTo>
                  <a:pt x="55054" y="100926"/>
                </a:lnTo>
                <a:lnTo>
                  <a:pt x="90347" y="146405"/>
                </a:lnTo>
                <a:lnTo>
                  <a:pt x="130302" y="187845"/>
                </a:lnTo>
                <a:lnTo>
                  <a:pt x="174459" y="224777"/>
                </a:lnTo>
                <a:lnTo>
                  <a:pt x="222313" y="256768"/>
                </a:lnTo>
                <a:lnTo>
                  <a:pt x="273316" y="283464"/>
                </a:lnTo>
                <a:lnTo>
                  <a:pt x="326885" y="304558"/>
                </a:lnTo>
                <a:lnTo>
                  <a:pt x="382397" y="319786"/>
                </a:lnTo>
                <a:lnTo>
                  <a:pt x="439216" y="329006"/>
                </a:lnTo>
                <a:lnTo>
                  <a:pt x="496709" y="332079"/>
                </a:lnTo>
                <a:lnTo>
                  <a:pt x="525487" y="331317"/>
                </a:lnTo>
                <a:lnTo>
                  <a:pt x="582726" y="325158"/>
                </a:lnTo>
                <a:lnTo>
                  <a:pt x="638975" y="312915"/>
                </a:lnTo>
                <a:lnTo>
                  <a:pt x="693597" y="294728"/>
                </a:lnTo>
                <a:lnTo>
                  <a:pt x="745947" y="270802"/>
                </a:lnTo>
                <a:lnTo>
                  <a:pt x="795451" y="241414"/>
                </a:lnTo>
                <a:lnTo>
                  <a:pt x="841527" y="206908"/>
                </a:lnTo>
                <a:lnTo>
                  <a:pt x="883640" y="167665"/>
                </a:lnTo>
                <a:lnTo>
                  <a:pt x="921321" y="124142"/>
                </a:lnTo>
                <a:lnTo>
                  <a:pt x="954125" y="76835"/>
                </a:lnTo>
                <a:lnTo>
                  <a:pt x="981697" y="26301"/>
                </a:lnTo>
                <a:lnTo>
                  <a:pt x="99340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954678" y="4264778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998356" y="4264778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54678" y="4552344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998356" y="4552344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390024" y="4293492"/>
            <a:ext cx="230428" cy="230327"/>
          </a:xfrm>
          <a:custGeom>
            <a:avLst/>
            <a:gdLst/>
            <a:ahLst/>
            <a:cxnLst/>
            <a:rect l="l" t="t" r="r" b="b"/>
            <a:pathLst>
              <a:path w="230428" h="230327">
                <a:moveTo>
                  <a:pt x="115214" y="230327"/>
                </a:moveTo>
                <a:lnTo>
                  <a:pt x="128346" y="229577"/>
                </a:lnTo>
                <a:lnTo>
                  <a:pt x="141312" y="227330"/>
                </a:lnTo>
                <a:lnTo>
                  <a:pt x="153949" y="223621"/>
                </a:lnTo>
                <a:lnTo>
                  <a:pt x="166065" y="218503"/>
                </a:lnTo>
                <a:lnTo>
                  <a:pt x="177520" y="212026"/>
                </a:lnTo>
                <a:lnTo>
                  <a:pt x="188175" y="204292"/>
                </a:lnTo>
                <a:lnTo>
                  <a:pt x="197866" y="195402"/>
                </a:lnTo>
                <a:lnTo>
                  <a:pt x="206489" y="185458"/>
                </a:lnTo>
                <a:lnTo>
                  <a:pt x="213918" y="174586"/>
                </a:lnTo>
                <a:lnTo>
                  <a:pt x="220052" y="162953"/>
                </a:lnTo>
                <a:lnTo>
                  <a:pt x="224828" y="150685"/>
                </a:lnTo>
                <a:lnTo>
                  <a:pt x="228168" y="137960"/>
                </a:lnTo>
                <a:lnTo>
                  <a:pt x="230047" y="124929"/>
                </a:lnTo>
                <a:lnTo>
                  <a:pt x="230428" y="111772"/>
                </a:lnTo>
                <a:lnTo>
                  <a:pt x="229298" y="98666"/>
                </a:lnTo>
                <a:lnTo>
                  <a:pt x="226682" y="85763"/>
                </a:lnTo>
                <a:lnTo>
                  <a:pt x="222618" y="73253"/>
                </a:lnTo>
                <a:lnTo>
                  <a:pt x="217157" y="61277"/>
                </a:lnTo>
                <a:lnTo>
                  <a:pt x="210362" y="50012"/>
                </a:lnTo>
                <a:lnTo>
                  <a:pt x="202323" y="39585"/>
                </a:lnTo>
                <a:lnTo>
                  <a:pt x="193141" y="30149"/>
                </a:lnTo>
                <a:lnTo>
                  <a:pt x="182956" y="21818"/>
                </a:lnTo>
                <a:lnTo>
                  <a:pt x="171894" y="14706"/>
                </a:lnTo>
                <a:lnTo>
                  <a:pt x="160070" y="8902"/>
                </a:lnTo>
                <a:lnTo>
                  <a:pt x="147675" y="4483"/>
                </a:lnTo>
                <a:lnTo>
                  <a:pt x="134874" y="1498"/>
                </a:lnTo>
                <a:lnTo>
                  <a:pt x="121793" y="0"/>
                </a:lnTo>
                <a:lnTo>
                  <a:pt x="108635" y="0"/>
                </a:lnTo>
                <a:lnTo>
                  <a:pt x="95554" y="1498"/>
                </a:lnTo>
                <a:lnTo>
                  <a:pt x="82740" y="4483"/>
                </a:lnTo>
                <a:lnTo>
                  <a:pt x="70345" y="8902"/>
                </a:lnTo>
                <a:lnTo>
                  <a:pt x="58534" y="14706"/>
                </a:lnTo>
                <a:lnTo>
                  <a:pt x="47459" y="21818"/>
                </a:lnTo>
                <a:lnTo>
                  <a:pt x="37274" y="30149"/>
                </a:lnTo>
                <a:lnTo>
                  <a:pt x="28105" y="39585"/>
                </a:lnTo>
                <a:lnTo>
                  <a:pt x="20066" y="50012"/>
                </a:lnTo>
                <a:lnTo>
                  <a:pt x="13271" y="61277"/>
                </a:lnTo>
                <a:lnTo>
                  <a:pt x="7797" y="73253"/>
                </a:lnTo>
                <a:lnTo>
                  <a:pt x="3733" y="85763"/>
                </a:lnTo>
                <a:lnTo>
                  <a:pt x="1117" y="98666"/>
                </a:lnTo>
                <a:lnTo>
                  <a:pt x="0" y="111772"/>
                </a:lnTo>
                <a:lnTo>
                  <a:pt x="381" y="124929"/>
                </a:lnTo>
                <a:lnTo>
                  <a:pt x="2247" y="137960"/>
                </a:lnTo>
                <a:lnTo>
                  <a:pt x="5588" y="150685"/>
                </a:lnTo>
                <a:lnTo>
                  <a:pt x="10363" y="162953"/>
                </a:lnTo>
                <a:lnTo>
                  <a:pt x="16510" y="174586"/>
                </a:lnTo>
                <a:lnTo>
                  <a:pt x="23939" y="185458"/>
                </a:lnTo>
                <a:lnTo>
                  <a:pt x="32550" y="195402"/>
                </a:lnTo>
                <a:lnTo>
                  <a:pt x="42252" y="204292"/>
                </a:lnTo>
                <a:lnTo>
                  <a:pt x="52895" y="212026"/>
                </a:lnTo>
                <a:lnTo>
                  <a:pt x="64350" y="218503"/>
                </a:lnTo>
                <a:lnTo>
                  <a:pt x="76479" y="223621"/>
                </a:lnTo>
                <a:lnTo>
                  <a:pt x="89103" y="227330"/>
                </a:lnTo>
                <a:lnTo>
                  <a:pt x="102069" y="229577"/>
                </a:lnTo>
                <a:lnTo>
                  <a:pt x="115214" y="230327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035821" y="3896351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938834" y="306793"/>
                </a:moveTo>
                <a:lnTo>
                  <a:pt x="914019" y="257505"/>
                </a:lnTo>
                <a:lnTo>
                  <a:pt x="884047" y="211162"/>
                </a:lnTo>
                <a:lnTo>
                  <a:pt x="849261" y="168325"/>
                </a:lnTo>
                <a:lnTo>
                  <a:pt x="810082" y="129463"/>
                </a:lnTo>
                <a:lnTo>
                  <a:pt x="766953" y="95046"/>
                </a:lnTo>
                <a:lnTo>
                  <a:pt x="720369" y="65468"/>
                </a:lnTo>
                <a:lnTo>
                  <a:pt x="670864" y="41071"/>
                </a:lnTo>
                <a:lnTo>
                  <a:pt x="619023" y="22148"/>
                </a:lnTo>
                <a:lnTo>
                  <a:pt x="565454" y="8902"/>
                </a:lnTo>
                <a:lnTo>
                  <a:pt x="510781" y="1485"/>
                </a:lnTo>
                <a:lnTo>
                  <a:pt x="483222" y="0"/>
                </a:lnTo>
                <a:lnTo>
                  <a:pt x="455612" y="0"/>
                </a:lnTo>
                <a:lnTo>
                  <a:pt x="400608" y="4457"/>
                </a:lnTo>
                <a:lnTo>
                  <a:pt x="346405" y="14795"/>
                </a:lnTo>
                <a:lnTo>
                  <a:pt x="293624" y="30911"/>
                </a:lnTo>
                <a:lnTo>
                  <a:pt x="242887" y="52616"/>
                </a:lnTo>
                <a:lnTo>
                  <a:pt x="194779" y="79628"/>
                </a:lnTo>
                <a:lnTo>
                  <a:pt x="149847" y="111671"/>
                </a:lnTo>
                <a:lnTo>
                  <a:pt x="108623" y="148374"/>
                </a:lnTo>
                <a:lnTo>
                  <a:pt x="71589" y="189280"/>
                </a:lnTo>
                <a:lnTo>
                  <a:pt x="39166" y="233933"/>
                </a:lnTo>
                <a:lnTo>
                  <a:pt x="11734" y="281812"/>
                </a:lnTo>
                <a:lnTo>
                  <a:pt x="0" y="30679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55783" y="4234882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999473" y="4234882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53421" y="4396312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52583" y="439631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53421" y="4264778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12" y="116420"/>
                </a:lnTo>
                <a:lnTo>
                  <a:pt x="50" y="101625"/>
                </a:lnTo>
                <a:lnTo>
                  <a:pt x="88" y="87312"/>
                </a:lnTo>
                <a:lnTo>
                  <a:pt x="152" y="73621"/>
                </a:lnTo>
                <a:lnTo>
                  <a:pt x="228" y="60718"/>
                </a:lnTo>
                <a:lnTo>
                  <a:pt x="304" y="48755"/>
                </a:lnTo>
                <a:lnTo>
                  <a:pt x="406" y="37871"/>
                </a:lnTo>
                <a:lnTo>
                  <a:pt x="507" y="28168"/>
                </a:lnTo>
                <a:lnTo>
                  <a:pt x="609" y="19761"/>
                </a:lnTo>
                <a:lnTo>
                  <a:pt x="736" y="12750"/>
                </a:lnTo>
                <a:lnTo>
                  <a:pt x="863" y="7213"/>
                </a:lnTo>
                <a:lnTo>
                  <a:pt x="1117" y="800"/>
                </a:lnTo>
                <a:lnTo>
                  <a:pt x="125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955783" y="4234882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952583" y="4231681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3200" y="320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11003" y="4231681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0" y="3200"/>
                </a:moveTo>
                <a:lnTo>
                  <a:pt x="320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011003" y="4234882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12108" y="4264778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1244" y="116420"/>
                </a:lnTo>
                <a:lnTo>
                  <a:pt x="1206" y="101625"/>
                </a:lnTo>
                <a:lnTo>
                  <a:pt x="1155" y="87312"/>
                </a:lnTo>
                <a:lnTo>
                  <a:pt x="1104" y="73621"/>
                </a:lnTo>
                <a:lnTo>
                  <a:pt x="1028" y="60718"/>
                </a:lnTo>
                <a:lnTo>
                  <a:pt x="952" y="48755"/>
                </a:lnTo>
                <a:lnTo>
                  <a:pt x="850" y="37871"/>
                </a:lnTo>
                <a:lnTo>
                  <a:pt x="749" y="28168"/>
                </a:lnTo>
                <a:lnTo>
                  <a:pt x="635" y="19761"/>
                </a:lnTo>
                <a:lnTo>
                  <a:pt x="520" y="12750"/>
                </a:lnTo>
                <a:lnTo>
                  <a:pt x="406" y="7213"/>
                </a:lnTo>
                <a:lnTo>
                  <a:pt x="139" y="80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013365" y="439631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996260" y="4231681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0" y="0"/>
                </a:moveTo>
                <a:lnTo>
                  <a:pt x="3213" y="320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997098" y="4264778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0"/>
                </a:moveTo>
                <a:lnTo>
                  <a:pt x="863" y="7213"/>
                </a:lnTo>
                <a:lnTo>
                  <a:pt x="736" y="12750"/>
                </a:lnTo>
                <a:lnTo>
                  <a:pt x="622" y="19761"/>
                </a:lnTo>
                <a:lnTo>
                  <a:pt x="507" y="28168"/>
                </a:lnTo>
                <a:lnTo>
                  <a:pt x="406" y="37871"/>
                </a:lnTo>
                <a:lnTo>
                  <a:pt x="317" y="48755"/>
                </a:lnTo>
                <a:lnTo>
                  <a:pt x="228" y="60718"/>
                </a:lnTo>
                <a:lnTo>
                  <a:pt x="165" y="73621"/>
                </a:lnTo>
                <a:lnTo>
                  <a:pt x="101" y="87312"/>
                </a:lnTo>
                <a:lnTo>
                  <a:pt x="63" y="101625"/>
                </a:lnTo>
                <a:lnTo>
                  <a:pt x="25" y="116420"/>
                </a:lnTo>
                <a:lnTo>
                  <a:pt x="0" y="131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999473" y="4234882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054680" y="4231681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3213" y="0"/>
                </a:moveTo>
                <a:lnTo>
                  <a:pt x="0" y="320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054680" y="4234882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055798" y="4264778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0" y="0"/>
                </a:moveTo>
                <a:lnTo>
                  <a:pt x="393" y="7213"/>
                </a:lnTo>
                <a:lnTo>
                  <a:pt x="520" y="12750"/>
                </a:lnTo>
                <a:lnTo>
                  <a:pt x="635" y="19761"/>
                </a:lnTo>
                <a:lnTo>
                  <a:pt x="749" y="28168"/>
                </a:lnTo>
                <a:lnTo>
                  <a:pt x="850" y="37871"/>
                </a:lnTo>
                <a:lnTo>
                  <a:pt x="939" y="48755"/>
                </a:lnTo>
                <a:lnTo>
                  <a:pt x="1028" y="60718"/>
                </a:lnTo>
                <a:lnTo>
                  <a:pt x="1092" y="73621"/>
                </a:lnTo>
                <a:lnTo>
                  <a:pt x="1155" y="87312"/>
                </a:lnTo>
                <a:lnTo>
                  <a:pt x="1193" y="101625"/>
                </a:lnTo>
                <a:lnTo>
                  <a:pt x="1231" y="116420"/>
                </a:lnTo>
                <a:lnTo>
                  <a:pt x="1244" y="131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996260" y="439631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0"/>
                </a:moveTo>
                <a:lnTo>
                  <a:pt x="0" y="838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057042" y="4396312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0" y="0"/>
                </a:moveTo>
                <a:lnTo>
                  <a:pt x="850" y="83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997098" y="4396312"/>
            <a:ext cx="59943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997098" y="4420810"/>
            <a:ext cx="59943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953421" y="4420810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999473" y="4582240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955783" y="4552344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953421" y="4420810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863" y="124320"/>
                </a:lnTo>
                <a:lnTo>
                  <a:pt x="736" y="118783"/>
                </a:lnTo>
                <a:lnTo>
                  <a:pt x="609" y="111772"/>
                </a:lnTo>
                <a:lnTo>
                  <a:pt x="507" y="103377"/>
                </a:lnTo>
                <a:lnTo>
                  <a:pt x="406" y="93662"/>
                </a:lnTo>
                <a:lnTo>
                  <a:pt x="304" y="82778"/>
                </a:lnTo>
                <a:lnTo>
                  <a:pt x="228" y="70815"/>
                </a:lnTo>
                <a:lnTo>
                  <a:pt x="152" y="57911"/>
                </a:lnTo>
                <a:lnTo>
                  <a:pt x="88" y="44234"/>
                </a:lnTo>
                <a:lnTo>
                  <a:pt x="50" y="29895"/>
                </a:lnTo>
                <a:lnTo>
                  <a:pt x="12" y="15112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952583" y="441997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96260" y="4582240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3213" y="0"/>
                </a:moveTo>
                <a:lnTo>
                  <a:pt x="0" y="321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999473" y="4552344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997098" y="4420810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0"/>
                </a:moveTo>
                <a:lnTo>
                  <a:pt x="25" y="15112"/>
                </a:lnTo>
                <a:lnTo>
                  <a:pt x="63" y="29895"/>
                </a:lnTo>
                <a:lnTo>
                  <a:pt x="101" y="44234"/>
                </a:lnTo>
                <a:lnTo>
                  <a:pt x="165" y="57911"/>
                </a:lnTo>
                <a:lnTo>
                  <a:pt x="228" y="70815"/>
                </a:lnTo>
                <a:lnTo>
                  <a:pt x="317" y="82778"/>
                </a:lnTo>
                <a:lnTo>
                  <a:pt x="406" y="93662"/>
                </a:lnTo>
                <a:lnTo>
                  <a:pt x="507" y="103377"/>
                </a:lnTo>
                <a:lnTo>
                  <a:pt x="622" y="111772"/>
                </a:lnTo>
                <a:lnTo>
                  <a:pt x="736" y="118783"/>
                </a:lnTo>
                <a:lnTo>
                  <a:pt x="863" y="124320"/>
                </a:lnTo>
                <a:lnTo>
                  <a:pt x="1130" y="130733"/>
                </a:lnTo>
                <a:lnTo>
                  <a:pt x="1257" y="131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996260" y="441997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0"/>
                </a:moveTo>
                <a:lnTo>
                  <a:pt x="838" y="838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057042" y="4419972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850" y="0"/>
                </a:moveTo>
                <a:lnTo>
                  <a:pt x="0" y="83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055798" y="4420810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1244" y="0"/>
                </a:moveTo>
                <a:lnTo>
                  <a:pt x="1231" y="15112"/>
                </a:lnTo>
                <a:lnTo>
                  <a:pt x="1193" y="29895"/>
                </a:lnTo>
                <a:lnTo>
                  <a:pt x="1155" y="44234"/>
                </a:lnTo>
                <a:lnTo>
                  <a:pt x="1092" y="57911"/>
                </a:lnTo>
                <a:lnTo>
                  <a:pt x="1028" y="70815"/>
                </a:lnTo>
                <a:lnTo>
                  <a:pt x="939" y="82778"/>
                </a:lnTo>
                <a:lnTo>
                  <a:pt x="850" y="93662"/>
                </a:lnTo>
                <a:lnTo>
                  <a:pt x="749" y="103377"/>
                </a:lnTo>
                <a:lnTo>
                  <a:pt x="635" y="111772"/>
                </a:lnTo>
                <a:lnTo>
                  <a:pt x="520" y="118783"/>
                </a:lnTo>
                <a:lnTo>
                  <a:pt x="393" y="124320"/>
                </a:lnTo>
                <a:lnTo>
                  <a:pt x="127" y="130733"/>
                </a:lnTo>
                <a:lnTo>
                  <a:pt x="0" y="131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54680" y="4552344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054680" y="4582240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0" y="0"/>
                </a:moveTo>
                <a:lnTo>
                  <a:pt x="3213" y="321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955783" y="4582240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52583" y="4582240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0" y="3213"/>
                </a:moveTo>
                <a:lnTo>
                  <a:pt x="320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011003" y="4582240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3200" y="321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013365" y="441997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012108" y="4420810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406" y="124320"/>
                </a:lnTo>
                <a:lnTo>
                  <a:pt x="520" y="118783"/>
                </a:lnTo>
                <a:lnTo>
                  <a:pt x="635" y="111772"/>
                </a:lnTo>
                <a:lnTo>
                  <a:pt x="749" y="103377"/>
                </a:lnTo>
                <a:lnTo>
                  <a:pt x="850" y="93662"/>
                </a:lnTo>
                <a:lnTo>
                  <a:pt x="952" y="82778"/>
                </a:lnTo>
                <a:lnTo>
                  <a:pt x="1028" y="70815"/>
                </a:lnTo>
                <a:lnTo>
                  <a:pt x="1104" y="57911"/>
                </a:lnTo>
                <a:lnTo>
                  <a:pt x="1155" y="44234"/>
                </a:lnTo>
                <a:lnTo>
                  <a:pt x="1206" y="29895"/>
                </a:lnTo>
                <a:lnTo>
                  <a:pt x="1244" y="15112"/>
                </a:lnTo>
                <a:lnTo>
                  <a:pt x="125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011003" y="4552344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057893" y="4231681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996260" y="4397150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996260" y="4231681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996260" y="4231681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52583" y="4397150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52583" y="4231681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952583" y="4231681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014203" y="4231681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52583" y="4419972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1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952583" y="4419972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014203" y="4419972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1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952583" y="4585453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044546" y="3904148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921372" y="298996"/>
                </a:moveTo>
                <a:lnTo>
                  <a:pt x="896124" y="249821"/>
                </a:lnTo>
                <a:lnTo>
                  <a:pt x="865657" y="203695"/>
                </a:lnTo>
                <a:lnTo>
                  <a:pt x="830313" y="161188"/>
                </a:lnTo>
                <a:lnTo>
                  <a:pt x="790524" y="122796"/>
                </a:lnTo>
                <a:lnTo>
                  <a:pt x="746785" y="88988"/>
                </a:lnTo>
                <a:lnTo>
                  <a:pt x="699604" y="60185"/>
                </a:lnTo>
                <a:lnTo>
                  <a:pt x="649554" y="36702"/>
                </a:lnTo>
                <a:lnTo>
                  <a:pt x="597242" y="18846"/>
                </a:lnTo>
                <a:lnTo>
                  <a:pt x="543280" y="6819"/>
                </a:lnTo>
                <a:lnTo>
                  <a:pt x="488327" y="761"/>
                </a:lnTo>
                <a:lnTo>
                  <a:pt x="460692" y="0"/>
                </a:lnTo>
                <a:lnTo>
                  <a:pt x="433044" y="761"/>
                </a:lnTo>
                <a:lnTo>
                  <a:pt x="378091" y="6819"/>
                </a:lnTo>
                <a:lnTo>
                  <a:pt x="324142" y="18846"/>
                </a:lnTo>
                <a:lnTo>
                  <a:pt x="271818" y="36702"/>
                </a:lnTo>
                <a:lnTo>
                  <a:pt x="221767" y="60185"/>
                </a:lnTo>
                <a:lnTo>
                  <a:pt x="174586" y="88988"/>
                </a:lnTo>
                <a:lnTo>
                  <a:pt x="130848" y="122796"/>
                </a:lnTo>
                <a:lnTo>
                  <a:pt x="91071" y="161188"/>
                </a:lnTo>
                <a:lnTo>
                  <a:pt x="55727" y="203695"/>
                </a:lnTo>
                <a:lnTo>
                  <a:pt x="25247" y="249821"/>
                </a:lnTo>
                <a:lnTo>
                  <a:pt x="11950" y="274065"/>
                </a:lnTo>
                <a:lnTo>
                  <a:pt x="0" y="29899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967736" y="4203145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967736" y="4203145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410832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967736" y="4613977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965918" y="4613977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042740" y="4203145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0"/>
                </a:moveTo>
                <a:lnTo>
                  <a:pt x="0" y="41083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965918" y="4203145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996260" y="4419972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57893" y="4419972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1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996260" y="4585453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996260" y="4419972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1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074480" y="3977948"/>
            <a:ext cx="861504" cy="861415"/>
          </a:xfrm>
          <a:custGeom>
            <a:avLst/>
            <a:gdLst/>
            <a:ahLst/>
            <a:cxnLst/>
            <a:rect l="l" t="t" r="r" b="b"/>
            <a:pathLst>
              <a:path w="861504" h="861415">
                <a:moveTo>
                  <a:pt x="430758" y="861415"/>
                </a:moveTo>
                <a:lnTo>
                  <a:pt x="481228" y="858443"/>
                </a:lnTo>
                <a:lnTo>
                  <a:pt x="531012" y="849579"/>
                </a:lnTo>
                <a:lnTo>
                  <a:pt x="579412" y="834948"/>
                </a:lnTo>
                <a:lnTo>
                  <a:pt x="625767" y="814743"/>
                </a:lnTo>
                <a:lnTo>
                  <a:pt x="669442" y="789254"/>
                </a:lnTo>
                <a:lnTo>
                  <a:pt x="709815" y="758812"/>
                </a:lnTo>
                <a:lnTo>
                  <a:pt x="746353" y="723849"/>
                </a:lnTo>
                <a:lnTo>
                  <a:pt x="778535" y="684847"/>
                </a:lnTo>
                <a:lnTo>
                  <a:pt x="805929" y="642353"/>
                </a:lnTo>
                <a:lnTo>
                  <a:pt x="828154" y="596938"/>
                </a:lnTo>
                <a:lnTo>
                  <a:pt x="844905" y="549224"/>
                </a:lnTo>
                <a:lnTo>
                  <a:pt x="855954" y="499884"/>
                </a:lnTo>
                <a:lnTo>
                  <a:pt x="861136" y="449580"/>
                </a:lnTo>
                <a:lnTo>
                  <a:pt x="861504" y="424294"/>
                </a:lnTo>
                <a:lnTo>
                  <a:pt x="860399" y="399021"/>
                </a:lnTo>
                <a:lnTo>
                  <a:pt x="853732" y="348894"/>
                </a:lnTo>
                <a:lnTo>
                  <a:pt x="841248" y="299897"/>
                </a:lnTo>
                <a:lnTo>
                  <a:pt x="823099" y="252691"/>
                </a:lnTo>
                <a:lnTo>
                  <a:pt x="799553" y="207949"/>
                </a:lnTo>
                <a:lnTo>
                  <a:pt x="770915" y="166268"/>
                </a:lnTo>
                <a:lnTo>
                  <a:pt x="737603" y="128231"/>
                </a:lnTo>
                <a:lnTo>
                  <a:pt x="700062" y="94361"/>
                </a:lnTo>
                <a:lnTo>
                  <a:pt x="658799" y="65125"/>
                </a:lnTo>
                <a:lnTo>
                  <a:pt x="614413" y="40919"/>
                </a:lnTo>
                <a:lnTo>
                  <a:pt x="567486" y="22085"/>
                </a:lnTo>
                <a:lnTo>
                  <a:pt x="518680" y="8877"/>
                </a:lnTo>
                <a:lnTo>
                  <a:pt x="468655" y="1485"/>
                </a:lnTo>
                <a:lnTo>
                  <a:pt x="443407" y="0"/>
                </a:lnTo>
                <a:lnTo>
                  <a:pt x="418109" y="0"/>
                </a:lnTo>
                <a:lnTo>
                  <a:pt x="367741" y="4445"/>
                </a:lnTo>
                <a:lnTo>
                  <a:pt x="318236" y="14770"/>
                </a:lnTo>
                <a:lnTo>
                  <a:pt x="270281" y="30822"/>
                </a:lnTo>
                <a:lnTo>
                  <a:pt x="224548" y="52374"/>
                </a:lnTo>
                <a:lnTo>
                  <a:pt x="181648" y="79146"/>
                </a:lnTo>
                <a:lnTo>
                  <a:pt x="142176" y="110756"/>
                </a:lnTo>
                <a:lnTo>
                  <a:pt x="106692" y="146761"/>
                </a:lnTo>
                <a:lnTo>
                  <a:pt x="75666" y="186690"/>
                </a:lnTo>
                <a:lnTo>
                  <a:pt x="49530" y="229984"/>
                </a:lnTo>
                <a:lnTo>
                  <a:pt x="28651" y="276034"/>
                </a:lnTo>
                <a:lnTo>
                  <a:pt x="13309" y="324218"/>
                </a:lnTo>
                <a:lnTo>
                  <a:pt x="3708" y="373862"/>
                </a:lnTo>
                <a:lnTo>
                  <a:pt x="0" y="424294"/>
                </a:lnTo>
                <a:lnTo>
                  <a:pt x="368" y="449580"/>
                </a:lnTo>
                <a:lnTo>
                  <a:pt x="5562" y="499884"/>
                </a:lnTo>
                <a:lnTo>
                  <a:pt x="16598" y="549224"/>
                </a:lnTo>
                <a:lnTo>
                  <a:pt x="33350" y="596938"/>
                </a:lnTo>
                <a:lnTo>
                  <a:pt x="55587" y="642353"/>
                </a:lnTo>
                <a:lnTo>
                  <a:pt x="82969" y="684847"/>
                </a:lnTo>
                <a:lnTo>
                  <a:pt x="115163" y="723849"/>
                </a:lnTo>
                <a:lnTo>
                  <a:pt x="151701" y="758812"/>
                </a:lnTo>
                <a:lnTo>
                  <a:pt x="192074" y="789254"/>
                </a:lnTo>
                <a:lnTo>
                  <a:pt x="235737" y="814743"/>
                </a:lnTo>
                <a:lnTo>
                  <a:pt x="282092" y="834948"/>
                </a:lnTo>
                <a:lnTo>
                  <a:pt x="330492" y="849579"/>
                </a:lnTo>
                <a:lnTo>
                  <a:pt x="380276" y="858443"/>
                </a:lnTo>
                <a:lnTo>
                  <a:pt x="430758" y="861415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035821" y="4613977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0" y="0"/>
                </a:moveTo>
                <a:lnTo>
                  <a:pt x="24803" y="49288"/>
                </a:lnTo>
                <a:lnTo>
                  <a:pt x="54775" y="95631"/>
                </a:lnTo>
                <a:lnTo>
                  <a:pt x="89560" y="138468"/>
                </a:lnTo>
                <a:lnTo>
                  <a:pt x="128739" y="177330"/>
                </a:lnTo>
                <a:lnTo>
                  <a:pt x="171881" y="211747"/>
                </a:lnTo>
                <a:lnTo>
                  <a:pt x="218465" y="241312"/>
                </a:lnTo>
                <a:lnTo>
                  <a:pt x="267957" y="265722"/>
                </a:lnTo>
                <a:lnTo>
                  <a:pt x="319798" y="284657"/>
                </a:lnTo>
                <a:lnTo>
                  <a:pt x="373367" y="297891"/>
                </a:lnTo>
                <a:lnTo>
                  <a:pt x="428053" y="305308"/>
                </a:lnTo>
                <a:lnTo>
                  <a:pt x="455612" y="306793"/>
                </a:lnTo>
                <a:lnTo>
                  <a:pt x="483222" y="306793"/>
                </a:lnTo>
                <a:lnTo>
                  <a:pt x="538213" y="302336"/>
                </a:lnTo>
                <a:lnTo>
                  <a:pt x="592416" y="291998"/>
                </a:lnTo>
                <a:lnTo>
                  <a:pt x="645198" y="275882"/>
                </a:lnTo>
                <a:lnTo>
                  <a:pt x="695947" y="254190"/>
                </a:lnTo>
                <a:lnTo>
                  <a:pt x="744054" y="227164"/>
                </a:lnTo>
                <a:lnTo>
                  <a:pt x="788987" y="195110"/>
                </a:lnTo>
                <a:lnTo>
                  <a:pt x="830199" y="158432"/>
                </a:lnTo>
                <a:lnTo>
                  <a:pt x="867232" y="117513"/>
                </a:lnTo>
                <a:lnTo>
                  <a:pt x="899655" y="72859"/>
                </a:lnTo>
                <a:lnTo>
                  <a:pt x="927087" y="24980"/>
                </a:lnTo>
                <a:lnTo>
                  <a:pt x="93883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044546" y="4613977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0" y="0"/>
                </a:moveTo>
                <a:lnTo>
                  <a:pt x="25247" y="49187"/>
                </a:lnTo>
                <a:lnTo>
                  <a:pt x="55727" y="95300"/>
                </a:lnTo>
                <a:lnTo>
                  <a:pt x="91071" y="137820"/>
                </a:lnTo>
                <a:lnTo>
                  <a:pt x="130848" y="176199"/>
                </a:lnTo>
                <a:lnTo>
                  <a:pt x="174586" y="210007"/>
                </a:lnTo>
                <a:lnTo>
                  <a:pt x="221767" y="238823"/>
                </a:lnTo>
                <a:lnTo>
                  <a:pt x="271818" y="262293"/>
                </a:lnTo>
                <a:lnTo>
                  <a:pt x="324142" y="280162"/>
                </a:lnTo>
                <a:lnTo>
                  <a:pt x="378091" y="292176"/>
                </a:lnTo>
                <a:lnTo>
                  <a:pt x="433044" y="298234"/>
                </a:lnTo>
                <a:lnTo>
                  <a:pt x="460692" y="298996"/>
                </a:lnTo>
                <a:lnTo>
                  <a:pt x="488327" y="298234"/>
                </a:lnTo>
                <a:lnTo>
                  <a:pt x="543280" y="292176"/>
                </a:lnTo>
                <a:lnTo>
                  <a:pt x="597242" y="280162"/>
                </a:lnTo>
                <a:lnTo>
                  <a:pt x="649554" y="262293"/>
                </a:lnTo>
                <a:lnTo>
                  <a:pt x="699604" y="238823"/>
                </a:lnTo>
                <a:lnTo>
                  <a:pt x="746785" y="210007"/>
                </a:lnTo>
                <a:lnTo>
                  <a:pt x="790524" y="176199"/>
                </a:lnTo>
                <a:lnTo>
                  <a:pt x="830313" y="137820"/>
                </a:lnTo>
                <a:lnTo>
                  <a:pt x="865657" y="95300"/>
                </a:lnTo>
                <a:lnTo>
                  <a:pt x="896124" y="49187"/>
                </a:lnTo>
                <a:lnTo>
                  <a:pt x="909421" y="24942"/>
                </a:lnTo>
                <a:lnTo>
                  <a:pt x="92137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44558" y="4051300"/>
            <a:ext cx="3285718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Balizas destellantes de xenon de 2.5</a:t>
            </a:r>
            <a:r>
              <a:rPr sz="1000" spc="-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julios y</a:t>
            </a:r>
            <a:r>
              <a:rPr sz="1000" spc="-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5</a:t>
            </a:r>
            <a:r>
              <a:rPr sz="1000" spc="-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julios.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016458" y="3856200"/>
            <a:ext cx="1573719" cy="225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ORIFICIO</a:t>
            </a:r>
            <a:r>
              <a:rPr sz="550" spc="150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ENTRADA</a:t>
            </a:r>
            <a:r>
              <a:rPr sz="550" spc="15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CABLE</a:t>
            </a:r>
            <a:r>
              <a:rPr sz="550" spc="103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M20</a:t>
            </a:r>
            <a:endParaRPr sz="550" dirty="0">
              <a:latin typeface="Tahoma"/>
              <a:cs typeface="Tahoma"/>
            </a:endParaRPr>
          </a:p>
          <a:p>
            <a:pPr marL="12700">
              <a:lnSpc>
                <a:spcPct val="100585"/>
              </a:lnSpc>
              <a:spcBef>
                <a:spcPts val="320"/>
              </a:spcBef>
            </a:pP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550" spc="30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ORIFICIOS</a:t>
            </a:r>
            <a:r>
              <a:rPr sz="550" spc="169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DE</a:t>
            </a:r>
            <a:r>
              <a:rPr sz="550" spc="50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MONTAJE</a:t>
            </a:r>
            <a:r>
              <a:rPr sz="550" spc="151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CON</a:t>
            </a:r>
            <a:r>
              <a:rPr sz="550" spc="75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DIÁMETRO</a:t>
            </a:r>
            <a:r>
              <a:rPr sz="550" spc="171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51</a:t>
            </a:r>
            <a:endParaRPr sz="550" dirty="0">
              <a:latin typeface="Tahoma"/>
              <a:cs typeface="Tahom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53021" y="4279900"/>
            <a:ext cx="3258756" cy="9907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8219" algn="just">
              <a:lnSpc>
                <a:spcPts val="1225"/>
              </a:lnSpc>
              <a:spcBef>
                <a:spcPts val="61"/>
              </a:spcBef>
            </a:pP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Ampliamente</a:t>
            </a:r>
            <a:r>
              <a:rPr sz="10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configurable.</a:t>
            </a:r>
            <a:r>
              <a:rPr sz="10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Está</a:t>
            </a:r>
            <a:r>
              <a:rPr sz="10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formada</a:t>
            </a:r>
            <a:r>
              <a:rPr sz="10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por</a:t>
            </a:r>
            <a:r>
              <a:rPr sz="10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una</a:t>
            </a:r>
            <a:endParaRPr sz="1000" dirty="0">
              <a:latin typeface="Arial"/>
              <a:cs typeface="Arial"/>
            </a:endParaRPr>
          </a:p>
          <a:p>
            <a:pPr marL="651" marR="651" indent="-38696" algn="just">
              <a:lnSpc>
                <a:spcPct val="98508"/>
              </a:lnSpc>
              <a:tabLst>
                <a:tab pos="393700" algn="l"/>
              </a:tabLst>
            </a:pP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base	robusta  </a:t>
            </a:r>
            <a:r>
              <a:rPr sz="10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ABS  </a:t>
            </a:r>
            <a:r>
              <a:rPr sz="10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blanca  </a:t>
            </a:r>
            <a:r>
              <a:rPr sz="10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(standard)  </a:t>
            </a:r>
            <a:r>
              <a:rPr sz="10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o  </a:t>
            </a:r>
            <a:r>
              <a:rPr sz="10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roja (opcional),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una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lente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de</a:t>
            </a:r>
            <a:r>
              <a:rPr sz="1000" spc="10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Policarbonato.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Posibilidad de conexión de múltiples unidades de las series</a:t>
            </a:r>
            <a:r>
              <a:rPr sz="1000" spc="-8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B y </a:t>
            </a:r>
            <a:r>
              <a:rPr sz="1000" spc="-59" dirty="0" smtClean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, </a:t>
            </a:r>
            <a:r>
              <a:rPr sz="10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incluyendo </a:t>
            </a:r>
            <a:r>
              <a:rPr sz="10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el </a:t>
            </a:r>
            <a:r>
              <a:rPr sz="10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indicador </a:t>
            </a:r>
            <a:r>
              <a:rPr sz="10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acústico</a:t>
            </a:r>
            <a:r>
              <a:rPr sz="1000" spc="28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IAS-</a:t>
            </a:r>
            <a:r>
              <a:rPr sz="1000" spc="-59" dirty="0" smtClean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, </a:t>
            </a:r>
            <a:r>
              <a:rPr sz="10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para proporcionar un sistema de señalización integrado.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017142" y="4923115"/>
            <a:ext cx="1573793" cy="1000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550" spc="30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ORIFICIOS</a:t>
            </a:r>
            <a:r>
              <a:rPr sz="550" spc="169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DE</a:t>
            </a:r>
            <a:r>
              <a:rPr sz="550" spc="50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MONTAJE</a:t>
            </a:r>
            <a:r>
              <a:rPr sz="550" spc="151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CON</a:t>
            </a:r>
            <a:r>
              <a:rPr sz="550" spc="75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DIAMETRO</a:t>
            </a:r>
            <a:r>
              <a:rPr sz="550" spc="171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62</a:t>
            </a:r>
            <a:endParaRPr sz="550">
              <a:latin typeface="Tahoma"/>
              <a:cs typeface="Tahom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42958" y="5346700"/>
            <a:ext cx="6761013" cy="835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20" marR="20954" algn="just">
              <a:lnSpc>
                <a:spcPts val="1225"/>
              </a:lnSpc>
              <a:spcBef>
                <a:spcPts val="61"/>
              </a:spcBef>
            </a:pP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El circuito está fijado a la base, con un acceso cómodo al bloque de terminales para su cableado.</a:t>
            </a:r>
            <a:endParaRPr sz="1000" dirty="0">
              <a:latin typeface="Arial"/>
              <a:cs typeface="Arial"/>
            </a:endParaRPr>
          </a:p>
          <a:p>
            <a:pPr marL="12700" marR="627696" algn="just">
              <a:lnSpc>
                <a:spcPts val="1230"/>
              </a:lnSpc>
              <a:spcBef>
                <a:spcPts val="280"/>
              </a:spcBef>
            </a:pP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Las</a:t>
            </a:r>
            <a:r>
              <a:rPr sz="1000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lentes</a:t>
            </a:r>
            <a:r>
              <a:rPr sz="1000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están sujetas a la base a través de una pestaña de tipo bayoneta con una junta </a:t>
            </a:r>
            <a:r>
              <a:rPr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tórica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,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asegurada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por un solo tornillo de fijación.</a:t>
            </a:r>
            <a:endParaRPr sz="1000" dirty="0">
              <a:latin typeface="Arial"/>
              <a:cs typeface="Arial"/>
            </a:endParaRPr>
          </a:p>
          <a:p>
            <a:pPr marL="16040" algn="just">
              <a:lnSpc>
                <a:spcPts val="1220"/>
              </a:lnSpc>
            </a:pP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No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hay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otras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fijaciones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externas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todas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las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conexiones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entre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las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partes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de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la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carcasa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están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protegidas</a:t>
            </a:r>
            <a:r>
              <a:rPr sz="10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por</a:t>
            </a:r>
            <a:endParaRPr sz="1000" dirty="0">
              <a:latin typeface="Arial"/>
              <a:cs typeface="Arial"/>
            </a:endParaRPr>
          </a:p>
          <a:p>
            <a:pPr marL="16040" marR="20954" algn="just">
              <a:lnSpc>
                <a:spcPct val="95825"/>
              </a:lnSpc>
            </a:pP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juntas tóricas.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92222" y="9766300"/>
            <a:ext cx="266019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sz="800" spc="0" dirty="0" smtClean="0">
                <a:solidFill>
                  <a:srgbClr val="363435"/>
                </a:solidFill>
                <a:latin typeface="Arial"/>
                <a:cs typeface="Arial"/>
              </a:rPr>
              <a:t>* valores para unidades 12-24Vdc están medidos a 24Vdc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 rot="5400000">
            <a:off x="7253357" y="10496836"/>
            <a:ext cx="280577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 rot="16200000">
            <a:off x="3609329" y="2696446"/>
            <a:ext cx="270805" cy="69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134.70</a:t>
            </a:r>
            <a:endParaRPr sz="550" dirty="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 rot="16200000">
            <a:off x="5111748" y="2441696"/>
            <a:ext cx="146373" cy="69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95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52583" y="4233961"/>
            <a:ext cx="75888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952583" y="4408561"/>
            <a:ext cx="75888" cy="160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967736" y="4233961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967736" y="4408561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606670" y="2979155"/>
            <a:ext cx="332087" cy="44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938757" y="2979155"/>
            <a:ext cx="410832" cy="44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349589" y="2979155"/>
            <a:ext cx="332071" cy="44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606670" y="3419648"/>
            <a:ext cx="425127" cy="191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031797" y="3419648"/>
            <a:ext cx="649864" cy="191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70628">
              <a:lnSpc>
                <a:spcPts val="735"/>
              </a:lnSpc>
              <a:spcBef>
                <a:spcPts val="36"/>
              </a:spcBef>
            </a:pPr>
            <a:r>
              <a:rPr sz="600" spc="0" dirty="0" smtClean="0">
                <a:solidFill>
                  <a:srgbClr val="211F20"/>
                </a:solidFill>
                <a:latin typeface="Century Gothic"/>
                <a:cs typeface="Century Gothic"/>
              </a:rPr>
              <a:t>94.20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85142" y="1891032"/>
            <a:ext cx="1440179" cy="109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785142" y="2983149"/>
            <a:ext cx="144017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67734" y="2983149"/>
            <a:ext cx="1075004" cy="45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42738" y="2983149"/>
            <a:ext cx="194001" cy="639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967734" y="3028793"/>
            <a:ext cx="1075004" cy="399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785142" y="2975161"/>
            <a:ext cx="182591" cy="453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967734" y="2975161"/>
            <a:ext cx="1075004" cy="453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042738" y="2975161"/>
            <a:ext cx="182584" cy="647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785142" y="3428208"/>
            <a:ext cx="182591" cy="194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967734" y="3428208"/>
            <a:ext cx="1075004" cy="18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marL="418750" marR="434136" algn="ctr">
              <a:lnSpc>
                <a:spcPct val="100585"/>
              </a:lnSpc>
            </a:pPr>
            <a:r>
              <a:rPr sz="550" spc="0" dirty="0" smtClean="0">
                <a:solidFill>
                  <a:srgbClr val="211F20"/>
                </a:solidFill>
                <a:latin typeface="Tahoma"/>
                <a:cs typeface="Tahoma"/>
              </a:rPr>
              <a:t>94.20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008539" y="2860569"/>
            <a:ext cx="9933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520" name="Imagen 5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461" name="CuadroTexto 46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destellantes </a:t>
            </a:r>
            <a:r>
              <a:rPr lang="es-ES" sz="2000" b="1" dirty="0" err="1" smtClean="0">
                <a:latin typeface="+mj-lt"/>
                <a:cs typeface="Aharoni" panose="02010803020104030203" pitchFamily="2" charset="-79"/>
              </a:rPr>
              <a:t>Xenon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B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graphicFrame>
        <p:nvGraphicFramePr>
          <p:cNvPr id="32" name="Tab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32140"/>
              </p:ext>
            </p:extLst>
          </p:nvPr>
        </p:nvGraphicFramePr>
        <p:xfrm>
          <a:off x="431800" y="6347380"/>
          <a:ext cx="6683270" cy="2809320"/>
        </p:xfrm>
        <a:graphic>
          <a:graphicData uri="http://schemas.openxmlformats.org/drawingml/2006/table">
            <a:tbl>
              <a:tblPr/>
              <a:tblGrid>
                <a:gridCol w="1068605"/>
                <a:gridCol w="583692"/>
                <a:gridCol w="855333"/>
                <a:gridCol w="835128"/>
                <a:gridCol w="835128"/>
                <a:gridCol w="835128"/>
                <a:gridCol w="835128"/>
                <a:gridCol w="835128"/>
              </a:tblGrid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XFB/DC/12-24/SH/2.5J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XFB/AC/115/SH/2.5J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XFB/AC/230/SH/2.5J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XFB/DC/12-24/SH/5J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XFB/AC/115/SH/5J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XFB/AC/230/SH/5J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277mA*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531mA*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3.1-6.6W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(Según </a:t>
                      </a:r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EN54-23)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Alcance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4.2m*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3.1m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3.1m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5.0m*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5.2m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5.2m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(Per EN54-23)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9.3m*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7.4m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7.4m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10.2m*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12.0m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12.0m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Grados Verticales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Posición del fusible recomendada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Externa-500mA TD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proteción IEC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</a:t>
                      </a:r>
                      <a:r>
                        <a:rPr lang="es-E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ºC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</a:t>
                      </a:r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neto </a:t>
                      </a:r>
                      <a:r>
                        <a:rPr lang="es-E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producto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B41284-4C42-475F-AAF9-6B9E8C2E2E4B}"/>
</file>

<file path=customXml/itemProps2.xml><?xml version="1.0" encoding="utf-8"?>
<ds:datastoreItem xmlns:ds="http://schemas.openxmlformats.org/officeDocument/2006/customXml" ds:itemID="{17F0A668-3DF3-4005-B389-E01E1977D95A}"/>
</file>

<file path=customXml/itemProps3.xml><?xml version="1.0" encoding="utf-8"?>
<ds:datastoreItem xmlns:ds="http://schemas.openxmlformats.org/officeDocument/2006/customXml" ds:itemID="{BDE02CF8-3029-4D9D-8EC4-F48C64737BE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340</Words>
  <Application>Microsoft Office PowerPoint</Application>
  <PresentationFormat>Personalizado</PresentationFormat>
  <Paragraphs>146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Century Gothic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Eingunza</dc:creator>
  <cp:lastModifiedBy>Susana Poza</cp:lastModifiedBy>
  <cp:revision>20</cp:revision>
  <cp:lastPrinted>2015-04-08T12:19:27Z</cp:lastPrinted>
  <dcterms:modified xsi:type="dcterms:W3CDTF">2015-04-15T12:51:07Z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