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569200" cy="10693400"/>
  <p:notesSz cx="7569200" cy="10693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602" y="-289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info@soverincontrol.com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2" name="object 1782"/>
          <p:cNvSpPr/>
          <p:nvPr/>
        </p:nvSpPr>
        <p:spPr>
          <a:xfrm>
            <a:off x="5551628" y="399842"/>
            <a:ext cx="304017" cy="348792"/>
          </a:xfrm>
          <a:custGeom>
            <a:avLst/>
            <a:gdLst/>
            <a:ahLst/>
            <a:cxnLst/>
            <a:rect l="l" t="t" r="r" b="b"/>
            <a:pathLst>
              <a:path w="304017" h="348792">
                <a:moveTo>
                  <a:pt x="179672" y="66522"/>
                </a:moveTo>
                <a:lnTo>
                  <a:pt x="172229" y="62699"/>
                </a:lnTo>
                <a:lnTo>
                  <a:pt x="170262" y="61751"/>
                </a:lnTo>
                <a:lnTo>
                  <a:pt x="158637" y="58158"/>
                </a:lnTo>
                <a:lnTo>
                  <a:pt x="162450" y="106692"/>
                </a:lnTo>
                <a:lnTo>
                  <a:pt x="172864" y="106692"/>
                </a:lnTo>
                <a:lnTo>
                  <a:pt x="175633" y="108610"/>
                </a:lnTo>
                <a:lnTo>
                  <a:pt x="176268" y="112229"/>
                </a:lnTo>
                <a:lnTo>
                  <a:pt x="176700" y="115620"/>
                </a:lnTo>
                <a:lnTo>
                  <a:pt x="175214" y="122643"/>
                </a:lnTo>
                <a:lnTo>
                  <a:pt x="171594" y="132842"/>
                </a:lnTo>
                <a:lnTo>
                  <a:pt x="125684" y="263144"/>
                </a:lnTo>
                <a:lnTo>
                  <a:pt x="122200" y="272669"/>
                </a:lnTo>
                <a:lnTo>
                  <a:pt x="116806" y="285464"/>
                </a:lnTo>
                <a:lnTo>
                  <a:pt x="112501" y="292900"/>
                </a:lnTo>
                <a:lnTo>
                  <a:pt x="109098" y="296938"/>
                </a:lnTo>
                <a:lnTo>
                  <a:pt x="104640" y="298843"/>
                </a:lnTo>
                <a:lnTo>
                  <a:pt x="94442" y="298843"/>
                </a:lnTo>
                <a:lnTo>
                  <a:pt x="91889" y="297141"/>
                </a:lnTo>
                <a:lnTo>
                  <a:pt x="91457" y="293535"/>
                </a:lnTo>
                <a:lnTo>
                  <a:pt x="91038" y="289915"/>
                </a:lnTo>
                <a:lnTo>
                  <a:pt x="92740" y="282270"/>
                </a:lnTo>
                <a:lnTo>
                  <a:pt x="96779" y="270789"/>
                </a:lnTo>
                <a:lnTo>
                  <a:pt x="105910" y="67157"/>
                </a:lnTo>
                <a:lnTo>
                  <a:pt x="95577" y="73791"/>
                </a:lnTo>
                <a:lnTo>
                  <a:pt x="85875" y="82078"/>
                </a:lnTo>
                <a:lnTo>
                  <a:pt x="78491" y="91186"/>
                </a:lnTo>
                <a:lnTo>
                  <a:pt x="69166" y="109140"/>
                </a:lnTo>
                <a:lnTo>
                  <a:pt x="63917" y="121940"/>
                </a:lnTo>
                <a:lnTo>
                  <a:pt x="58298" y="137096"/>
                </a:lnTo>
                <a:lnTo>
                  <a:pt x="11752" y="268871"/>
                </a:lnTo>
                <a:lnTo>
                  <a:pt x="8052" y="279663"/>
                </a:lnTo>
                <a:lnTo>
                  <a:pt x="3828" y="293704"/>
                </a:lnTo>
                <a:lnTo>
                  <a:pt x="1175" y="305139"/>
                </a:lnTo>
                <a:lnTo>
                  <a:pt x="0" y="315384"/>
                </a:lnTo>
                <a:lnTo>
                  <a:pt x="2412" y="327489"/>
                </a:lnTo>
                <a:lnTo>
                  <a:pt x="10266" y="338175"/>
                </a:lnTo>
                <a:lnTo>
                  <a:pt x="15516" y="342320"/>
                </a:lnTo>
                <a:lnTo>
                  <a:pt x="26968" y="347162"/>
                </a:lnTo>
                <a:lnTo>
                  <a:pt x="41089" y="348792"/>
                </a:lnTo>
                <a:lnTo>
                  <a:pt x="46730" y="348568"/>
                </a:lnTo>
                <a:lnTo>
                  <a:pt x="59108" y="346546"/>
                </a:lnTo>
                <a:lnTo>
                  <a:pt x="71696" y="342417"/>
                </a:lnTo>
                <a:lnTo>
                  <a:pt x="82292" y="337519"/>
                </a:lnTo>
                <a:lnTo>
                  <a:pt x="93239" y="331119"/>
                </a:lnTo>
                <a:lnTo>
                  <a:pt x="104424" y="323291"/>
                </a:lnTo>
                <a:lnTo>
                  <a:pt x="97198" y="343700"/>
                </a:lnTo>
                <a:lnTo>
                  <a:pt x="182859" y="343700"/>
                </a:lnTo>
                <a:lnTo>
                  <a:pt x="304017" y="0"/>
                </a:lnTo>
                <a:lnTo>
                  <a:pt x="218356" y="0"/>
                </a:lnTo>
                <a:lnTo>
                  <a:pt x="190302" y="79921"/>
                </a:lnTo>
                <a:lnTo>
                  <a:pt x="185628" y="72263"/>
                </a:lnTo>
                <a:lnTo>
                  <a:pt x="179672" y="66522"/>
                </a:lnTo>
                <a:close/>
              </a:path>
              <a:path w="304017" h="348792">
                <a:moveTo>
                  <a:pt x="158637" y="58158"/>
                </a:moveTo>
                <a:lnTo>
                  <a:pt x="145026" y="56959"/>
                </a:lnTo>
                <a:lnTo>
                  <a:pt x="142687" y="56993"/>
                </a:lnTo>
                <a:lnTo>
                  <a:pt x="130113" y="58369"/>
                </a:lnTo>
                <a:lnTo>
                  <a:pt x="117867" y="61758"/>
                </a:lnTo>
                <a:lnTo>
                  <a:pt x="105910" y="67157"/>
                </a:lnTo>
                <a:lnTo>
                  <a:pt x="96779" y="270789"/>
                </a:lnTo>
                <a:lnTo>
                  <a:pt x="145445" y="132842"/>
                </a:lnTo>
                <a:lnTo>
                  <a:pt x="149281" y="121793"/>
                </a:lnTo>
                <a:lnTo>
                  <a:pt x="152671" y="114769"/>
                </a:lnTo>
                <a:lnTo>
                  <a:pt x="155656" y="111582"/>
                </a:lnTo>
                <a:lnTo>
                  <a:pt x="158412" y="108394"/>
                </a:lnTo>
                <a:lnTo>
                  <a:pt x="162450" y="106692"/>
                </a:lnTo>
                <a:lnTo>
                  <a:pt x="158637" y="5815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3" name="object 1783"/>
          <p:cNvSpPr/>
          <p:nvPr/>
        </p:nvSpPr>
        <p:spPr>
          <a:xfrm>
            <a:off x="5642667" y="506535"/>
            <a:ext cx="85661" cy="192151"/>
          </a:xfrm>
          <a:custGeom>
            <a:avLst/>
            <a:gdLst/>
            <a:ahLst/>
            <a:cxnLst/>
            <a:rect l="l" t="t" r="r" b="b"/>
            <a:pathLst>
              <a:path w="85661" h="192150">
                <a:moveTo>
                  <a:pt x="80556" y="26149"/>
                </a:moveTo>
                <a:lnTo>
                  <a:pt x="84175" y="15951"/>
                </a:lnTo>
                <a:lnTo>
                  <a:pt x="85661" y="8928"/>
                </a:lnTo>
                <a:lnTo>
                  <a:pt x="85229" y="5537"/>
                </a:lnTo>
                <a:lnTo>
                  <a:pt x="84594" y="1917"/>
                </a:lnTo>
                <a:lnTo>
                  <a:pt x="81826" y="0"/>
                </a:lnTo>
                <a:lnTo>
                  <a:pt x="76517" y="0"/>
                </a:lnTo>
                <a:lnTo>
                  <a:pt x="71412" y="0"/>
                </a:lnTo>
                <a:lnTo>
                  <a:pt x="67373" y="1701"/>
                </a:lnTo>
                <a:lnTo>
                  <a:pt x="64617" y="4889"/>
                </a:lnTo>
                <a:lnTo>
                  <a:pt x="61633" y="8077"/>
                </a:lnTo>
                <a:lnTo>
                  <a:pt x="58242" y="15100"/>
                </a:lnTo>
                <a:lnTo>
                  <a:pt x="54406" y="26149"/>
                </a:lnTo>
                <a:lnTo>
                  <a:pt x="5740" y="164096"/>
                </a:lnTo>
                <a:lnTo>
                  <a:pt x="1701" y="175577"/>
                </a:lnTo>
                <a:lnTo>
                  <a:pt x="0" y="183222"/>
                </a:lnTo>
                <a:lnTo>
                  <a:pt x="419" y="186842"/>
                </a:lnTo>
                <a:lnTo>
                  <a:pt x="850" y="190449"/>
                </a:lnTo>
                <a:lnTo>
                  <a:pt x="3403" y="192150"/>
                </a:lnTo>
                <a:lnTo>
                  <a:pt x="8077" y="192150"/>
                </a:lnTo>
                <a:lnTo>
                  <a:pt x="13601" y="192150"/>
                </a:lnTo>
                <a:lnTo>
                  <a:pt x="18059" y="190245"/>
                </a:lnTo>
                <a:lnTo>
                  <a:pt x="21463" y="186207"/>
                </a:lnTo>
                <a:lnTo>
                  <a:pt x="25767" y="178772"/>
                </a:lnTo>
                <a:lnTo>
                  <a:pt x="31161" y="165976"/>
                </a:lnTo>
                <a:lnTo>
                  <a:pt x="34645" y="156451"/>
                </a:lnTo>
                <a:lnTo>
                  <a:pt x="80556" y="2614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4" name="object 1784"/>
          <p:cNvSpPr/>
          <p:nvPr/>
        </p:nvSpPr>
        <p:spPr>
          <a:xfrm>
            <a:off x="5551628" y="399842"/>
            <a:ext cx="304017" cy="348792"/>
          </a:xfrm>
          <a:custGeom>
            <a:avLst/>
            <a:gdLst/>
            <a:ahLst/>
            <a:cxnLst/>
            <a:rect l="l" t="t" r="r" b="b"/>
            <a:pathLst>
              <a:path w="304017" h="348792">
                <a:moveTo>
                  <a:pt x="304017" y="0"/>
                </a:moveTo>
                <a:lnTo>
                  <a:pt x="182859" y="343700"/>
                </a:lnTo>
                <a:lnTo>
                  <a:pt x="97198" y="343700"/>
                </a:lnTo>
                <a:lnTo>
                  <a:pt x="104424" y="323291"/>
                </a:lnTo>
                <a:lnTo>
                  <a:pt x="93239" y="331119"/>
                </a:lnTo>
                <a:lnTo>
                  <a:pt x="82292" y="337519"/>
                </a:lnTo>
                <a:lnTo>
                  <a:pt x="71696" y="342417"/>
                </a:lnTo>
                <a:lnTo>
                  <a:pt x="59108" y="346546"/>
                </a:lnTo>
                <a:lnTo>
                  <a:pt x="46730" y="348568"/>
                </a:lnTo>
                <a:lnTo>
                  <a:pt x="41089" y="348792"/>
                </a:lnTo>
                <a:lnTo>
                  <a:pt x="26968" y="347162"/>
                </a:lnTo>
                <a:lnTo>
                  <a:pt x="15516" y="342320"/>
                </a:lnTo>
                <a:lnTo>
                  <a:pt x="10266" y="338175"/>
                </a:lnTo>
                <a:lnTo>
                  <a:pt x="2412" y="327489"/>
                </a:lnTo>
                <a:lnTo>
                  <a:pt x="0" y="315384"/>
                </a:lnTo>
                <a:lnTo>
                  <a:pt x="68" y="313944"/>
                </a:lnTo>
                <a:lnTo>
                  <a:pt x="3828" y="293704"/>
                </a:lnTo>
                <a:lnTo>
                  <a:pt x="8052" y="279663"/>
                </a:lnTo>
                <a:lnTo>
                  <a:pt x="11752" y="268871"/>
                </a:lnTo>
                <a:lnTo>
                  <a:pt x="58298" y="137096"/>
                </a:lnTo>
                <a:lnTo>
                  <a:pt x="63917" y="121940"/>
                </a:lnTo>
                <a:lnTo>
                  <a:pt x="69166" y="109140"/>
                </a:lnTo>
                <a:lnTo>
                  <a:pt x="74087" y="98755"/>
                </a:lnTo>
                <a:lnTo>
                  <a:pt x="85875" y="82078"/>
                </a:lnTo>
                <a:lnTo>
                  <a:pt x="95577" y="73791"/>
                </a:lnTo>
                <a:lnTo>
                  <a:pt x="105910" y="67157"/>
                </a:lnTo>
                <a:lnTo>
                  <a:pt x="117867" y="61758"/>
                </a:lnTo>
                <a:lnTo>
                  <a:pt x="130113" y="58369"/>
                </a:lnTo>
                <a:lnTo>
                  <a:pt x="142687" y="56993"/>
                </a:lnTo>
                <a:lnTo>
                  <a:pt x="145026" y="56959"/>
                </a:lnTo>
                <a:lnTo>
                  <a:pt x="158637" y="58158"/>
                </a:lnTo>
                <a:lnTo>
                  <a:pt x="170262" y="61751"/>
                </a:lnTo>
                <a:lnTo>
                  <a:pt x="179672" y="66522"/>
                </a:lnTo>
                <a:lnTo>
                  <a:pt x="190302" y="79921"/>
                </a:lnTo>
                <a:lnTo>
                  <a:pt x="218356" y="0"/>
                </a:lnTo>
                <a:lnTo>
                  <a:pt x="304017" y="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5" name="object 1785"/>
          <p:cNvSpPr/>
          <p:nvPr/>
        </p:nvSpPr>
        <p:spPr>
          <a:xfrm>
            <a:off x="5786378" y="456801"/>
            <a:ext cx="247402" cy="291833"/>
          </a:xfrm>
          <a:custGeom>
            <a:avLst/>
            <a:gdLst/>
            <a:ahLst/>
            <a:cxnLst/>
            <a:rect l="l" t="t" r="r" b="b"/>
            <a:pathLst>
              <a:path w="247402" h="291833">
                <a:moveTo>
                  <a:pt x="237126" y="22837"/>
                </a:moveTo>
                <a:lnTo>
                  <a:pt x="227407" y="13601"/>
                </a:lnTo>
                <a:lnTo>
                  <a:pt x="223435" y="10980"/>
                </a:lnTo>
                <a:lnTo>
                  <a:pt x="213325" y="6156"/>
                </a:lnTo>
                <a:lnTo>
                  <a:pt x="201479" y="2727"/>
                </a:lnTo>
                <a:lnTo>
                  <a:pt x="187893" y="679"/>
                </a:lnTo>
                <a:lnTo>
                  <a:pt x="172569" y="0"/>
                </a:lnTo>
                <a:lnTo>
                  <a:pt x="165999" y="144"/>
                </a:lnTo>
                <a:lnTo>
                  <a:pt x="153234" y="1274"/>
                </a:lnTo>
                <a:lnTo>
                  <a:pt x="140720" y="3513"/>
                </a:lnTo>
                <a:lnTo>
                  <a:pt x="142188" y="62560"/>
                </a:lnTo>
                <a:lnTo>
                  <a:pt x="146216" y="55270"/>
                </a:lnTo>
                <a:lnTo>
                  <a:pt x="148756" y="51650"/>
                </a:lnTo>
                <a:lnTo>
                  <a:pt x="153227" y="49745"/>
                </a:lnTo>
                <a:lnTo>
                  <a:pt x="163856" y="49745"/>
                </a:lnTo>
                <a:lnTo>
                  <a:pt x="166193" y="52082"/>
                </a:lnTo>
                <a:lnTo>
                  <a:pt x="166409" y="56121"/>
                </a:lnTo>
                <a:lnTo>
                  <a:pt x="166274" y="58092"/>
                </a:lnTo>
                <a:lnTo>
                  <a:pt x="163952" y="68379"/>
                </a:lnTo>
                <a:lnTo>
                  <a:pt x="158751" y="84391"/>
                </a:lnTo>
                <a:lnTo>
                  <a:pt x="151525" y="105003"/>
                </a:lnTo>
                <a:lnTo>
                  <a:pt x="126442" y="105003"/>
                </a:lnTo>
                <a:lnTo>
                  <a:pt x="110288" y="150914"/>
                </a:lnTo>
                <a:lnTo>
                  <a:pt x="221248" y="150914"/>
                </a:lnTo>
                <a:lnTo>
                  <a:pt x="234418" y="113499"/>
                </a:lnTo>
                <a:lnTo>
                  <a:pt x="235222" y="111222"/>
                </a:lnTo>
                <a:lnTo>
                  <a:pt x="240122" y="96156"/>
                </a:lnTo>
                <a:lnTo>
                  <a:pt x="243780" y="82516"/>
                </a:lnTo>
                <a:lnTo>
                  <a:pt x="246203" y="70281"/>
                </a:lnTo>
                <a:lnTo>
                  <a:pt x="247402" y="59432"/>
                </a:lnTo>
                <a:lnTo>
                  <a:pt x="247384" y="49949"/>
                </a:lnTo>
                <a:lnTo>
                  <a:pt x="247017" y="46324"/>
                </a:lnTo>
                <a:lnTo>
                  <a:pt x="243651" y="33744"/>
                </a:lnTo>
                <a:lnTo>
                  <a:pt x="237126" y="22837"/>
                </a:lnTo>
                <a:close/>
              </a:path>
              <a:path w="247402" h="291833">
                <a:moveTo>
                  <a:pt x="18142" y="276984"/>
                </a:moveTo>
                <a:lnTo>
                  <a:pt x="30367" y="283972"/>
                </a:lnTo>
                <a:lnTo>
                  <a:pt x="36839" y="286381"/>
                </a:lnTo>
                <a:lnTo>
                  <a:pt x="48408" y="289375"/>
                </a:lnTo>
                <a:lnTo>
                  <a:pt x="61342" y="291210"/>
                </a:lnTo>
                <a:lnTo>
                  <a:pt x="75642" y="291833"/>
                </a:lnTo>
                <a:lnTo>
                  <a:pt x="88582" y="291369"/>
                </a:lnTo>
                <a:lnTo>
                  <a:pt x="101567" y="289857"/>
                </a:lnTo>
                <a:lnTo>
                  <a:pt x="113685" y="287313"/>
                </a:lnTo>
                <a:lnTo>
                  <a:pt x="124956" y="283756"/>
                </a:lnTo>
                <a:lnTo>
                  <a:pt x="132028" y="280869"/>
                </a:lnTo>
                <a:lnTo>
                  <a:pt x="143302" y="275130"/>
                </a:lnTo>
                <a:lnTo>
                  <a:pt x="153998" y="268168"/>
                </a:lnTo>
                <a:lnTo>
                  <a:pt x="164060" y="259956"/>
                </a:lnTo>
                <a:lnTo>
                  <a:pt x="175647" y="248752"/>
                </a:lnTo>
                <a:lnTo>
                  <a:pt x="183848" y="239174"/>
                </a:lnTo>
                <a:lnTo>
                  <a:pt x="189993" y="229984"/>
                </a:lnTo>
                <a:lnTo>
                  <a:pt x="197150" y="216065"/>
                </a:lnTo>
                <a:lnTo>
                  <a:pt x="202258" y="203957"/>
                </a:lnTo>
                <a:lnTo>
                  <a:pt x="207430" y="189814"/>
                </a:lnTo>
                <a:lnTo>
                  <a:pt x="214860" y="169189"/>
                </a:lnTo>
                <a:lnTo>
                  <a:pt x="133669" y="169189"/>
                </a:lnTo>
                <a:lnTo>
                  <a:pt x="120486" y="206184"/>
                </a:lnTo>
                <a:lnTo>
                  <a:pt x="117712" y="213791"/>
                </a:lnTo>
                <a:lnTo>
                  <a:pt x="112200" y="226466"/>
                </a:lnTo>
                <a:lnTo>
                  <a:pt x="107100" y="234657"/>
                </a:lnTo>
                <a:lnTo>
                  <a:pt x="103277" y="239547"/>
                </a:lnTo>
                <a:lnTo>
                  <a:pt x="97956" y="241884"/>
                </a:lnTo>
                <a:lnTo>
                  <a:pt x="86272" y="241884"/>
                </a:lnTo>
                <a:lnTo>
                  <a:pt x="83504" y="239979"/>
                </a:lnTo>
                <a:lnTo>
                  <a:pt x="82869" y="236359"/>
                </a:lnTo>
                <a:lnTo>
                  <a:pt x="83966" y="227324"/>
                </a:lnTo>
                <a:lnTo>
                  <a:pt x="88825" y="211709"/>
                </a:lnTo>
                <a:lnTo>
                  <a:pt x="110288" y="150914"/>
                </a:lnTo>
                <a:lnTo>
                  <a:pt x="126442" y="105003"/>
                </a:lnTo>
                <a:lnTo>
                  <a:pt x="133669" y="84391"/>
                </a:lnTo>
                <a:lnTo>
                  <a:pt x="136814" y="75707"/>
                </a:lnTo>
                <a:lnTo>
                  <a:pt x="142188" y="62560"/>
                </a:lnTo>
                <a:lnTo>
                  <a:pt x="140720" y="3513"/>
                </a:lnTo>
                <a:lnTo>
                  <a:pt x="128458" y="6848"/>
                </a:lnTo>
                <a:lnTo>
                  <a:pt x="116447" y="11264"/>
                </a:lnTo>
                <a:lnTo>
                  <a:pt x="100885" y="19235"/>
                </a:lnTo>
                <a:lnTo>
                  <a:pt x="90361" y="26429"/>
                </a:lnTo>
                <a:lnTo>
                  <a:pt x="80817" y="34680"/>
                </a:lnTo>
                <a:lnTo>
                  <a:pt x="72239" y="44005"/>
                </a:lnTo>
                <a:lnTo>
                  <a:pt x="64484" y="54530"/>
                </a:lnTo>
                <a:lnTo>
                  <a:pt x="58272" y="64706"/>
                </a:lnTo>
                <a:lnTo>
                  <a:pt x="52392" y="76043"/>
                </a:lnTo>
                <a:lnTo>
                  <a:pt x="46845" y="88550"/>
                </a:lnTo>
                <a:lnTo>
                  <a:pt x="41632" y="102235"/>
                </a:lnTo>
                <a:lnTo>
                  <a:pt x="12726" y="184505"/>
                </a:lnTo>
                <a:lnTo>
                  <a:pt x="8140" y="198058"/>
                </a:lnTo>
                <a:lnTo>
                  <a:pt x="4237" y="211415"/>
                </a:lnTo>
                <a:lnTo>
                  <a:pt x="1602" y="222836"/>
                </a:lnTo>
                <a:lnTo>
                  <a:pt x="192" y="232321"/>
                </a:lnTo>
                <a:lnTo>
                  <a:pt x="0" y="238167"/>
                </a:lnTo>
                <a:lnTo>
                  <a:pt x="1530" y="250783"/>
                </a:lnTo>
                <a:lnTo>
                  <a:pt x="5716" y="262509"/>
                </a:lnTo>
                <a:lnTo>
                  <a:pt x="9266" y="268304"/>
                </a:lnTo>
                <a:lnTo>
                  <a:pt x="18142" y="27698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6" name="object 1786"/>
          <p:cNvSpPr/>
          <p:nvPr/>
        </p:nvSpPr>
        <p:spPr>
          <a:xfrm>
            <a:off x="5912821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740" y="0"/>
                </a:lnTo>
                <a:lnTo>
                  <a:pt x="26784" y="0"/>
                </a:lnTo>
                <a:lnTo>
                  <a:pt x="22313" y="1904"/>
                </a:lnTo>
                <a:lnTo>
                  <a:pt x="19773" y="5524"/>
                </a:lnTo>
                <a:lnTo>
                  <a:pt x="15746" y="12814"/>
                </a:lnTo>
                <a:lnTo>
                  <a:pt x="10371" y="25962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7" name="object 1787"/>
          <p:cNvSpPr/>
          <p:nvPr/>
        </p:nvSpPr>
        <p:spPr>
          <a:xfrm>
            <a:off x="5786378" y="456801"/>
            <a:ext cx="247402" cy="291833"/>
          </a:xfrm>
          <a:custGeom>
            <a:avLst/>
            <a:gdLst/>
            <a:ahLst/>
            <a:cxnLst/>
            <a:rect l="l" t="t" r="r" b="b"/>
            <a:pathLst>
              <a:path w="247402" h="291833">
                <a:moveTo>
                  <a:pt x="221248" y="150914"/>
                </a:moveTo>
                <a:lnTo>
                  <a:pt x="110288" y="150914"/>
                </a:lnTo>
                <a:lnTo>
                  <a:pt x="88825" y="211709"/>
                </a:lnTo>
                <a:lnTo>
                  <a:pt x="83966" y="227324"/>
                </a:lnTo>
                <a:lnTo>
                  <a:pt x="82869" y="236359"/>
                </a:lnTo>
                <a:lnTo>
                  <a:pt x="83504" y="239979"/>
                </a:lnTo>
                <a:lnTo>
                  <a:pt x="86272" y="241884"/>
                </a:lnTo>
                <a:lnTo>
                  <a:pt x="91581" y="241884"/>
                </a:lnTo>
                <a:lnTo>
                  <a:pt x="97956" y="241884"/>
                </a:lnTo>
                <a:lnTo>
                  <a:pt x="103277" y="239547"/>
                </a:lnTo>
                <a:lnTo>
                  <a:pt x="107100" y="234657"/>
                </a:lnTo>
                <a:lnTo>
                  <a:pt x="112200" y="226466"/>
                </a:lnTo>
                <a:lnTo>
                  <a:pt x="117712" y="213791"/>
                </a:lnTo>
                <a:lnTo>
                  <a:pt x="120486" y="206184"/>
                </a:lnTo>
                <a:lnTo>
                  <a:pt x="133669" y="169189"/>
                </a:lnTo>
                <a:lnTo>
                  <a:pt x="214860" y="169189"/>
                </a:lnTo>
                <a:lnTo>
                  <a:pt x="207430" y="189814"/>
                </a:lnTo>
                <a:lnTo>
                  <a:pt x="202258" y="203957"/>
                </a:lnTo>
                <a:lnTo>
                  <a:pt x="197150" y="216065"/>
                </a:lnTo>
                <a:lnTo>
                  <a:pt x="192168" y="226134"/>
                </a:lnTo>
                <a:lnTo>
                  <a:pt x="183848" y="239174"/>
                </a:lnTo>
                <a:lnTo>
                  <a:pt x="175647" y="248752"/>
                </a:lnTo>
                <a:lnTo>
                  <a:pt x="165428" y="258724"/>
                </a:lnTo>
                <a:lnTo>
                  <a:pt x="153998" y="268168"/>
                </a:lnTo>
                <a:lnTo>
                  <a:pt x="143302" y="275130"/>
                </a:lnTo>
                <a:lnTo>
                  <a:pt x="132028" y="280869"/>
                </a:lnTo>
                <a:lnTo>
                  <a:pt x="113685" y="287313"/>
                </a:lnTo>
                <a:lnTo>
                  <a:pt x="101567" y="289857"/>
                </a:lnTo>
                <a:lnTo>
                  <a:pt x="88582" y="291369"/>
                </a:lnTo>
                <a:lnTo>
                  <a:pt x="75642" y="291833"/>
                </a:lnTo>
                <a:lnTo>
                  <a:pt x="61342" y="291210"/>
                </a:lnTo>
                <a:lnTo>
                  <a:pt x="48408" y="289375"/>
                </a:lnTo>
                <a:lnTo>
                  <a:pt x="36839" y="286381"/>
                </a:lnTo>
                <a:lnTo>
                  <a:pt x="18142" y="276984"/>
                </a:lnTo>
                <a:lnTo>
                  <a:pt x="9266" y="268304"/>
                </a:lnTo>
                <a:lnTo>
                  <a:pt x="1530" y="250783"/>
                </a:lnTo>
                <a:lnTo>
                  <a:pt x="0" y="238167"/>
                </a:lnTo>
                <a:lnTo>
                  <a:pt x="192" y="232321"/>
                </a:lnTo>
                <a:lnTo>
                  <a:pt x="4237" y="211415"/>
                </a:lnTo>
                <a:lnTo>
                  <a:pt x="8140" y="198058"/>
                </a:lnTo>
                <a:lnTo>
                  <a:pt x="12726" y="184505"/>
                </a:lnTo>
                <a:lnTo>
                  <a:pt x="41632" y="102235"/>
                </a:lnTo>
                <a:lnTo>
                  <a:pt x="46845" y="88550"/>
                </a:lnTo>
                <a:lnTo>
                  <a:pt x="52392" y="76043"/>
                </a:lnTo>
                <a:lnTo>
                  <a:pt x="58272" y="64706"/>
                </a:lnTo>
                <a:lnTo>
                  <a:pt x="64484" y="54530"/>
                </a:lnTo>
                <a:lnTo>
                  <a:pt x="71027" y="45506"/>
                </a:lnTo>
                <a:lnTo>
                  <a:pt x="80817" y="34680"/>
                </a:lnTo>
                <a:lnTo>
                  <a:pt x="90361" y="26429"/>
                </a:lnTo>
                <a:lnTo>
                  <a:pt x="100885" y="19235"/>
                </a:lnTo>
                <a:lnTo>
                  <a:pt x="112404" y="13080"/>
                </a:lnTo>
                <a:lnTo>
                  <a:pt x="128458" y="6848"/>
                </a:lnTo>
                <a:lnTo>
                  <a:pt x="140720" y="3513"/>
                </a:lnTo>
                <a:lnTo>
                  <a:pt x="153234" y="1274"/>
                </a:lnTo>
                <a:lnTo>
                  <a:pt x="165999" y="144"/>
                </a:lnTo>
                <a:lnTo>
                  <a:pt x="172569" y="0"/>
                </a:lnTo>
                <a:lnTo>
                  <a:pt x="187893" y="679"/>
                </a:lnTo>
                <a:lnTo>
                  <a:pt x="201479" y="2727"/>
                </a:lnTo>
                <a:lnTo>
                  <a:pt x="213325" y="6156"/>
                </a:lnTo>
                <a:lnTo>
                  <a:pt x="223435" y="10980"/>
                </a:lnTo>
                <a:lnTo>
                  <a:pt x="237126" y="22837"/>
                </a:lnTo>
                <a:lnTo>
                  <a:pt x="243651" y="33744"/>
                </a:lnTo>
                <a:lnTo>
                  <a:pt x="247017" y="46324"/>
                </a:lnTo>
                <a:lnTo>
                  <a:pt x="247402" y="59432"/>
                </a:lnTo>
                <a:lnTo>
                  <a:pt x="246203" y="70281"/>
                </a:lnTo>
                <a:lnTo>
                  <a:pt x="243780" y="82516"/>
                </a:lnTo>
                <a:lnTo>
                  <a:pt x="240122" y="96156"/>
                </a:lnTo>
                <a:lnTo>
                  <a:pt x="235222" y="111222"/>
                </a:lnTo>
                <a:lnTo>
                  <a:pt x="234418" y="113499"/>
                </a:lnTo>
                <a:lnTo>
                  <a:pt x="221248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8" name="object 1788"/>
          <p:cNvSpPr/>
          <p:nvPr/>
        </p:nvSpPr>
        <p:spPr>
          <a:xfrm>
            <a:off x="6008496" y="456801"/>
            <a:ext cx="247384" cy="291833"/>
          </a:xfrm>
          <a:custGeom>
            <a:avLst/>
            <a:gdLst/>
            <a:ahLst/>
            <a:cxnLst/>
            <a:rect l="l" t="t" r="r" b="b"/>
            <a:pathLst>
              <a:path w="247384" h="291833">
                <a:moveTo>
                  <a:pt x="237031" y="22812"/>
                </a:moveTo>
                <a:lnTo>
                  <a:pt x="227191" y="13601"/>
                </a:lnTo>
                <a:lnTo>
                  <a:pt x="223413" y="11062"/>
                </a:lnTo>
                <a:lnTo>
                  <a:pt x="213381" y="6202"/>
                </a:lnTo>
                <a:lnTo>
                  <a:pt x="201553" y="2748"/>
                </a:lnTo>
                <a:lnTo>
                  <a:pt x="187945" y="684"/>
                </a:lnTo>
                <a:lnTo>
                  <a:pt x="172569" y="0"/>
                </a:lnTo>
                <a:lnTo>
                  <a:pt x="165999" y="144"/>
                </a:lnTo>
                <a:lnTo>
                  <a:pt x="153234" y="1274"/>
                </a:lnTo>
                <a:lnTo>
                  <a:pt x="140720" y="3513"/>
                </a:lnTo>
                <a:lnTo>
                  <a:pt x="142188" y="62560"/>
                </a:lnTo>
                <a:lnTo>
                  <a:pt x="146216" y="55270"/>
                </a:lnTo>
                <a:lnTo>
                  <a:pt x="148756" y="51650"/>
                </a:lnTo>
                <a:lnTo>
                  <a:pt x="153011" y="49745"/>
                </a:lnTo>
                <a:lnTo>
                  <a:pt x="163856" y="49745"/>
                </a:lnTo>
                <a:lnTo>
                  <a:pt x="166193" y="52082"/>
                </a:lnTo>
                <a:lnTo>
                  <a:pt x="166409" y="56121"/>
                </a:lnTo>
                <a:lnTo>
                  <a:pt x="166274" y="58092"/>
                </a:lnTo>
                <a:lnTo>
                  <a:pt x="163952" y="68379"/>
                </a:lnTo>
                <a:lnTo>
                  <a:pt x="158751" y="84391"/>
                </a:lnTo>
                <a:lnTo>
                  <a:pt x="151525" y="105003"/>
                </a:lnTo>
                <a:lnTo>
                  <a:pt x="126442" y="105003"/>
                </a:lnTo>
                <a:lnTo>
                  <a:pt x="110288" y="150914"/>
                </a:lnTo>
                <a:lnTo>
                  <a:pt x="221248" y="150914"/>
                </a:lnTo>
                <a:lnTo>
                  <a:pt x="234418" y="113499"/>
                </a:lnTo>
                <a:lnTo>
                  <a:pt x="240035" y="96156"/>
                </a:lnTo>
                <a:lnTo>
                  <a:pt x="243688" y="82516"/>
                </a:lnTo>
                <a:lnTo>
                  <a:pt x="246143" y="70281"/>
                </a:lnTo>
                <a:lnTo>
                  <a:pt x="247382" y="59432"/>
                </a:lnTo>
                <a:lnTo>
                  <a:pt x="247384" y="49949"/>
                </a:lnTo>
                <a:lnTo>
                  <a:pt x="247000" y="46223"/>
                </a:lnTo>
                <a:lnTo>
                  <a:pt x="243608" y="33686"/>
                </a:lnTo>
                <a:lnTo>
                  <a:pt x="237031" y="22812"/>
                </a:lnTo>
                <a:close/>
              </a:path>
              <a:path w="247384" h="291833">
                <a:moveTo>
                  <a:pt x="18142" y="276984"/>
                </a:moveTo>
                <a:lnTo>
                  <a:pt x="30367" y="283972"/>
                </a:lnTo>
                <a:lnTo>
                  <a:pt x="36839" y="286381"/>
                </a:lnTo>
                <a:lnTo>
                  <a:pt x="48408" y="289375"/>
                </a:lnTo>
                <a:lnTo>
                  <a:pt x="61342" y="291210"/>
                </a:lnTo>
                <a:lnTo>
                  <a:pt x="75642" y="291833"/>
                </a:lnTo>
                <a:lnTo>
                  <a:pt x="88582" y="291369"/>
                </a:lnTo>
                <a:lnTo>
                  <a:pt x="101567" y="289857"/>
                </a:lnTo>
                <a:lnTo>
                  <a:pt x="113685" y="287313"/>
                </a:lnTo>
                <a:lnTo>
                  <a:pt x="124956" y="283756"/>
                </a:lnTo>
                <a:lnTo>
                  <a:pt x="132028" y="280869"/>
                </a:lnTo>
                <a:lnTo>
                  <a:pt x="143302" y="275130"/>
                </a:lnTo>
                <a:lnTo>
                  <a:pt x="153998" y="268168"/>
                </a:lnTo>
                <a:lnTo>
                  <a:pt x="164060" y="259956"/>
                </a:lnTo>
                <a:lnTo>
                  <a:pt x="175593" y="248752"/>
                </a:lnTo>
                <a:lnTo>
                  <a:pt x="183752" y="239174"/>
                </a:lnTo>
                <a:lnTo>
                  <a:pt x="189993" y="229984"/>
                </a:lnTo>
                <a:lnTo>
                  <a:pt x="197150" y="216065"/>
                </a:lnTo>
                <a:lnTo>
                  <a:pt x="202258" y="203957"/>
                </a:lnTo>
                <a:lnTo>
                  <a:pt x="207430" y="189814"/>
                </a:lnTo>
                <a:lnTo>
                  <a:pt x="214860" y="169189"/>
                </a:lnTo>
                <a:lnTo>
                  <a:pt x="133669" y="169189"/>
                </a:lnTo>
                <a:lnTo>
                  <a:pt x="120486" y="206184"/>
                </a:lnTo>
                <a:lnTo>
                  <a:pt x="117712" y="213791"/>
                </a:lnTo>
                <a:lnTo>
                  <a:pt x="112200" y="226466"/>
                </a:lnTo>
                <a:lnTo>
                  <a:pt x="107100" y="234657"/>
                </a:lnTo>
                <a:lnTo>
                  <a:pt x="103277" y="239547"/>
                </a:lnTo>
                <a:lnTo>
                  <a:pt x="97956" y="241884"/>
                </a:lnTo>
                <a:lnTo>
                  <a:pt x="86272" y="241884"/>
                </a:lnTo>
                <a:lnTo>
                  <a:pt x="83504" y="239979"/>
                </a:lnTo>
                <a:lnTo>
                  <a:pt x="82869" y="236359"/>
                </a:lnTo>
                <a:lnTo>
                  <a:pt x="83966" y="227324"/>
                </a:lnTo>
                <a:lnTo>
                  <a:pt x="88825" y="211709"/>
                </a:lnTo>
                <a:lnTo>
                  <a:pt x="110288" y="150914"/>
                </a:lnTo>
                <a:lnTo>
                  <a:pt x="126442" y="105003"/>
                </a:lnTo>
                <a:lnTo>
                  <a:pt x="133669" y="84391"/>
                </a:lnTo>
                <a:lnTo>
                  <a:pt x="136814" y="75707"/>
                </a:lnTo>
                <a:lnTo>
                  <a:pt x="142188" y="62560"/>
                </a:lnTo>
                <a:lnTo>
                  <a:pt x="140720" y="3513"/>
                </a:lnTo>
                <a:lnTo>
                  <a:pt x="128458" y="6848"/>
                </a:lnTo>
                <a:lnTo>
                  <a:pt x="116447" y="11264"/>
                </a:lnTo>
                <a:lnTo>
                  <a:pt x="100842" y="19235"/>
                </a:lnTo>
                <a:lnTo>
                  <a:pt x="90274" y="26429"/>
                </a:lnTo>
                <a:lnTo>
                  <a:pt x="80729" y="34680"/>
                </a:lnTo>
                <a:lnTo>
                  <a:pt x="72239" y="44005"/>
                </a:lnTo>
                <a:lnTo>
                  <a:pt x="64484" y="54530"/>
                </a:lnTo>
                <a:lnTo>
                  <a:pt x="58272" y="64706"/>
                </a:lnTo>
                <a:lnTo>
                  <a:pt x="52392" y="76043"/>
                </a:lnTo>
                <a:lnTo>
                  <a:pt x="46845" y="88550"/>
                </a:lnTo>
                <a:lnTo>
                  <a:pt x="41632" y="102235"/>
                </a:lnTo>
                <a:lnTo>
                  <a:pt x="12726" y="184505"/>
                </a:lnTo>
                <a:lnTo>
                  <a:pt x="8140" y="198058"/>
                </a:lnTo>
                <a:lnTo>
                  <a:pt x="4237" y="211415"/>
                </a:lnTo>
                <a:lnTo>
                  <a:pt x="1602" y="222836"/>
                </a:lnTo>
                <a:lnTo>
                  <a:pt x="192" y="232321"/>
                </a:lnTo>
                <a:lnTo>
                  <a:pt x="0" y="238167"/>
                </a:lnTo>
                <a:lnTo>
                  <a:pt x="1530" y="250783"/>
                </a:lnTo>
                <a:lnTo>
                  <a:pt x="5716" y="262509"/>
                </a:lnTo>
                <a:lnTo>
                  <a:pt x="9266" y="268304"/>
                </a:lnTo>
                <a:lnTo>
                  <a:pt x="18142" y="27698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9" name="object 1789"/>
          <p:cNvSpPr/>
          <p:nvPr/>
        </p:nvSpPr>
        <p:spPr>
          <a:xfrm>
            <a:off x="6134939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524" y="0"/>
                </a:lnTo>
                <a:lnTo>
                  <a:pt x="26568" y="0"/>
                </a:lnTo>
                <a:lnTo>
                  <a:pt x="22313" y="1904"/>
                </a:lnTo>
                <a:lnTo>
                  <a:pt x="19773" y="5524"/>
                </a:lnTo>
                <a:lnTo>
                  <a:pt x="15746" y="12814"/>
                </a:lnTo>
                <a:lnTo>
                  <a:pt x="10371" y="25962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0" name="object 1790"/>
          <p:cNvSpPr/>
          <p:nvPr/>
        </p:nvSpPr>
        <p:spPr>
          <a:xfrm>
            <a:off x="6008496" y="456801"/>
            <a:ext cx="247384" cy="291833"/>
          </a:xfrm>
          <a:custGeom>
            <a:avLst/>
            <a:gdLst/>
            <a:ahLst/>
            <a:cxnLst/>
            <a:rect l="l" t="t" r="r" b="b"/>
            <a:pathLst>
              <a:path w="247384" h="291833">
                <a:moveTo>
                  <a:pt x="221248" y="150914"/>
                </a:moveTo>
                <a:lnTo>
                  <a:pt x="110288" y="150914"/>
                </a:lnTo>
                <a:lnTo>
                  <a:pt x="88825" y="211709"/>
                </a:lnTo>
                <a:lnTo>
                  <a:pt x="83966" y="227324"/>
                </a:lnTo>
                <a:lnTo>
                  <a:pt x="82869" y="236359"/>
                </a:lnTo>
                <a:lnTo>
                  <a:pt x="83504" y="239979"/>
                </a:lnTo>
                <a:lnTo>
                  <a:pt x="86272" y="241884"/>
                </a:lnTo>
                <a:lnTo>
                  <a:pt x="91581" y="241884"/>
                </a:lnTo>
                <a:lnTo>
                  <a:pt x="97956" y="241884"/>
                </a:lnTo>
                <a:lnTo>
                  <a:pt x="103277" y="239547"/>
                </a:lnTo>
                <a:lnTo>
                  <a:pt x="107100" y="234657"/>
                </a:lnTo>
                <a:lnTo>
                  <a:pt x="112200" y="226466"/>
                </a:lnTo>
                <a:lnTo>
                  <a:pt x="117712" y="213791"/>
                </a:lnTo>
                <a:lnTo>
                  <a:pt x="120486" y="206184"/>
                </a:lnTo>
                <a:lnTo>
                  <a:pt x="133669" y="169189"/>
                </a:lnTo>
                <a:lnTo>
                  <a:pt x="214860" y="169189"/>
                </a:lnTo>
                <a:lnTo>
                  <a:pt x="207430" y="189814"/>
                </a:lnTo>
                <a:lnTo>
                  <a:pt x="202258" y="203957"/>
                </a:lnTo>
                <a:lnTo>
                  <a:pt x="197150" y="216065"/>
                </a:lnTo>
                <a:lnTo>
                  <a:pt x="192168" y="226134"/>
                </a:lnTo>
                <a:lnTo>
                  <a:pt x="183752" y="239174"/>
                </a:lnTo>
                <a:lnTo>
                  <a:pt x="175593" y="248752"/>
                </a:lnTo>
                <a:lnTo>
                  <a:pt x="165428" y="258724"/>
                </a:lnTo>
                <a:lnTo>
                  <a:pt x="153998" y="268168"/>
                </a:lnTo>
                <a:lnTo>
                  <a:pt x="143302" y="275130"/>
                </a:lnTo>
                <a:lnTo>
                  <a:pt x="132028" y="280869"/>
                </a:lnTo>
                <a:lnTo>
                  <a:pt x="113685" y="287313"/>
                </a:lnTo>
                <a:lnTo>
                  <a:pt x="101567" y="289857"/>
                </a:lnTo>
                <a:lnTo>
                  <a:pt x="88582" y="291369"/>
                </a:lnTo>
                <a:lnTo>
                  <a:pt x="75642" y="291833"/>
                </a:lnTo>
                <a:lnTo>
                  <a:pt x="61342" y="291210"/>
                </a:lnTo>
                <a:lnTo>
                  <a:pt x="48408" y="289375"/>
                </a:lnTo>
                <a:lnTo>
                  <a:pt x="36839" y="286381"/>
                </a:lnTo>
                <a:lnTo>
                  <a:pt x="18142" y="276984"/>
                </a:lnTo>
                <a:lnTo>
                  <a:pt x="9266" y="268304"/>
                </a:lnTo>
                <a:lnTo>
                  <a:pt x="1530" y="250783"/>
                </a:lnTo>
                <a:lnTo>
                  <a:pt x="0" y="238167"/>
                </a:lnTo>
                <a:lnTo>
                  <a:pt x="192" y="232321"/>
                </a:lnTo>
                <a:lnTo>
                  <a:pt x="4237" y="211415"/>
                </a:lnTo>
                <a:lnTo>
                  <a:pt x="8140" y="198058"/>
                </a:lnTo>
                <a:lnTo>
                  <a:pt x="12726" y="184505"/>
                </a:lnTo>
                <a:lnTo>
                  <a:pt x="41632" y="102235"/>
                </a:lnTo>
                <a:lnTo>
                  <a:pt x="46845" y="88550"/>
                </a:lnTo>
                <a:lnTo>
                  <a:pt x="52392" y="76043"/>
                </a:lnTo>
                <a:lnTo>
                  <a:pt x="58272" y="64706"/>
                </a:lnTo>
                <a:lnTo>
                  <a:pt x="64484" y="54530"/>
                </a:lnTo>
                <a:lnTo>
                  <a:pt x="71027" y="45506"/>
                </a:lnTo>
                <a:lnTo>
                  <a:pt x="80729" y="34680"/>
                </a:lnTo>
                <a:lnTo>
                  <a:pt x="90274" y="26429"/>
                </a:lnTo>
                <a:lnTo>
                  <a:pt x="100842" y="19235"/>
                </a:lnTo>
                <a:lnTo>
                  <a:pt x="112401" y="13080"/>
                </a:lnTo>
                <a:lnTo>
                  <a:pt x="128458" y="6848"/>
                </a:lnTo>
                <a:lnTo>
                  <a:pt x="140720" y="3513"/>
                </a:lnTo>
                <a:lnTo>
                  <a:pt x="153234" y="1274"/>
                </a:lnTo>
                <a:lnTo>
                  <a:pt x="165999" y="144"/>
                </a:lnTo>
                <a:lnTo>
                  <a:pt x="172569" y="0"/>
                </a:lnTo>
                <a:lnTo>
                  <a:pt x="187945" y="684"/>
                </a:lnTo>
                <a:lnTo>
                  <a:pt x="201553" y="2748"/>
                </a:lnTo>
                <a:lnTo>
                  <a:pt x="213381" y="6202"/>
                </a:lnTo>
                <a:lnTo>
                  <a:pt x="223413" y="11062"/>
                </a:lnTo>
                <a:lnTo>
                  <a:pt x="237031" y="22812"/>
                </a:lnTo>
                <a:lnTo>
                  <a:pt x="243608" y="33686"/>
                </a:lnTo>
                <a:lnTo>
                  <a:pt x="247000" y="46223"/>
                </a:lnTo>
                <a:lnTo>
                  <a:pt x="247384" y="49949"/>
                </a:lnTo>
                <a:lnTo>
                  <a:pt x="247382" y="59432"/>
                </a:lnTo>
                <a:lnTo>
                  <a:pt x="246143" y="70281"/>
                </a:lnTo>
                <a:lnTo>
                  <a:pt x="243688" y="82516"/>
                </a:lnTo>
                <a:lnTo>
                  <a:pt x="240035" y="96156"/>
                </a:lnTo>
                <a:lnTo>
                  <a:pt x="235205" y="111222"/>
                </a:lnTo>
                <a:lnTo>
                  <a:pt x="221248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1" name="object 1791"/>
          <p:cNvSpPr/>
          <p:nvPr/>
        </p:nvSpPr>
        <p:spPr>
          <a:xfrm>
            <a:off x="6208875" y="456806"/>
            <a:ext cx="294849" cy="335191"/>
          </a:xfrm>
          <a:custGeom>
            <a:avLst/>
            <a:gdLst/>
            <a:ahLst/>
            <a:cxnLst/>
            <a:rect l="l" t="t" r="r" b="b"/>
            <a:pathLst>
              <a:path w="294849" h="335191">
                <a:moveTo>
                  <a:pt x="27817" y="211056"/>
                </a:moveTo>
                <a:lnTo>
                  <a:pt x="27031" y="220840"/>
                </a:lnTo>
                <a:lnTo>
                  <a:pt x="27121" y="222791"/>
                </a:lnTo>
                <a:lnTo>
                  <a:pt x="30515" y="235299"/>
                </a:lnTo>
                <a:lnTo>
                  <a:pt x="38931" y="245287"/>
                </a:lnTo>
                <a:lnTo>
                  <a:pt x="46664" y="249920"/>
                </a:lnTo>
                <a:lnTo>
                  <a:pt x="58706" y="253446"/>
                </a:lnTo>
                <a:lnTo>
                  <a:pt x="73577" y="254634"/>
                </a:lnTo>
                <a:lnTo>
                  <a:pt x="75974" y="254594"/>
                </a:lnTo>
                <a:lnTo>
                  <a:pt x="88355" y="253120"/>
                </a:lnTo>
                <a:lnTo>
                  <a:pt x="100996" y="249529"/>
                </a:lnTo>
                <a:lnTo>
                  <a:pt x="106867" y="247143"/>
                </a:lnTo>
                <a:lnTo>
                  <a:pt x="118037" y="241526"/>
                </a:lnTo>
                <a:lnTo>
                  <a:pt x="119919" y="204469"/>
                </a:lnTo>
                <a:lnTo>
                  <a:pt x="117366" y="202564"/>
                </a:lnTo>
                <a:lnTo>
                  <a:pt x="117150" y="198945"/>
                </a:lnTo>
                <a:lnTo>
                  <a:pt x="116934" y="195122"/>
                </a:lnTo>
                <a:lnTo>
                  <a:pt x="119068" y="187045"/>
                </a:lnTo>
                <a:lnTo>
                  <a:pt x="123526" y="174497"/>
                </a:lnTo>
                <a:lnTo>
                  <a:pt x="156901" y="79705"/>
                </a:lnTo>
                <a:lnTo>
                  <a:pt x="157376" y="78325"/>
                </a:lnTo>
                <a:lnTo>
                  <a:pt x="163107" y="64389"/>
                </a:lnTo>
                <a:lnTo>
                  <a:pt x="168382" y="55892"/>
                </a:lnTo>
                <a:lnTo>
                  <a:pt x="171773" y="51854"/>
                </a:lnTo>
                <a:lnTo>
                  <a:pt x="176028" y="49733"/>
                </a:lnTo>
                <a:lnTo>
                  <a:pt x="186022" y="49733"/>
                </a:lnTo>
                <a:lnTo>
                  <a:pt x="188778" y="51650"/>
                </a:lnTo>
                <a:lnTo>
                  <a:pt x="188994" y="55257"/>
                </a:lnTo>
                <a:lnTo>
                  <a:pt x="189210" y="58661"/>
                </a:lnTo>
                <a:lnTo>
                  <a:pt x="187077" y="66954"/>
                </a:lnTo>
                <a:lnTo>
                  <a:pt x="182619" y="79705"/>
                </a:lnTo>
                <a:lnTo>
                  <a:pt x="151796" y="167068"/>
                </a:lnTo>
                <a:lnTo>
                  <a:pt x="147890" y="177539"/>
                </a:lnTo>
                <a:lnTo>
                  <a:pt x="142597" y="190092"/>
                </a:lnTo>
                <a:lnTo>
                  <a:pt x="138410" y="197675"/>
                </a:lnTo>
                <a:lnTo>
                  <a:pt x="135007" y="202349"/>
                </a:lnTo>
                <a:lnTo>
                  <a:pt x="130549" y="204469"/>
                </a:lnTo>
                <a:lnTo>
                  <a:pt x="130333" y="327761"/>
                </a:lnTo>
                <a:lnTo>
                  <a:pt x="151788" y="319250"/>
                </a:lnTo>
                <a:lnTo>
                  <a:pt x="162652" y="313048"/>
                </a:lnTo>
                <a:lnTo>
                  <a:pt x="172421" y="305866"/>
                </a:lnTo>
                <a:lnTo>
                  <a:pt x="181743" y="297449"/>
                </a:lnTo>
                <a:lnTo>
                  <a:pt x="190341" y="287843"/>
                </a:lnTo>
                <a:lnTo>
                  <a:pt x="196221" y="278650"/>
                </a:lnTo>
                <a:lnTo>
                  <a:pt x="202423" y="264725"/>
                </a:lnTo>
                <a:lnTo>
                  <a:pt x="206933" y="253169"/>
                </a:lnTo>
                <a:lnTo>
                  <a:pt x="212228" y="238895"/>
                </a:lnTo>
                <a:lnTo>
                  <a:pt x="218331" y="221907"/>
                </a:lnTo>
                <a:lnTo>
                  <a:pt x="294849" y="5092"/>
                </a:lnTo>
                <a:lnTo>
                  <a:pt x="215144" y="5092"/>
                </a:lnTo>
                <a:lnTo>
                  <a:pt x="201326" y="26352"/>
                </a:lnTo>
                <a:lnTo>
                  <a:pt x="201147" y="25939"/>
                </a:lnTo>
                <a:lnTo>
                  <a:pt x="194180" y="14561"/>
                </a:lnTo>
                <a:lnTo>
                  <a:pt x="184740" y="6591"/>
                </a:lnTo>
                <a:lnTo>
                  <a:pt x="171154" y="1331"/>
                </a:lnTo>
                <a:lnTo>
                  <a:pt x="157536" y="0"/>
                </a:lnTo>
                <a:lnTo>
                  <a:pt x="154931" y="34"/>
                </a:lnTo>
                <a:lnTo>
                  <a:pt x="141574" y="1393"/>
                </a:lnTo>
                <a:lnTo>
                  <a:pt x="129184" y="4758"/>
                </a:lnTo>
                <a:lnTo>
                  <a:pt x="117777" y="10162"/>
                </a:lnTo>
                <a:lnTo>
                  <a:pt x="107371" y="17640"/>
                </a:lnTo>
                <a:lnTo>
                  <a:pt x="97802" y="27511"/>
                </a:lnTo>
                <a:lnTo>
                  <a:pt x="90857" y="37052"/>
                </a:lnTo>
                <a:lnTo>
                  <a:pt x="84382" y="48200"/>
                </a:lnTo>
                <a:lnTo>
                  <a:pt x="78401" y="60937"/>
                </a:lnTo>
                <a:lnTo>
                  <a:pt x="72942" y="75247"/>
                </a:lnTo>
                <a:lnTo>
                  <a:pt x="36810" y="177482"/>
                </a:lnTo>
                <a:lnTo>
                  <a:pt x="34194" y="185236"/>
                </a:lnTo>
                <a:lnTo>
                  <a:pt x="30195" y="199188"/>
                </a:lnTo>
                <a:lnTo>
                  <a:pt x="27817" y="211056"/>
                </a:lnTo>
                <a:close/>
              </a:path>
              <a:path w="294849" h="335191">
                <a:moveTo>
                  <a:pt x="0" y="292748"/>
                </a:moveTo>
                <a:lnTo>
                  <a:pt x="912" y="304693"/>
                </a:lnTo>
                <a:lnTo>
                  <a:pt x="4821" y="314227"/>
                </a:lnTo>
                <a:lnTo>
                  <a:pt x="11728" y="321373"/>
                </a:lnTo>
                <a:lnTo>
                  <a:pt x="19991" y="326130"/>
                </a:lnTo>
                <a:lnTo>
                  <a:pt x="30566" y="330127"/>
                </a:lnTo>
                <a:lnTo>
                  <a:pt x="42867" y="332955"/>
                </a:lnTo>
                <a:lnTo>
                  <a:pt x="56913" y="334635"/>
                </a:lnTo>
                <a:lnTo>
                  <a:pt x="72726" y="335191"/>
                </a:lnTo>
                <a:lnTo>
                  <a:pt x="80842" y="335071"/>
                </a:lnTo>
                <a:lnTo>
                  <a:pt x="94401" y="334296"/>
                </a:lnTo>
                <a:lnTo>
                  <a:pt x="107187" y="332812"/>
                </a:lnTo>
                <a:lnTo>
                  <a:pt x="119173" y="330629"/>
                </a:lnTo>
                <a:lnTo>
                  <a:pt x="130333" y="327761"/>
                </a:lnTo>
                <a:lnTo>
                  <a:pt x="130549" y="204469"/>
                </a:lnTo>
                <a:lnTo>
                  <a:pt x="119919" y="204469"/>
                </a:lnTo>
                <a:lnTo>
                  <a:pt x="118037" y="241526"/>
                </a:lnTo>
                <a:lnTo>
                  <a:pt x="129482" y="234441"/>
                </a:lnTo>
                <a:lnTo>
                  <a:pt x="122040" y="255701"/>
                </a:lnTo>
                <a:lnTo>
                  <a:pt x="121390" y="257451"/>
                </a:lnTo>
                <a:lnTo>
                  <a:pt x="115514" y="271401"/>
                </a:lnTo>
                <a:lnTo>
                  <a:pt x="110356" y="279717"/>
                </a:lnTo>
                <a:lnTo>
                  <a:pt x="106736" y="283540"/>
                </a:lnTo>
                <a:lnTo>
                  <a:pt x="101847" y="285457"/>
                </a:lnTo>
                <a:lnTo>
                  <a:pt x="86327" y="285457"/>
                </a:lnTo>
                <a:lnTo>
                  <a:pt x="83991" y="279082"/>
                </a:lnTo>
                <a:lnTo>
                  <a:pt x="88245" y="266750"/>
                </a:lnTo>
                <a:lnTo>
                  <a:pt x="5352" y="266750"/>
                </a:lnTo>
                <a:lnTo>
                  <a:pt x="2082" y="278368"/>
                </a:lnTo>
                <a:lnTo>
                  <a:pt x="0" y="29274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2" name="object 1792"/>
          <p:cNvSpPr/>
          <p:nvPr/>
        </p:nvSpPr>
        <p:spPr>
          <a:xfrm>
            <a:off x="6325810" y="506539"/>
            <a:ext cx="72275" cy="154736"/>
          </a:xfrm>
          <a:custGeom>
            <a:avLst/>
            <a:gdLst/>
            <a:ahLst/>
            <a:cxnLst/>
            <a:rect l="l" t="t" r="r" b="b"/>
            <a:pathLst>
              <a:path w="72275" h="154736">
                <a:moveTo>
                  <a:pt x="65684" y="29972"/>
                </a:moveTo>
                <a:lnTo>
                  <a:pt x="70142" y="17221"/>
                </a:lnTo>
                <a:lnTo>
                  <a:pt x="72275" y="8928"/>
                </a:lnTo>
                <a:lnTo>
                  <a:pt x="72059" y="5524"/>
                </a:lnTo>
                <a:lnTo>
                  <a:pt x="71843" y="1917"/>
                </a:lnTo>
                <a:lnTo>
                  <a:pt x="69088" y="0"/>
                </a:lnTo>
                <a:lnTo>
                  <a:pt x="63982" y="0"/>
                </a:lnTo>
                <a:lnTo>
                  <a:pt x="59093" y="0"/>
                </a:lnTo>
                <a:lnTo>
                  <a:pt x="54838" y="2120"/>
                </a:lnTo>
                <a:lnTo>
                  <a:pt x="51447" y="6159"/>
                </a:lnTo>
                <a:lnTo>
                  <a:pt x="46173" y="14656"/>
                </a:lnTo>
                <a:lnTo>
                  <a:pt x="40441" y="28591"/>
                </a:lnTo>
                <a:lnTo>
                  <a:pt x="39966" y="29972"/>
                </a:lnTo>
                <a:lnTo>
                  <a:pt x="6591" y="124764"/>
                </a:lnTo>
                <a:lnTo>
                  <a:pt x="2133" y="137312"/>
                </a:lnTo>
                <a:lnTo>
                  <a:pt x="0" y="145389"/>
                </a:lnTo>
                <a:lnTo>
                  <a:pt x="215" y="149212"/>
                </a:lnTo>
                <a:lnTo>
                  <a:pt x="431" y="152831"/>
                </a:lnTo>
                <a:lnTo>
                  <a:pt x="2984" y="154736"/>
                </a:lnTo>
                <a:lnTo>
                  <a:pt x="7874" y="154736"/>
                </a:lnTo>
                <a:lnTo>
                  <a:pt x="13614" y="154736"/>
                </a:lnTo>
                <a:lnTo>
                  <a:pt x="18072" y="152615"/>
                </a:lnTo>
                <a:lnTo>
                  <a:pt x="21475" y="147942"/>
                </a:lnTo>
                <a:lnTo>
                  <a:pt x="25662" y="140359"/>
                </a:lnTo>
                <a:lnTo>
                  <a:pt x="30955" y="127805"/>
                </a:lnTo>
                <a:lnTo>
                  <a:pt x="34861" y="117335"/>
                </a:lnTo>
                <a:lnTo>
                  <a:pt x="65684" y="2997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3" name="object 1793"/>
          <p:cNvSpPr/>
          <p:nvPr/>
        </p:nvSpPr>
        <p:spPr>
          <a:xfrm>
            <a:off x="6208875" y="456806"/>
            <a:ext cx="294849" cy="335191"/>
          </a:xfrm>
          <a:custGeom>
            <a:avLst/>
            <a:gdLst/>
            <a:ahLst/>
            <a:cxnLst/>
            <a:rect l="l" t="t" r="r" b="b"/>
            <a:pathLst>
              <a:path w="294849" h="335191">
                <a:moveTo>
                  <a:pt x="294849" y="5092"/>
                </a:moveTo>
                <a:lnTo>
                  <a:pt x="218331" y="221907"/>
                </a:lnTo>
                <a:lnTo>
                  <a:pt x="212228" y="238895"/>
                </a:lnTo>
                <a:lnTo>
                  <a:pt x="206933" y="253169"/>
                </a:lnTo>
                <a:lnTo>
                  <a:pt x="202423" y="264725"/>
                </a:lnTo>
                <a:lnTo>
                  <a:pt x="196221" y="278650"/>
                </a:lnTo>
                <a:lnTo>
                  <a:pt x="181743" y="297449"/>
                </a:lnTo>
                <a:lnTo>
                  <a:pt x="172421" y="305866"/>
                </a:lnTo>
                <a:lnTo>
                  <a:pt x="162652" y="313048"/>
                </a:lnTo>
                <a:lnTo>
                  <a:pt x="151788" y="319250"/>
                </a:lnTo>
                <a:lnTo>
                  <a:pt x="139828" y="324497"/>
                </a:lnTo>
                <a:lnTo>
                  <a:pt x="119173" y="330629"/>
                </a:lnTo>
                <a:lnTo>
                  <a:pt x="107187" y="332812"/>
                </a:lnTo>
                <a:lnTo>
                  <a:pt x="94401" y="334296"/>
                </a:lnTo>
                <a:lnTo>
                  <a:pt x="80842" y="335071"/>
                </a:lnTo>
                <a:lnTo>
                  <a:pt x="72726" y="335191"/>
                </a:lnTo>
                <a:lnTo>
                  <a:pt x="56913" y="334635"/>
                </a:lnTo>
                <a:lnTo>
                  <a:pt x="42867" y="332955"/>
                </a:lnTo>
                <a:lnTo>
                  <a:pt x="30566" y="330127"/>
                </a:lnTo>
                <a:lnTo>
                  <a:pt x="19991" y="326130"/>
                </a:lnTo>
                <a:lnTo>
                  <a:pt x="4821" y="314227"/>
                </a:lnTo>
                <a:lnTo>
                  <a:pt x="0" y="292748"/>
                </a:lnTo>
                <a:lnTo>
                  <a:pt x="2082" y="278368"/>
                </a:lnTo>
                <a:lnTo>
                  <a:pt x="5352" y="266750"/>
                </a:lnTo>
                <a:lnTo>
                  <a:pt x="88245" y="266750"/>
                </a:lnTo>
                <a:lnTo>
                  <a:pt x="83991" y="279082"/>
                </a:lnTo>
                <a:lnTo>
                  <a:pt x="86327" y="285457"/>
                </a:lnTo>
                <a:lnTo>
                  <a:pt x="95471" y="285457"/>
                </a:lnTo>
                <a:lnTo>
                  <a:pt x="101847" y="285457"/>
                </a:lnTo>
                <a:lnTo>
                  <a:pt x="106736" y="283540"/>
                </a:lnTo>
                <a:lnTo>
                  <a:pt x="110356" y="279717"/>
                </a:lnTo>
                <a:lnTo>
                  <a:pt x="115514" y="271401"/>
                </a:lnTo>
                <a:lnTo>
                  <a:pt x="121390" y="257451"/>
                </a:lnTo>
                <a:lnTo>
                  <a:pt x="122040" y="255701"/>
                </a:lnTo>
                <a:lnTo>
                  <a:pt x="129482" y="234441"/>
                </a:lnTo>
                <a:lnTo>
                  <a:pt x="118037" y="241526"/>
                </a:lnTo>
                <a:lnTo>
                  <a:pt x="106867" y="247143"/>
                </a:lnTo>
                <a:lnTo>
                  <a:pt x="100996" y="249529"/>
                </a:lnTo>
                <a:lnTo>
                  <a:pt x="88355" y="253120"/>
                </a:lnTo>
                <a:lnTo>
                  <a:pt x="75974" y="254594"/>
                </a:lnTo>
                <a:lnTo>
                  <a:pt x="73577" y="254634"/>
                </a:lnTo>
                <a:lnTo>
                  <a:pt x="58706" y="253446"/>
                </a:lnTo>
                <a:lnTo>
                  <a:pt x="46664" y="249920"/>
                </a:lnTo>
                <a:lnTo>
                  <a:pt x="38931" y="245287"/>
                </a:lnTo>
                <a:lnTo>
                  <a:pt x="30515" y="235299"/>
                </a:lnTo>
                <a:lnTo>
                  <a:pt x="27121" y="222791"/>
                </a:lnTo>
                <a:lnTo>
                  <a:pt x="27031" y="220840"/>
                </a:lnTo>
                <a:lnTo>
                  <a:pt x="27817" y="211056"/>
                </a:lnTo>
                <a:lnTo>
                  <a:pt x="30195" y="199188"/>
                </a:lnTo>
                <a:lnTo>
                  <a:pt x="34194" y="185236"/>
                </a:lnTo>
                <a:lnTo>
                  <a:pt x="72942" y="75247"/>
                </a:lnTo>
                <a:lnTo>
                  <a:pt x="78401" y="60937"/>
                </a:lnTo>
                <a:lnTo>
                  <a:pt x="84382" y="48200"/>
                </a:lnTo>
                <a:lnTo>
                  <a:pt x="90857" y="37052"/>
                </a:lnTo>
                <a:lnTo>
                  <a:pt x="97802" y="27511"/>
                </a:lnTo>
                <a:lnTo>
                  <a:pt x="105192" y="19593"/>
                </a:lnTo>
                <a:lnTo>
                  <a:pt x="117777" y="10162"/>
                </a:lnTo>
                <a:lnTo>
                  <a:pt x="129184" y="4758"/>
                </a:lnTo>
                <a:lnTo>
                  <a:pt x="141574" y="1393"/>
                </a:lnTo>
                <a:lnTo>
                  <a:pt x="154931" y="34"/>
                </a:lnTo>
                <a:lnTo>
                  <a:pt x="157536" y="0"/>
                </a:lnTo>
                <a:lnTo>
                  <a:pt x="171154" y="1331"/>
                </a:lnTo>
                <a:lnTo>
                  <a:pt x="182638" y="5410"/>
                </a:lnTo>
                <a:lnTo>
                  <a:pt x="194180" y="14561"/>
                </a:lnTo>
                <a:lnTo>
                  <a:pt x="201147" y="25939"/>
                </a:lnTo>
                <a:lnTo>
                  <a:pt x="201326" y="26352"/>
                </a:lnTo>
                <a:lnTo>
                  <a:pt x="215144" y="5092"/>
                </a:lnTo>
                <a:lnTo>
                  <a:pt x="294849" y="509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4" name="object 1794"/>
          <p:cNvSpPr/>
          <p:nvPr/>
        </p:nvSpPr>
        <p:spPr>
          <a:xfrm>
            <a:off x="6455913" y="456801"/>
            <a:ext cx="247413" cy="291833"/>
          </a:xfrm>
          <a:custGeom>
            <a:avLst/>
            <a:gdLst/>
            <a:ahLst/>
            <a:cxnLst/>
            <a:rect l="l" t="t" r="r" b="b"/>
            <a:pathLst>
              <a:path w="247413" h="291833">
                <a:moveTo>
                  <a:pt x="237136" y="22837"/>
                </a:moveTo>
                <a:lnTo>
                  <a:pt x="227419" y="13601"/>
                </a:lnTo>
                <a:lnTo>
                  <a:pt x="223446" y="10980"/>
                </a:lnTo>
                <a:lnTo>
                  <a:pt x="213337" y="6156"/>
                </a:lnTo>
                <a:lnTo>
                  <a:pt x="201490" y="2727"/>
                </a:lnTo>
                <a:lnTo>
                  <a:pt x="187905" y="679"/>
                </a:lnTo>
                <a:lnTo>
                  <a:pt x="172580" y="0"/>
                </a:lnTo>
                <a:lnTo>
                  <a:pt x="166011" y="144"/>
                </a:lnTo>
                <a:lnTo>
                  <a:pt x="153246" y="1274"/>
                </a:lnTo>
                <a:lnTo>
                  <a:pt x="140732" y="3513"/>
                </a:lnTo>
                <a:lnTo>
                  <a:pt x="142197" y="62562"/>
                </a:lnTo>
                <a:lnTo>
                  <a:pt x="146215" y="55270"/>
                </a:lnTo>
                <a:lnTo>
                  <a:pt x="148768" y="51650"/>
                </a:lnTo>
                <a:lnTo>
                  <a:pt x="153238" y="49745"/>
                </a:lnTo>
                <a:lnTo>
                  <a:pt x="163868" y="49745"/>
                </a:lnTo>
                <a:lnTo>
                  <a:pt x="166205" y="52082"/>
                </a:lnTo>
                <a:lnTo>
                  <a:pt x="166421" y="56121"/>
                </a:lnTo>
                <a:lnTo>
                  <a:pt x="166286" y="58092"/>
                </a:lnTo>
                <a:lnTo>
                  <a:pt x="163964" y="68379"/>
                </a:lnTo>
                <a:lnTo>
                  <a:pt x="158763" y="84391"/>
                </a:lnTo>
                <a:lnTo>
                  <a:pt x="151536" y="105003"/>
                </a:lnTo>
                <a:lnTo>
                  <a:pt x="126454" y="105003"/>
                </a:lnTo>
                <a:lnTo>
                  <a:pt x="110299" y="150914"/>
                </a:lnTo>
                <a:lnTo>
                  <a:pt x="221247" y="150914"/>
                </a:lnTo>
                <a:lnTo>
                  <a:pt x="234429" y="113499"/>
                </a:lnTo>
                <a:lnTo>
                  <a:pt x="235234" y="111222"/>
                </a:lnTo>
                <a:lnTo>
                  <a:pt x="240134" y="96156"/>
                </a:lnTo>
                <a:lnTo>
                  <a:pt x="243791" y="82516"/>
                </a:lnTo>
                <a:lnTo>
                  <a:pt x="246215" y="70281"/>
                </a:lnTo>
                <a:lnTo>
                  <a:pt x="247413" y="59432"/>
                </a:lnTo>
                <a:lnTo>
                  <a:pt x="247396" y="49949"/>
                </a:lnTo>
                <a:lnTo>
                  <a:pt x="247026" y="46324"/>
                </a:lnTo>
                <a:lnTo>
                  <a:pt x="243657" y="33744"/>
                </a:lnTo>
                <a:lnTo>
                  <a:pt x="237136" y="22837"/>
                </a:lnTo>
                <a:close/>
              </a:path>
              <a:path w="247413" h="291833">
                <a:moveTo>
                  <a:pt x="18156" y="276986"/>
                </a:moveTo>
                <a:lnTo>
                  <a:pt x="30378" y="283972"/>
                </a:lnTo>
                <a:lnTo>
                  <a:pt x="36850" y="286381"/>
                </a:lnTo>
                <a:lnTo>
                  <a:pt x="48420" y="289375"/>
                </a:lnTo>
                <a:lnTo>
                  <a:pt x="61354" y="291210"/>
                </a:lnTo>
                <a:lnTo>
                  <a:pt x="75654" y="291833"/>
                </a:lnTo>
                <a:lnTo>
                  <a:pt x="88619" y="291369"/>
                </a:lnTo>
                <a:lnTo>
                  <a:pt x="101653" y="289857"/>
                </a:lnTo>
                <a:lnTo>
                  <a:pt x="113783" y="287313"/>
                </a:lnTo>
                <a:lnTo>
                  <a:pt x="124968" y="283756"/>
                </a:lnTo>
                <a:lnTo>
                  <a:pt x="132039" y="280869"/>
                </a:lnTo>
                <a:lnTo>
                  <a:pt x="143314" y="275130"/>
                </a:lnTo>
                <a:lnTo>
                  <a:pt x="154010" y="268168"/>
                </a:lnTo>
                <a:lnTo>
                  <a:pt x="164071" y="259956"/>
                </a:lnTo>
                <a:lnTo>
                  <a:pt x="175653" y="248752"/>
                </a:lnTo>
                <a:lnTo>
                  <a:pt x="183857" y="239174"/>
                </a:lnTo>
                <a:lnTo>
                  <a:pt x="190005" y="229984"/>
                </a:lnTo>
                <a:lnTo>
                  <a:pt x="197196" y="216024"/>
                </a:lnTo>
                <a:lnTo>
                  <a:pt x="202353" y="203933"/>
                </a:lnTo>
                <a:lnTo>
                  <a:pt x="207645" y="189814"/>
                </a:lnTo>
                <a:lnTo>
                  <a:pt x="214871" y="169189"/>
                </a:lnTo>
                <a:lnTo>
                  <a:pt x="133680" y="169189"/>
                </a:lnTo>
                <a:lnTo>
                  <a:pt x="120498" y="206184"/>
                </a:lnTo>
                <a:lnTo>
                  <a:pt x="117724" y="213791"/>
                </a:lnTo>
                <a:lnTo>
                  <a:pt x="112212" y="226466"/>
                </a:lnTo>
                <a:lnTo>
                  <a:pt x="107112" y="234657"/>
                </a:lnTo>
                <a:lnTo>
                  <a:pt x="103289" y="239547"/>
                </a:lnTo>
                <a:lnTo>
                  <a:pt x="98184" y="241884"/>
                </a:lnTo>
                <a:lnTo>
                  <a:pt x="86284" y="241884"/>
                </a:lnTo>
                <a:lnTo>
                  <a:pt x="83515" y="239979"/>
                </a:lnTo>
                <a:lnTo>
                  <a:pt x="82880" y="236359"/>
                </a:lnTo>
                <a:lnTo>
                  <a:pt x="83978" y="227324"/>
                </a:lnTo>
                <a:lnTo>
                  <a:pt x="88836" y="211709"/>
                </a:lnTo>
                <a:lnTo>
                  <a:pt x="110299" y="150914"/>
                </a:lnTo>
                <a:lnTo>
                  <a:pt x="126454" y="105003"/>
                </a:lnTo>
                <a:lnTo>
                  <a:pt x="133680" y="84391"/>
                </a:lnTo>
                <a:lnTo>
                  <a:pt x="136823" y="75712"/>
                </a:lnTo>
                <a:lnTo>
                  <a:pt x="142197" y="62562"/>
                </a:lnTo>
                <a:lnTo>
                  <a:pt x="140732" y="3513"/>
                </a:lnTo>
                <a:lnTo>
                  <a:pt x="128470" y="6848"/>
                </a:lnTo>
                <a:lnTo>
                  <a:pt x="116459" y="11264"/>
                </a:lnTo>
                <a:lnTo>
                  <a:pt x="100891" y="19235"/>
                </a:lnTo>
                <a:lnTo>
                  <a:pt x="90368" y="26429"/>
                </a:lnTo>
                <a:lnTo>
                  <a:pt x="80827" y="34680"/>
                </a:lnTo>
                <a:lnTo>
                  <a:pt x="72250" y="44005"/>
                </a:lnTo>
                <a:lnTo>
                  <a:pt x="64496" y="54530"/>
                </a:lnTo>
                <a:lnTo>
                  <a:pt x="58284" y="64706"/>
                </a:lnTo>
                <a:lnTo>
                  <a:pt x="52404" y="76043"/>
                </a:lnTo>
                <a:lnTo>
                  <a:pt x="46857" y="88550"/>
                </a:lnTo>
                <a:lnTo>
                  <a:pt x="41643" y="102235"/>
                </a:lnTo>
                <a:lnTo>
                  <a:pt x="12738" y="184505"/>
                </a:lnTo>
                <a:lnTo>
                  <a:pt x="8151" y="198060"/>
                </a:lnTo>
                <a:lnTo>
                  <a:pt x="4247" y="211417"/>
                </a:lnTo>
                <a:lnTo>
                  <a:pt x="1608" y="222837"/>
                </a:lnTo>
                <a:lnTo>
                  <a:pt x="190" y="232321"/>
                </a:lnTo>
                <a:lnTo>
                  <a:pt x="0" y="238167"/>
                </a:lnTo>
                <a:lnTo>
                  <a:pt x="1535" y="250783"/>
                </a:lnTo>
                <a:lnTo>
                  <a:pt x="5715" y="262509"/>
                </a:lnTo>
                <a:lnTo>
                  <a:pt x="9276" y="268310"/>
                </a:lnTo>
                <a:lnTo>
                  <a:pt x="18156" y="276986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5" name="object 1795"/>
          <p:cNvSpPr/>
          <p:nvPr/>
        </p:nvSpPr>
        <p:spPr>
          <a:xfrm>
            <a:off x="6582368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727" y="0"/>
                </a:lnTo>
                <a:lnTo>
                  <a:pt x="26784" y="0"/>
                </a:lnTo>
                <a:lnTo>
                  <a:pt x="22313" y="1904"/>
                </a:lnTo>
                <a:lnTo>
                  <a:pt x="19761" y="5524"/>
                </a:lnTo>
                <a:lnTo>
                  <a:pt x="15742" y="12816"/>
                </a:lnTo>
                <a:lnTo>
                  <a:pt x="10369" y="25967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6" name="object 1796"/>
          <p:cNvSpPr/>
          <p:nvPr/>
        </p:nvSpPr>
        <p:spPr>
          <a:xfrm>
            <a:off x="6455913" y="456801"/>
            <a:ext cx="247413" cy="291833"/>
          </a:xfrm>
          <a:custGeom>
            <a:avLst/>
            <a:gdLst/>
            <a:ahLst/>
            <a:cxnLst/>
            <a:rect l="l" t="t" r="r" b="b"/>
            <a:pathLst>
              <a:path w="247413" h="291833">
                <a:moveTo>
                  <a:pt x="221247" y="150914"/>
                </a:moveTo>
                <a:lnTo>
                  <a:pt x="110299" y="150914"/>
                </a:lnTo>
                <a:lnTo>
                  <a:pt x="88836" y="211709"/>
                </a:lnTo>
                <a:lnTo>
                  <a:pt x="83978" y="227324"/>
                </a:lnTo>
                <a:lnTo>
                  <a:pt x="82880" y="236359"/>
                </a:lnTo>
                <a:lnTo>
                  <a:pt x="83515" y="239979"/>
                </a:lnTo>
                <a:lnTo>
                  <a:pt x="86284" y="241884"/>
                </a:lnTo>
                <a:lnTo>
                  <a:pt x="91592" y="241884"/>
                </a:lnTo>
                <a:lnTo>
                  <a:pt x="98184" y="241884"/>
                </a:lnTo>
                <a:lnTo>
                  <a:pt x="103289" y="239547"/>
                </a:lnTo>
                <a:lnTo>
                  <a:pt x="107112" y="234657"/>
                </a:lnTo>
                <a:lnTo>
                  <a:pt x="112212" y="226466"/>
                </a:lnTo>
                <a:lnTo>
                  <a:pt x="117724" y="213791"/>
                </a:lnTo>
                <a:lnTo>
                  <a:pt x="120498" y="206184"/>
                </a:lnTo>
                <a:lnTo>
                  <a:pt x="133680" y="169189"/>
                </a:lnTo>
                <a:lnTo>
                  <a:pt x="214871" y="169189"/>
                </a:lnTo>
                <a:lnTo>
                  <a:pt x="207645" y="189814"/>
                </a:lnTo>
                <a:lnTo>
                  <a:pt x="202353" y="203933"/>
                </a:lnTo>
                <a:lnTo>
                  <a:pt x="197196" y="216024"/>
                </a:lnTo>
                <a:lnTo>
                  <a:pt x="192207" y="226084"/>
                </a:lnTo>
                <a:lnTo>
                  <a:pt x="183857" y="239174"/>
                </a:lnTo>
                <a:lnTo>
                  <a:pt x="175653" y="248752"/>
                </a:lnTo>
                <a:lnTo>
                  <a:pt x="165439" y="258724"/>
                </a:lnTo>
                <a:lnTo>
                  <a:pt x="154010" y="268168"/>
                </a:lnTo>
                <a:lnTo>
                  <a:pt x="143314" y="275130"/>
                </a:lnTo>
                <a:lnTo>
                  <a:pt x="132039" y="280869"/>
                </a:lnTo>
                <a:lnTo>
                  <a:pt x="113783" y="287313"/>
                </a:lnTo>
                <a:lnTo>
                  <a:pt x="101653" y="289857"/>
                </a:lnTo>
                <a:lnTo>
                  <a:pt x="88619" y="291369"/>
                </a:lnTo>
                <a:lnTo>
                  <a:pt x="75654" y="291833"/>
                </a:lnTo>
                <a:lnTo>
                  <a:pt x="61354" y="291210"/>
                </a:lnTo>
                <a:lnTo>
                  <a:pt x="48420" y="289375"/>
                </a:lnTo>
                <a:lnTo>
                  <a:pt x="36850" y="286381"/>
                </a:lnTo>
                <a:lnTo>
                  <a:pt x="18156" y="276986"/>
                </a:lnTo>
                <a:lnTo>
                  <a:pt x="9276" y="268310"/>
                </a:lnTo>
                <a:lnTo>
                  <a:pt x="1535" y="250783"/>
                </a:lnTo>
                <a:lnTo>
                  <a:pt x="0" y="238167"/>
                </a:lnTo>
                <a:lnTo>
                  <a:pt x="190" y="232321"/>
                </a:lnTo>
                <a:lnTo>
                  <a:pt x="4247" y="211417"/>
                </a:lnTo>
                <a:lnTo>
                  <a:pt x="8151" y="198060"/>
                </a:lnTo>
                <a:lnTo>
                  <a:pt x="12738" y="184505"/>
                </a:lnTo>
                <a:lnTo>
                  <a:pt x="41643" y="102235"/>
                </a:lnTo>
                <a:lnTo>
                  <a:pt x="46857" y="88550"/>
                </a:lnTo>
                <a:lnTo>
                  <a:pt x="52404" y="76043"/>
                </a:lnTo>
                <a:lnTo>
                  <a:pt x="58284" y="64706"/>
                </a:lnTo>
                <a:lnTo>
                  <a:pt x="64496" y="54530"/>
                </a:lnTo>
                <a:lnTo>
                  <a:pt x="71039" y="45506"/>
                </a:lnTo>
                <a:lnTo>
                  <a:pt x="80827" y="34680"/>
                </a:lnTo>
                <a:lnTo>
                  <a:pt x="90368" y="26429"/>
                </a:lnTo>
                <a:lnTo>
                  <a:pt x="100891" y="19235"/>
                </a:lnTo>
                <a:lnTo>
                  <a:pt x="112413" y="13080"/>
                </a:lnTo>
                <a:lnTo>
                  <a:pt x="128470" y="6848"/>
                </a:lnTo>
                <a:lnTo>
                  <a:pt x="140732" y="3513"/>
                </a:lnTo>
                <a:lnTo>
                  <a:pt x="153246" y="1274"/>
                </a:lnTo>
                <a:lnTo>
                  <a:pt x="166011" y="144"/>
                </a:lnTo>
                <a:lnTo>
                  <a:pt x="172580" y="0"/>
                </a:lnTo>
                <a:lnTo>
                  <a:pt x="187905" y="679"/>
                </a:lnTo>
                <a:lnTo>
                  <a:pt x="201490" y="2727"/>
                </a:lnTo>
                <a:lnTo>
                  <a:pt x="213337" y="6156"/>
                </a:lnTo>
                <a:lnTo>
                  <a:pt x="223446" y="10980"/>
                </a:lnTo>
                <a:lnTo>
                  <a:pt x="237136" y="22837"/>
                </a:lnTo>
                <a:lnTo>
                  <a:pt x="243657" y="33744"/>
                </a:lnTo>
                <a:lnTo>
                  <a:pt x="247026" y="46324"/>
                </a:lnTo>
                <a:lnTo>
                  <a:pt x="247413" y="59432"/>
                </a:lnTo>
                <a:lnTo>
                  <a:pt x="246215" y="70281"/>
                </a:lnTo>
                <a:lnTo>
                  <a:pt x="243791" y="82516"/>
                </a:lnTo>
                <a:lnTo>
                  <a:pt x="240134" y="96156"/>
                </a:lnTo>
                <a:lnTo>
                  <a:pt x="235234" y="111222"/>
                </a:lnTo>
                <a:lnTo>
                  <a:pt x="234429" y="113499"/>
                </a:lnTo>
                <a:lnTo>
                  <a:pt x="221247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7" name="object 1797"/>
          <p:cNvSpPr/>
          <p:nvPr/>
        </p:nvSpPr>
        <p:spPr>
          <a:xfrm>
            <a:off x="6678043" y="456801"/>
            <a:ext cx="247401" cy="291833"/>
          </a:xfrm>
          <a:custGeom>
            <a:avLst/>
            <a:gdLst/>
            <a:ahLst/>
            <a:cxnLst/>
            <a:rect l="l" t="t" r="r" b="b"/>
            <a:pathLst>
              <a:path w="247401" h="291833">
                <a:moveTo>
                  <a:pt x="237033" y="22812"/>
                </a:moveTo>
                <a:lnTo>
                  <a:pt x="227190" y="13601"/>
                </a:lnTo>
                <a:lnTo>
                  <a:pt x="223412" y="11062"/>
                </a:lnTo>
                <a:lnTo>
                  <a:pt x="213380" y="6202"/>
                </a:lnTo>
                <a:lnTo>
                  <a:pt x="201552" y="2748"/>
                </a:lnTo>
                <a:lnTo>
                  <a:pt x="187944" y="684"/>
                </a:lnTo>
                <a:lnTo>
                  <a:pt x="172568" y="0"/>
                </a:lnTo>
                <a:lnTo>
                  <a:pt x="165998" y="144"/>
                </a:lnTo>
                <a:lnTo>
                  <a:pt x="153233" y="1274"/>
                </a:lnTo>
                <a:lnTo>
                  <a:pt x="140719" y="3513"/>
                </a:lnTo>
                <a:lnTo>
                  <a:pt x="142187" y="62560"/>
                </a:lnTo>
                <a:lnTo>
                  <a:pt x="146215" y="55270"/>
                </a:lnTo>
                <a:lnTo>
                  <a:pt x="148755" y="51650"/>
                </a:lnTo>
                <a:lnTo>
                  <a:pt x="153225" y="49745"/>
                </a:lnTo>
                <a:lnTo>
                  <a:pt x="163855" y="49745"/>
                </a:lnTo>
                <a:lnTo>
                  <a:pt x="166192" y="52082"/>
                </a:lnTo>
                <a:lnTo>
                  <a:pt x="166408" y="56121"/>
                </a:lnTo>
                <a:lnTo>
                  <a:pt x="166273" y="58092"/>
                </a:lnTo>
                <a:lnTo>
                  <a:pt x="163951" y="68379"/>
                </a:lnTo>
                <a:lnTo>
                  <a:pt x="158750" y="84391"/>
                </a:lnTo>
                <a:lnTo>
                  <a:pt x="151524" y="105003"/>
                </a:lnTo>
                <a:lnTo>
                  <a:pt x="126441" y="105003"/>
                </a:lnTo>
                <a:lnTo>
                  <a:pt x="110287" y="150914"/>
                </a:lnTo>
                <a:lnTo>
                  <a:pt x="221247" y="150914"/>
                </a:lnTo>
                <a:lnTo>
                  <a:pt x="234417" y="113499"/>
                </a:lnTo>
                <a:lnTo>
                  <a:pt x="235221" y="111222"/>
                </a:lnTo>
                <a:lnTo>
                  <a:pt x="240121" y="96156"/>
                </a:lnTo>
                <a:lnTo>
                  <a:pt x="243778" y="82516"/>
                </a:lnTo>
                <a:lnTo>
                  <a:pt x="246202" y="70281"/>
                </a:lnTo>
                <a:lnTo>
                  <a:pt x="247401" y="59432"/>
                </a:lnTo>
                <a:lnTo>
                  <a:pt x="247383" y="49949"/>
                </a:lnTo>
                <a:lnTo>
                  <a:pt x="247002" y="46223"/>
                </a:lnTo>
                <a:lnTo>
                  <a:pt x="243613" y="33686"/>
                </a:lnTo>
                <a:lnTo>
                  <a:pt x="237033" y="22812"/>
                </a:lnTo>
                <a:close/>
              </a:path>
              <a:path w="247401" h="291833">
                <a:moveTo>
                  <a:pt x="18141" y="276984"/>
                </a:moveTo>
                <a:lnTo>
                  <a:pt x="30366" y="283972"/>
                </a:lnTo>
                <a:lnTo>
                  <a:pt x="36838" y="286381"/>
                </a:lnTo>
                <a:lnTo>
                  <a:pt x="48411" y="289375"/>
                </a:lnTo>
                <a:lnTo>
                  <a:pt x="61347" y="291210"/>
                </a:lnTo>
                <a:lnTo>
                  <a:pt x="75641" y="291833"/>
                </a:lnTo>
                <a:lnTo>
                  <a:pt x="88580" y="291369"/>
                </a:lnTo>
                <a:lnTo>
                  <a:pt x="101566" y="289857"/>
                </a:lnTo>
                <a:lnTo>
                  <a:pt x="113684" y="287313"/>
                </a:lnTo>
                <a:lnTo>
                  <a:pt x="124955" y="283756"/>
                </a:lnTo>
                <a:lnTo>
                  <a:pt x="132027" y="280869"/>
                </a:lnTo>
                <a:lnTo>
                  <a:pt x="143301" y="275130"/>
                </a:lnTo>
                <a:lnTo>
                  <a:pt x="153997" y="268168"/>
                </a:lnTo>
                <a:lnTo>
                  <a:pt x="164059" y="259956"/>
                </a:lnTo>
                <a:lnTo>
                  <a:pt x="175592" y="248752"/>
                </a:lnTo>
                <a:lnTo>
                  <a:pt x="183751" y="239174"/>
                </a:lnTo>
                <a:lnTo>
                  <a:pt x="189992" y="229984"/>
                </a:lnTo>
                <a:lnTo>
                  <a:pt x="197149" y="216065"/>
                </a:lnTo>
                <a:lnTo>
                  <a:pt x="202257" y="203957"/>
                </a:lnTo>
                <a:lnTo>
                  <a:pt x="207429" y="189814"/>
                </a:lnTo>
                <a:lnTo>
                  <a:pt x="214859" y="169189"/>
                </a:lnTo>
                <a:lnTo>
                  <a:pt x="133667" y="169189"/>
                </a:lnTo>
                <a:lnTo>
                  <a:pt x="120485" y="206184"/>
                </a:lnTo>
                <a:lnTo>
                  <a:pt x="117711" y="213791"/>
                </a:lnTo>
                <a:lnTo>
                  <a:pt x="112199" y="226466"/>
                </a:lnTo>
                <a:lnTo>
                  <a:pt x="107099" y="234657"/>
                </a:lnTo>
                <a:lnTo>
                  <a:pt x="103276" y="239547"/>
                </a:lnTo>
                <a:lnTo>
                  <a:pt x="97955" y="241884"/>
                </a:lnTo>
                <a:lnTo>
                  <a:pt x="86271" y="241884"/>
                </a:lnTo>
                <a:lnTo>
                  <a:pt x="83502" y="239979"/>
                </a:lnTo>
                <a:lnTo>
                  <a:pt x="82867" y="236359"/>
                </a:lnTo>
                <a:lnTo>
                  <a:pt x="83965" y="227324"/>
                </a:lnTo>
                <a:lnTo>
                  <a:pt x="88824" y="211709"/>
                </a:lnTo>
                <a:lnTo>
                  <a:pt x="110287" y="150914"/>
                </a:lnTo>
                <a:lnTo>
                  <a:pt x="126441" y="105003"/>
                </a:lnTo>
                <a:lnTo>
                  <a:pt x="133667" y="84391"/>
                </a:lnTo>
                <a:lnTo>
                  <a:pt x="136813" y="75707"/>
                </a:lnTo>
                <a:lnTo>
                  <a:pt x="142187" y="62560"/>
                </a:lnTo>
                <a:lnTo>
                  <a:pt x="140719" y="3513"/>
                </a:lnTo>
                <a:lnTo>
                  <a:pt x="128457" y="6848"/>
                </a:lnTo>
                <a:lnTo>
                  <a:pt x="116446" y="11264"/>
                </a:lnTo>
                <a:lnTo>
                  <a:pt x="100848" y="19231"/>
                </a:lnTo>
                <a:lnTo>
                  <a:pt x="90279" y="26426"/>
                </a:lnTo>
                <a:lnTo>
                  <a:pt x="80735" y="34678"/>
                </a:lnTo>
                <a:lnTo>
                  <a:pt x="72250" y="44005"/>
                </a:lnTo>
                <a:lnTo>
                  <a:pt x="64488" y="54533"/>
                </a:lnTo>
                <a:lnTo>
                  <a:pt x="58276" y="64709"/>
                </a:lnTo>
                <a:lnTo>
                  <a:pt x="52396" y="76045"/>
                </a:lnTo>
                <a:lnTo>
                  <a:pt x="46848" y="88551"/>
                </a:lnTo>
                <a:lnTo>
                  <a:pt x="41631" y="102235"/>
                </a:lnTo>
                <a:lnTo>
                  <a:pt x="12725" y="184505"/>
                </a:lnTo>
                <a:lnTo>
                  <a:pt x="8146" y="198058"/>
                </a:lnTo>
                <a:lnTo>
                  <a:pt x="4246" y="211415"/>
                </a:lnTo>
                <a:lnTo>
                  <a:pt x="1608" y="222836"/>
                </a:lnTo>
                <a:lnTo>
                  <a:pt x="190" y="232321"/>
                </a:lnTo>
                <a:lnTo>
                  <a:pt x="0" y="238167"/>
                </a:lnTo>
                <a:lnTo>
                  <a:pt x="1535" y="250783"/>
                </a:lnTo>
                <a:lnTo>
                  <a:pt x="5715" y="262509"/>
                </a:lnTo>
                <a:lnTo>
                  <a:pt x="9265" y="268304"/>
                </a:lnTo>
                <a:lnTo>
                  <a:pt x="18141" y="27698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8" name="object 1798"/>
          <p:cNvSpPr/>
          <p:nvPr/>
        </p:nvSpPr>
        <p:spPr>
          <a:xfrm>
            <a:off x="6804484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524" y="0"/>
                </a:lnTo>
                <a:lnTo>
                  <a:pt x="26784" y="0"/>
                </a:lnTo>
                <a:lnTo>
                  <a:pt x="22313" y="1904"/>
                </a:lnTo>
                <a:lnTo>
                  <a:pt x="19773" y="5524"/>
                </a:lnTo>
                <a:lnTo>
                  <a:pt x="15746" y="12814"/>
                </a:lnTo>
                <a:lnTo>
                  <a:pt x="10371" y="25962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9" name="object 1799"/>
          <p:cNvSpPr/>
          <p:nvPr/>
        </p:nvSpPr>
        <p:spPr>
          <a:xfrm>
            <a:off x="6678043" y="456801"/>
            <a:ext cx="247401" cy="291833"/>
          </a:xfrm>
          <a:custGeom>
            <a:avLst/>
            <a:gdLst/>
            <a:ahLst/>
            <a:cxnLst/>
            <a:rect l="l" t="t" r="r" b="b"/>
            <a:pathLst>
              <a:path w="247401" h="291833">
                <a:moveTo>
                  <a:pt x="221247" y="150914"/>
                </a:moveTo>
                <a:lnTo>
                  <a:pt x="110287" y="150914"/>
                </a:lnTo>
                <a:lnTo>
                  <a:pt x="88824" y="211709"/>
                </a:lnTo>
                <a:lnTo>
                  <a:pt x="83965" y="227324"/>
                </a:lnTo>
                <a:lnTo>
                  <a:pt x="82867" y="236359"/>
                </a:lnTo>
                <a:lnTo>
                  <a:pt x="83502" y="239979"/>
                </a:lnTo>
                <a:lnTo>
                  <a:pt x="86271" y="241884"/>
                </a:lnTo>
                <a:lnTo>
                  <a:pt x="91580" y="241884"/>
                </a:lnTo>
                <a:lnTo>
                  <a:pt x="97955" y="241884"/>
                </a:lnTo>
                <a:lnTo>
                  <a:pt x="103276" y="239547"/>
                </a:lnTo>
                <a:lnTo>
                  <a:pt x="107099" y="234657"/>
                </a:lnTo>
                <a:lnTo>
                  <a:pt x="112199" y="226466"/>
                </a:lnTo>
                <a:lnTo>
                  <a:pt x="117711" y="213791"/>
                </a:lnTo>
                <a:lnTo>
                  <a:pt x="120485" y="206184"/>
                </a:lnTo>
                <a:lnTo>
                  <a:pt x="133667" y="169189"/>
                </a:lnTo>
                <a:lnTo>
                  <a:pt x="214859" y="169189"/>
                </a:lnTo>
                <a:lnTo>
                  <a:pt x="207429" y="189814"/>
                </a:lnTo>
                <a:lnTo>
                  <a:pt x="202257" y="203957"/>
                </a:lnTo>
                <a:lnTo>
                  <a:pt x="197149" y="216065"/>
                </a:lnTo>
                <a:lnTo>
                  <a:pt x="192167" y="226134"/>
                </a:lnTo>
                <a:lnTo>
                  <a:pt x="183751" y="239174"/>
                </a:lnTo>
                <a:lnTo>
                  <a:pt x="175592" y="248752"/>
                </a:lnTo>
                <a:lnTo>
                  <a:pt x="165427" y="258724"/>
                </a:lnTo>
                <a:lnTo>
                  <a:pt x="153997" y="268168"/>
                </a:lnTo>
                <a:lnTo>
                  <a:pt x="143301" y="275130"/>
                </a:lnTo>
                <a:lnTo>
                  <a:pt x="132027" y="280869"/>
                </a:lnTo>
                <a:lnTo>
                  <a:pt x="113684" y="287313"/>
                </a:lnTo>
                <a:lnTo>
                  <a:pt x="101566" y="289857"/>
                </a:lnTo>
                <a:lnTo>
                  <a:pt x="88580" y="291369"/>
                </a:lnTo>
                <a:lnTo>
                  <a:pt x="75641" y="291833"/>
                </a:lnTo>
                <a:lnTo>
                  <a:pt x="61347" y="291210"/>
                </a:lnTo>
                <a:lnTo>
                  <a:pt x="48411" y="289375"/>
                </a:lnTo>
                <a:lnTo>
                  <a:pt x="36838" y="286381"/>
                </a:lnTo>
                <a:lnTo>
                  <a:pt x="18141" y="276984"/>
                </a:lnTo>
                <a:lnTo>
                  <a:pt x="9265" y="268304"/>
                </a:lnTo>
                <a:lnTo>
                  <a:pt x="1535" y="250783"/>
                </a:lnTo>
                <a:lnTo>
                  <a:pt x="0" y="238167"/>
                </a:lnTo>
                <a:lnTo>
                  <a:pt x="190" y="232321"/>
                </a:lnTo>
                <a:lnTo>
                  <a:pt x="4246" y="211415"/>
                </a:lnTo>
                <a:lnTo>
                  <a:pt x="8146" y="198058"/>
                </a:lnTo>
                <a:lnTo>
                  <a:pt x="12725" y="184505"/>
                </a:lnTo>
                <a:lnTo>
                  <a:pt x="41631" y="102235"/>
                </a:lnTo>
                <a:lnTo>
                  <a:pt x="46848" y="88551"/>
                </a:lnTo>
                <a:lnTo>
                  <a:pt x="52396" y="76045"/>
                </a:lnTo>
                <a:lnTo>
                  <a:pt x="58276" y="64709"/>
                </a:lnTo>
                <a:lnTo>
                  <a:pt x="64488" y="54533"/>
                </a:lnTo>
                <a:lnTo>
                  <a:pt x="71035" y="45510"/>
                </a:lnTo>
                <a:lnTo>
                  <a:pt x="80735" y="34678"/>
                </a:lnTo>
                <a:lnTo>
                  <a:pt x="90279" y="26426"/>
                </a:lnTo>
                <a:lnTo>
                  <a:pt x="100848" y="19231"/>
                </a:lnTo>
                <a:lnTo>
                  <a:pt x="112409" y="13075"/>
                </a:lnTo>
                <a:lnTo>
                  <a:pt x="128457" y="6848"/>
                </a:lnTo>
                <a:lnTo>
                  <a:pt x="140719" y="3513"/>
                </a:lnTo>
                <a:lnTo>
                  <a:pt x="153233" y="1274"/>
                </a:lnTo>
                <a:lnTo>
                  <a:pt x="165998" y="144"/>
                </a:lnTo>
                <a:lnTo>
                  <a:pt x="172568" y="0"/>
                </a:lnTo>
                <a:lnTo>
                  <a:pt x="187944" y="684"/>
                </a:lnTo>
                <a:lnTo>
                  <a:pt x="201552" y="2748"/>
                </a:lnTo>
                <a:lnTo>
                  <a:pt x="213380" y="6202"/>
                </a:lnTo>
                <a:lnTo>
                  <a:pt x="223412" y="11062"/>
                </a:lnTo>
                <a:lnTo>
                  <a:pt x="237033" y="22812"/>
                </a:lnTo>
                <a:lnTo>
                  <a:pt x="243613" y="33686"/>
                </a:lnTo>
                <a:lnTo>
                  <a:pt x="247002" y="46223"/>
                </a:lnTo>
                <a:lnTo>
                  <a:pt x="247401" y="59432"/>
                </a:lnTo>
                <a:lnTo>
                  <a:pt x="246202" y="70281"/>
                </a:lnTo>
                <a:lnTo>
                  <a:pt x="243778" y="82516"/>
                </a:lnTo>
                <a:lnTo>
                  <a:pt x="240121" y="96156"/>
                </a:lnTo>
                <a:lnTo>
                  <a:pt x="235221" y="111222"/>
                </a:lnTo>
                <a:lnTo>
                  <a:pt x="234417" y="113499"/>
                </a:lnTo>
                <a:lnTo>
                  <a:pt x="221247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0" name="object 1800"/>
          <p:cNvSpPr/>
          <p:nvPr/>
        </p:nvSpPr>
        <p:spPr>
          <a:xfrm>
            <a:off x="5546805" y="79093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1" name="object 1801"/>
          <p:cNvSpPr/>
          <p:nvPr/>
        </p:nvSpPr>
        <p:spPr>
          <a:xfrm>
            <a:off x="5546805" y="790938"/>
            <a:ext cx="1326769" cy="0"/>
          </a:xfrm>
          <a:custGeom>
            <a:avLst/>
            <a:gdLst/>
            <a:ahLst/>
            <a:cxnLst/>
            <a:rect l="l" t="t" r="r" b="b"/>
            <a:pathLst>
              <a:path w="1326769">
                <a:moveTo>
                  <a:pt x="0" y="0"/>
                </a:moveTo>
                <a:lnTo>
                  <a:pt x="1326769" y="0"/>
                </a:lnTo>
              </a:path>
            </a:pathLst>
          </a:custGeom>
          <a:ln w="1771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2" name="object 1802"/>
          <p:cNvSpPr/>
          <p:nvPr/>
        </p:nvSpPr>
        <p:spPr>
          <a:xfrm>
            <a:off x="5544586" y="809198"/>
            <a:ext cx="60502" cy="126009"/>
          </a:xfrm>
          <a:custGeom>
            <a:avLst/>
            <a:gdLst/>
            <a:ahLst/>
            <a:cxnLst/>
            <a:rect l="l" t="t" r="r" b="b"/>
            <a:pathLst>
              <a:path w="60502" h="126009">
                <a:moveTo>
                  <a:pt x="60502" y="94373"/>
                </a:moveTo>
                <a:lnTo>
                  <a:pt x="56070" y="98806"/>
                </a:lnTo>
                <a:lnTo>
                  <a:pt x="51904" y="103251"/>
                </a:lnTo>
                <a:lnTo>
                  <a:pt x="46634" y="105473"/>
                </a:lnTo>
                <a:lnTo>
                  <a:pt x="37477" y="105473"/>
                </a:lnTo>
                <a:lnTo>
                  <a:pt x="34137" y="104914"/>
                </a:lnTo>
                <a:lnTo>
                  <a:pt x="31356" y="103530"/>
                </a:lnTo>
                <a:lnTo>
                  <a:pt x="28867" y="121843"/>
                </a:lnTo>
                <a:lnTo>
                  <a:pt x="33870" y="124625"/>
                </a:lnTo>
                <a:lnTo>
                  <a:pt x="36639" y="125463"/>
                </a:lnTo>
                <a:lnTo>
                  <a:pt x="39687" y="126009"/>
                </a:lnTo>
                <a:lnTo>
                  <a:pt x="43853" y="126009"/>
                </a:lnTo>
                <a:lnTo>
                  <a:pt x="48977" y="125568"/>
                </a:lnTo>
                <a:lnTo>
                  <a:pt x="60411" y="121355"/>
                </a:lnTo>
                <a:lnTo>
                  <a:pt x="60502" y="94373"/>
                </a:lnTo>
                <a:close/>
              </a:path>
              <a:path w="60502" h="126009">
                <a:moveTo>
                  <a:pt x="71894" y="112687"/>
                </a:moveTo>
                <a:lnTo>
                  <a:pt x="81047" y="102036"/>
                </a:lnTo>
                <a:lnTo>
                  <a:pt x="87463" y="90960"/>
                </a:lnTo>
                <a:lnTo>
                  <a:pt x="92430" y="78270"/>
                </a:lnTo>
                <a:lnTo>
                  <a:pt x="95525" y="66968"/>
                </a:lnTo>
                <a:lnTo>
                  <a:pt x="97056" y="54351"/>
                </a:lnTo>
                <a:lnTo>
                  <a:pt x="95758" y="44132"/>
                </a:lnTo>
                <a:lnTo>
                  <a:pt x="93535" y="36080"/>
                </a:lnTo>
                <a:lnTo>
                  <a:pt x="87706" y="31915"/>
                </a:lnTo>
                <a:lnTo>
                  <a:pt x="73558" y="31915"/>
                </a:lnTo>
                <a:lnTo>
                  <a:pt x="68834" y="33020"/>
                </a:lnTo>
                <a:lnTo>
                  <a:pt x="64401" y="35242"/>
                </a:lnTo>
                <a:lnTo>
                  <a:pt x="59956" y="37465"/>
                </a:lnTo>
                <a:lnTo>
                  <a:pt x="55232" y="40246"/>
                </a:lnTo>
                <a:lnTo>
                  <a:pt x="50520" y="43853"/>
                </a:lnTo>
                <a:lnTo>
                  <a:pt x="64668" y="0"/>
                </a:lnTo>
                <a:lnTo>
                  <a:pt x="39966" y="0"/>
                </a:lnTo>
                <a:lnTo>
                  <a:pt x="0" y="124345"/>
                </a:lnTo>
                <a:lnTo>
                  <a:pt x="23596" y="124345"/>
                </a:lnTo>
                <a:lnTo>
                  <a:pt x="26098" y="119900"/>
                </a:lnTo>
                <a:lnTo>
                  <a:pt x="28867" y="121843"/>
                </a:lnTo>
                <a:lnTo>
                  <a:pt x="31356" y="103530"/>
                </a:lnTo>
                <a:lnTo>
                  <a:pt x="45796" y="58559"/>
                </a:lnTo>
                <a:lnTo>
                  <a:pt x="48577" y="56896"/>
                </a:lnTo>
                <a:lnTo>
                  <a:pt x="51079" y="55791"/>
                </a:lnTo>
                <a:lnTo>
                  <a:pt x="55791" y="54127"/>
                </a:lnTo>
                <a:lnTo>
                  <a:pt x="60502" y="53848"/>
                </a:lnTo>
                <a:lnTo>
                  <a:pt x="65506" y="53848"/>
                </a:lnTo>
                <a:lnTo>
                  <a:pt x="68567" y="55791"/>
                </a:lnTo>
                <a:lnTo>
                  <a:pt x="69672" y="59677"/>
                </a:lnTo>
                <a:lnTo>
                  <a:pt x="70777" y="63284"/>
                </a:lnTo>
                <a:lnTo>
                  <a:pt x="69951" y="69659"/>
                </a:lnTo>
                <a:lnTo>
                  <a:pt x="67170" y="78828"/>
                </a:lnTo>
                <a:lnTo>
                  <a:pt x="64122" y="87706"/>
                </a:lnTo>
                <a:lnTo>
                  <a:pt x="60502" y="94373"/>
                </a:lnTo>
                <a:lnTo>
                  <a:pt x="60411" y="121355"/>
                </a:lnTo>
                <a:lnTo>
                  <a:pt x="71894" y="11268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3" name="object 1803"/>
          <p:cNvSpPr/>
          <p:nvPr/>
        </p:nvSpPr>
        <p:spPr>
          <a:xfrm>
            <a:off x="5544586" y="809198"/>
            <a:ext cx="97056" cy="126009"/>
          </a:xfrm>
          <a:custGeom>
            <a:avLst/>
            <a:gdLst/>
            <a:ahLst/>
            <a:cxnLst/>
            <a:rect l="l" t="t" r="r" b="b"/>
            <a:pathLst>
              <a:path w="97056" h="126009">
                <a:moveTo>
                  <a:pt x="92430" y="78270"/>
                </a:moveTo>
                <a:lnTo>
                  <a:pt x="87463" y="90960"/>
                </a:lnTo>
                <a:lnTo>
                  <a:pt x="81047" y="102036"/>
                </a:lnTo>
                <a:lnTo>
                  <a:pt x="73234" y="111391"/>
                </a:lnTo>
                <a:lnTo>
                  <a:pt x="60411" y="121355"/>
                </a:lnTo>
                <a:lnTo>
                  <a:pt x="48977" y="125568"/>
                </a:lnTo>
                <a:lnTo>
                  <a:pt x="43853" y="126009"/>
                </a:lnTo>
                <a:lnTo>
                  <a:pt x="39687" y="126009"/>
                </a:lnTo>
                <a:lnTo>
                  <a:pt x="36639" y="125463"/>
                </a:lnTo>
                <a:lnTo>
                  <a:pt x="33870" y="124625"/>
                </a:lnTo>
                <a:lnTo>
                  <a:pt x="31356" y="123520"/>
                </a:lnTo>
                <a:lnTo>
                  <a:pt x="28867" y="121843"/>
                </a:lnTo>
                <a:lnTo>
                  <a:pt x="26098" y="119900"/>
                </a:lnTo>
                <a:lnTo>
                  <a:pt x="23596" y="124345"/>
                </a:lnTo>
                <a:lnTo>
                  <a:pt x="0" y="124345"/>
                </a:lnTo>
                <a:lnTo>
                  <a:pt x="39966" y="0"/>
                </a:lnTo>
                <a:lnTo>
                  <a:pt x="64668" y="0"/>
                </a:lnTo>
                <a:lnTo>
                  <a:pt x="50520" y="43853"/>
                </a:lnTo>
                <a:lnTo>
                  <a:pt x="55232" y="40246"/>
                </a:lnTo>
                <a:lnTo>
                  <a:pt x="59956" y="37465"/>
                </a:lnTo>
                <a:lnTo>
                  <a:pt x="64401" y="35242"/>
                </a:lnTo>
                <a:lnTo>
                  <a:pt x="68834" y="33020"/>
                </a:lnTo>
                <a:lnTo>
                  <a:pt x="73558" y="31915"/>
                </a:lnTo>
                <a:lnTo>
                  <a:pt x="78549" y="31915"/>
                </a:lnTo>
                <a:lnTo>
                  <a:pt x="87706" y="31915"/>
                </a:lnTo>
                <a:lnTo>
                  <a:pt x="93535" y="36080"/>
                </a:lnTo>
                <a:lnTo>
                  <a:pt x="95758" y="44132"/>
                </a:lnTo>
                <a:lnTo>
                  <a:pt x="97056" y="54351"/>
                </a:lnTo>
                <a:lnTo>
                  <a:pt x="95525" y="66968"/>
                </a:lnTo>
                <a:lnTo>
                  <a:pt x="92430" y="7827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4" name="object 1804"/>
          <p:cNvSpPr/>
          <p:nvPr/>
        </p:nvSpPr>
        <p:spPr>
          <a:xfrm>
            <a:off x="5575942" y="863046"/>
            <a:ext cx="39420" cy="51625"/>
          </a:xfrm>
          <a:custGeom>
            <a:avLst/>
            <a:gdLst/>
            <a:ahLst/>
            <a:cxnLst/>
            <a:rect l="l" t="t" r="r" b="b"/>
            <a:pathLst>
              <a:path w="39420" h="51625">
                <a:moveTo>
                  <a:pt x="35814" y="24980"/>
                </a:moveTo>
                <a:lnTo>
                  <a:pt x="38595" y="15811"/>
                </a:lnTo>
                <a:lnTo>
                  <a:pt x="39420" y="9436"/>
                </a:lnTo>
                <a:lnTo>
                  <a:pt x="38315" y="5829"/>
                </a:lnTo>
                <a:lnTo>
                  <a:pt x="37211" y="1943"/>
                </a:lnTo>
                <a:lnTo>
                  <a:pt x="34150" y="0"/>
                </a:lnTo>
                <a:lnTo>
                  <a:pt x="29146" y="0"/>
                </a:lnTo>
                <a:lnTo>
                  <a:pt x="26936" y="0"/>
                </a:lnTo>
                <a:lnTo>
                  <a:pt x="24434" y="279"/>
                </a:lnTo>
                <a:lnTo>
                  <a:pt x="21932" y="1104"/>
                </a:lnTo>
                <a:lnTo>
                  <a:pt x="19723" y="1943"/>
                </a:lnTo>
                <a:lnTo>
                  <a:pt x="17221" y="3048"/>
                </a:lnTo>
                <a:lnTo>
                  <a:pt x="14439" y="4711"/>
                </a:lnTo>
                <a:lnTo>
                  <a:pt x="0" y="49682"/>
                </a:lnTo>
                <a:lnTo>
                  <a:pt x="1397" y="50507"/>
                </a:lnTo>
                <a:lnTo>
                  <a:pt x="2781" y="51066"/>
                </a:lnTo>
                <a:lnTo>
                  <a:pt x="4445" y="51346"/>
                </a:lnTo>
                <a:lnTo>
                  <a:pt x="6121" y="51625"/>
                </a:lnTo>
                <a:lnTo>
                  <a:pt x="7785" y="51625"/>
                </a:lnTo>
                <a:lnTo>
                  <a:pt x="9169" y="51625"/>
                </a:lnTo>
                <a:lnTo>
                  <a:pt x="15278" y="51625"/>
                </a:lnTo>
                <a:lnTo>
                  <a:pt x="20548" y="49403"/>
                </a:lnTo>
                <a:lnTo>
                  <a:pt x="24714" y="44958"/>
                </a:lnTo>
                <a:lnTo>
                  <a:pt x="29146" y="40525"/>
                </a:lnTo>
                <a:lnTo>
                  <a:pt x="32766" y="33858"/>
                </a:lnTo>
                <a:lnTo>
                  <a:pt x="35814" y="2498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5" name="object 1805"/>
          <p:cNvSpPr/>
          <p:nvPr/>
        </p:nvSpPr>
        <p:spPr>
          <a:xfrm>
            <a:off x="5641433" y="840840"/>
            <a:ext cx="87107" cy="94919"/>
          </a:xfrm>
          <a:custGeom>
            <a:avLst/>
            <a:gdLst/>
            <a:ahLst/>
            <a:cxnLst/>
            <a:rect l="l" t="t" r="r" b="b"/>
            <a:pathLst>
              <a:path w="87107" h="94919">
                <a:moveTo>
                  <a:pt x="80240" y="53009"/>
                </a:moveTo>
                <a:lnTo>
                  <a:pt x="83567" y="43014"/>
                </a:lnTo>
                <a:lnTo>
                  <a:pt x="85976" y="33965"/>
                </a:lnTo>
                <a:lnTo>
                  <a:pt x="87107" y="21127"/>
                </a:lnTo>
                <a:lnTo>
                  <a:pt x="84685" y="11099"/>
                </a:lnTo>
                <a:lnTo>
                  <a:pt x="84258" y="10347"/>
                </a:lnTo>
                <a:lnTo>
                  <a:pt x="75448" y="2649"/>
                </a:lnTo>
                <a:lnTo>
                  <a:pt x="60809" y="0"/>
                </a:lnTo>
                <a:lnTo>
                  <a:pt x="48064" y="1453"/>
                </a:lnTo>
                <a:lnTo>
                  <a:pt x="40273" y="23037"/>
                </a:lnTo>
                <a:lnTo>
                  <a:pt x="44159" y="19710"/>
                </a:lnTo>
                <a:lnTo>
                  <a:pt x="48325" y="18034"/>
                </a:lnTo>
                <a:lnTo>
                  <a:pt x="57761" y="18034"/>
                </a:lnTo>
                <a:lnTo>
                  <a:pt x="60809" y="19710"/>
                </a:lnTo>
                <a:lnTo>
                  <a:pt x="62206" y="22758"/>
                </a:lnTo>
                <a:lnTo>
                  <a:pt x="63311" y="25806"/>
                </a:lnTo>
                <a:lnTo>
                  <a:pt x="63031" y="30251"/>
                </a:lnTo>
                <a:lnTo>
                  <a:pt x="61368" y="36080"/>
                </a:lnTo>
                <a:lnTo>
                  <a:pt x="31396" y="36080"/>
                </a:lnTo>
                <a:lnTo>
                  <a:pt x="80240" y="53009"/>
                </a:lnTo>
                <a:close/>
              </a:path>
              <a:path w="87107" h="94919">
                <a:moveTo>
                  <a:pt x="24728" y="60782"/>
                </a:moveTo>
                <a:lnTo>
                  <a:pt x="25008" y="57175"/>
                </a:lnTo>
                <a:lnTo>
                  <a:pt x="26112" y="53009"/>
                </a:lnTo>
                <a:lnTo>
                  <a:pt x="80240" y="53009"/>
                </a:lnTo>
                <a:lnTo>
                  <a:pt x="31396" y="36080"/>
                </a:lnTo>
                <a:lnTo>
                  <a:pt x="33605" y="30530"/>
                </a:lnTo>
                <a:lnTo>
                  <a:pt x="36666" y="26085"/>
                </a:lnTo>
                <a:lnTo>
                  <a:pt x="40273" y="23037"/>
                </a:lnTo>
                <a:lnTo>
                  <a:pt x="48064" y="1453"/>
                </a:lnTo>
                <a:lnTo>
                  <a:pt x="36145" y="5891"/>
                </a:lnTo>
                <a:lnTo>
                  <a:pt x="25287" y="13322"/>
                </a:lnTo>
                <a:lnTo>
                  <a:pt x="22867" y="15456"/>
                </a:lnTo>
                <a:lnTo>
                  <a:pt x="14701" y="24678"/>
                </a:lnTo>
                <a:lnTo>
                  <a:pt x="8137" y="35625"/>
                </a:lnTo>
                <a:lnTo>
                  <a:pt x="3075" y="48298"/>
                </a:lnTo>
                <a:lnTo>
                  <a:pt x="0" y="60870"/>
                </a:lnTo>
                <a:lnTo>
                  <a:pt x="26" y="73120"/>
                </a:lnTo>
                <a:lnTo>
                  <a:pt x="3913" y="82994"/>
                </a:lnTo>
                <a:lnTo>
                  <a:pt x="8087" y="87679"/>
                </a:lnTo>
                <a:lnTo>
                  <a:pt x="18995" y="93125"/>
                </a:lnTo>
                <a:lnTo>
                  <a:pt x="34164" y="94919"/>
                </a:lnTo>
                <a:lnTo>
                  <a:pt x="41937" y="94919"/>
                </a:lnTo>
                <a:lnTo>
                  <a:pt x="48045" y="93814"/>
                </a:lnTo>
                <a:lnTo>
                  <a:pt x="53875" y="92430"/>
                </a:lnTo>
                <a:lnTo>
                  <a:pt x="56923" y="91592"/>
                </a:lnTo>
                <a:lnTo>
                  <a:pt x="63311" y="89369"/>
                </a:lnTo>
                <a:lnTo>
                  <a:pt x="67756" y="87706"/>
                </a:lnTo>
                <a:lnTo>
                  <a:pt x="75249" y="64389"/>
                </a:lnTo>
                <a:lnTo>
                  <a:pt x="72747" y="64389"/>
                </a:lnTo>
                <a:lnTo>
                  <a:pt x="69419" y="66332"/>
                </a:lnTo>
                <a:lnTo>
                  <a:pt x="65254" y="68834"/>
                </a:lnTo>
                <a:lnTo>
                  <a:pt x="60809" y="70777"/>
                </a:lnTo>
                <a:lnTo>
                  <a:pt x="58040" y="72161"/>
                </a:lnTo>
                <a:lnTo>
                  <a:pt x="55259" y="72999"/>
                </a:lnTo>
                <a:lnTo>
                  <a:pt x="52211" y="73825"/>
                </a:lnTo>
                <a:lnTo>
                  <a:pt x="49150" y="74383"/>
                </a:lnTo>
                <a:lnTo>
                  <a:pt x="46382" y="74942"/>
                </a:lnTo>
                <a:lnTo>
                  <a:pt x="39994" y="74942"/>
                </a:lnTo>
                <a:lnTo>
                  <a:pt x="36946" y="74383"/>
                </a:lnTo>
                <a:lnTo>
                  <a:pt x="31942" y="72999"/>
                </a:lnTo>
                <a:lnTo>
                  <a:pt x="28335" y="70218"/>
                </a:lnTo>
                <a:lnTo>
                  <a:pt x="25566" y="66332"/>
                </a:lnTo>
                <a:lnTo>
                  <a:pt x="25287" y="63563"/>
                </a:lnTo>
                <a:lnTo>
                  <a:pt x="24728" y="6078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6" name="object 1806"/>
          <p:cNvSpPr/>
          <p:nvPr/>
        </p:nvSpPr>
        <p:spPr>
          <a:xfrm>
            <a:off x="5672829" y="858874"/>
            <a:ext cx="31915" cy="18046"/>
          </a:xfrm>
          <a:custGeom>
            <a:avLst/>
            <a:gdLst/>
            <a:ahLst/>
            <a:cxnLst/>
            <a:rect l="l" t="t" r="r" b="b"/>
            <a:pathLst>
              <a:path w="31915" h="18046">
                <a:moveTo>
                  <a:pt x="29972" y="18046"/>
                </a:moveTo>
                <a:lnTo>
                  <a:pt x="31635" y="12217"/>
                </a:lnTo>
                <a:lnTo>
                  <a:pt x="31915" y="7772"/>
                </a:lnTo>
                <a:lnTo>
                  <a:pt x="30810" y="4724"/>
                </a:lnTo>
                <a:lnTo>
                  <a:pt x="29413" y="1676"/>
                </a:lnTo>
                <a:lnTo>
                  <a:pt x="26365" y="0"/>
                </a:lnTo>
                <a:lnTo>
                  <a:pt x="21640" y="0"/>
                </a:lnTo>
                <a:lnTo>
                  <a:pt x="16929" y="0"/>
                </a:lnTo>
                <a:lnTo>
                  <a:pt x="12763" y="1676"/>
                </a:lnTo>
                <a:lnTo>
                  <a:pt x="8877" y="5003"/>
                </a:lnTo>
                <a:lnTo>
                  <a:pt x="5270" y="8051"/>
                </a:lnTo>
                <a:lnTo>
                  <a:pt x="2209" y="12496"/>
                </a:lnTo>
                <a:lnTo>
                  <a:pt x="0" y="18046"/>
                </a:lnTo>
                <a:lnTo>
                  <a:pt x="29972" y="18046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7" name="object 1807"/>
          <p:cNvSpPr/>
          <p:nvPr/>
        </p:nvSpPr>
        <p:spPr>
          <a:xfrm>
            <a:off x="5641433" y="840840"/>
            <a:ext cx="87107" cy="94919"/>
          </a:xfrm>
          <a:custGeom>
            <a:avLst/>
            <a:gdLst/>
            <a:ahLst/>
            <a:cxnLst/>
            <a:rect l="l" t="t" r="r" b="b"/>
            <a:pathLst>
              <a:path w="87107" h="94919">
                <a:moveTo>
                  <a:pt x="34164" y="94919"/>
                </a:moveTo>
                <a:lnTo>
                  <a:pt x="18995" y="93125"/>
                </a:lnTo>
                <a:lnTo>
                  <a:pt x="8087" y="87679"/>
                </a:lnTo>
                <a:lnTo>
                  <a:pt x="3913" y="82994"/>
                </a:lnTo>
                <a:lnTo>
                  <a:pt x="26" y="73120"/>
                </a:lnTo>
                <a:lnTo>
                  <a:pt x="0" y="60870"/>
                </a:lnTo>
                <a:lnTo>
                  <a:pt x="3075" y="48298"/>
                </a:lnTo>
                <a:lnTo>
                  <a:pt x="8137" y="35625"/>
                </a:lnTo>
                <a:lnTo>
                  <a:pt x="14701" y="24678"/>
                </a:lnTo>
                <a:lnTo>
                  <a:pt x="22867" y="15456"/>
                </a:lnTo>
                <a:lnTo>
                  <a:pt x="25287" y="13322"/>
                </a:lnTo>
                <a:lnTo>
                  <a:pt x="36145" y="5891"/>
                </a:lnTo>
                <a:lnTo>
                  <a:pt x="48064" y="1453"/>
                </a:lnTo>
                <a:lnTo>
                  <a:pt x="60809" y="0"/>
                </a:lnTo>
                <a:lnTo>
                  <a:pt x="75448" y="2649"/>
                </a:lnTo>
                <a:lnTo>
                  <a:pt x="84258" y="10347"/>
                </a:lnTo>
                <a:lnTo>
                  <a:pt x="84685" y="11099"/>
                </a:lnTo>
                <a:lnTo>
                  <a:pt x="87107" y="21127"/>
                </a:lnTo>
                <a:lnTo>
                  <a:pt x="85976" y="33965"/>
                </a:lnTo>
                <a:lnTo>
                  <a:pt x="83567" y="43014"/>
                </a:lnTo>
                <a:lnTo>
                  <a:pt x="80240" y="53009"/>
                </a:lnTo>
                <a:lnTo>
                  <a:pt x="26112" y="53009"/>
                </a:lnTo>
                <a:lnTo>
                  <a:pt x="25008" y="57175"/>
                </a:lnTo>
                <a:lnTo>
                  <a:pt x="24728" y="60782"/>
                </a:lnTo>
                <a:lnTo>
                  <a:pt x="25287" y="63563"/>
                </a:lnTo>
                <a:lnTo>
                  <a:pt x="25566" y="66332"/>
                </a:lnTo>
                <a:lnTo>
                  <a:pt x="26671" y="68554"/>
                </a:lnTo>
                <a:lnTo>
                  <a:pt x="28335" y="70218"/>
                </a:lnTo>
                <a:lnTo>
                  <a:pt x="29719" y="71882"/>
                </a:lnTo>
                <a:lnTo>
                  <a:pt x="31942" y="72999"/>
                </a:lnTo>
                <a:lnTo>
                  <a:pt x="34444" y="73825"/>
                </a:lnTo>
                <a:lnTo>
                  <a:pt x="36946" y="74383"/>
                </a:lnTo>
                <a:lnTo>
                  <a:pt x="39994" y="74942"/>
                </a:lnTo>
                <a:lnTo>
                  <a:pt x="43321" y="74942"/>
                </a:lnTo>
                <a:lnTo>
                  <a:pt x="46382" y="74942"/>
                </a:lnTo>
                <a:lnTo>
                  <a:pt x="49150" y="74383"/>
                </a:lnTo>
                <a:lnTo>
                  <a:pt x="52211" y="73825"/>
                </a:lnTo>
                <a:lnTo>
                  <a:pt x="55259" y="72999"/>
                </a:lnTo>
                <a:lnTo>
                  <a:pt x="58040" y="72161"/>
                </a:lnTo>
                <a:lnTo>
                  <a:pt x="60809" y="70777"/>
                </a:lnTo>
                <a:lnTo>
                  <a:pt x="63031" y="69938"/>
                </a:lnTo>
                <a:lnTo>
                  <a:pt x="65254" y="68834"/>
                </a:lnTo>
                <a:lnTo>
                  <a:pt x="67476" y="67729"/>
                </a:lnTo>
                <a:lnTo>
                  <a:pt x="69419" y="66332"/>
                </a:lnTo>
                <a:lnTo>
                  <a:pt x="71363" y="65506"/>
                </a:lnTo>
                <a:lnTo>
                  <a:pt x="72747" y="64389"/>
                </a:lnTo>
                <a:lnTo>
                  <a:pt x="75249" y="64389"/>
                </a:lnTo>
                <a:lnTo>
                  <a:pt x="67756" y="87706"/>
                </a:lnTo>
                <a:lnTo>
                  <a:pt x="65533" y="88544"/>
                </a:lnTo>
                <a:lnTo>
                  <a:pt x="63311" y="89369"/>
                </a:lnTo>
                <a:lnTo>
                  <a:pt x="61368" y="90208"/>
                </a:lnTo>
                <a:lnTo>
                  <a:pt x="59425" y="90754"/>
                </a:lnTo>
                <a:lnTo>
                  <a:pt x="56923" y="91592"/>
                </a:lnTo>
                <a:lnTo>
                  <a:pt x="53875" y="92430"/>
                </a:lnTo>
                <a:lnTo>
                  <a:pt x="50814" y="93256"/>
                </a:lnTo>
                <a:lnTo>
                  <a:pt x="48045" y="93814"/>
                </a:lnTo>
                <a:lnTo>
                  <a:pt x="44997" y="94373"/>
                </a:lnTo>
                <a:lnTo>
                  <a:pt x="41937" y="94919"/>
                </a:lnTo>
                <a:lnTo>
                  <a:pt x="38330" y="94919"/>
                </a:lnTo>
                <a:lnTo>
                  <a:pt x="34164" y="9491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8" name="object 1808"/>
          <p:cNvSpPr/>
          <p:nvPr/>
        </p:nvSpPr>
        <p:spPr>
          <a:xfrm>
            <a:off x="5721391" y="841114"/>
            <a:ext cx="91605" cy="94653"/>
          </a:xfrm>
          <a:custGeom>
            <a:avLst/>
            <a:gdLst/>
            <a:ahLst/>
            <a:cxnLst/>
            <a:rect l="l" t="t" r="r" b="b"/>
            <a:pathLst>
              <a:path w="91605" h="94653">
                <a:moveTo>
                  <a:pt x="29425" y="4445"/>
                </a:moveTo>
                <a:lnTo>
                  <a:pt x="22212" y="26085"/>
                </a:lnTo>
                <a:lnTo>
                  <a:pt x="24434" y="26085"/>
                </a:lnTo>
                <a:lnTo>
                  <a:pt x="28867" y="24422"/>
                </a:lnTo>
                <a:lnTo>
                  <a:pt x="33032" y="22758"/>
                </a:lnTo>
                <a:lnTo>
                  <a:pt x="37477" y="21653"/>
                </a:lnTo>
                <a:lnTo>
                  <a:pt x="41643" y="20256"/>
                </a:lnTo>
                <a:lnTo>
                  <a:pt x="45250" y="19710"/>
                </a:lnTo>
                <a:lnTo>
                  <a:pt x="54686" y="19710"/>
                </a:lnTo>
                <a:lnTo>
                  <a:pt x="59131" y="20815"/>
                </a:lnTo>
                <a:lnTo>
                  <a:pt x="61899" y="22758"/>
                </a:lnTo>
                <a:lnTo>
                  <a:pt x="64401" y="24422"/>
                </a:lnTo>
                <a:lnTo>
                  <a:pt x="64960" y="28041"/>
                </a:lnTo>
                <a:lnTo>
                  <a:pt x="63296" y="32753"/>
                </a:lnTo>
                <a:lnTo>
                  <a:pt x="63296" y="33312"/>
                </a:lnTo>
                <a:lnTo>
                  <a:pt x="55803" y="33858"/>
                </a:lnTo>
                <a:lnTo>
                  <a:pt x="48856" y="34696"/>
                </a:lnTo>
                <a:lnTo>
                  <a:pt x="42468" y="35521"/>
                </a:lnTo>
                <a:lnTo>
                  <a:pt x="44411" y="51904"/>
                </a:lnTo>
                <a:lnTo>
                  <a:pt x="46913" y="51346"/>
                </a:lnTo>
                <a:lnTo>
                  <a:pt x="49695" y="51079"/>
                </a:lnTo>
                <a:lnTo>
                  <a:pt x="53301" y="50800"/>
                </a:lnTo>
                <a:lnTo>
                  <a:pt x="57746" y="50241"/>
                </a:lnTo>
                <a:lnTo>
                  <a:pt x="51638" y="68834"/>
                </a:lnTo>
                <a:lnTo>
                  <a:pt x="46634" y="72440"/>
                </a:lnTo>
                <a:lnTo>
                  <a:pt x="43865" y="73558"/>
                </a:lnTo>
                <a:lnTo>
                  <a:pt x="41363" y="74663"/>
                </a:lnTo>
                <a:lnTo>
                  <a:pt x="36639" y="75222"/>
                </a:lnTo>
                <a:lnTo>
                  <a:pt x="32766" y="75222"/>
                </a:lnTo>
                <a:lnTo>
                  <a:pt x="30264" y="74663"/>
                </a:lnTo>
                <a:lnTo>
                  <a:pt x="27203" y="71335"/>
                </a:lnTo>
                <a:lnTo>
                  <a:pt x="27203" y="68554"/>
                </a:lnTo>
                <a:lnTo>
                  <a:pt x="28321" y="64401"/>
                </a:lnTo>
                <a:lnTo>
                  <a:pt x="29425" y="61341"/>
                </a:lnTo>
                <a:lnTo>
                  <a:pt x="30822" y="59118"/>
                </a:lnTo>
                <a:lnTo>
                  <a:pt x="35814" y="36639"/>
                </a:lnTo>
                <a:lnTo>
                  <a:pt x="29984" y="38303"/>
                </a:lnTo>
                <a:lnTo>
                  <a:pt x="24714" y="40805"/>
                </a:lnTo>
                <a:lnTo>
                  <a:pt x="19431" y="43027"/>
                </a:lnTo>
                <a:lnTo>
                  <a:pt x="14998" y="46355"/>
                </a:lnTo>
                <a:lnTo>
                  <a:pt x="11391" y="50520"/>
                </a:lnTo>
                <a:lnTo>
                  <a:pt x="7772" y="54686"/>
                </a:lnTo>
                <a:lnTo>
                  <a:pt x="4724" y="59956"/>
                </a:lnTo>
                <a:lnTo>
                  <a:pt x="2781" y="66611"/>
                </a:lnTo>
                <a:lnTo>
                  <a:pt x="0" y="74663"/>
                </a:lnTo>
                <a:lnTo>
                  <a:pt x="279" y="81330"/>
                </a:lnTo>
                <a:lnTo>
                  <a:pt x="3340" y="86880"/>
                </a:lnTo>
                <a:lnTo>
                  <a:pt x="6108" y="92151"/>
                </a:lnTo>
                <a:lnTo>
                  <a:pt x="11112" y="94653"/>
                </a:lnTo>
                <a:lnTo>
                  <a:pt x="21932" y="94653"/>
                </a:lnTo>
                <a:lnTo>
                  <a:pt x="24980" y="94373"/>
                </a:lnTo>
                <a:lnTo>
                  <a:pt x="29425" y="93268"/>
                </a:lnTo>
                <a:lnTo>
                  <a:pt x="34429" y="91046"/>
                </a:lnTo>
                <a:lnTo>
                  <a:pt x="37198" y="89662"/>
                </a:lnTo>
                <a:lnTo>
                  <a:pt x="39420" y="88544"/>
                </a:lnTo>
                <a:lnTo>
                  <a:pt x="43027" y="85763"/>
                </a:lnTo>
                <a:lnTo>
                  <a:pt x="47193" y="82715"/>
                </a:lnTo>
                <a:lnTo>
                  <a:pt x="44145" y="92430"/>
                </a:lnTo>
                <a:lnTo>
                  <a:pt x="68567" y="92430"/>
                </a:lnTo>
                <a:lnTo>
                  <a:pt x="88277" y="31356"/>
                </a:lnTo>
                <a:lnTo>
                  <a:pt x="91605" y="20815"/>
                </a:lnTo>
                <a:lnTo>
                  <a:pt x="91046" y="12763"/>
                </a:lnTo>
                <a:lnTo>
                  <a:pt x="86614" y="7772"/>
                </a:lnTo>
                <a:lnTo>
                  <a:pt x="84882" y="6123"/>
                </a:lnTo>
                <a:lnTo>
                  <a:pt x="74640" y="1507"/>
                </a:lnTo>
                <a:lnTo>
                  <a:pt x="59131" y="0"/>
                </a:lnTo>
                <a:lnTo>
                  <a:pt x="53581" y="0"/>
                </a:lnTo>
                <a:lnTo>
                  <a:pt x="47752" y="558"/>
                </a:lnTo>
                <a:lnTo>
                  <a:pt x="42202" y="1663"/>
                </a:lnTo>
                <a:lnTo>
                  <a:pt x="36372" y="2781"/>
                </a:lnTo>
                <a:lnTo>
                  <a:pt x="31927" y="3606"/>
                </a:lnTo>
                <a:lnTo>
                  <a:pt x="29425" y="4445"/>
                </a:lnTo>
                <a:close/>
              </a:path>
              <a:path w="91605" h="94653">
                <a:moveTo>
                  <a:pt x="30822" y="59118"/>
                </a:moveTo>
                <a:lnTo>
                  <a:pt x="34150" y="55791"/>
                </a:lnTo>
                <a:lnTo>
                  <a:pt x="38862" y="53568"/>
                </a:lnTo>
                <a:lnTo>
                  <a:pt x="41643" y="52463"/>
                </a:lnTo>
                <a:lnTo>
                  <a:pt x="44411" y="51904"/>
                </a:lnTo>
                <a:lnTo>
                  <a:pt x="42468" y="35521"/>
                </a:lnTo>
                <a:lnTo>
                  <a:pt x="35814" y="36639"/>
                </a:lnTo>
                <a:lnTo>
                  <a:pt x="30822" y="5911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9" name="object 1809"/>
          <p:cNvSpPr/>
          <p:nvPr/>
        </p:nvSpPr>
        <p:spPr>
          <a:xfrm>
            <a:off x="5721391" y="841114"/>
            <a:ext cx="91605" cy="94653"/>
          </a:xfrm>
          <a:custGeom>
            <a:avLst/>
            <a:gdLst/>
            <a:ahLst/>
            <a:cxnLst/>
            <a:rect l="l" t="t" r="r" b="b"/>
            <a:pathLst>
              <a:path w="91605" h="94653">
                <a:moveTo>
                  <a:pt x="47193" y="82715"/>
                </a:moveTo>
                <a:lnTo>
                  <a:pt x="44970" y="84378"/>
                </a:lnTo>
                <a:lnTo>
                  <a:pt x="43027" y="85763"/>
                </a:lnTo>
                <a:lnTo>
                  <a:pt x="41084" y="87160"/>
                </a:lnTo>
                <a:lnTo>
                  <a:pt x="39420" y="88544"/>
                </a:lnTo>
                <a:lnTo>
                  <a:pt x="37198" y="89662"/>
                </a:lnTo>
                <a:lnTo>
                  <a:pt x="34429" y="91046"/>
                </a:lnTo>
                <a:lnTo>
                  <a:pt x="31927" y="92151"/>
                </a:lnTo>
                <a:lnTo>
                  <a:pt x="29425" y="93268"/>
                </a:lnTo>
                <a:lnTo>
                  <a:pt x="27203" y="93814"/>
                </a:lnTo>
                <a:lnTo>
                  <a:pt x="24980" y="94373"/>
                </a:lnTo>
                <a:lnTo>
                  <a:pt x="21932" y="94653"/>
                </a:lnTo>
                <a:lnTo>
                  <a:pt x="18046" y="94653"/>
                </a:lnTo>
                <a:lnTo>
                  <a:pt x="11112" y="94653"/>
                </a:lnTo>
                <a:lnTo>
                  <a:pt x="6108" y="92151"/>
                </a:lnTo>
                <a:lnTo>
                  <a:pt x="3340" y="86880"/>
                </a:lnTo>
                <a:lnTo>
                  <a:pt x="279" y="81330"/>
                </a:lnTo>
                <a:lnTo>
                  <a:pt x="0" y="74663"/>
                </a:lnTo>
                <a:lnTo>
                  <a:pt x="2781" y="66611"/>
                </a:lnTo>
                <a:lnTo>
                  <a:pt x="4724" y="59956"/>
                </a:lnTo>
                <a:lnTo>
                  <a:pt x="7772" y="54686"/>
                </a:lnTo>
                <a:lnTo>
                  <a:pt x="11391" y="50520"/>
                </a:lnTo>
                <a:lnTo>
                  <a:pt x="14998" y="46355"/>
                </a:lnTo>
                <a:lnTo>
                  <a:pt x="19431" y="43027"/>
                </a:lnTo>
                <a:lnTo>
                  <a:pt x="24714" y="40805"/>
                </a:lnTo>
                <a:lnTo>
                  <a:pt x="29984" y="38303"/>
                </a:lnTo>
                <a:lnTo>
                  <a:pt x="35814" y="36639"/>
                </a:lnTo>
                <a:lnTo>
                  <a:pt x="42468" y="35521"/>
                </a:lnTo>
                <a:lnTo>
                  <a:pt x="48856" y="34696"/>
                </a:lnTo>
                <a:lnTo>
                  <a:pt x="55803" y="33858"/>
                </a:lnTo>
                <a:lnTo>
                  <a:pt x="63296" y="33312"/>
                </a:lnTo>
                <a:lnTo>
                  <a:pt x="63296" y="32753"/>
                </a:lnTo>
                <a:lnTo>
                  <a:pt x="64960" y="28041"/>
                </a:lnTo>
                <a:lnTo>
                  <a:pt x="64401" y="24422"/>
                </a:lnTo>
                <a:lnTo>
                  <a:pt x="61899" y="22758"/>
                </a:lnTo>
                <a:lnTo>
                  <a:pt x="59131" y="20815"/>
                </a:lnTo>
                <a:lnTo>
                  <a:pt x="54686" y="19710"/>
                </a:lnTo>
                <a:lnTo>
                  <a:pt x="48298" y="19710"/>
                </a:lnTo>
                <a:lnTo>
                  <a:pt x="45250" y="19710"/>
                </a:lnTo>
                <a:lnTo>
                  <a:pt x="41643" y="20256"/>
                </a:lnTo>
                <a:lnTo>
                  <a:pt x="37477" y="21653"/>
                </a:lnTo>
                <a:lnTo>
                  <a:pt x="33032" y="22758"/>
                </a:lnTo>
                <a:lnTo>
                  <a:pt x="28867" y="24422"/>
                </a:lnTo>
                <a:lnTo>
                  <a:pt x="24434" y="26085"/>
                </a:lnTo>
                <a:lnTo>
                  <a:pt x="22212" y="26085"/>
                </a:lnTo>
                <a:lnTo>
                  <a:pt x="29425" y="4445"/>
                </a:lnTo>
                <a:lnTo>
                  <a:pt x="31927" y="3606"/>
                </a:lnTo>
                <a:lnTo>
                  <a:pt x="36372" y="2781"/>
                </a:lnTo>
                <a:lnTo>
                  <a:pt x="42202" y="1663"/>
                </a:lnTo>
                <a:lnTo>
                  <a:pt x="47752" y="558"/>
                </a:lnTo>
                <a:lnTo>
                  <a:pt x="53581" y="0"/>
                </a:lnTo>
                <a:lnTo>
                  <a:pt x="59131" y="0"/>
                </a:lnTo>
                <a:lnTo>
                  <a:pt x="74640" y="1507"/>
                </a:lnTo>
                <a:lnTo>
                  <a:pt x="84882" y="6123"/>
                </a:lnTo>
                <a:lnTo>
                  <a:pt x="91046" y="12763"/>
                </a:lnTo>
                <a:lnTo>
                  <a:pt x="91605" y="20815"/>
                </a:lnTo>
                <a:lnTo>
                  <a:pt x="88277" y="31356"/>
                </a:lnTo>
                <a:lnTo>
                  <a:pt x="68567" y="92430"/>
                </a:lnTo>
                <a:lnTo>
                  <a:pt x="44145" y="92430"/>
                </a:lnTo>
                <a:lnTo>
                  <a:pt x="47193" y="82715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0" name="object 1810"/>
          <p:cNvSpPr/>
          <p:nvPr/>
        </p:nvSpPr>
        <p:spPr>
          <a:xfrm>
            <a:off x="5748595" y="891355"/>
            <a:ext cx="30543" cy="24980"/>
          </a:xfrm>
          <a:custGeom>
            <a:avLst/>
            <a:gdLst/>
            <a:ahLst/>
            <a:cxnLst/>
            <a:rect l="l" t="t" r="r" b="b"/>
            <a:pathLst>
              <a:path w="30543" h="24980">
                <a:moveTo>
                  <a:pt x="24434" y="18592"/>
                </a:moveTo>
                <a:lnTo>
                  <a:pt x="30543" y="0"/>
                </a:lnTo>
                <a:lnTo>
                  <a:pt x="26098" y="558"/>
                </a:lnTo>
                <a:lnTo>
                  <a:pt x="22491" y="838"/>
                </a:lnTo>
                <a:lnTo>
                  <a:pt x="19710" y="1104"/>
                </a:lnTo>
                <a:lnTo>
                  <a:pt x="17208" y="1663"/>
                </a:lnTo>
                <a:lnTo>
                  <a:pt x="14439" y="2222"/>
                </a:lnTo>
                <a:lnTo>
                  <a:pt x="11658" y="3327"/>
                </a:lnTo>
                <a:lnTo>
                  <a:pt x="9169" y="4165"/>
                </a:lnTo>
                <a:lnTo>
                  <a:pt x="6946" y="5549"/>
                </a:lnTo>
                <a:lnTo>
                  <a:pt x="5283" y="7213"/>
                </a:lnTo>
                <a:lnTo>
                  <a:pt x="3619" y="8877"/>
                </a:lnTo>
                <a:lnTo>
                  <a:pt x="2222" y="11099"/>
                </a:lnTo>
                <a:lnTo>
                  <a:pt x="1117" y="14160"/>
                </a:lnTo>
                <a:lnTo>
                  <a:pt x="0" y="18313"/>
                </a:lnTo>
                <a:lnTo>
                  <a:pt x="0" y="21094"/>
                </a:lnTo>
                <a:lnTo>
                  <a:pt x="1397" y="22758"/>
                </a:lnTo>
                <a:lnTo>
                  <a:pt x="3060" y="24422"/>
                </a:lnTo>
                <a:lnTo>
                  <a:pt x="5562" y="24980"/>
                </a:lnTo>
                <a:lnTo>
                  <a:pt x="9436" y="24980"/>
                </a:lnTo>
                <a:lnTo>
                  <a:pt x="11658" y="24980"/>
                </a:lnTo>
                <a:lnTo>
                  <a:pt x="14160" y="24422"/>
                </a:lnTo>
                <a:lnTo>
                  <a:pt x="16662" y="23317"/>
                </a:lnTo>
                <a:lnTo>
                  <a:pt x="19431" y="22199"/>
                </a:lnTo>
                <a:lnTo>
                  <a:pt x="21932" y="20815"/>
                </a:lnTo>
                <a:lnTo>
                  <a:pt x="24434" y="1859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1" name="object 1811"/>
          <p:cNvSpPr/>
          <p:nvPr/>
        </p:nvSpPr>
        <p:spPr>
          <a:xfrm>
            <a:off x="5813270" y="841112"/>
            <a:ext cx="86880" cy="94653"/>
          </a:xfrm>
          <a:custGeom>
            <a:avLst/>
            <a:gdLst/>
            <a:ahLst/>
            <a:cxnLst/>
            <a:rect l="l" t="t" r="r" b="b"/>
            <a:pathLst>
              <a:path w="86880" h="94653">
                <a:moveTo>
                  <a:pt x="279" y="68567"/>
                </a:moveTo>
                <a:lnTo>
                  <a:pt x="558" y="74663"/>
                </a:lnTo>
                <a:lnTo>
                  <a:pt x="1943" y="79387"/>
                </a:lnTo>
                <a:lnTo>
                  <a:pt x="4724" y="83273"/>
                </a:lnTo>
                <a:lnTo>
                  <a:pt x="7492" y="87160"/>
                </a:lnTo>
                <a:lnTo>
                  <a:pt x="11379" y="90208"/>
                </a:lnTo>
                <a:lnTo>
                  <a:pt x="16103" y="91871"/>
                </a:lnTo>
                <a:lnTo>
                  <a:pt x="20815" y="93814"/>
                </a:lnTo>
                <a:lnTo>
                  <a:pt x="26644" y="94653"/>
                </a:lnTo>
                <a:lnTo>
                  <a:pt x="39420" y="94653"/>
                </a:lnTo>
                <a:lnTo>
                  <a:pt x="43865" y="93814"/>
                </a:lnTo>
                <a:lnTo>
                  <a:pt x="48856" y="92430"/>
                </a:lnTo>
                <a:lnTo>
                  <a:pt x="53301" y="91046"/>
                </a:lnTo>
                <a:lnTo>
                  <a:pt x="57454" y="89382"/>
                </a:lnTo>
                <a:lnTo>
                  <a:pt x="61074" y="87706"/>
                </a:lnTo>
                <a:lnTo>
                  <a:pt x="68846" y="63842"/>
                </a:lnTo>
                <a:lnTo>
                  <a:pt x="65506" y="63842"/>
                </a:lnTo>
                <a:lnTo>
                  <a:pt x="63017" y="65785"/>
                </a:lnTo>
                <a:lnTo>
                  <a:pt x="59956" y="68287"/>
                </a:lnTo>
                <a:lnTo>
                  <a:pt x="56070" y="70510"/>
                </a:lnTo>
                <a:lnTo>
                  <a:pt x="51638" y="72720"/>
                </a:lnTo>
                <a:lnTo>
                  <a:pt x="46634" y="74117"/>
                </a:lnTo>
                <a:lnTo>
                  <a:pt x="43586" y="74663"/>
                </a:lnTo>
                <a:lnTo>
                  <a:pt x="34416" y="74663"/>
                </a:lnTo>
                <a:lnTo>
                  <a:pt x="30264" y="72453"/>
                </a:lnTo>
                <a:lnTo>
                  <a:pt x="28041" y="68008"/>
                </a:lnTo>
                <a:lnTo>
                  <a:pt x="25819" y="63563"/>
                </a:lnTo>
                <a:lnTo>
                  <a:pt x="26098" y="56908"/>
                </a:lnTo>
                <a:lnTo>
                  <a:pt x="28867" y="47739"/>
                </a:lnTo>
                <a:lnTo>
                  <a:pt x="31648" y="39420"/>
                </a:lnTo>
                <a:lnTo>
                  <a:pt x="35534" y="32753"/>
                </a:lnTo>
                <a:lnTo>
                  <a:pt x="40525" y="27762"/>
                </a:lnTo>
                <a:lnTo>
                  <a:pt x="45529" y="22758"/>
                </a:lnTo>
                <a:lnTo>
                  <a:pt x="51358" y="20269"/>
                </a:lnTo>
                <a:lnTo>
                  <a:pt x="60515" y="20269"/>
                </a:lnTo>
                <a:lnTo>
                  <a:pt x="62737" y="20548"/>
                </a:lnTo>
                <a:lnTo>
                  <a:pt x="66890" y="22212"/>
                </a:lnTo>
                <a:lnTo>
                  <a:pt x="69951" y="24155"/>
                </a:lnTo>
                <a:lnTo>
                  <a:pt x="73558" y="27762"/>
                </a:lnTo>
                <a:lnTo>
                  <a:pt x="76060" y="31368"/>
                </a:lnTo>
                <a:lnTo>
                  <a:pt x="79108" y="31368"/>
                </a:lnTo>
                <a:lnTo>
                  <a:pt x="86880" y="7213"/>
                </a:lnTo>
                <a:lnTo>
                  <a:pt x="83273" y="4724"/>
                </a:lnTo>
                <a:lnTo>
                  <a:pt x="79387" y="3060"/>
                </a:lnTo>
                <a:lnTo>
                  <a:pt x="75501" y="1943"/>
                </a:lnTo>
                <a:lnTo>
                  <a:pt x="71335" y="838"/>
                </a:lnTo>
                <a:lnTo>
                  <a:pt x="67170" y="0"/>
                </a:lnTo>
                <a:lnTo>
                  <a:pt x="57188" y="0"/>
                </a:lnTo>
                <a:lnTo>
                  <a:pt x="51358" y="1117"/>
                </a:lnTo>
                <a:lnTo>
                  <a:pt x="45250" y="2781"/>
                </a:lnTo>
                <a:lnTo>
                  <a:pt x="39420" y="4724"/>
                </a:lnTo>
                <a:lnTo>
                  <a:pt x="33870" y="7492"/>
                </a:lnTo>
                <a:lnTo>
                  <a:pt x="28867" y="11099"/>
                </a:lnTo>
                <a:lnTo>
                  <a:pt x="23317" y="14998"/>
                </a:lnTo>
                <a:lnTo>
                  <a:pt x="18605" y="19989"/>
                </a:lnTo>
                <a:lnTo>
                  <a:pt x="14160" y="25819"/>
                </a:lnTo>
                <a:lnTo>
                  <a:pt x="9994" y="31915"/>
                </a:lnTo>
                <a:lnTo>
                  <a:pt x="6388" y="39141"/>
                </a:lnTo>
                <a:lnTo>
                  <a:pt x="3606" y="47739"/>
                </a:lnTo>
                <a:lnTo>
                  <a:pt x="1117" y="55791"/>
                </a:lnTo>
                <a:lnTo>
                  <a:pt x="0" y="62737"/>
                </a:lnTo>
                <a:lnTo>
                  <a:pt x="279" y="685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2" name="object 1812"/>
          <p:cNvSpPr/>
          <p:nvPr/>
        </p:nvSpPr>
        <p:spPr>
          <a:xfrm>
            <a:off x="5813270" y="841112"/>
            <a:ext cx="86880" cy="94653"/>
          </a:xfrm>
          <a:custGeom>
            <a:avLst/>
            <a:gdLst/>
            <a:ahLst/>
            <a:cxnLst/>
            <a:rect l="l" t="t" r="r" b="b"/>
            <a:pathLst>
              <a:path w="86880" h="94653">
                <a:moveTo>
                  <a:pt x="33312" y="94653"/>
                </a:moveTo>
                <a:lnTo>
                  <a:pt x="26644" y="94653"/>
                </a:lnTo>
                <a:lnTo>
                  <a:pt x="20815" y="93814"/>
                </a:lnTo>
                <a:lnTo>
                  <a:pt x="16103" y="91871"/>
                </a:lnTo>
                <a:lnTo>
                  <a:pt x="11379" y="90208"/>
                </a:lnTo>
                <a:lnTo>
                  <a:pt x="7492" y="87160"/>
                </a:lnTo>
                <a:lnTo>
                  <a:pt x="4724" y="83273"/>
                </a:lnTo>
                <a:lnTo>
                  <a:pt x="1943" y="79387"/>
                </a:lnTo>
                <a:lnTo>
                  <a:pt x="558" y="74663"/>
                </a:lnTo>
                <a:lnTo>
                  <a:pt x="279" y="68567"/>
                </a:lnTo>
                <a:lnTo>
                  <a:pt x="0" y="62737"/>
                </a:lnTo>
                <a:lnTo>
                  <a:pt x="1117" y="55791"/>
                </a:lnTo>
                <a:lnTo>
                  <a:pt x="3606" y="47739"/>
                </a:lnTo>
                <a:lnTo>
                  <a:pt x="6388" y="39141"/>
                </a:lnTo>
                <a:lnTo>
                  <a:pt x="9994" y="31915"/>
                </a:lnTo>
                <a:lnTo>
                  <a:pt x="14160" y="25819"/>
                </a:lnTo>
                <a:lnTo>
                  <a:pt x="18605" y="19989"/>
                </a:lnTo>
                <a:lnTo>
                  <a:pt x="23317" y="14998"/>
                </a:lnTo>
                <a:lnTo>
                  <a:pt x="28867" y="11099"/>
                </a:lnTo>
                <a:lnTo>
                  <a:pt x="33870" y="7492"/>
                </a:lnTo>
                <a:lnTo>
                  <a:pt x="39420" y="4724"/>
                </a:lnTo>
                <a:lnTo>
                  <a:pt x="45250" y="2781"/>
                </a:lnTo>
                <a:lnTo>
                  <a:pt x="51358" y="1117"/>
                </a:lnTo>
                <a:lnTo>
                  <a:pt x="57188" y="0"/>
                </a:lnTo>
                <a:lnTo>
                  <a:pt x="63017" y="0"/>
                </a:lnTo>
                <a:lnTo>
                  <a:pt x="67170" y="0"/>
                </a:lnTo>
                <a:lnTo>
                  <a:pt x="71335" y="838"/>
                </a:lnTo>
                <a:lnTo>
                  <a:pt x="75501" y="1943"/>
                </a:lnTo>
                <a:lnTo>
                  <a:pt x="79387" y="3060"/>
                </a:lnTo>
                <a:lnTo>
                  <a:pt x="83273" y="4724"/>
                </a:lnTo>
                <a:lnTo>
                  <a:pt x="86880" y="7213"/>
                </a:lnTo>
                <a:lnTo>
                  <a:pt x="79108" y="31368"/>
                </a:lnTo>
                <a:lnTo>
                  <a:pt x="76060" y="31368"/>
                </a:lnTo>
                <a:lnTo>
                  <a:pt x="75501" y="30264"/>
                </a:lnTo>
                <a:lnTo>
                  <a:pt x="74663" y="29146"/>
                </a:lnTo>
                <a:lnTo>
                  <a:pt x="73558" y="27762"/>
                </a:lnTo>
                <a:lnTo>
                  <a:pt x="72453" y="26365"/>
                </a:lnTo>
                <a:lnTo>
                  <a:pt x="71335" y="25260"/>
                </a:lnTo>
                <a:lnTo>
                  <a:pt x="69951" y="24155"/>
                </a:lnTo>
                <a:lnTo>
                  <a:pt x="68567" y="23037"/>
                </a:lnTo>
                <a:lnTo>
                  <a:pt x="66890" y="22212"/>
                </a:lnTo>
                <a:lnTo>
                  <a:pt x="64960" y="21374"/>
                </a:lnTo>
                <a:lnTo>
                  <a:pt x="62737" y="20548"/>
                </a:lnTo>
                <a:lnTo>
                  <a:pt x="60515" y="20269"/>
                </a:lnTo>
                <a:lnTo>
                  <a:pt x="57734" y="20269"/>
                </a:lnTo>
                <a:lnTo>
                  <a:pt x="51358" y="20269"/>
                </a:lnTo>
                <a:lnTo>
                  <a:pt x="45529" y="22758"/>
                </a:lnTo>
                <a:lnTo>
                  <a:pt x="40525" y="27762"/>
                </a:lnTo>
                <a:lnTo>
                  <a:pt x="35534" y="32753"/>
                </a:lnTo>
                <a:lnTo>
                  <a:pt x="31648" y="39420"/>
                </a:lnTo>
                <a:lnTo>
                  <a:pt x="28867" y="47739"/>
                </a:lnTo>
                <a:lnTo>
                  <a:pt x="26098" y="56908"/>
                </a:lnTo>
                <a:lnTo>
                  <a:pt x="25819" y="63563"/>
                </a:lnTo>
                <a:lnTo>
                  <a:pt x="28041" y="68008"/>
                </a:lnTo>
                <a:lnTo>
                  <a:pt x="30264" y="72453"/>
                </a:lnTo>
                <a:lnTo>
                  <a:pt x="34416" y="74663"/>
                </a:lnTo>
                <a:lnTo>
                  <a:pt x="40525" y="74663"/>
                </a:lnTo>
                <a:lnTo>
                  <a:pt x="43586" y="74663"/>
                </a:lnTo>
                <a:lnTo>
                  <a:pt x="46634" y="74117"/>
                </a:lnTo>
                <a:lnTo>
                  <a:pt x="49136" y="73278"/>
                </a:lnTo>
                <a:lnTo>
                  <a:pt x="51638" y="72720"/>
                </a:lnTo>
                <a:lnTo>
                  <a:pt x="54127" y="71615"/>
                </a:lnTo>
                <a:lnTo>
                  <a:pt x="56070" y="70510"/>
                </a:lnTo>
                <a:lnTo>
                  <a:pt x="58292" y="69392"/>
                </a:lnTo>
                <a:lnTo>
                  <a:pt x="59956" y="68287"/>
                </a:lnTo>
                <a:lnTo>
                  <a:pt x="61620" y="67170"/>
                </a:lnTo>
                <a:lnTo>
                  <a:pt x="63017" y="65785"/>
                </a:lnTo>
                <a:lnTo>
                  <a:pt x="64401" y="64681"/>
                </a:lnTo>
                <a:lnTo>
                  <a:pt x="65506" y="63842"/>
                </a:lnTo>
                <a:lnTo>
                  <a:pt x="68846" y="63842"/>
                </a:lnTo>
                <a:lnTo>
                  <a:pt x="61074" y="87706"/>
                </a:lnTo>
                <a:lnTo>
                  <a:pt x="59397" y="88544"/>
                </a:lnTo>
                <a:lnTo>
                  <a:pt x="57454" y="89382"/>
                </a:lnTo>
                <a:lnTo>
                  <a:pt x="55244" y="90208"/>
                </a:lnTo>
                <a:lnTo>
                  <a:pt x="53301" y="91046"/>
                </a:lnTo>
                <a:lnTo>
                  <a:pt x="51079" y="91871"/>
                </a:lnTo>
                <a:lnTo>
                  <a:pt x="48856" y="92430"/>
                </a:lnTo>
                <a:lnTo>
                  <a:pt x="46354" y="93268"/>
                </a:lnTo>
                <a:lnTo>
                  <a:pt x="43865" y="93814"/>
                </a:lnTo>
                <a:lnTo>
                  <a:pt x="41643" y="94094"/>
                </a:lnTo>
                <a:lnTo>
                  <a:pt x="39420" y="94653"/>
                </a:lnTo>
                <a:lnTo>
                  <a:pt x="36639" y="94653"/>
                </a:lnTo>
                <a:lnTo>
                  <a:pt x="33312" y="94653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3" name="object 1813"/>
          <p:cNvSpPr/>
          <p:nvPr/>
        </p:nvSpPr>
        <p:spPr>
          <a:xfrm>
            <a:off x="5889718" y="840836"/>
            <a:ext cx="88872" cy="95478"/>
          </a:xfrm>
          <a:custGeom>
            <a:avLst/>
            <a:gdLst/>
            <a:ahLst/>
            <a:cxnLst/>
            <a:rect l="l" t="t" r="r" b="b"/>
            <a:pathLst>
              <a:path w="88872" h="95478">
                <a:moveTo>
                  <a:pt x="40619" y="94232"/>
                </a:moveTo>
                <a:lnTo>
                  <a:pt x="52565" y="89940"/>
                </a:lnTo>
                <a:lnTo>
                  <a:pt x="63448" y="82715"/>
                </a:lnTo>
                <a:lnTo>
                  <a:pt x="73644" y="71426"/>
                </a:lnTo>
                <a:lnTo>
                  <a:pt x="80251" y="60451"/>
                </a:lnTo>
                <a:lnTo>
                  <a:pt x="85381" y="47739"/>
                </a:lnTo>
                <a:lnTo>
                  <a:pt x="88410" y="35370"/>
                </a:lnTo>
                <a:lnTo>
                  <a:pt x="88872" y="22943"/>
                </a:lnTo>
                <a:lnTo>
                  <a:pt x="85927" y="12763"/>
                </a:lnTo>
                <a:lnTo>
                  <a:pt x="84051" y="9818"/>
                </a:lnTo>
                <a:lnTo>
                  <a:pt x="74315" y="2502"/>
                </a:lnTo>
                <a:lnTo>
                  <a:pt x="59841" y="0"/>
                </a:lnTo>
                <a:lnTo>
                  <a:pt x="48253" y="1193"/>
                </a:lnTo>
                <a:lnTo>
                  <a:pt x="36307" y="5420"/>
                </a:lnTo>
                <a:lnTo>
                  <a:pt x="25424" y="12763"/>
                </a:lnTo>
                <a:lnTo>
                  <a:pt x="23216" y="14750"/>
                </a:lnTo>
                <a:lnTo>
                  <a:pt x="25424" y="67449"/>
                </a:lnTo>
                <a:lnTo>
                  <a:pt x="25424" y="64668"/>
                </a:lnTo>
                <a:lnTo>
                  <a:pt x="25703" y="61340"/>
                </a:lnTo>
                <a:lnTo>
                  <a:pt x="25983" y="58013"/>
                </a:lnTo>
                <a:lnTo>
                  <a:pt x="26808" y="53568"/>
                </a:lnTo>
                <a:lnTo>
                  <a:pt x="28751" y="48018"/>
                </a:lnTo>
                <a:lnTo>
                  <a:pt x="30415" y="42468"/>
                </a:lnTo>
                <a:lnTo>
                  <a:pt x="32358" y="38023"/>
                </a:lnTo>
                <a:lnTo>
                  <a:pt x="34301" y="34416"/>
                </a:lnTo>
                <a:lnTo>
                  <a:pt x="36524" y="30530"/>
                </a:lnTo>
                <a:lnTo>
                  <a:pt x="38467" y="27762"/>
                </a:lnTo>
                <a:lnTo>
                  <a:pt x="42633" y="23596"/>
                </a:lnTo>
                <a:lnTo>
                  <a:pt x="46798" y="21374"/>
                </a:lnTo>
                <a:lnTo>
                  <a:pt x="50964" y="20256"/>
                </a:lnTo>
                <a:lnTo>
                  <a:pt x="55675" y="20256"/>
                </a:lnTo>
                <a:lnTo>
                  <a:pt x="59003" y="21374"/>
                </a:lnTo>
                <a:lnTo>
                  <a:pt x="61784" y="23875"/>
                </a:lnTo>
                <a:lnTo>
                  <a:pt x="63168" y="28308"/>
                </a:lnTo>
                <a:lnTo>
                  <a:pt x="63448" y="31089"/>
                </a:lnTo>
                <a:lnTo>
                  <a:pt x="63168" y="34696"/>
                </a:lnTo>
                <a:lnTo>
                  <a:pt x="62622" y="38303"/>
                </a:lnTo>
                <a:lnTo>
                  <a:pt x="61505" y="42748"/>
                </a:lnTo>
                <a:lnTo>
                  <a:pt x="59841" y="48018"/>
                </a:lnTo>
                <a:lnTo>
                  <a:pt x="58177" y="53568"/>
                </a:lnTo>
                <a:lnTo>
                  <a:pt x="56234" y="58013"/>
                </a:lnTo>
                <a:lnTo>
                  <a:pt x="54571" y="61340"/>
                </a:lnTo>
                <a:lnTo>
                  <a:pt x="52627" y="64668"/>
                </a:lnTo>
                <a:lnTo>
                  <a:pt x="50684" y="67449"/>
                </a:lnTo>
                <a:lnTo>
                  <a:pt x="46798" y="71615"/>
                </a:lnTo>
                <a:lnTo>
                  <a:pt x="42074" y="73837"/>
                </a:lnTo>
                <a:lnTo>
                  <a:pt x="37641" y="75501"/>
                </a:lnTo>
                <a:lnTo>
                  <a:pt x="33196" y="75501"/>
                </a:lnTo>
                <a:lnTo>
                  <a:pt x="29590" y="73837"/>
                </a:lnTo>
                <a:lnTo>
                  <a:pt x="29031" y="95478"/>
                </a:lnTo>
                <a:lnTo>
                  <a:pt x="40619" y="94232"/>
                </a:lnTo>
                <a:close/>
              </a:path>
              <a:path w="88872" h="95478">
                <a:moveTo>
                  <a:pt x="2945" y="82715"/>
                </a:moveTo>
                <a:lnTo>
                  <a:pt x="4810" y="85663"/>
                </a:lnTo>
                <a:lnTo>
                  <a:pt x="14441" y="92980"/>
                </a:lnTo>
                <a:lnTo>
                  <a:pt x="29031" y="95478"/>
                </a:lnTo>
                <a:lnTo>
                  <a:pt x="29590" y="73837"/>
                </a:lnTo>
                <a:lnTo>
                  <a:pt x="26808" y="71335"/>
                </a:lnTo>
                <a:lnTo>
                  <a:pt x="25424" y="67449"/>
                </a:lnTo>
                <a:lnTo>
                  <a:pt x="23216" y="14750"/>
                </a:lnTo>
                <a:lnTo>
                  <a:pt x="15228" y="23857"/>
                </a:lnTo>
                <a:lnTo>
                  <a:pt x="8621" y="34853"/>
                </a:lnTo>
                <a:lnTo>
                  <a:pt x="3491" y="47739"/>
                </a:lnTo>
                <a:lnTo>
                  <a:pt x="462" y="60113"/>
                </a:lnTo>
                <a:lnTo>
                  <a:pt x="0" y="72538"/>
                </a:lnTo>
                <a:lnTo>
                  <a:pt x="2945" y="82715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4" name="object 1814"/>
          <p:cNvSpPr/>
          <p:nvPr/>
        </p:nvSpPr>
        <p:spPr>
          <a:xfrm>
            <a:off x="5915143" y="861093"/>
            <a:ext cx="38023" cy="55244"/>
          </a:xfrm>
          <a:custGeom>
            <a:avLst/>
            <a:gdLst/>
            <a:ahLst/>
            <a:cxnLst/>
            <a:rect l="l" t="t" r="r" b="b"/>
            <a:pathLst>
              <a:path w="38023" h="55244">
                <a:moveTo>
                  <a:pt x="34416" y="27762"/>
                </a:moveTo>
                <a:lnTo>
                  <a:pt x="36080" y="22491"/>
                </a:lnTo>
                <a:lnTo>
                  <a:pt x="37198" y="18046"/>
                </a:lnTo>
                <a:lnTo>
                  <a:pt x="37744" y="14439"/>
                </a:lnTo>
                <a:lnTo>
                  <a:pt x="38023" y="10833"/>
                </a:lnTo>
                <a:lnTo>
                  <a:pt x="37744" y="8051"/>
                </a:lnTo>
                <a:lnTo>
                  <a:pt x="37198" y="5829"/>
                </a:lnTo>
                <a:lnTo>
                  <a:pt x="36360" y="3619"/>
                </a:lnTo>
                <a:lnTo>
                  <a:pt x="35255" y="1943"/>
                </a:lnTo>
                <a:lnTo>
                  <a:pt x="33578" y="1117"/>
                </a:lnTo>
                <a:lnTo>
                  <a:pt x="32194" y="279"/>
                </a:lnTo>
                <a:lnTo>
                  <a:pt x="30251" y="0"/>
                </a:lnTo>
                <a:lnTo>
                  <a:pt x="27749" y="0"/>
                </a:lnTo>
                <a:lnTo>
                  <a:pt x="25539" y="0"/>
                </a:lnTo>
                <a:lnTo>
                  <a:pt x="23596" y="279"/>
                </a:lnTo>
                <a:lnTo>
                  <a:pt x="21374" y="1117"/>
                </a:lnTo>
                <a:lnTo>
                  <a:pt x="19430" y="1676"/>
                </a:lnTo>
                <a:lnTo>
                  <a:pt x="17208" y="3340"/>
                </a:lnTo>
                <a:lnTo>
                  <a:pt x="14985" y="5562"/>
                </a:lnTo>
                <a:lnTo>
                  <a:pt x="13042" y="7505"/>
                </a:lnTo>
                <a:lnTo>
                  <a:pt x="11099" y="10274"/>
                </a:lnTo>
                <a:lnTo>
                  <a:pt x="8877" y="14160"/>
                </a:lnTo>
                <a:lnTo>
                  <a:pt x="6934" y="17767"/>
                </a:lnTo>
                <a:lnTo>
                  <a:pt x="4991" y="22212"/>
                </a:lnTo>
                <a:lnTo>
                  <a:pt x="3327" y="27762"/>
                </a:lnTo>
                <a:lnTo>
                  <a:pt x="1384" y="33312"/>
                </a:lnTo>
                <a:lnTo>
                  <a:pt x="558" y="37757"/>
                </a:lnTo>
                <a:lnTo>
                  <a:pt x="279" y="41084"/>
                </a:lnTo>
                <a:lnTo>
                  <a:pt x="0" y="44411"/>
                </a:lnTo>
                <a:lnTo>
                  <a:pt x="0" y="47193"/>
                </a:lnTo>
                <a:lnTo>
                  <a:pt x="825" y="49136"/>
                </a:lnTo>
                <a:lnTo>
                  <a:pt x="1384" y="51079"/>
                </a:lnTo>
                <a:lnTo>
                  <a:pt x="2489" y="52743"/>
                </a:lnTo>
                <a:lnTo>
                  <a:pt x="4165" y="53581"/>
                </a:lnTo>
                <a:lnTo>
                  <a:pt x="5829" y="54686"/>
                </a:lnTo>
                <a:lnTo>
                  <a:pt x="7772" y="55245"/>
                </a:lnTo>
                <a:lnTo>
                  <a:pt x="10274" y="55245"/>
                </a:lnTo>
                <a:lnTo>
                  <a:pt x="12217" y="55245"/>
                </a:lnTo>
                <a:lnTo>
                  <a:pt x="14427" y="54686"/>
                </a:lnTo>
                <a:lnTo>
                  <a:pt x="16649" y="53581"/>
                </a:lnTo>
                <a:lnTo>
                  <a:pt x="19151" y="52743"/>
                </a:lnTo>
                <a:lnTo>
                  <a:pt x="21374" y="51358"/>
                </a:lnTo>
                <a:lnTo>
                  <a:pt x="23037" y="49415"/>
                </a:lnTo>
                <a:lnTo>
                  <a:pt x="25260" y="47193"/>
                </a:lnTo>
                <a:lnTo>
                  <a:pt x="27203" y="44411"/>
                </a:lnTo>
                <a:lnTo>
                  <a:pt x="29146" y="41084"/>
                </a:lnTo>
                <a:lnTo>
                  <a:pt x="30810" y="37757"/>
                </a:lnTo>
                <a:lnTo>
                  <a:pt x="32753" y="33312"/>
                </a:lnTo>
                <a:lnTo>
                  <a:pt x="34416" y="2776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5" name="object 1815"/>
          <p:cNvSpPr/>
          <p:nvPr/>
        </p:nvSpPr>
        <p:spPr>
          <a:xfrm>
            <a:off x="5889718" y="840836"/>
            <a:ext cx="88872" cy="95478"/>
          </a:xfrm>
          <a:custGeom>
            <a:avLst/>
            <a:gdLst/>
            <a:ahLst/>
            <a:cxnLst/>
            <a:rect l="l" t="t" r="r" b="b"/>
            <a:pathLst>
              <a:path w="88872" h="95478">
                <a:moveTo>
                  <a:pt x="85381" y="47739"/>
                </a:moveTo>
                <a:lnTo>
                  <a:pt x="80251" y="60451"/>
                </a:lnTo>
                <a:lnTo>
                  <a:pt x="73644" y="71426"/>
                </a:lnTo>
                <a:lnTo>
                  <a:pt x="65656" y="80668"/>
                </a:lnTo>
                <a:lnTo>
                  <a:pt x="52565" y="89940"/>
                </a:lnTo>
                <a:lnTo>
                  <a:pt x="40619" y="94232"/>
                </a:lnTo>
                <a:lnTo>
                  <a:pt x="29031" y="95478"/>
                </a:lnTo>
                <a:lnTo>
                  <a:pt x="14441" y="92980"/>
                </a:lnTo>
                <a:lnTo>
                  <a:pt x="4810" y="85663"/>
                </a:lnTo>
                <a:lnTo>
                  <a:pt x="2945" y="82715"/>
                </a:lnTo>
                <a:lnTo>
                  <a:pt x="0" y="72538"/>
                </a:lnTo>
                <a:lnTo>
                  <a:pt x="462" y="60113"/>
                </a:lnTo>
                <a:lnTo>
                  <a:pt x="3491" y="47739"/>
                </a:lnTo>
                <a:lnTo>
                  <a:pt x="8621" y="34853"/>
                </a:lnTo>
                <a:lnTo>
                  <a:pt x="15228" y="23857"/>
                </a:lnTo>
                <a:lnTo>
                  <a:pt x="23216" y="14750"/>
                </a:lnTo>
                <a:lnTo>
                  <a:pt x="36307" y="5420"/>
                </a:lnTo>
                <a:lnTo>
                  <a:pt x="48253" y="1193"/>
                </a:lnTo>
                <a:lnTo>
                  <a:pt x="59841" y="0"/>
                </a:lnTo>
                <a:lnTo>
                  <a:pt x="74315" y="2502"/>
                </a:lnTo>
                <a:lnTo>
                  <a:pt x="84051" y="9818"/>
                </a:lnTo>
                <a:lnTo>
                  <a:pt x="85927" y="12763"/>
                </a:lnTo>
                <a:lnTo>
                  <a:pt x="88872" y="22943"/>
                </a:lnTo>
                <a:lnTo>
                  <a:pt x="88410" y="35370"/>
                </a:lnTo>
                <a:lnTo>
                  <a:pt x="85381" y="4773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6" name="object 1816"/>
          <p:cNvSpPr/>
          <p:nvPr/>
        </p:nvSpPr>
        <p:spPr>
          <a:xfrm>
            <a:off x="5973711" y="841114"/>
            <a:ext cx="96119" cy="92430"/>
          </a:xfrm>
          <a:custGeom>
            <a:avLst/>
            <a:gdLst/>
            <a:ahLst/>
            <a:cxnLst/>
            <a:rect l="l" t="t" r="r" b="b"/>
            <a:pathLst>
              <a:path w="96119" h="92430">
                <a:moveTo>
                  <a:pt x="94653" y="8877"/>
                </a:moveTo>
                <a:lnTo>
                  <a:pt x="92151" y="3060"/>
                </a:lnTo>
                <a:lnTo>
                  <a:pt x="86880" y="0"/>
                </a:lnTo>
                <a:lnTo>
                  <a:pt x="74104" y="0"/>
                </a:lnTo>
                <a:lnTo>
                  <a:pt x="69672" y="1104"/>
                </a:lnTo>
                <a:lnTo>
                  <a:pt x="65227" y="3327"/>
                </a:lnTo>
                <a:lnTo>
                  <a:pt x="60502" y="5549"/>
                </a:lnTo>
                <a:lnTo>
                  <a:pt x="55791" y="8610"/>
                </a:lnTo>
                <a:lnTo>
                  <a:pt x="50241" y="12484"/>
                </a:lnTo>
                <a:lnTo>
                  <a:pt x="53568" y="2501"/>
                </a:lnTo>
                <a:lnTo>
                  <a:pt x="28867" y="2501"/>
                </a:lnTo>
                <a:lnTo>
                  <a:pt x="0" y="92430"/>
                </a:lnTo>
                <a:lnTo>
                  <a:pt x="24701" y="92430"/>
                </a:lnTo>
                <a:lnTo>
                  <a:pt x="45237" y="28867"/>
                </a:lnTo>
                <a:lnTo>
                  <a:pt x="48018" y="26924"/>
                </a:lnTo>
                <a:lnTo>
                  <a:pt x="50787" y="25539"/>
                </a:lnTo>
                <a:lnTo>
                  <a:pt x="55511" y="23876"/>
                </a:lnTo>
                <a:lnTo>
                  <a:pt x="59677" y="23317"/>
                </a:lnTo>
                <a:lnTo>
                  <a:pt x="62445" y="23317"/>
                </a:lnTo>
                <a:lnTo>
                  <a:pt x="66890" y="25539"/>
                </a:lnTo>
                <a:lnTo>
                  <a:pt x="67995" y="29146"/>
                </a:lnTo>
                <a:lnTo>
                  <a:pt x="67729" y="33312"/>
                </a:lnTo>
                <a:lnTo>
                  <a:pt x="66890" y="36918"/>
                </a:lnTo>
                <a:lnTo>
                  <a:pt x="66052" y="40525"/>
                </a:lnTo>
                <a:lnTo>
                  <a:pt x="64947" y="44132"/>
                </a:lnTo>
                <a:lnTo>
                  <a:pt x="63842" y="47739"/>
                </a:lnTo>
                <a:lnTo>
                  <a:pt x="49403" y="92430"/>
                </a:lnTo>
                <a:lnTo>
                  <a:pt x="74383" y="92430"/>
                </a:lnTo>
                <a:lnTo>
                  <a:pt x="92976" y="33858"/>
                </a:lnTo>
                <a:lnTo>
                  <a:pt x="93163" y="33292"/>
                </a:lnTo>
                <a:lnTo>
                  <a:pt x="96119" y="19278"/>
                </a:lnTo>
                <a:lnTo>
                  <a:pt x="94653" y="887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7" name="object 1817"/>
          <p:cNvSpPr/>
          <p:nvPr/>
        </p:nvSpPr>
        <p:spPr>
          <a:xfrm>
            <a:off x="5973711" y="841114"/>
            <a:ext cx="96119" cy="92430"/>
          </a:xfrm>
          <a:custGeom>
            <a:avLst/>
            <a:gdLst/>
            <a:ahLst/>
            <a:cxnLst/>
            <a:rect l="l" t="t" r="r" b="b"/>
            <a:pathLst>
              <a:path w="96119" h="92430">
                <a:moveTo>
                  <a:pt x="74383" y="92430"/>
                </a:moveTo>
                <a:lnTo>
                  <a:pt x="49403" y="92430"/>
                </a:lnTo>
                <a:lnTo>
                  <a:pt x="63842" y="47739"/>
                </a:lnTo>
                <a:lnTo>
                  <a:pt x="64947" y="44132"/>
                </a:lnTo>
                <a:lnTo>
                  <a:pt x="66052" y="40525"/>
                </a:lnTo>
                <a:lnTo>
                  <a:pt x="66890" y="36918"/>
                </a:lnTo>
                <a:lnTo>
                  <a:pt x="67729" y="33312"/>
                </a:lnTo>
                <a:lnTo>
                  <a:pt x="67995" y="30810"/>
                </a:lnTo>
                <a:lnTo>
                  <a:pt x="67995" y="29146"/>
                </a:lnTo>
                <a:lnTo>
                  <a:pt x="67729" y="26924"/>
                </a:lnTo>
                <a:lnTo>
                  <a:pt x="66890" y="25539"/>
                </a:lnTo>
                <a:lnTo>
                  <a:pt x="65506" y="24701"/>
                </a:lnTo>
                <a:lnTo>
                  <a:pt x="64389" y="23876"/>
                </a:lnTo>
                <a:lnTo>
                  <a:pt x="62445" y="23317"/>
                </a:lnTo>
                <a:lnTo>
                  <a:pt x="59677" y="23317"/>
                </a:lnTo>
                <a:lnTo>
                  <a:pt x="57734" y="23317"/>
                </a:lnTo>
                <a:lnTo>
                  <a:pt x="53009" y="24701"/>
                </a:lnTo>
                <a:lnTo>
                  <a:pt x="50787" y="25539"/>
                </a:lnTo>
                <a:lnTo>
                  <a:pt x="48018" y="26924"/>
                </a:lnTo>
                <a:lnTo>
                  <a:pt x="45237" y="28867"/>
                </a:lnTo>
                <a:lnTo>
                  <a:pt x="24701" y="92430"/>
                </a:lnTo>
                <a:lnTo>
                  <a:pt x="0" y="92430"/>
                </a:lnTo>
                <a:lnTo>
                  <a:pt x="28867" y="2501"/>
                </a:lnTo>
                <a:lnTo>
                  <a:pt x="53568" y="2501"/>
                </a:lnTo>
                <a:lnTo>
                  <a:pt x="50241" y="12484"/>
                </a:lnTo>
                <a:lnTo>
                  <a:pt x="55791" y="8610"/>
                </a:lnTo>
                <a:lnTo>
                  <a:pt x="60502" y="5549"/>
                </a:lnTo>
                <a:lnTo>
                  <a:pt x="65227" y="3327"/>
                </a:lnTo>
                <a:lnTo>
                  <a:pt x="69672" y="1104"/>
                </a:lnTo>
                <a:lnTo>
                  <a:pt x="74104" y="0"/>
                </a:lnTo>
                <a:lnTo>
                  <a:pt x="78828" y="0"/>
                </a:lnTo>
                <a:lnTo>
                  <a:pt x="86880" y="0"/>
                </a:lnTo>
                <a:lnTo>
                  <a:pt x="92151" y="3060"/>
                </a:lnTo>
                <a:lnTo>
                  <a:pt x="94653" y="8877"/>
                </a:lnTo>
                <a:lnTo>
                  <a:pt x="96119" y="19278"/>
                </a:lnTo>
                <a:lnTo>
                  <a:pt x="93163" y="33292"/>
                </a:lnTo>
                <a:lnTo>
                  <a:pt x="92976" y="33858"/>
                </a:lnTo>
                <a:lnTo>
                  <a:pt x="74383" y="9243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8" name="object 1818"/>
          <p:cNvSpPr/>
          <p:nvPr/>
        </p:nvSpPr>
        <p:spPr>
          <a:xfrm>
            <a:off x="6066139" y="809199"/>
            <a:ext cx="64401" cy="124345"/>
          </a:xfrm>
          <a:custGeom>
            <a:avLst/>
            <a:gdLst/>
            <a:ahLst/>
            <a:cxnLst/>
            <a:rect l="l" t="t" r="r" b="b"/>
            <a:pathLst>
              <a:path w="64401" h="124345">
                <a:moveTo>
                  <a:pt x="24701" y="124345"/>
                </a:moveTo>
                <a:lnTo>
                  <a:pt x="64401" y="0"/>
                </a:lnTo>
                <a:lnTo>
                  <a:pt x="39966" y="0"/>
                </a:lnTo>
                <a:lnTo>
                  <a:pt x="0" y="124345"/>
                </a:lnTo>
                <a:lnTo>
                  <a:pt x="24701" y="124345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9" name="object 1819"/>
          <p:cNvSpPr/>
          <p:nvPr/>
        </p:nvSpPr>
        <p:spPr>
          <a:xfrm>
            <a:off x="6066139" y="809199"/>
            <a:ext cx="64401" cy="124345"/>
          </a:xfrm>
          <a:custGeom>
            <a:avLst/>
            <a:gdLst/>
            <a:ahLst/>
            <a:cxnLst/>
            <a:rect l="l" t="t" r="r" b="b"/>
            <a:pathLst>
              <a:path w="64401" h="124345">
                <a:moveTo>
                  <a:pt x="24701" y="124345"/>
                </a:moveTo>
                <a:lnTo>
                  <a:pt x="0" y="124345"/>
                </a:lnTo>
                <a:lnTo>
                  <a:pt x="39966" y="0"/>
                </a:lnTo>
                <a:lnTo>
                  <a:pt x="64401" y="0"/>
                </a:lnTo>
                <a:lnTo>
                  <a:pt x="24701" y="124345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0" name="object 1820"/>
          <p:cNvSpPr/>
          <p:nvPr/>
        </p:nvSpPr>
        <p:spPr>
          <a:xfrm>
            <a:off x="6109432" y="877754"/>
            <a:ext cx="35534" cy="68554"/>
          </a:xfrm>
          <a:custGeom>
            <a:avLst/>
            <a:gdLst/>
            <a:ahLst/>
            <a:cxnLst/>
            <a:rect l="l" t="t" r="r" b="b"/>
            <a:pathLst>
              <a:path w="35534" h="68554">
                <a:moveTo>
                  <a:pt x="29705" y="1663"/>
                </a:moveTo>
                <a:lnTo>
                  <a:pt x="24434" y="4165"/>
                </a:lnTo>
                <a:lnTo>
                  <a:pt x="26936" y="31915"/>
                </a:lnTo>
                <a:lnTo>
                  <a:pt x="28321" y="27762"/>
                </a:lnTo>
                <a:lnTo>
                  <a:pt x="29146" y="24701"/>
                </a:lnTo>
                <a:lnTo>
                  <a:pt x="30543" y="22479"/>
                </a:lnTo>
                <a:lnTo>
                  <a:pt x="35534" y="0"/>
                </a:lnTo>
                <a:lnTo>
                  <a:pt x="29705" y="1663"/>
                </a:lnTo>
                <a:close/>
              </a:path>
              <a:path w="35534" h="68554">
                <a:moveTo>
                  <a:pt x="29146" y="-32194"/>
                </a:moveTo>
                <a:lnTo>
                  <a:pt x="22212" y="-10553"/>
                </a:lnTo>
                <a:lnTo>
                  <a:pt x="24155" y="-10553"/>
                </a:lnTo>
                <a:lnTo>
                  <a:pt x="28587" y="-12217"/>
                </a:lnTo>
                <a:lnTo>
                  <a:pt x="32753" y="-13881"/>
                </a:lnTo>
                <a:lnTo>
                  <a:pt x="37198" y="-14985"/>
                </a:lnTo>
                <a:lnTo>
                  <a:pt x="41363" y="-16382"/>
                </a:lnTo>
                <a:lnTo>
                  <a:pt x="44970" y="-16929"/>
                </a:lnTo>
                <a:lnTo>
                  <a:pt x="54406" y="-16929"/>
                </a:lnTo>
                <a:lnTo>
                  <a:pt x="58851" y="-15824"/>
                </a:lnTo>
                <a:lnTo>
                  <a:pt x="61633" y="-13881"/>
                </a:lnTo>
                <a:lnTo>
                  <a:pt x="64122" y="-12217"/>
                </a:lnTo>
                <a:lnTo>
                  <a:pt x="64681" y="-8597"/>
                </a:lnTo>
                <a:lnTo>
                  <a:pt x="63017" y="-3886"/>
                </a:lnTo>
                <a:lnTo>
                  <a:pt x="63017" y="-3327"/>
                </a:lnTo>
                <a:lnTo>
                  <a:pt x="55524" y="-2781"/>
                </a:lnTo>
                <a:lnTo>
                  <a:pt x="48577" y="-1943"/>
                </a:lnTo>
                <a:lnTo>
                  <a:pt x="42202" y="-1117"/>
                </a:lnTo>
                <a:lnTo>
                  <a:pt x="35534" y="0"/>
                </a:lnTo>
                <a:lnTo>
                  <a:pt x="30543" y="22479"/>
                </a:lnTo>
                <a:lnTo>
                  <a:pt x="33870" y="19151"/>
                </a:lnTo>
                <a:lnTo>
                  <a:pt x="38595" y="16929"/>
                </a:lnTo>
                <a:lnTo>
                  <a:pt x="41363" y="15824"/>
                </a:lnTo>
                <a:lnTo>
                  <a:pt x="44132" y="15265"/>
                </a:lnTo>
                <a:lnTo>
                  <a:pt x="46913" y="14706"/>
                </a:lnTo>
                <a:lnTo>
                  <a:pt x="49415" y="14439"/>
                </a:lnTo>
                <a:lnTo>
                  <a:pt x="53022" y="14160"/>
                </a:lnTo>
                <a:lnTo>
                  <a:pt x="57467" y="13601"/>
                </a:lnTo>
                <a:lnTo>
                  <a:pt x="51358" y="32194"/>
                </a:lnTo>
                <a:lnTo>
                  <a:pt x="46355" y="35801"/>
                </a:lnTo>
                <a:lnTo>
                  <a:pt x="43586" y="36918"/>
                </a:lnTo>
                <a:lnTo>
                  <a:pt x="41084" y="38023"/>
                </a:lnTo>
                <a:lnTo>
                  <a:pt x="36639" y="38582"/>
                </a:lnTo>
                <a:lnTo>
                  <a:pt x="32486" y="38582"/>
                </a:lnTo>
                <a:lnTo>
                  <a:pt x="29984" y="38023"/>
                </a:lnTo>
                <a:lnTo>
                  <a:pt x="26936" y="34696"/>
                </a:lnTo>
                <a:lnTo>
                  <a:pt x="26936" y="31915"/>
                </a:lnTo>
                <a:lnTo>
                  <a:pt x="24434" y="4165"/>
                </a:lnTo>
                <a:lnTo>
                  <a:pt x="19431" y="6388"/>
                </a:lnTo>
                <a:lnTo>
                  <a:pt x="14998" y="9715"/>
                </a:lnTo>
                <a:lnTo>
                  <a:pt x="11112" y="13881"/>
                </a:lnTo>
                <a:lnTo>
                  <a:pt x="7505" y="18046"/>
                </a:lnTo>
                <a:lnTo>
                  <a:pt x="4724" y="23317"/>
                </a:lnTo>
                <a:lnTo>
                  <a:pt x="2501" y="29972"/>
                </a:lnTo>
                <a:lnTo>
                  <a:pt x="0" y="38023"/>
                </a:lnTo>
                <a:lnTo>
                  <a:pt x="0" y="44691"/>
                </a:lnTo>
                <a:lnTo>
                  <a:pt x="3060" y="50241"/>
                </a:lnTo>
                <a:lnTo>
                  <a:pt x="5829" y="55511"/>
                </a:lnTo>
                <a:lnTo>
                  <a:pt x="10833" y="58013"/>
                </a:lnTo>
                <a:lnTo>
                  <a:pt x="21653" y="58013"/>
                </a:lnTo>
                <a:lnTo>
                  <a:pt x="24714" y="57734"/>
                </a:lnTo>
                <a:lnTo>
                  <a:pt x="26936" y="57175"/>
                </a:lnTo>
                <a:lnTo>
                  <a:pt x="31648" y="55511"/>
                </a:lnTo>
                <a:lnTo>
                  <a:pt x="34429" y="54406"/>
                </a:lnTo>
                <a:lnTo>
                  <a:pt x="39141" y="51904"/>
                </a:lnTo>
                <a:lnTo>
                  <a:pt x="42748" y="49123"/>
                </a:lnTo>
                <a:lnTo>
                  <a:pt x="46913" y="46075"/>
                </a:lnTo>
                <a:lnTo>
                  <a:pt x="43865" y="55791"/>
                </a:lnTo>
                <a:lnTo>
                  <a:pt x="68287" y="55791"/>
                </a:lnTo>
                <a:lnTo>
                  <a:pt x="87998" y="-5283"/>
                </a:lnTo>
                <a:lnTo>
                  <a:pt x="91325" y="-15824"/>
                </a:lnTo>
                <a:lnTo>
                  <a:pt x="90779" y="-23875"/>
                </a:lnTo>
                <a:lnTo>
                  <a:pt x="86334" y="-28867"/>
                </a:lnTo>
                <a:lnTo>
                  <a:pt x="84603" y="-30515"/>
                </a:lnTo>
                <a:lnTo>
                  <a:pt x="74360" y="-35131"/>
                </a:lnTo>
                <a:lnTo>
                  <a:pt x="58851" y="-36639"/>
                </a:lnTo>
                <a:lnTo>
                  <a:pt x="53301" y="-36639"/>
                </a:lnTo>
                <a:lnTo>
                  <a:pt x="47752" y="-36080"/>
                </a:lnTo>
                <a:lnTo>
                  <a:pt x="41922" y="-34975"/>
                </a:lnTo>
                <a:lnTo>
                  <a:pt x="36093" y="-33858"/>
                </a:lnTo>
                <a:lnTo>
                  <a:pt x="31648" y="-33032"/>
                </a:lnTo>
                <a:lnTo>
                  <a:pt x="29146" y="-3219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1" name="object 1821"/>
          <p:cNvSpPr/>
          <p:nvPr/>
        </p:nvSpPr>
        <p:spPr>
          <a:xfrm>
            <a:off x="6109432" y="841114"/>
            <a:ext cx="91325" cy="94653"/>
          </a:xfrm>
          <a:custGeom>
            <a:avLst/>
            <a:gdLst/>
            <a:ahLst/>
            <a:cxnLst/>
            <a:rect l="l" t="t" r="r" b="b"/>
            <a:pathLst>
              <a:path w="91325" h="94653">
                <a:moveTo>
                  <a:pt x="46913" y="82715"/>
                </a:moveTo>
                <a:lnTo>
                  <a:pt x="44691" y="84378"/>
                </a:lnTo>
                <a:lnTo>
                  <a:pt x="42748" y="85763"/>
                </a:lnTo>
                <a:lnTo>
                  <a:pt x="41084" y="87160"/>
                </a:lnTo>
                <a:lnTo>
                  <a:pt x="39141" y="88544"/>
                </a:lnTo>
                <a:lnTo>
                  <a:pt x="36918" y="89662"/>
                </a:lnTo>
                <a:lnTo>
                  <a:pt x="34429" y="91046"/>
                </a:lnTo>
                <a:lnTo>
                  <a:pt x="31648" y="92151"/>
                </a:lnTo>
                <a:lnTo>
                  <a:pt x="29146" y="93268"/>
                </a:lnTo>
                <a:lnTo>
                  <a:pt x="26936" y="93814"/>
                </a:lnTo>
                <a:lnTo>
                  <a:pt x="24714" y="94373"/>
                </a:lnTo>
                <a:lnTo>
                  <a:pt x="21653" y="94653"/>
                </a:lnTo>
                <a:lnTo>
                  <a:pt x="17767" y="94653"/>
                </a:lnTo>
                <a:lnTo>
                  <a:pt x="10833" y="94653"/>
                </a:lnTo>
                <a:lnTo>
                  <a:pt x="5829" y="92151"/>
                </a:lnTo>
                <a:lnTo>
                  <a:pt x="3060" y="86880"/>
                </a:lnTo>
                <a:lnTo>
                  <a:pt x="0" y="81330"/>
                </a:lnTo>
                <a:lnTo>
                  <a:pt x="0" y="74663"/>
                </a:lnTo>
                <a:lnTo>
                  <a:pt x="2501" y="66611"/>
                </a:lnTo>
                <a:lnTo>
                  <a:pt x="4724" y="59956"/>
                </a:lnTo>
                <a:lnTo>
                  <a:pt x="7505" y="54686"/>
                </a:lnTo>
                <a:lnTo>
                  <a:pt x="11112" y="50520"/>
                </a:lnTo>
                <a:lnTo>
                  <a:pt x="14998" y="46355"/>
                </a:lnTo>
                <a:lnTo>
                  <a:pt x="19431" y="43027"/>
                </a:lnTo>
                <a:lnTo>
                  <a:pt x="24434" y="40805"/>
                </a:lnTo>
                <a:lnTo>
                  <a:pt x="29705" y="38303"/>
                </a:lnTo>
                <a:lnTo>
                  <a:pt x="35534" y="36639"/>
                </a:lnTo>
                <a:lnTo>
                  <a:pt x="42202" y="35521"/>
                </a:lnTo>
                <a:lnTo>
                  <a:pt x="48577" y="34696"/>
                </a:lnTo>
                <a:lnTo>
                  <a:pt x="55524" y="33858"/>
                </a:lnTo>
                <a:lnTo>
                  <a:pt x="63017" y="33312"/>
                </a:lnTo>
                <a:lnTo>
                  <a:pt x="63017" y="32753"/>
                </a:lnTo>
                <a:lnTo>
                  <a:pt x="64681" y="28041"/>
                </a:lnTo>
                <a:lnTo>
                  <a:pt x="64122" y="24422"/>
                </a:lnTo>
                <a:lnTo>
                  <a:pt x="61633" y="22758"/>
                </a:lnTo>
                <a:lnTo>
                  <a:pt x="58851" y="20815"/>
                </a:lnTo>
                <a:lnTo>
                  <a:pt x="54406" y="19710"/>
                </a:lnTo>
                <a:lnTo>
                  <a:pt x="48018" y="19710"/>
                </a:lnTo>
                <a:lnTo>
                  <a:pt x="44970" y="19710"/>
                </a:lnTo>
                <a:lnTo>
                  <a:pt x="41363" y="20256"/>
                </a:lnTo>
                <a:lnTo>
                  <a:pt x="37198" y="21653"/>
                </a:lnTo>
                <a:lnTo>
                  <a:pt x="32753" y="22758"/>
                </a:lnTo>
                <a:lnTo>
                  <a:pt x="28587" y="24422"/>
                </a:lnTo>
                <a:lnTo>
                  <a:pt x="24155" y="26085"/>
                </a:lnTo>
                <a:lnTo>
                  <a:pt x="22212" y="26085"/>
                </a:lnTo>
                <a:lnTo>
                  <a:pt x="29146" y="4445"/>
                </a:lnTo>
                <a:lnTo>
                  <a:pt x="31648" y="3606"/>
                </a:lnTo>
                <a:lnTo>
                  <a:pt x="36093" y="2781"/>
                </a:lnTo>
                <a:lnTo>
                  <a:pt x="41922" y="1663"/>
                </a:lnTo>
                <a:lnTo>
                  <a:pt x="47752" y="558"/>
                </a:lnTo>
                <a:lnTo>
                  <a:pt x="53301" y="0"/>
                </a:lnTo>
                <a:lnTo>
                  <a:pt x="58851" y="0"/>
                </a:lnTo>
                <a:lnTo>
                  <a:pt x="74360" y="1507"/>
                </a:lnTo>
                <a:lnTo>
                  <a:pt x="84603" y="6123"/>
                </a:lnTo>
                <a:lnTo>
                  <a:pt x="90779" y="12763"/>
                </a:lnTo>
                <a:lnTo>
                  <a:pt x="91325" y="20815"/>
                </a:lnTo>
                <a:lnTo>
                  <a:pt x="87998" y="31356"/>
                </a:lnTo>
                <a:lnTo>
                  <a:pt x="68287" y="92430"/>
                </a:lnTo>
                <a:lnTo>
                  <a:pt x="43865" y="92430"/>
                </a:lnTo>
                <a:lnTo>
                  <a:pt x="46913" y="82715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2" name="object 1822"/>
          <p:cNvSpPr/>
          <p:nvPr/>
        </p:nvSpPr>
        <p:spPr>
          <a:xfrm>
            <a:off x="6136369" y="891355"/>
            <a:ext cx="30530" cy="24980"/>
          </a:xfrm>
          <a:custGeom>
            <a:avLst/>
            <a:gdLst/>
            <a:ahLst/>
            <a:cxnLst/>
            <a:rect l="l" t="t" r="r" b="b"/>
            <a:pathLst>
              <a:path w="30530" h="24980">
                <a:moveTo>
                  <a:pt x="24422" y="18592"/>
                </a:moveTo>
                <a:lnTo>
                  <a:pt x="30530" y="0"/>
                </a:lnTo>
                <a:lnTo>
                  <a:pt x="26085" y="558"/>
                </a:lnTo>
                <a:lnTo>
                  <a:pt x="22478" y="838"/>
                </a:lnTo>
                <a:lnTo>
                  <a:pt x="19977" y="1104"/>
                </a:lnTo>
                <a:lnTo>
                  <a:pt x="17195" y="1663"/>
                </a:lnTo>
                <a:lnTo>
                  <a:pt x="14427" y="2222"/>
                </a:lnTo>
                <a:lnTo>
                  <a:pt x="11658" y="3327"/>
                </a:lnTo>
                <a:lnTo>
                  <a:pt x="9156" y="4165"/>
                </a:lnTo>
                <a:lnTo>
                  <a:pt x="6934" y="5549"/>
                </a:lnTo>
                <a:lnTo>
                  <a:pt x="5270" y="7213"/>
                </a:lnTo>
                <a:lnTo>
                  <a:pt x="3606" y="8877"/>
                </a:lnTo>
                <a:lnTo>
                  <a:pt x="2209" y="11099"/>
                </a:lnTo>
                <a:lnTo>
                  <a:pt x="1384" y="14160"/>
                </a:lnTo>
                <a:lnTo>
                  <a:pt x="0" y="18313"/>
                </a:lnTo>
                <a:lnTo>
                  <a:pt x="0" y="21094"/>
                </a:lnTo>
                <a:lnTo>
                  <a:pt x="1384" y="22758"/>
                </a:lnTo>
                <a:lnTo>
                  <a:pt x="3047" y="24422"/>
                </a:lnTo>
                <a:lnTo>
                  <a:pt x="5549" y="24980"/>
                </a:lnTo>
                <a:lnTo>
                  <a:pt x="9702" y="24980"/>
                </a:lnTo>
                <a:lnTo>
                  <a:pt x="11658" y="24980"/>
                </a:lnTo>
                <a:lnTo>
                  <a:pt x="14147" y="24422"/>
                </a:lnTo>
                <a:lnTo>
                  <a:pt x="16649" y="23317"/>
                </a:lnTo>
                <a:lnTo>
                  <a:pt x="19418" y="22199"/>
                </a:lnTo>
                <a:lnTo>
                  <a:pt x="21920" y="20815"/>
                </a:lnTo>
                <a:lnTo>
                  <a:pt x="24422" y="1859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3" name="object 1823"/>
          <p:cNvSpPr/>
          <p:nvPr/>
        </p:nvSpPr>
        <p:spPr>
          <a:xfrm>
            <a:off x="6196039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2710" y="28867"/>
                </a:moveTo>
                <a:lnTo>
                  <a:pt x="95491" y="26924"/>
                </a:lnTo>
                <a:lnTo>
                  <a:pt x="97980" y="25819"/>
                </a:lnTo>
                <a:lnTo>
                  <a:pt x="102146" y="23876"/>
                </a:lnTo>
                <a:lnTo>
                  <a:pt x="106032" y="23317"/>
                </a:lnTo>
                <a:lnTo>
                  <a:pt x="108813" y="23317"/>
                </a:lnTo>
                <a:lnTo>
                  <a:pt x="112979" y="25539"/>
                </a:lnTo>
                <a:lnTo>
                  <a:pt x="113804" y="28867"/>
                </a:lnTo>
                <a:lnTo>
                  <a:pt x="113525" y="33312"/>
                </a:lnTo>
                <a:lnTo>
                  <a:pt x="112699" y="36360"/>
                </a:lnTo>
                <a:lnTo>
                  <a:pt x="111861" y="39420"/>
                </a:lnTo>
                <a:lnTo>
                  <a:pt x="110744" y="43027"/>
                </a:lnTo>
                <a:lnTo>
                  <a:pt x="109359" y="47459"/>
                </a:lnTo>
                <a:lnTo>
                  <a:pt x="94932" y="92430"/>
                </a:lnTo>
                <a:lnTo>
                  <a:pt x="119634" y="92430"/>
                </a:lnTo>
                <a:lnTo>
                  <a:pt x="138506" y="33858"/>
                </a:lnTo>
                <a:lnTo>
                  <a:pt x="140449" y="27482"/>
                </a:lnTo>
                <a:lnTo>
                  <a:pt x="141566" y="22479"/>
                </a:lnTo>
                <a:lnTo>
                  <a:pt x="141846" y="18326"/>
                </a:lnTo>
                <a:lnTo>
                  <a:pt x="141846" y="14439"/>
                </a:lnTo>
                <a:lnTo>
                  <a:pt x="141287" y="11099"/>
                </a:lnTo>
                <a:lnTo>
                  <a:pt x="140169" y="8051"/>
                </a:lnTo>
                <a:lnTo>
                  <a:pt x="137121" y="3327"/>
                </a:lnTo>
                <a:lnTo>
                  <a:pt x="132118" y="825"/>
                </a:lnTo>
                <a:lnTo>
                  <a:pt x="129070" y="0"/>
                </a:lnTo>
                <a:lnTo>
                  <a:pt x="121018" y="0"/>
                </a:lnTo>
                <a:lnTo>
                  <a:pt x="116306" y="1384"/>
                </a:lnTo>
                <a:lnTo>
                  <a:pt x="111302" y="4165"/>
                </a:lnTo>
                <a:lnTo>
                  <a:pt x="106311" y="6934"/>
                </a:lnTo>
                <a:lnTo>
                  <a:pt x="100482" y="10820"/>
                </a:lnTo>
                <a:lnTo>
                  <a:pt x="94094" y="15824"/>
                </a:lnTo>
                <a:lnTo>
                  <a:pt x="93827" y="10541"/>
                </a:lnTo>
                <a:lnTo>
                  <a:pt x="92430" y="6667"/>
                </a:lnTo>
                <a:lnTo>
                  <a:pt x="89382" y="4165"/>
                </a:lnTo>
                <a:lnTo>
                  <a:pt x="86601" y="1384"/>
                </a:lnTo>
                <a:lnTo>
                  <a:pt x="82715" y="0"/>
                </a:lnTo>
                <a:lnTo>
                  <a:pt x="73558" y="0"/>
                </a:lnTo>
                <a:lnTo>
                  <a:pt x="69113" y="1104"/>
                </a:lnTo>
                <a:lnTo>
                  <a:pt x="64947" y="3327"/>
                </a:lnTo>
                <a:lnTo>
                  <a:pt x="60515" y="5549"/>
                </a:lnTo>
                <a:lnTo>
                  <a:pt x="55791" y="8610"/>
                </a:lnTo>
                <a:lnTo>
                  <a:pt x="50520" y="12484"/>
                </a:lnTo>
                <a:lnTo>
                  <a:pt x="53568" y="2501"/>
                </a:lnTo>
                <a:lnTo>
                  <a:pt x="28867" y="2501"/>
                </a:lnTo>
                <a:lnTo>
                  <a:pt x="0" y="92430"/>
                </a:lnTo>
                <a:lnTo>
                  <a:pt x="24701" y="92430"/>
                </a:lnTo>
                <a:lnTo>
                  <a:pt x="45250" y="28867"/>
                </a:lnTo>
                <a:lnTo>
                  <a:pt x="49961" y="26085"/>
                </a:lnTo>
                <a:lnTo>
                  <a:pt x="54406" y="23876"/>
                </a:lnTo>
                <a:lnTo>
                  <a:pt x="58572" y="23317"/>
                </a:lnTo>
                <a:lnTo>
                  <a:pt x="61341" y="23317"/>
                </a:lnTo>
                <a:lnTo>
                  <a:pt x="65506" y="25539"/>
                </a:lnTo>
                <a:lnTo>
                  <a:pt x="66344" y="28867"/>
                </a:lnTo>
                <a:lnTo>
                  <a:pt x="66065" y="33312"/>
                </a:lnTo>
                <a:lnTo>
                  <a:pt x="65227" y="36360"/>
                </a:lnTo>
                <a:lnTo>
                  <a:pt x="64401" y="39420"/>
                </a:lnTo>
                <a:lnTo>
                  <a:pt x="63284" y="43307"/>
                </a:lnTo>
                <a:lnTo>
                  <a:pt x="61899" y="47459"/>
                </a:lnTo>
                <a:lnTo>
                  <a:pt x="47459" y="92430"/>
                </a:lnTo>
                <a:lnTo>
                  <a:pt x="72174" y="92430"/>
                </a:lnTo>
                <a:lnTo>
                  <a:pt x="92710" y="288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4" name="object 1824"/>
          <p:cNvSpPr/>
          <p:nvPr/>
        </p:nvSpPr>
        <p:spPr>
          <a:xfrm>
            <a:off x="6196039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4932" y="92430"/>
                </a:moveTo>
                <a:lnTo>
                  <a:pt x="109359" y="47459"/>
                </a:lnTo>
                <a:lnTo>
                  <a:pt x="110744" y="43027"/>
                </a:lnTo>
                <a:lnTo>
                  <a:pt x="111861" y="39420"/>
                </a:lnTo>
                <a:lnTo>
                  <a:pt x="112699" y="36360"/>
                </a:lnTo>
                <a:lnTo>
                  <a:pt x="113525" y="33312"/>
                </a:lnTo>
                <a:lnTo>
                  <a:pt x="113804" y="30810"/>
                </a:lnTo>
                <a:lnTo>
                  <a:pt x="113804" y="28867"/>
                </a:lnTo>
                <a:lnTo>
                  <a:pt x="113804" y="26924"/>
                </a:lnTo>
                <a:lnTo>
                  <a:pt x="112979" y="25539"/>
                </a:lnTo>
                <a:lnTo>
                  <a:pt x="111861" y="24701"/>
                </a:lnTo>
                <a:lnTo>
                  <a:pt x="110744" y="23876"/>
                </a:lnTo>
                <a:lnTo>
                  <a:pt x="108813" y="23317"/>
                </a:lnTo>
                <a:lnTo>
                  <a:pt x="106032" y="23317"/>
                </a:lnTo>
                <a:lnTo>
                  <a:pt x="104089" y="23317"/>
                </a:lnTo>
                <a:lnTo>
                  <a:pt x="102146" y="23876"/>
                </a:lnTo>
                <a:lnTo>
                  <a:pt x="99923" y="24701"/>
                </a:lnTo>
                <a:lnTo>
                  <a:pt x="97980" y="25819"/>
                </a:lnTo>
                <a:lnTo>
                  <a:pt x="95491" y="26924"/>
                </a:lnTo>
                <a:lnTo>
                  <a:pt x="92710" y="28867"/>
                </a:lnTo>
                <a:lnTo>
                  <a:pt x="72174" y="92430"/>
                </a:lnTo>
                <a:lnTo>
                  <a:pt x="47459" y="92430"/>
                </a:lnTo>
                <a:lnTo>
                  <a:pt x="61899" y="47459"/>
                </a:lnTo>
                <a:lnTo>
                  <a:pt x="63284" y="43307"/>
                </a:lnTo>
                <a:lnTo>
                  <a:pt x="64401" y="39420"/>
                </a:lnTo>
                <a:lnTo>
                  <a:pt x="65227" y="36360"/>
                </a:lnTo>
                <a:lnTo>
                  <a:pt x="66065" y="33312"/>
                </a:lnTo>
                <a:lnTo>
                  <a:pt x="66344" y="30810"/>
                </a:lnTo>
                <a:lnTo>
                  <a:pt x="66344" y="28867"/>
                </a:lnTo>
                <a:lnTo>
                  <a:pt x="66065" y="26924"/>
                </a:lnTo>
                <a:lnTo>
                  <a:pt x="65506" y="25539"/>
                </a:lnTo>
                <a:lnTo>
                  <a:pt x="64401" y="24701"/>
                </a:lnTo>
                <a:lnTo>
                  <a:pt x="63017" y="23876"/>
                </a:lnTo>
                <a:lnTo>
                  <a:pt x="61341" y="23317"/>
                </a:lnTo>
                <a:lnTo>
                  <a:pt x="58572" y="23317"/>
                </a:lnTo>
                <a:lnTo>
                  <a:pt x="56629" y="23317"/>
                </a:lnTo>
                <a:lnTo>
                  <a:pt x="54406" y="23876"/>
                </a:lnTo>
                <a:lnTo>
                  <a:pt x="52184" y="24980"/>
                </a:lnTo>
                <a:lnTo>
                  <a:pt x="49961" y="26085"/>
                </a:lnTo>
                <a:lnTo>
                  <a:pt x="47459" y="27203"/>
                </a:lnTo>
                <a:lnTo>
                  <a:pt x="45250" y="28867"/>
                </a:lnTo>
                <a:lnTo>
                  <a:pt x="24701" y="92430"/>
                </a:lnTo>
                <a:lnTo>
                  <a:pt x="0" y="92430"/>
                </a:lnTo>
                <a:lnTo>
                  <a:pt x="28867" y="2501"/>
                </a:lnTo>
                <a:lnTo>
                  <a:pt x="53568" y="2501"/>
                </a:lnTo>
                <a:lnTo>
                  <a:pt x="50520" y="12484"/>
                </a:lnTo>
                <a:lnTo>
                  <a:pt x="55791" y="8610"/>
                </a:lnTo>
                <a:lnTo>
                  <a:pt x="60515" y="5549"/>
                </a:lnTo>
                <a:lnTo>
                  <a:pt x="64947" y="3327"/>
                </a:lnTo>
                <a:lnTo>
                  <a:pt x="69113" y="1104"/>
                </a:lnTo>
                <a:lnTo>
                  <a:pt x="73558" y="0"/>
                </a:lnTo>
                <a:lnTo>
                  <a:pt x="78003" y="0"/>
                </a:lnTo>
                <a:lnTo>
                  <a:pt x="82715" y="0"/>
                </a:lnTo>
                <a:lnTo>
                  <a:pt x="86601" y="1384"/>
                </a:lnTo>
                <a:lnTo>
                  <a:pt x="89382" y="4165"/>
                </a:lnTo>
                <a:lnTo>
                  <a:pt x="92430" y="6667"/>
                </a:lnTo>
                <a:lnTo>
                  <a:pt x="93827" y="10541"/>
                </a:lnTo>
                <a:lnTo>
                  <a:pt x="94094" y="15824"/>
                </a:lnTo>
                <a:lnTo>
                  <a:pt x="100482" y="10820"/>
                </a:lnTo>
                <a:lnTo>
                  <a:pt x="106311" y="6934"/>
                </a:lnTo>
                <a:lnTo>
                  <a:pt x="111302" y="4165"/>
                </a:lnTo>
                <a:lnTo>
                  <a:pt x="116306" y="1384"/>
                </a:lnTo>
                <a:lnTo>
                  <a:pt x="121018" y="0"/>
                </a:lnTo>
                <a:lnTo>
                  <a:pt x="125463" y="0"/>
                </a:lnTo>
                <a:lnTo>
                  <a:pt x="129070" y="0"/>
                </a:lnTo>
                <a:lnTo>
                  <a:pt x="132118" y="825"/>
                </a:lnTo>
                <a:lnTo>
                  <a:pt x="134620" y="2222"/>
                </a:lnTo>
                <a:lnTo>
                  <a:pt x="137121" y="3327"/>
                </a:lnTo>
                <a:lnTo>
                  <a:pt x="139065" y="5549"/>
                </a:lnTo>
                <a:lnTo>
                  <a:pt x="140169" y="8051"/>
                </a:lnTo>
                <a:lnTo>
                  <a:pt x="141287" y="11099"/>
                </a:lnTo>
                <a:lnTo>
                  <a:pt x="141846" y="14439"/>
                </a:lnTo>
                <a:lnTo>
                  <a:pt x="141846" y="18326"/>
                </a:lnTo>
                <a:lnTo>
                  <a:pt x="141566" y="22479"/>
                </a:lnTo>
                <a:lnTo>
                  <a:pt x="140449" y="27482"/>
                </a:lnTo>
                <a:lnTo>
                  <a:pt x="138506" y="33858"/>
                </a:lnTo>
                <a:lnTo>
                  <a:pt x="119634" y="92430"/>
                </a:lnTo>
                <a:lnTo>
                  <a:pt x="94932" y="9243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5" name="object 1825"/>
          <p:cNvSpPr/>
          <p:nvPr/>
        </p:nvSpPr>
        <p:spPr>
          <a:xfrm>
            <a:off x="6323443" y="903568"/>
            <a:ext cx="71056" cy="94094"/>
          </a:xfrm>
          <a:custGeom>
            <a:avLst/>
            <a:gdLst/>
            <a:ahLst/>
            <a:cxnLst/>
            <a:rect l="l" t="t" r="r" b="b"/>
            <a:pathLst>
              <a:path w="71056" h="94094">
                <a:moveTo>
                  <a:pt x="71056" y="0"/>
                </a:moveTo>
                <a:lnTo>
                  <a:pt x="66890" y="4444"/>
                </a:lnTo>
                <a:lnTo>
                  <a:pt x="62458" y="8877"/>
                </a:lnTo>
                <a:lnTo>
                  <a:pt x="57454" y="11099"/>
                </a:lnTo>
                <a:lnTo>
                  <a:pt x="49136" y="11099"/>
                </a:lnTo>
                <a:lnTo>
                  <a:pt x="45808" y="10820"/>
                </a:lnTo>
                <a:lnTo>
                  <a:pt x="41910" y="9436"/>
                </a:lnTo>
                <a:lnTo>
                  <a:pt x="41910" y="29146"/>
                </a:lnTo>
                <a:lnTo>
                  <a:pt x="44691" y="29971"/>
                </a:lnTo>
                <a:lnTo>
                  <a:pt x="47193" y="31089"/>
                </a:lnTo>
                <a:lnTo>
                  <a:pt x="50520" y="31635"/>
                </a:lnTo>
                <a:lnTo>
                  <a:pt x="54406" y="31635"/>
                </a:lnTo>
                <a:lnTo>
                  <a:pt x="59433" y="31213"/>
                </a:lnTo>
                <a:lnTo>
                  <a:pt x="70909" y="27071"/>
                </a:lnTo>
                <a:lnTo>
                  <a:pt x="71056" y="0"/>
                </a:lnTo>
                <a:close/>
              </a:path>
              <a:path w="71056" h="94094">
                <a:moveTo>
                  <a:pt x="82435" y="18592"/>
                </a:moveTo>
                <a:lnTo>
                  <a:pt x="91746" y="7537"/>
                </a:lnTo>
                <a:lnTo>
                  <a:pt x="98156" y="-3517"/>
                </a:lnTo>
                <a:lnTo>
                  <a:pt x="103251" y="-16103"/>
                </a:lnTo>
                <a:lnTo>
                  <a:pt x="106119" y="-27081"/>
                </a:lnTo>
                <a:lnTo>
                  <a:pt x="107618" y="-39708"/>
                </a:lnTo>
                <a:lnTo>
                  <a:pt x="106311" y="-49961"/>
                </a:lnTo>
                <a:lnTo>
                  <a:pt x="104089" y="-58293"/>
                </a:lnTo>
                <a:lnTo>
                  <a:pt x="98259" y="-62458"/>
                </a:lnTo>
                <a:lnTo>
                  <a:pt x="84099" y="-62458"/>
                </a:lnTo>
                <a:lnTo>
                  <a:pt x="79387" y="-61341"/>
                </a:lnTo>
                <a:lnTo>
                  <a:pt x="74942" y="-59118"/>
                </a:lnTo>
                <a:lnTo>
                  <a:pt x="70510" y="-56896"/>
                </a:lnTo>
                <a:lnTo>
                  <a:pt x="65786" y="-54127"/>
                </a:lnTo>
                <a:lnTo>
                  <a:pt x="61061" y="-50520"/>
                </a:lnTo>
                <a:lnTo>
                  <a:pt x="64122" y="-59956"/>
                </a:lnTo>
                <a:lnTo>
                  <a:pt x="39408" y="-59956"/>
                </a:lnTo>
                <a:lnTo>
                  <a:pt x="0" y="62737"/>
                </a:lnTo>
                <a:lnTo>
                  <a:pt x="24701" y="62737"/>
                </a:lnTo>
                <a:lnTo>
                  <a:pt x="36639" y="25260"/>
                </a:lnTo>
                <a:lnTo>
                  <a:pt x="39408" y="27482"/>
                </a:lnTo>
                <a:lnTo>
                  <a:pt x="41910" y="29146"/>
                </a:lnTo>
                <a:lnTo>
                  <a:pt x="41910" y="9436"/>
                </a:lnTo>
                <a:lnTo>
                  <a:pt x="56349" y="-35801"/>
                </a:lnTo>
                <a:lnTo>
                  <a:pt x="59131" y="-37477"/>
                </a:lnTo>
                <a:lnTo>
                  <a:pt x="61620" y="-38582"/>
                </a:lnTo>
                <a:lnTo>
                  <a:pt x="66611" y="-40246"/>
                </a:lnTo>
                <a:lnTo>
                  <a:pt x="71056" y="-40525"/>
                </a:lnTo>
                <a:lnTo>
                  <a:pt x="76060" y="-40525"/>
                </a:lnTo>
                <a:lnTo>
                  <a:pt x="79108" y="-38582"/>
                </a:lnTo>
                <a:lnTo>
                  <a:pt x="80213" y="-34696"/>
                </a:lnTo>
                <a:lnTo>
                  <a:pt x="81330" y="-30810"/>
                </a:lnTo>
                <a:lnTo>
                  <a:pt x="80492" y="-24422"/>
                </a:lnTo>
                <a:lnTo>
                  <a:pt x="77724" y="-15544"/>
                </a:lnTo>
                <a:lnTo>
                  <a:pt x="74942" y="-6667"/>
                </a:lnTo>
                <a:lnTo>
                  <a:pt x="71056" y="0"/>
                </a:lnTo>
                <a:lnTo>
                  <a:pt x="70909" y="27071"/>
                </a:lnTo>
                <a:lnTo>
                  <a:pt x="82435" y="1859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6" name="object 1826"/>
          <p:cNvSpPr/>
          <p:nvPr/>
        </p:nvSpPr>
        <p:spPr>
          <a:xfrm>
            <a:off x="6365353" y="863042"/>
            <a:ext cx="39420" cy="51625"/>
          </a:xfrm>
          <a:custGeom>
            <a:avLst/>
            <a:gdLst/>
            <a:ahLst/>
            <a:cxnLst/>
            <a:rect l="l" t="t" r="r" b="b"/>
            <a:pathLst>
              <a:path w="39420" h="51625">
                <a:moveTo>
                  <a:pt x="35813" y="24980"/>
                </a:moveTo>
                <a:lnTo>
                  <a:pt x="38582" y="16103"/>
                </a:lnTo>
                <a:lnTo>
                  <a:pt x="39420" y="9715"/>
                </a:lnTo>
                <a:lnTo>
                  <a:pt x="38303" y="5829"/>
                </a:lnTo>
                <a:lnTo>
                  <a:pt x="37198" y="1943"/>
                </a:lnTo>
                <a:lnTo>
                  <a:pt x="34150" y="0"/>
                </a:lnTo>
                <a:lnTo>
                  <a:pt x="29146" y="0"/>
                </a:lnTo>
                <a:lnTo>
                  <a:pt x="26923" y="0"/>
                </a:lnTo>
                <a:lnTo>
                  <a:pt x="24701" y="279"/>
                </a:lnTo>
                <a:lnTo>
                  <a:pt x="22212" y="1104"/>
                </a:lnTo>
                <a:lnTo>
                  <a:pt x="19710" y="1943"/>
                </a:lnTo>
                <a:lnTo>
                  <a:pt x="17221" y="3047"/>
                </a:lnTo>
                <a:lnTo>
                  <a:pt x="14439" y="4724"/>
                </a:lnTo>
                <a:lnTo>
                  <a:pt x="0" y="49961"/>
                </a:lnTo>
                <a:lnTo>
                  <a:pt x="1117" y="50520"/>
                </a:lnTo>
                <a:lnTo>
                  <a:pt x="2501" y="51066"/>
                </a:lnTo>
                <a:lnTo>
                  <a:pt x="3898" y="51346"/>
                </a:lnTo>
                <a:lnTo>
                  <a:pt x="5283" y="51346"/>
                </a:lnTo>
                <a:lnTo>
                  <a:pt x="7226" y="51625"/>
                </a:lnTo>
                <a:lnTo>
                  <a:pt x="9436" y="51625"/>
                </a:lnTo>
                <a:lnTo>
                  <a:pt x="15544" y="51625"/>
                </a:lnTo>
                <a:lnTo>
                  <a:pt x="20548" y="49402"/>
                </a:lnTo>
                <a:lnTo>
                  <a:pt x="24980" y="44970"/>
                </a:lnTo>
                <a:lnTo>
                  <a:pt x="29146" y="40525"/>
                </a:lnTo>
                <a:lnTo>
                  <a:pt x="33032" y="33858"/>
                </a:lnTo>
                <a:lnTo>
                  <a:pt x="35813" y="2498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7" name="object 1827"/>
          <p:cNvSpPr/>
          <p:nvPr/>
        </p:nvSpPr>
        <p:spPr>
          <a:xfrm>
            <a:off x="6323443" y="841109"/>
            <a:ext cx="107618" cy="125196"/>
          </a:xfrm>
          <a:custGeom>
            <a:avLst/>
            <a:gdLst/>
            <a:ahLst/>
            <a:cxnLst/>
            <a:rect l="l" t="t" r="r" b="b"/>
            <a:pathLst>
              <a:path w="107618" h="125196">
                <a:moveTo>
                  <a:pt x="103251" y="46354"/>
                </a:moveTo>
                <a:lnTo>
                  <a:pt x="98156" y="58940"/>
                </a:lnTo>
                <a:lnTo>
                  <a:pt x="91746" y="69996"/>
                </a:lnTo>
                <a:lnTo>
                  <a:pt x="84018" y="79468"/>
                </a:lnTo>
                <a:lnTo>
                  <a:pt x="82435" y="81051"/>
                </a:lnTo>
                <a:lnTo>
                  <a:pt x="70909" y="89530"/>
                </a:lnTo>
                <a:lnTo>
                  <a:pt x="59433" y="93672"/>
                </a:lnTo>
                <a:lnTo>
                  <a:pt x="54406" y="94094"/>
                </a:lnTo>
                <a:lnTo>
                  <a:pt x="50520" y="94094"/>
                </a:lnTo>
                <a:lnTo>
                  <a:pt x="47193" y="93548"/>
                </a:lnTo>
                <a:lnTo>
                  <a:pt x="44691" y="92430"/>
                </a:lnTo>
                <a:lnTo>
                  <a:pt x="41910" y="91605"/>
                </a:lnTo>
                <a:lnTo>
                  <a:pt x="39408" y="89941"/>
                </a:lnTo>
                <a:lnTo>
                  <a:pt x="36639" y="87718"/>
                </a:lnTo>
                <a:lnTo>
                  <a:pt x="24701" y="125196"/>
                </a:lnTo>
                <a:lnTo>
                  <a:pt x="0" y="125196"/>
                </a:lnTo>
                <a:lnTo>
                  <a:pt x="39408" y="2501"/>
                </a:lnTo>
                <a:lnTo>
                  <a:pt x="64122" y="2501"/>
                </a:lnTo>
                <a:lnTo>
                  <a:pt x="61061" y="11937"/>
                </a:lnTo>
                <a:lnTo>
                  <a:pt x="65786" y="8331"/>
                </a:lnTo>
                <a:lnTo>
                  <a:pt x="70510" y="5562"/>
                </a:lnTo>
                <a:lnTo>
                  <a:pt x="74942" y="3340"/>
                </a:lnTo>
                <a:lnTo>
                  <a:pt x="79387" y="1117"/>
                </a:lnTo>
                <a:lnTo>
                  <a:pt x="84099" y="0"/>
                </a:lnTo>
                <a:lnTo>
                  <a:pt x="89103" y="0"/>
                </a:lnTo>
                <a:lnTo>
                  <a:pt x="98259" y="0"/>
                </a:lnTo>
                <a:lnTo>
                  <a:pt x="104089" y="4165"/>
                </a:lnTo>
                <a:lnTo>
                  <a:pt x="106311" y="12496"/>
                </a:lnTo>
                <a:lnTo>
                  <a:pt x="107618" y="22749"/>
                </a:lnTo>
                <a:lnTo>
                  <a:pt x="106119" y="35377"/>
                </a:lnTo>
                <a:lnTo>
                  <a:pt x="103251" y="4635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8" name="object 1828"/>
          <p:cNvSpPr/>
          <p:nvPr/>
        </p:nvSpPr>
        <p:spPr>
          <a:xfrm>
            <a:off x="6421145" y="841110"/>
            <a:ext cx="90487" cy="94932"/>
          </a:xfrm>
          <a:custGeom>
            <a:avLst/>
            <a:gdLst/>
            <a:ahLst/>
            <a:cxnLst/>
            <a:rect l="l" t="t" r="r" b="b"/>
            <a:pathLst>
              <a:path w="90487" h="94932">
                <a:moveTo>
                  <a:pt x="50520" y="21374"/>
                </a:moveTo>
                <a:lnTo>
                  <a:pt x="53568" y="19989"/>
                </a:lnTo>
                <a:lnTo>
                  <a:pt x="56629" y="19431"/>
                </a:lnTo>
                <a:lnTo>
                  <a:pt x="63004" y="19431"/>
                </a:lnTo>
                <a:lnTo>
                  <a:pt x="65506" y="19710"/>
                </a:lnTo>
                <a:lnTo>
                  <a:pt x="70230" y="21094"/>
                </a:lnTo>
                <a:lnTo>
                  <a:pt x="73837" y="23037"/>
                </a:lnTo>
                <a:lnTo>
                  <a:pt x="76885" y="24980"/>
                </a:lnTo>
                <a:lnTo>
                  <a:pt x="79667" y="27482"/>
                </a:lnTo>
                <a:lnTo>
                  <a:pt x="83273" y="29146"/>
                </a:lnTo>
                <a:lnTo>
                  <a:pt x="90487" y="6388"/>
                </a:lnTo>
                <a:lnTo>
                  <a:pt x="87998" y="4724"/>
                </a:lnTo>
                <a:lnTo>
                  <a:pt x="84378" y="3327"/>
                </a:lnTo>
                <a:lnTo>
                  <a:pt x="80213" y="1943"/>
                </a:lnTo>
                <a:lnTo>
                  <a:pt x="76060" y="838"/>
                </a:lnTo>
                <a:lnTo>
                  <a:pt x="71056" y="0"/>
                </a:lnTo>
                <a:lnTo>
                  <a:pt x="59677" y="0"/>
                </a:lnTo>
                <a:lnTo>
                  <a:pt x="54127" y="838"/>
                </a:lnTo>
                <a:lnTo>
                  <a:pt x="49136" y="2501"/>
                </a:lnTo>
                <a:lnTo>
                  <a:pt x="43853" y="4165"/>
                </a:lnTo>
                <a:lnTo>
                  <a:pt x="39420" y="6388"/>
                </a:lnTo>
                <a:lnTo>
                  <a:pt x="35255" y="8890"/>
                </a:lnTo>
                <a:lnTo>
                  <a:pt x="31368" y="11658"/>
                </a:lnTo>
                <a:lnTo>
                  <a:pt x="27762" y="14986"/>
                </a:lnTo>
                <a:lnTo>
                  <a:pt x="24980" y="18326"/>
                </a:lnTo>
                <a:lnTo>
                  <a:pt x="22212" y="21932"/>
                </a:lnTo>
                <a:lnTo>
                  <a:pt x="20256" y="25819"/>
                </a:lnTo>
                <a:lnTo>
                  <a:pt x="18872" y="29705"/>
                </a:lnTo>
                <a:lnTo>
                  <a:pt x="16662" y="36639"/>
                </a:lnTo>
                <a:lnTo>
                  <a:pt x="16662" y="42468"/>
                </a:lnTo>
                <a:lnTo>
                  <a:pt x="18326" y="46634"/>
                </a:lnTo>
                <a:lnTo>
                  <a:pt x="19989" y="51079"/>
                </a:lnTo>
                <a:lnTo>
                  <a:pt x="23596" y="54127"/>
                </a:lnTo>
                <a:lnTo>
                  <a:pt x="29146" y="56349"/>
                </a:lnTo>
                <a:lnTo>
                  <a:pt x="33312" y="58013"/>
                </a:lnTo>
                <a:lnTo>
                  <a:pt x="36093" y="58572"/>
                </a:lnTo>
                <a:lnTo>
                  <a:pt x="38861" y="59131"/>
                </a:lnTo>
                <a:lnTo>
                  <a:pt x="42748" y="60236"/>
                </a:lnTo>
                <a:lnTo>
                  <a:pt x="45796" y="61061"/>
                </a:lnTo>
                <a:lnTo>
                  <a:pt x="49682" y="64401"/>
                </a:lnTo>
                <a:lnTo>
                  <a:pt x="49136" y="68008"/>
                </a:lnTo>
                <a:lnTo>
                  <a:pt x="46354" y="72720"/>
                </a:lnTo>
                <a:lnTo>
                  <a:pt x="43306" y="73837"/>
                </a:lnTo>
                <a:lnTo>
                  <a:pt x="40246" y="74942"/>
                </a:lnTo>
                <a:lnTo>
                  <a:pt x="36918" y="75780"/>
                </a:lnTo>
                <a:lnTo>
                  <a:pt x="29984" y="75780"/>
                </a:lnTo>
                <a:lnTo>
                  <a:pt x="27203" y="75222"/>
                </a:lnTo>
                <a:lnTo>
                  <a:pt x="24434" y="74396"/>
                </a:lnTo>
                <a:lnTo>
                  <a:pt x="21932" y="73558"/>
                </a:lnTo>
                <a:lnTo>
                  <a:pt x="17767" y="71056"/>
                </a:lnTo>
                <a:lnTo>
                  <a:pt x="13881" y="68567"/>
                </a:lnTo>
                <a:lnTo>
                  <a:pt x="10553" y="64960"/>
                </a:lnTo>
                <a:lnTo>
                  <a:pt x="7772" y="63842"/>
                </a:lnTo>
                <a:lnTo>
                  <a:pt x="0" y="87718"/>
                </a:lnTo>
                <a:lnTo>
                  <a:pt x="2781" y="89662"/>
                </a:lnTo>
                <a:lnTo>
                  <a:pt x="6667" y="91325"/>
                </a:lnTo>
                <a:lnTo>
                  <a:pt x="11391" y="92710"/>
                </a:lnTo>
                <a:lnTo>
                  <a:pt x="16103" y="94094"/>
                </a:lnTo>
                <a:lnTo>
                  <a:pt x="21374" y="94932"/>
                </a:lnTo>
                <a:lnTo>
                  <a:pt x="33591" y="94932"/>
                </a:lnTo>
                <a:lnTo>
                  <a:pt x="39420" y="94094"/>
                </a:lnTo>
                <a:lnTo>
                  <a:pt x="44411" y="92430"/>
                </a:lnTo>
                <a:lnTo>
                  <a:pt x="49415" y="91046"/>
                </a:lnTo>
                <a:lnTo>
                  <a:pt x="54127" y="88823"/>
                </a:lnTo>
                <a:lnTo>
                  <a:pt x="58572" y="86055"/>
                </a:lnTo>
                <a:lnTo>
                  <a:pt x="62458" y="83273"/>
                </a:lnTo>
                <a:lnTo>
                  <a:pt x="66065" y="80225"/>
                </a:lnTo>
                <a:lnTo>
                  <a:pt x="68846" y="76339"/>
                </a:lnTo>
                <a:lnTo>
                  <a:pt x="71894" y="72453"/>
                </a:lnTo>
                <a:lnTo>
                  <a:pt x="74117" y="68567"/>
                </a:lnTo>
                <a:lnTo>
                  <a:pt x="75501" y="64401"/>
                </a:lnTo>
                <a:lnTo>
                  <a:pt x="77444" y="57734"/>
                </a:lnTo>
                <a:lnTo>
                  <a:pt x="77723" y="52184"/>
                </a:lnTo>
                <a:lnTo>
                  <a:pt x="76060" y="48298"/>
                </a:lnTo>
                <a:lnTo>
                  <a:pt x="74675" y="44132"/>
                </a:lnTo>
                <a:lnTo>
                  <a:pt x="71335" y="41084"/>
                </a:lnTo>
                <a:lnTo>
                  <a:pt x="66065" y="39141"/>
                </a:lnTo>
                <a:lnTo>
                  <a:pt x="61620" y="37477"/>
                </a:lnTo>
                <a:lnTo>
                  <a:pt x="58851" y="36918"/>
                </a:lnTo>
                <a:lnTo>
                  <a:pt x="56349" y="36360"/>
                </a:lnTo>
                <a:lnTo>
                  <a:pt x="52184" y="35255"/>
                </a:lnTo>
                <a:lnTo>
                  <a:pt x="48577" y="34150"/>
                </a:lnTo>
                <a:lnTo>
                  <a:pt x="44411" y="30543"/>
                </a:lnTo>
                <a:lnTo>
                  <a:pt x="44970" y="26924"/>
                </a:lnTo>
                <a:lnTo>
                  <a:pt x="47739" y="22758"/>
                </a:lnTo>
                <a:lnTo>
                  <a:pt x="50520" y="2137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9" name="object 1829"/>
          <p:cNvSpPr/>
          <p:nvPr/>
        </p:nvSpPr>
        <p:spPr>
          <a:xfrm>
            <a:off x="6421145" y="841110"/>
            <a:ext cx="90487" cy="94932"/>
          </a:xfrm>
          <a:custGeom>
            <a:avLst/>
            <a:gdLst/>
            <a:ahLst/>
            <a:cxnLst/>
            <a:rect l="l" t="t" r="r" b="b"/>
            <a:pathLst>
              <a:path w="90487" h="94932">
                <a:moveTo>
                  <a:pt x="27203" y="94932"/>
                </a:moveTo>
                <a:lnTo>
                  <a:pt x="21374" y="94932"/>
                </a:lnTo>
                <a:lnTo>
                  <a:pt x="16103" y="94094"/>
                </a:lnTo>
                <a:lnTo>
                  <a:pt x="11391" y="92710"/>
                </a:lnTo>
                <a:lnTo>
                  <a:pt x="6667" y="91325"/>
                </a:lnTo>
                <a:lnTo>
                  <a:pt x="2781" y="89662"/>
                </a:lnTo>
                <a:lnTo>
                  <a:pt x="0" y="87718"/>
                </a:lnTo>
                <a:lnTo>
                  <a:pt x="7772" y="63842"/>
                </a:lnTo>
                <a:lnTo>
                  <a:pt x="9715" y="63842"/>
                </a:lnTo>
                <a:lnTo>
                  <a:pt x="10553" y="64960"/>
                </a:lnTo>
                <a:lnTo>
                  <a:pt x="11658" y="66065"/>
                </a:lnTo>
                <a:lnTo>
                  <a:pt x="12763" y="67449"/>
                </a:lnTo>
                <a:lnTo>
                  <a:pt x="13881" y="68567"/>
                </a:lnTo>
                <a:lnTo>
                  <a:pt x="15544" y="69951"/>
                </a:lnTo>
                <a:lnTo>
                  <a:pt x="17767" y="71056"/>
                </a:lnTo>
                <a:lnTo>
                  <a:pt x="19710" y="72453"/>
                </a:lnTo>
                <a:lnTo>
                  <a:pt x="21932" y="73558"/>
                </a:lnTo>
                <a:lnTo>
                  <a:pt x="24434" y="74396"/>
                </a:lnTo>
                <a:lnTo>
                  <a:pt x="27203" y="75222"/>
                </a:lnTo>
                <a:lnTo>
                  <a:pt x="29984" y="75780"/>
                </a:lnTo>
                <a:lnTo>
                  <a:pt x="33591" y="75780"/>
                </a:lnTo>
                <a:lnTo>
                  <a:pt x="36918" y="75780"/>
                </a:lnTo>
                <a:lnTo>
                  <a:pt x="40246" y="74942"/>
                </a:lnTo>
                <a:lnTo>
                  <a:pt x="43306" y="73837"/>
                </a:lnTo>
                <a:lnTo>
                  <a:pt x="46354" y="72720"/>
                </a:lnTo>
                <a:lnTo>
                  <a:pt x="48298" y="70510"/>
                </a:lnTo>
                <a:lnTo>
                  <a:pt x="49136" y="68008"/>
                </a:lnTo>
                <a:lnTo>
                  <a:pt x="49682" y="65786"/>
                </a:lnTo>
                <a:lnTo>
                  <a:pt x="49682" y="64401"/>
                </a:lnTo>
                <a:lnTo>
                  <a:pt x="48856" y="63284"/>
                </a:lnTo>
                <a:lnTo>
                  <a:pt x="48018" y="62179"/>
                </a:lnTo>
                <a:lnTo>
                  <a:pt x="45796" y="61061"/>
                </a:lnTo>
                <a:lnTo>
                  <a:pt x="42748" y="60236"/>
                </a:lnTo>
                <a:lnTo>
                  <a:pt x="41084" y="59677"/>
                </a:lnTo>
                <a:lnTo>
                  <a:pt x="38861" y="59131"/>
                </a:lnTo>
                <a:lnTo>
                  <a:pt x="36093" y="58572"/>
                </a:lnTo>
                <a:lnTo>
                  <a:pt x="33312" y="58013"/>
                </a:lnTo>
                <a:lnTo>
                  <a:pt x="31089" y="57188"/>
                </a:lnTo>
                <a:lnTo>
                  <a:pt x="29146" y="56349"/>
                </a:lnTo>
                <a:lnTo>
                  <a:pt x="23596" y="54127"/>
                </a:lnTo>
                <a:lnTo>
                  <a:pt x="19989" y="51079"/>
                </a:lnTo>
                <a:lnTo>
                  <a:pt x="18326" y="46634"/>
                </a:lnTo>
                <a:lnTo>
                  <a:pt x="16662" y="42468"/>
                </a:lnTo>
                <a:lnTo>
                  <a:pt x="16662" y="36639"/>
                </a:lnTo>
                <a:lnTo>
                  <a:pt x="18872" y="29705"/>
                </a:lnTo>
                <a:lnTo>
                  <a:pt x="20256" y="25819"/>
                </a:lnTo>
                <a:lnTo>
                  <a:pt x="22212" y="21932"/>
                </a:lnTo>
                <a:lnTo>
                  <a:pt x="24980" y="18326"/>
                </a:lnTo>
                <a:lnTo>
                  <a:pt x="27762" y="14986"/>
                </a:lnTo>
                <a:lnTo>
                  <a:pt x="31368" y="11658"/>
                </a:lnTo>
                <a:lnTo>
                  <a:pt x="35255" y="8890"/>
                </a:lnTo>
                <a:lnTo>
                  <a:pt x="39420" y="6388"/>
                </a:lnTo>
                <a:lnTo>
                  <a:pt x="43853" y="4165"/>
                </a:lnTo>
                <a:lnTo>
                  <a:pt x="49136" y="2501"/>
                </a:lnTo>
                <a:lnTo>
                  <a:pt x="54127" y="838"/>
                </a:lnTo>
                <a:lnTo>
                  <a:pt x="59677" y="0"/>
                </a:lnTo>
                <a:lnTo>
                  <a:pt x="65506" y="0"/>
                </a:lnTo>
                <a:lnTo>
                  <a:pt x="71056" y="0"/>
                </a:lnTo>
                <a:lnTo>
                  <a:pt x="76060" y="838"/>
                </a:lnTo>
                <a:lnTo>
                  <a:pt x="80213" y="1943"/>
                </a:lnTo>
                <a:lnTo>
                  <a:pt x="84378" y="3327"/>
                </a:lnTo>
                <a:lnTo>
                  <a:pt x="87998" y="4724"/>
                </a:lnTo>
                <a:lnTo>
                  <a:pt x="90487" y="6388"/>
                </a:lnTo>
                <a:lnTo>
                  <a:pt x="83273" y="29146"/>
                </a:lnTo>
                <a:lnTo>
                  <a:pt x="81330" y="29146"/>
                </a:lnTo>
                <a:lnTo>
                  <a:pt x="80771" y="28587"/>
                </a:lnTo>
                <a:lnTo>
                  <a:pt x="79667" y="27482"/>
                </a:lnTo>
                <a:lnTo>
                  <a:pt x="78282" y="26098"/>
                </a:lnTo>
                <a:lnTo>
                  <a:pt x="76885" y="24980"/>
                </a:lnTo>
                <a:lnTo>
                  <a:pt x="75222" y="23876"/>
                </a:lnTo>
                <a:lnTo>
                  <a:pt x="73837" y="23037"/>
                </a:lnTo>
                <a:lnTo>
                  <a:pt x="72161" y="21932"/>
                </a:lnTo>
                <a:lnTo>
                  <a:pt x="70230" y="21094"/>
                </a:lnTo>
                <a:lnTo>
                  <a:pt x="67729" y="20269"/>
                </a:lnTo>
                <a:lnTo>
                  <a:pt x="65506" y="19710"/>
                </a:lnTo>
                <a:lnTo>
                  <a:pt x="63004" y="19431"/>
                </a:lnTo>
                <a:lnTo>
                  <a:pt x="60236" y="19431"/>
                </a:lnTo>
                <a:lnTo>
                  <a:pt x="56629" y="19431"/>
                </a:lnTo>
                <a:lnTo>
                  <a:pt x="53568" y="19989"/>
                </a:lnTo>
                <a:lnTo>
                  <a:pt x="50520" y="21374"/>
                </a:lnTo>
                <a:lnTo>
                  <a:pt x="47739" y="22758"/>
                </a:lnTo>
                <a:lnTo>
                  <a:pt x="45796" y="24701"/>
                </a:lnTo>
                <a:lnTo>
                  <a:pt x="44970" y="26924"/>
                </a:lnTo>
                <a:lnTo>
                  <a:pt x="44411" y="28867"/>
                </a:lnTo>
                <a:lnTo>
                  <a:pt x="44411" y="30543"/>
                </a:lnTo>
                <a:lnTo>
                  <a:pt x="45250" y="31648"/>
                </a:lnTo>
                <a:lnTo>
                  <a:pt x="46088" y="32753"/>
                </a:lnTo>
                <a:lnTo>
                  <a:pt x="48577" y="34150"/>
                </a:lnTo>
                <a:lnTo>
                  <a:pt x="52184" y="35255"/>
                </a:lnTo>
                <a:lnTo>
                  <a:pt x="54127" y="35814"/>
                </a:lnTo>
                <a:lnTo>
                  <a:pt x="56349" y="36360"/>
                </a:lnTo>
                <a:lnTo>
                  <a:pt x="58851" y="36918"/>
                </a:lnTo>
                <a:lnTo>
                  <a:pt x="61620" y="37477"/>
                </a:lnTo>
                <a:lnTo>
                  <a:pt x="63842" y="38303"/>
                </a:lnTo>
                <a:lnTo>
                  <a:pt x="66065" y="39141"/>
                </a:lnTo>
                <a:lnTo>
                  <a:pt x="71335" y="41084"/>
                </a:lnTo>
                <a:lnTo>
                  <a:pt x="74675" y="44132"/>
                </a:lnTo>
                <a:lnTo>
                  <a:pt x="76060" y="48298"/>
                </a:lnTo>
                <a:lnTo>
                  <a:pt x="77723" y="52184"/>
                </a:lnTo>
                <a:lnTo>
                  <a:pt x="77444" y="57734"/>
                </a:lnTo>
                <a:lnTo>
                  <a:pt x="75501" y="64401"/>
                </a:lnTo>
                <a:lnTo>
                  <a:pt x="74117" y="68567"/>
                </a:lnTo>
                <a:lnTo>
                  <a:pt x="71894" y="72453"/>
                </a:lnTo>
                <a:lnTo>
                  <a:pt x="68846" y="76339"/>
                </a:lnTo>
                <a:lnTo>
                  <a:pt x="66065" y="80225"/>
                </a:lnTo>
                <a:lnTo>
                  <a:pt x="62458" y="83273"/>
                </a:lnTo>
                <a:lnTo>
                  <a:pt x="58572" y="86055"/>
                </a:lnTo>
                <a:lnTo>
                  <a:pt x="54127" y="88823"/>
                </a:lnTo>
                <a:lnTo>
                  <a:pt x="49415" y="91046"/>
                </a:lnTo>
                <a:lnTo>
                  <a:pt x="44411" y="92430"/>
                </a:lnTo>
                <a:lnTo>
                  <a:pt x="39420" y="94094"/>
                </a:lnTo>
                <a:lnTo>
                  <a:pt x="33591" y="94932"/>
                </a:lnTo>
                <a:lnTo>
                  <a:pt x="27203" y="9493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0" name="object 1830"/>
          <p:cNvSpPr/>
          <p:nvPr/>
        </p:nvSpPr>
        <p:spPr>
          <a:xfrm>
            <a:off x="6499976" y="902176"/>
            <a:ext cx="35255" cy="31368"/>
          </a:xfrm>
          <a:custGeom>
            <a:avLst/>
            <a:gdLst/>
            <a:ahLst/>
            <a:cxnLst/>
            <a:rect l="l" t="t" r="r" b="b"/>
            <a:pathLst>
              <a:path w="35255" h="31368">
                <a:moveTo>
                  <a:pt x="24980" y="31369"/>
                </a:moveTo>
                <a:lnTo>
                  <a:pt x="35255" y="0"/>
                </a:lnTo>
                <a:lnTo>
                  <a:pt x="10274" y="0"/>
                </a:lnTo>
                <a:lnTo>
                  <a:pt x="0" y="31369"/>
                </a:lnTo>
                <a:lnTo>
                  <a:pt x="24980" y="31369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1" name="object 1831"/>
          <p:cNvSpPr/>
          <p:nvPr/>
        </p:nvSpPr>
        <p:spPr>
          <a:xfrm>
            <a:off x="6499976" y="902176"/>
            <a:ext cx="35255" cy="31368"/>
          </a:xfrm>
          <a:custGeom>
            <a:avLst/>
            <a:gdLst/>
            <a:ahLst/>
            <a:cxnLst/>
            <a:rect l="l" t="t" r="r" b="b"/>
            <a:pathLst>
              <a:path w="35255" h="31368">
                <a:moveTo>
                  <a:pt x="24980" y="31369"/>
                </a:moveTo>
                <a:lnTo>
                  <a:pt x="0" y="31369"/>
                </a:lnTo>
                <a:lnTo>
                  <a:pt x="10274" y="0"/>
                </a:lnTo>
                <a:lnTo>
                  <a:pt x="35255" y="0"/>
                </a:lnTo>
                <a:lnTo>
                  <a:pt x="24980" y="3136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2" name="object 1832"/>
          <p:cNvSpPr/>
          <p:nvPr/>
        </p:nvSpPr>
        <p:spPr>
          <a:xfrm>
            <a:off x="6549382" y="841112"/>
            <a:ext cx="87160" cy="94653"/>
          </a:xfrm>
          <a:custGeom>
            <a:avLst/>
            <a:gdLst/>
            <a:ahLst/>
            <a:cxnLst/>
            <a:rect l="l" t="t" r="r" b="b"/>
            <a:pathLst>
              <a:path w="87160" h="94653">
                <a:moveTo>
                  <a:pt x="79667" y="3060"/>
                </a:moveTo>
                <a:lnTo>
                  <a:pt x="75780" y="1943"/>
                </a:lnTo>
                <a:lnTo>
                  <a:pt x="71615" y="838"/>
                </a:lnTo>
                <a:lnTo>
                  <a:pt x="67449" y="0"/>
                </a:lnTo>
                <a:lnTo>
                  <a:pt x="57175" y="0"/>
                </a:lnTo>
                <a:lnTo>
                  <a:pt x="51358" y="1117"/>
                </a:lnTo>
                <a:lnTo>
                  <a:pt x="45529" y="2781"/>
                </a:lnTo>
                <a:lnTo>
                  <a:pt x="39700" y="4724"/>
                </a:lnTo>
                <a:lnTo>
                  <a:pt x="34150" y="7492"/>
                </a:lnTo>
                <a:lnTo>
                  <a:pt x="28867" y="11099"/>
                </a:lnTo>
                <a:lnTo>
                  <a:pt x="23596" y="14998"/>
                </a:lnTo>
                <a:lnTo>
                  <a:pt x="18872" y="19989"/>
                </a:lnTo>
                <a:lnTo>
                  <a:pt x="14439" y="25819"/>
                </a:lnTo>
                <a:lnTo>
                  <a:pt x="9994" y="31915"/>
                </a:lnTo>
                <a:lnTo>
                  <a:pt x="6667" y="39141"/>
                </a:lnTo>
                <a:lnTo>
                  <a:pt x="3886" y="47739"/>
                </a:lnTo>
                <a:lnTo>
                  <a:pt x="1117" y="55791"/>
                </a:lnTo>
                <a:lnTo>
                  <a:pt x="0" y="62737"/>
                </a:lnTo>
                <a:lnTo>
                  <a:pt x="279" y="68567"/>
                </a:lnTo>
                <a:lnTo>
                  <a:pt x="838" y="74663"/>
                </a:lnTo>
                <a:lnTo>
                  <a:pt x="2222" y="79387"/>
                </a:lnTo>
                <a:lnTo>
                  <a:pt x="5003" y="83273"/>
                </a:lnTo>
                <a:lnTo>
                  <a:pt x="7772" y="87160"/>
                </a:lnTo>
                <a:lnTo>
                  <a:pt x="11379" y="90208"/>
                </a:lnTo>
                <a:lnTo>
                  <a:pt x="16383" y="91871"/>
                </a:lnTo>
                <a:lnTo>
                  <a:pt x="21094" y="93814"/>
                </a:lnTo>
                <a:lnTo>
                  <a:pt x="26924" y="94653"/>
                </a:lnTo>
                <a:lnTo>
                  <a:pt x="39700" y="94653"/>
                </a:lnTo>
                <a:lnTo>
                  <a:pt x="44132" y="93814"/>
                </a:lnTo>
                <a:lnTo>
                  <a:pt x="49123" y="92430"/>
                </a:lnTo>
                <a:lnTo>
                  <a:pt x="53301" y="91046"/>
                </a:lnTo>
                <a:lnTo>
                  <a:pt x="57734" y="89382"/>
                </a:lnTo>
                <a:lnTo>
                  <a:pt x="61341" y="87706"/>
                </a:lnTo>
                <a:lnTo>
                  <a:pt x="68846" y="63842"/>
                </a:lnTo>
                <a:lnTo>
                  <a:pt x="65786" y="63842"/>
                </a:lnTo>
                <a:lnTo>
                  <a:pt x="64681" y="64681"/>
                </a:lnTo>
                <a:lnTo>
                  <a:pt x="61620" y="67170"/>
                </a:lnTo>
                <a:lnTo>
                  <a:pt x="58293" y="69392"/>
                </a:lnTo>
                <a:lnTo>
                  <a:pt x="54406" y="71615"/>
                </a:lnTo>
                <a:lnTo>
                  <a:pt x="49415" y="73278"/>
                </a:lnTo>
                <a:lnTo>
                  <a:pt x="46634" y="74117"/>
                </a:lnTo>
                <a:lnTo>
                  <a:pt x="43853" y="74663"/>
                </a:lnTo>
                <a:lnTo>
                  <a:pt x="34696" y="74663"/>
                </a:lnTo>
                <a:lnTo>
                  <a:pt x="30530" y="72453"/>
                </a:lnTo>
                <a:lnTo>
                  <a:pt x="28321" y="68008"/>
                </a:lnTo>
                <a:lnTo>
                  <a:pt x="25819" y="63563"/>
                </a:lnTo>
                <a:lnTo>
                  <a:pt x="26098" y="56908"/>
                </a:lnTo>
                <a:lnTo>
                  <a:pt x="29146" y="47739"/>
                </a:lnTo>
                <a:lnTo>
                  <a:pt x="31927" y="39420"/>
                </a:lnTo>
                <a:lnTo>
                  <a:pt x="35814" y="32753"/>
                </a:lnTo>
                <a:lnTo>
                  <a:pt x="40805" y="27762"/>
                </a:lnTo>
                <a:lnTo>
                  <a:pt x="45796" y="22758"/>
                </a:lnTo>
                <a:lnTo>
                  <a:pt x="51638" y="20269"/>
                </a:lnTo>
                <a:lnTo>
                  <a:pt x="60515" y="20269"/>
                </a:lnTo>
                <a:lnTo>
                  <a:pt x="63017" y="20548"/>
                </a:lnTo>
                <a:lnTo>
                  <a:pt x="66903" y="22212"/>
                </a:lnTo>
                <a:lnTo>
                  <a:pt x="70231" y="24155"/>
                </a:lnTo>
                <a:lnTo>
                  <a:pt x="73558" y="27762"/>
                </a:lnTo>
                <a:lnTo>
                  <a:pt x="76339" y="31368"/>
                </a:lnTo>
                <a:lnTo>
                  <a:pt x="79387" y="31368"/>
                </a:lnTo>
                <a:lnTo>
                  <a:pt x="87160" y="7213"/>
                </a:lnTo>
                <a:lnTo>
                  <a:pt x="83553" y="4724"/>
                </a:lnTo>
                <a:lnTo>
                  <a:pt x="79667" y="3060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3" name="object 1833"/>
          <p:cNvSpPr/>
          <p:nvPr/>
        </p:nvSpPr>
        <p:spPr>
          <a:xfrm>
            <a:off x="6549382" y="841112"/>
            <a:ext cx="87160" cy="94653"/>
          </a:xfrm>
          <a:custGeom>
            <a:avLst/>
            <a:gdLst/>
            <a:ahLst/>
            <a:cxnLst/>
            <a:rect l="l" t="t" r="r" b="b"/>
            <a:pathLst>
              <a:path w="87160" h="94653">
                <a:moveTo>
                  <a:pt x="33312" y="94653"/>
                </a:moveTo>
                <a:lnTo>
                  <a:pt x="26924" y="94653"/>
                </a:lnTo>
                <a:lnTo>
                  <a:pt x="21094" y="93814"/>
                </a:lnTo>
                <a:lnTo>
                  <a:pt x="16383" y="91871"/>
                </a:lnTo>
                <a:lnTo>
                  <a:pt x="11379" y="90208"/>
                </a:lnTo>
                <a:lnTo>
                  <a:pt x="7772" y="87160"/>
                </a:lnTo>
                <a:lnTo>
                  <a:pt x="5003" y="83273"/>
                </a:lnTo>
                <a:lnTo>
                  <a:pt x="2222" y="79387"/>
                </a:lnTo>
                <a:lnTo>
                  <a:pt x="838" y="74663"/>
                </a:lnTo>
                <a:lnTo>
                  <a:pt x="279" y="68567"/>
                </a:lnTo>
                <a:lnTo>
                  <a:pt x="0" y="62737"/>
                </a:lnTo>
                <a:lnTo>
                  <a:pt x="1117" y="55791"/>
                </a:lnTo>
                <a:lnTo>
                  <a:pt x="3886" y="47739"/>
                </a:lnTo>
                <a:lnTo>
                  <a:pt x="6667" y="39141"/>
                </a:lnTo>
                <a:lnTo>
                  <a:pt x="9994" y="31915"/>
                </a:lnTo>
                <a:lnTo>
                  <a:pt x="14439" y="25819"/>
                </a:lnTo>
                <a:lnTo>
                  <a:pt x="18872" y="19989"/>
                </a:lnTo>
                <a:lnTo>
                  <a:pt x="23596" y="14998"/>
                </a:lnTo>
                <a:lnTo>
                  <a:pt x="28867" y="11099"/>
                </a:lnTo>
                <a:lnTo>
                  <a:pt x="34150" y="7492"/>
                </a:lnTo>
                <a:lnTo>
                  <a:pt x="39700" y="4724"/>
                </a:lnTo>
                <a:lnTo>
                  <a:pt x="45529" y="2781"/>
                </a:lnTo>
                <a:lnTo>
                  <a:pt x="51358" y="1117"/>
                </a:lnTo>
                <a:lnTo>
                  <a:pt x="57175" y="0"/>
                </a:lnTo>
                <a:lnTo>
                  <a:pt x="63017" y="0"/>
                </a:lnTo>
                <a:lnTo>
                  <a:pt x="67449" y="0"/>
                </a:lnTo>
                <a:lnTo>
                  <a:pt x="71615" y="838"/>
                </a:lnTo>
                <a:lnTo>
                  <a:pt x="75780" y="1943"/>
                </a:lnTo>
                <a:lnTo>
                  <a:pt x="79667" y="3060"/>
                </a:lnTo>
                <a:lnTo>
                  <a:pt x="83553" y="4724"/>
                </a:lnTo>
                <a:lnTo>
                  <a:pt x="87160" y="7213"/>
                </a:lnTo>
                <a:lnTo>
                  <a:pt x="79387" y="31368"/>
                </a:lnTo>
                <a:lnTo>
                  <a:pt x="76339" y="31368"/>
                </a:lnTo>
                <a:lnTo>
                  <a:pt x="75501" y="30264"/>
                </a:lnTo>
                <a:lnTo>
                  <a:pt x="74663" y="29146"/>
                </a:lnTo>
                <a:lnTo>
                  <a:pt x="73558" y="27762"/>
                </a:lnTo>
                <a:lnTo>
                  <a:pt x="72720" y="26365"/>
                </a:lnTo>
                <a:lnTo>
                  <a:pt x="71615" y="25260"/>
                </a:lnTo>
                <a:lnTo>
                  <a:pt x="70231" y="24155"/>
                </a:lnTo>
                <a:lnTo>
                  <a:pt x="68846" y="23037"/>
                </a:lnTo>
                <a:lnTo>
                  <a:pt x="66903" y="22212"/>
                </a:lnTo>
                <a:lnTo>
                  <a:pt x="64960" y="21374"/>
                </a:lnTo>
                <a:lnTo>
                  <a:pt x="63017" y="20548"/>
                </a:lnTo>
                <a:lnTo>
                  <a:pt x="60515" y="20269"/>
                </a:lnTo>
                <a:lnTo>
                  <a:pt x="57734" y="20269"/>
                </a:lnTo>
                <a:lnTo>
                  <a:pt x="51638" y="20269"/>
                </a:lnTo>
                <a:lnTo>
                  <a:pt x="45796" y="22758"/>
                </a:lnTo>
                <a:lnTo>
                  <a:pt x="40805" y="27762"/>
                </a:lnTo>
                <a:lnTo>
                  <a:pt x="35814" y="32753"/>
                </a:lnTo>
                <a:lnTo>
                  <a:pt x="31927" y="39420"/>
                </a:lnTo>
                <a:lnTo>
                  <a:pt x="29146" y="47739"/>
                </a:lnTo>
                <a:lnTo>
                  <a:pt x="26098" y="56908"/>
                </a:lnTo>
                <a:lnTo>
                  <a:pt x="25819" y="63563"/>
                </a:lnTo>
                <a:lnTo>
                  <a:pt x="28321" y="68008"/>
                </a:lnTo>
                <a:lnTo>
                  <a:pt x="30530" y="72453"/>
                </a:lnTo>
                <a:lnTo>
                  <a:pt x="34696" y="74663"/>
                </a:lnTo>
                <a:lnTo>
                  <a:pt x="40805" y="74663"/>
                </a:lnTo>
                <a:lnTo>
                  <a:pt x="43853" y="74663"/>
                </a:lnTo>
                <a:lnTo>
                  <a:pt x="46634" y="74117"/>
                </a:lnTo>
                <a:lnTo>
                  <a:pt x="49415" y="73278"/>
                </a:lnTo>
                <a:lnTo>
                  <a:pt x="51904" y="72720"/>
                </a:lnTo>
                <a:lnTo>
                  <a:pt x="54406" y="71615"/>
                </a:lnTo>
                <a:lnTo>
                  <a:pt x="56349" y="70510"/>
                </a:lnTo>
                <a:lnTo>
                  <a:pt x="58293" y="69392"/>
                </a:lnTo>
                <a:lnTo>
                  <a:pt x="60236" y="68287"/>
                </a:lnTo>
                <a:lnTo>
                  <a:pt x="61620" y="67170"/>
                </a:lnTo>
                <a:lnTo>
                  <a:pt x="63284" y="65785"/>
                </a:lnTo>
                <a:lnTo>
                  <a:pt x="64681" y="64681"/>
                </a:lnTo>
                <a:lnTo>
                  <a:pt x="65786" y="63842"/>
                </a:lnTo>
                <a:lnTo>
                  <a:pt x="68846" y="63842"/>
                </a:lnTo>
                <a:lnTo>
                  <a:pt x="61341" y="87706"/>
                </a:lnTo>
                <a:lnTo>
                  <a:pt x="59677" y="88544"/>
                </a:lnTo>
                <a:lnTo>
                  <a:pt x="57734" y="89382"/>
                </a:lnTo>
                <a:lnTo>
                  <a:pt x="55511" y="90208"/>
                </a:lnTo>
                <a:lnTo>
                  <a:pt x="53301" y="91046"/>
                </a:lnTo>
                <a:lnTo>
                  <a:pt x="51358" y="91871"/>
                </a:lnTo>
                <a:lnTo>
                  <a:pt x="49123" y="92430"/>
                </a:lnTo>
                <a:lnTo>
                  <a:pt x="46634" y="93268"/>
                </a:lnTo>
                <a:lnTo>
                  <a:pt x="44132" y="93814"/>
                </a:lnTo>
                <a:lnTo>
                  <a:pt x="41910" y="94094"/>
                </a:lnTo>
                <a:lnTo>
                  <a:pt x="39700" y="94653"/>
                </a:lnTo>
                <a:lnTo>
                  <a:pt x="36918" y="94653"/>
                </a:lnTo>
                <a:lnTo>
                  <a:pt x="33312" y="94653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4" name="object 1834"/>
          <p:cNvSpPr/>
          <p:nvPr/>
        </p:nvSpPr>
        <p:spPr>
          <a:xfrm>
            <a:off x="6626023" y="840836"/>
            <a:ext cx="88745" cy="95478"/>
          </a:xfrm>
          <a:custGeom>
            <a:avLst/>
            <a:gdLst/>
            <a:ahLst/>
            <a:cxnLst/>
            <a:rect l="l" t="t" r="r" b="b"/>
            <a:pathLst>
              <a:path w="88745" h="95478">
                <a:moveTo>
                  <a:pt x="29675" y="73837"/>
                </a:moveTo>
                <a:lnTo>
                  <a:pt x="26894" y="71335"/>
                </a:lnTo>
                <a:lnTo>
                  <a:pt x="25509" y="67449"/>
                </a:lnTo>
                <a:lnTo>
                  <a:pt x="25230" y="64668"/>
                </a:lnTo>
                <a:lnTo>
                  <a:pt x="23151" y="14838"/>
                </a:lnTo>
                <a:lnTo>
                  <a:pt x="15123" y="23929"/>
                </a:lnTo>
                <a:lnTo>
                  <a:pt x="8538" y="34896"/>
                </a:lnTo>
                <a:lnTo>
                  <a:pt x="3297" y="47739"/>
                </a:lnTo>
                <a:lnTo>
                  <a:pt x="336" y="60057"/>
                </a:lnTo>
                <a:lnTo>
                  <a:pt x="0" y="72514"/>
                </a:lnTo>
                <a:lnTo>
                  <a:pt x="3018" y="82715"/>
                </a:lnTo>
                <a:lnTo>
                  <a:pt x="4892" y="85671"/>
                </a:lnTo>
                <a:lnTo>
                  <a:pt x="14530" y="92982"/>
                </a:lnTo>
                <a:lnTo>
                  <a:pt x="29116" y="95478"/>
                </a:lnTo>
                <a:lnTo>
                  <a:pt x="29675" y="73837"/>
                </a:lnTo>
                <a:close/>
              </a:path>
              <a:path w="88745" h="95478">
                <a:moveTo>
                  <a:pt x="40516" y="94272"/>
                </a:moveTo>
                <a:lnTo>
                  <a:pt x="52491" y="89981"/>
                </a:lnTo>
                <a:lnTo>
                  <a:pt x="63254" y="82715"/>
                </a:lnTo>
                <a:lnTo>
                  <a:pt x="73572" y="71426"/>
                </a:lnTo>
                <a:lnTo>
                  <a:pt x="80111" y="60451"/>
                </a:lnTo>
                <a:lnTo>
                  <a:pt x="85187" y="47739"/>
                </a:lnTo>
                <a:lnTo>
                  <a:pt x="88339" y="35370"/>
                </a:lnTo>
                <a:lnTo>
                  <a:pt x="88745" y="22943"/>
                </a:lnTo>
                <a:lnTo>
                  <a:pt x="85733" y="12763"/>
                </a:lnTo>
                <a:lnTo>
                  <a:pt x="83868" y="9818"/>
                </a:lnTo>
                <a:lnTo>
                  <a:pt x="74237" y="2502"/>
                </a:lnTo>
                <a:lnTo>
                  <a:pt x="59647" y="0"/>
                </a:lnTo>
                <a:lnTo>
                  <a:pt x="48247" y="1155"/>
                </a:lnTo>
                <a:lnTo>
                  <a:pt x="36272" y="5378"/>
                </a:lnTo>
                <a:lnTo>
                  <a:pt x="25509" y="12763"/>
                </a:lnTo>
                <a:lnTo>
                  <a:pt x="23151" y="14838"/>
                </a:lnTo>
                <a:lnTo>
                  <a:pt x="25230" y="64668"/>
                </a:lnTo>
                <a:lnTo>
                  <a:pt x="25509" y="61340"/>
                </a:lnTo>
                <a:lnTo>
                  <a:pt x="25789" y="58013"/>
                </a:lnTo>
                <a:lnTo>
                  <a:pt x="26894" y="53568"/>
                </a:lnTo>
                <a:lnTo>
                  <a:pt x="28837" y="48018"/>
                </a:lnTo>
                <a:lnTo>
                  <a:pt x="30500" y="42468"/>
                </a:lnTo>
                <a:lnTo>
                  <a:pt x="32443" y="38023"/>
                </a:lnTo>
                <a:lnTo>
                  <a:pt x="34399" y="34416"/>
                </a:lnTo>
                <a:lnTo>
                  <a:pt x="36330" y="30530"/>
                </a:lnTo>
                <a:lnTo>
                  <a:pt x="38552" y="27762"/>
                </a:lnTo>
                <a:lnTo>
                  <a:pt x="42718" y="23596"/>
                </a:lnTo>
                <a:lnTo>
                  <a:pt x="46883" y="21374"/>
                </a:lnTo>
                <a:lnTo>
                  <a:pt x="51049" y="20256"/>
                </a:lnTo>
                <a:lnTo>
                  <a:pt x="55481" y="20256"/>
                </a:lnTo>
                <a:lnTo>
                  <a:pt x="59088" y="21374"/>
                </a:lnTo>
                <a:lnTo>
                  <a:pt x="61869" y="23875"/>
                </a:lnTo>
                <a:lnTo>
                  <a:pt x="63254" y="28308"/>
                </a:lnTo>
                <a:lnTo>
                  <a:pt x="63254" y="31089"/>
                </a:lnTo>
                <a:lnTo>
                  <a:pt x="62974" y="34696"/>
                </a:lnTo>
                <a:lnTo>
                  <a:pt x="62708" y="38303"/>
                </a:lnTo>
                <a:lnTo>
                  <a:pt x="61590" y="42748"/>
                </a:lnTo>
                <a:lnTo>
                  <a:pt x="59926" y="48018"/>
                </a:lnTo>
                <a:lnTo>
                  <a:pt x="57983" y="53568"/>
                </a:lnTo>
                <a:lnTo>
                  <a:pt x="56319" y="58013"/>
                </a:lnTo>
                <a:lnTo>
                  <a:pt x="54376" y="61340"/>
                </a:lnTo>
                <a:lnTo>
                  <a:pt x="52713" y="64668"/>
                </a:lnTo>
                <a:lnTo>
                  <a:pt x="50757" y="67449"/>
                </a:lnTo>
                <a:lnTo>
                  <a:pt x="46604" y="71615"/>
                </a:lnTo>
                <a:lnTo>
                  <a:pt x="42159" y="73837"/>
                </a:lnTo>
                <a:lnTo>
                  <a:pt x="37714" y="75501"/>
                </a:lnTo>
                <a:lnTo>
                  <a:pt x="33282" y="75501"/>
                </a:lnTo>
                <a:lnTo>
                  <a:pt x="29675" y="73837"/>
                </a:lnTo>
                <a:lnTo>
                  <a:pt x="29116" y="95478"/>
                </a:lnTo>
                <a:lnTo>
                  <a:pt x="40516" y="9427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5" name="object 1835"/>
          <p:cNvSpPr/>
          <p:nvPr/>
        </p:nvSpPr>
        <p:spPr>
          <a:xfrm>
            <a:off x="6651254" y="861093"/>
            <a:ext cx="38023" cy="55244"/>
          </a:xfrm>
          <a:custGeom>
            <a:avLst/>
            <a:gdLst/>
            <a:ahLst/>
            <a:cxnLst/>
            <a:rect l="l" t="t" r="r" b="b"/>
            <a:pathLst>
              <a:path w="38023" h="55244">
                <a:moveTo>
                  <a:pt x="34696" y="27762"/>
                </a:moveTo>
                <a:lnTo>
                  <a:pt x="36360" y="22491"/>
                </a:lnTo>
                <a:lnTo>
                  <a:pt x="37477" y="18046"/>
                </a:lnTo>
                <a:lnTo>
                  <a:pt x="37744" y="14439"/>
                </a:lnTo>
                <a:lnTo>
                  <a:pt x="38023" y="10833"/>
                </a:lnTo>
                <a:lnTo>
                  <a:pt x="38023" y="8051"/>
                </a:lnTo>
                <a:lnTo>
                  <a:pt x="37198" y="5829"/>
                </a:lnTo>
                <a:lnTo>
                  <a:pt x="36639" y="3619"/>
                </a:lnTo>
                <a:lnTo>
                  <a:pt x="35534" y="1943"/>
                </a:lnTo>
                <a:lnTo>
                  <a:pt x="33858" y="1117"/>
                </a:lnTo>
                <a:lnTo>
                  <a:pt x="32194" y="279"/>
                </a:lnTo>
                <a:lnTo>
                  <a:pt x="30251" y="0"/>
                </a:lnTo>
                <a:lnTo>
                  <a:pt x="28028" y="0"/>
                </a:lnTo>
                <a:lnTo>
                  <a:pt x="25819" y="0"/>
                </a:lnTo>
                <a:lnTo>
                  <a:pt x="23583" y="279"/>
                </a:lnTo>
                <a:lnTo>
                  <a:pt x="21653" y="1117"/>
                </a:lnTo>
                <a:lnTo>
                  <a:pt x="19710" y="1676"/>
                </a:lnTo>
                <a:lnTo>
                  <a:pt x="17487" y="3340"/>
                </a:lnTo>
                <a:lnTo>
                  <a:pt x="15265" y="5562"/>
                </a:lnTo>
                <a:lnTo>
                  <a:pt x="13322" y="7505"/>
                </a:lnTo>
                <a:lnTo>
                  <a:pt x="11099" y="10274"/>
                </a:lnTo>
                <a:lnTo>
                  <a:pt x="9169" y="14160"/>
                </a:lnTo>
                <a:lnTo>
                  <a:pt x="7213" y="17767"/>
                </a:lnTo>
                <a:lnTo>
                  <a:pt x="5270" y="22212"/>
                </a:lnTo>
                <a:lnTo>
                  <a:pt x="3606" y="27762"/>
                </a:lnTo>
                <a:lnTo>
                  <a:pt x="1663" y="33312"/>
                </a:lnTo>
                <a:lnTo>
                  <a:pt x="558" y="37757"/>
                </a:lnTo>
                <a:lnTo>
                  <a:pt x="279" y="41084"/>
                </a:lnTo>
                <a:lnTo>
                  <a:pt x="0" y="44411"/>
                </a:lnTo>
                <a:lnTo>
                  <a:pt x="279" y="47193"/>
                </a:lnTo>
                <a:lnTo>
                  <a:pt x="838" y="49136"/>
                </a:lnTo>
                <a:lnTo>
                  <a:pt x="1663" y="51079"/>
                </a:lnTo>
                <a:lnTo>
                  <a:pt x="2768" y="52743"/>
                </a:lnTo>
                <a:lnTo>
                  <a:pt x="4444" y="53581"/>
                </a:lnTo>
                <a:lnTo>
                  <a:pt x="6108" y="54686"/>
                </a:lnTo>
                <a:lnTo>
                  <a:pt x="8051" y="55245"/>
                </a:lnTo>
                <a:lnTo>
                  <a:pt x="10540" y="55245"/>
                </a:lnTo>
                <a:lnTo>
                  <a:pt x="12484" y="55245"/>
                </a:lnTo>
                <a:lnTo>
                  <a:pt x="14706" y="54686"/>
                </a:lnTo>
                <a:lnTo>
                  <a:pt x="16929" y="53581"/>
                </a:lnTo>
                <a:lnTo>
                  <a:pt x="19430" y="52743"/>
                </a:lnTo>
                <a:lnTo>
                  <a:pt x="21374" y="51358"/>
                </a:lnTo>
                <a:lnTo>
                  <a:pt x="23317" y="49415"/>
                </a:lnTo>
                <a:lnTo>
                  <a:pt x="25526" y="47193"/>
                </a:lnTo>
                <a:lnTo>
                  <a:pt x="27482" y="44411"/>
                </a:lnTo>
                <a:lnTo>
                  <a:pt x="29146" y="41084"/>
                </a:lnTo>
                <a:lnTo>
                  <a:pt x="31089" y="37757"/>
                </a:lnTo>
                <a:lnTo>
                  <a:pt x="32753" y="33312"/>
                </a:lnTo>
                <a:lnTo>
                  <a:pt x="34696" y="2776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6" name="object 1836"/>
          <p:cNvSpPr/>
          <p:nvPr/>
        </p:nvSpPr>
        <p:spPr>
          <a:xfrm>
            <a:off x="6626023" y="840836"/>
            <a:ext cx="88745" cy="95478"/>
          </a:xfrm>
          <a:custGeom>
            <a:avLst/>
            <a:gdLst/>
            <a:ahLst/>
            <a:cxnLst/>
            <a:rect l="l" t="t" r="r" b="b"/>
            <a:pathLst>
              <a:path w="88745" h="95478">
                <a:moveTo>
                  <a:pt x="85187" y="47739"/>
                </a:moveTo>
                <a:lnTo>
                  <a:pt x="80111" y="60451"/>
                </a:lnTo>
                <a:lnTo>
                  <a:pt x="73572" y="71426"/>
                </a:lnTo>
                <a:lnTo>
                  <a:pt x="65517" y="80668"/>
                </a:lnTo>
                <a:lnTo>
                  <a:pt x="52491" y="89981"/>
                </a:lnTo>
                <a:lnTo>
                  <a:pt x="40516" y="94272"/>
                </a:lnTo>
                <a:lnTo>
                  <a:pt x="29116" y="95478"/>
                </a:lnTo>
                <a:lnTo>
                  <a:pt x="14530" y="92982"/>
                </a:lnTo>
                <a:lnTo>
                  <a:pt x="4892" y="85671"/>
                </a:lnTo>
                <a:lnTo>
                  <a:pt x="3018" y="82715"/>
                </a:lnTo>
                <a:lnTo>
                  <a:pt x="0" y="72514"/>
                </a:lnTo>
                <a:lnTo>
                  <a:pt x="336" y="60057"/>
                </a:lnTo>
                <a:lnTo>
                  <a:pt x="3297" y="47739"/>
                </a:lnTo>
                <a:lnTo>
                  <a:pt x="8538" y="34896"/>
                </a:lnTo>
                <a:lnTo>
                  <a:pt x="15123" y="23929"/>
                </a:lnTo>
                <a:lnTo>
                  <a:pt x="23151" y="14838"/>
                </a:lnTo>
                <a:lnTo>
                  <a:pt x="36272" y="5378"/>
                </a:lnTo>
                <a:lnTo>
                  <a:pt x="48247" y="1155"/>
                </a:lnTo>
                <a:lnTo>
                  <a:pt x="59647" y="0"/>
                </a:lnTo>
                <a:lnTo>
                  <a:pt x="74237" y="2502"/>
                </a:lnTo>
                <a:lnTo>
                  <a:pt x="83868" y="9818"/>
                </a:lnTo>
                <a:lnTo>
                  <a:pt x="85733" y="12763"/>
                </a:lnTo>
                <a:lnTo>
                  <a:pt x="88745" y="22943"/>
                </a:lnTo>
                <a:lnTo>
                  <a:pt x="88339" y="35370"/>
                </a:lnTo>
                <a:lnTo>
                  <a:pt x="85187" y="4773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7" name="object 1837"/>
          <p:cNvSpPr/>
          <p:nvPr/>
        </p:nvSpPr>
        <p:spPr>
          <a:xfrm>
            <a:off x="6710094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2430" y="28867"/>
                </a:moveTo>
                <a:lnTo>
                  <a:pt x="95211" y="26924"/>
                </a:lnTo>
                <a:lnTo>
                  <a:pt x="97701" y="25819"/>
                </a:lnTo>
                <a:lnTo>
                  <a:pt x="101866" y="23876"/>
                </a:lnTo>
                <a:lnTo>
                  <a:pt x="105752" y="23317"/>
                </a:lnTo>
                <a:lnTo>
                  <a:pt x="108534" y="23317"/>
                </a:lnTo>
                <a:lnTo>
                  <a:pt x="112687" y="25539"/>
                </a:lnTo>
                <a:lnTo>
                  <a:pt x="113537" y="28867"/>
                </a:lnTo>
                <a:lnTo>
                  <a:pt x="113245" y="33312"/>
                </a:lnTo>
                <a:lnTo>
                  <a:pt x="112420" y="36360"/>
                </a:lnTo>
                <a:lnTo>
                  <a:pt x="111582" y="39420"/>
                </a:lnTo>
                <a:lnTo>
                  <a:pt x="110477" y="43027"/>
                </a:lnTo>
                <a:lnTo>
                  <a:pt x="109092" y="47459"/>
                </a:lnTo>
                <a:lnTo>
                  <a:pt x="94653" y="92430"/>
                </a:lnTo>
                <a:lnTo>
                  <a:pt x="119354" y="92430"/>
                </a:lnTo>
                <a:lnTo>
                  <a:pt x="138226" y="33858"/>
                </a:lnTo>
                <a:lnTo>
                  <a:pt x="140169" y="27482"/>
                </a:lnTo>
                <a:lnTo>
                  <a:pt x="141287" y="22479"/>
                </a:lnTo>
                <a:lnTo>
                  <a:pt x="141566" y="18326"/>
                </a:lnTo>
                <a:lnTo>
                  <a:pt x="141846" y="14439"/>
                </a:lnTo>
                <a:lnTo>
                  <a:pt x="141287" y="11099"/>
                </a:lnTo>
                <a:lnTo>
                  <a:pt x="139903" y="8051"/>
                </a:lnTo>
                <a:lnTo>
                  <a:pt x="136842" y="3327"/>
                </a:lnTo>
                <a:lnTo>
                  <a:pt x="131851" y="825"/>
                </a:lnTo>
                <a:lnTo>
                  <a:pt x="128790" y="0"/>
                </a:lnTo>
                <a:lnTo>
                  <a:pt x="120751" y="0"/>
                </a:lnTo>
                <a:lnTo>
                  <a:pt x="116027" y="1384"/>
                </a:lnTo>
                <a:lnTo>
                  <a:pt x="111036" y="4165"/>
                </a:lnTo>
                <a:lnTo>
                  <a:pt x="106032" y="6934"/>
                </a:lnTo>
                <a:lnTo>
                  <a:pt x="100202" y="10820"/>
                </a:lnTo>
                <a:lnTo>
                  <a:pt x="93827" y="15824"/>
                </a:lnTo>
                <a:lnTo>
                  <a:pt x="93548" y="10541"/>
                </a:lnTo>
                <a:lnTo>
                  <a:pt x="92151" y="6667"/>
                </a:lnTo>
                <a:lnTo>
                  <a:pt x="89382" y="4165"/>
                </a:lnTo>
                <a:lnTo>
                  <a:pt x="86321" y="1384"/>
                </a:lnTo>
                <a:lnTo>
                  <a:pt x="82715" y="0"/>
                </a:lnTo>
                <a:lnTo>
                  <a:pt x="73278" y="0"/>
                </a:lnTo>
                <a:lnTo>
                  <a:pt x="68833" y="1104"/>
                </a:lnTo>
                <a:lnTo>
                  <a:pt x="64681" y="3327"/>
                </a:lnTo>
                <a:lnTo>
                  <a:pt x="60236" y="5549"/>
                </a:lnTo>
                <a:lnTo>
                  <a:pt x="55511" y="8610"/>
                </a:lnTo>
                <a:lnTo>
                  <a:pt x="50241" y="12484"/>
                </a:lnTo>
                <a:lnTo>
                  <a:pt x="53568" y="2501"/>
                </a:lnTo>
                <a:lnTo>
                  <a:pt x="28867" y="2501"/>
                </a:lnTo>
                <a:lnTo>
                  <a:pt x="0" y="92430"/>
                </a:lnTo>
                <a:lnTo>
                  <a:pt x="24701" y="92430"/>
                </a:lnTo>
                <a:lnTo>
                  <a:pt x="44970" y="28867"/>
                </a:lnTo>
                <a:lnTo>
                  <a:pt x="49682" y="26085"/>
                </a:lnTo>
                <a:lnTo>
                  <a:pt x="54127" y="23876"/>
                </a:lnTo>
                <a:lnTo>
                  <a:pt x="58292" y="23317"/>
                </a:lnTo>
                <a:lnTo>
                  <a:pt x="61061" y="23317"/>
                </a:lnTo>
                <a:lnTo>
                  <a:pt x="65227" y="25539"/>
                </a:lnTo>
                <a:lnTo>
                  <a:pt x="66065" y="28867"/>
                </a:lnTo>
                <a:lnTo>
                  <a:pt x="65785" y="33312"/>
                </a:lnTo>
                <a:lnTo>
                  <a:pt x="64947" y="36360"/>
                </a:lnTo>
                <a:lnTo>
                  <a:pt x="64122" y="39420"/>
                </a:lnTo>
                <a:lnTo>
                  <a:pt x="63004" y="43307"/>
                </a:lnTo>
                <a:lnTo>
                  <a:pt x="61620" y="47459"/>
                </a:lnTo>
                <a:lnTo>
                  <a:pt x="47193" y="92430"/>
                </a:lnTo>
                <a:lnTo>
                  <a:pt x="72174" y="92430"/>
                </a:lnTo>
                <a:lnTo>
                  <a:pt x="92430" y="288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8" name="object 1838"/>
          <p:cNvSpPr/>
          <p:nvPr/>
        </p:nvSpPr>
        <p:spPr>
          <a:xfrm>
            <a:off x="6710094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4653" y="92430"/>
                </a:moveTo>
                <a:lnTo>
                  <a:pt x="109092" y="47459"/>
                </a:lnTo>
                <a:lnTo>
                  <a:pt x="110477" y="43027"/>
                </a:lnTo>
                <a:lnTo>
                  <a:pt x="111582" y="39420"/>
                </a:lnTo>
                <a:lnTo>
                  <a:pt x="112420" y="36360"/>
                </a:lnTo>
                <a:lnTo>
                  <a:pt x="113245" y="33312"/>
                </a:lnTo>
                <a:lnTo>
                  <a:pt x="113537" y="30810"/>
                </a:lnTo>
                <a:lnTo>
                  <a:pt x="113537" y="28867"/>
                </a:lnTo>
                <a:lnTo>
                  <a:pt x="113537" y="26924"/>
                </a:lnTo>
                <a:lnTo>
                  <a:pt x="112687" y="25539"/>
                </a:lnTo>
                <a:lnTo>
                  <a:pt x="111582" y="24701"/>
                </a:lnTo>
                <a:lnTo>
                  <a:pt x="110477" y="23876"/>
                </a:lnTo>
                <a:lnTo>
                  <a:pt x="108534" y="23317"/>
                </a:lnTo>
                <a:lnTo>
                  <a:pt x="105752" y="23317"/>
                </a:lnTo>
                <a:lnTo>
                  <a:pt x="103809" y="23317"/>
                </a:lnTo>
                <a:lnTo>
                  <a:pt x="101866" y="23876"/>
                </a:lnTo>
                <a:lnTo>
                  <a:pt x="99644" y="24701"/>
                </a:lnTo>
                <a:lnTo>
                  <a:pt x="97701" y="25819"/>
                </a:lnTo>
                <a:lnTo>
                  <a:pt x="95211" y="26924"/>
                </a:lnTo>
                <a:lnTo>
                  <a:pt x="92430" y="28867"/>
                </a:lnTo>
                <a:lnTo>
                  <a:pt x="72174" y="92430"/>
                </a:lnTo>
                <a:lnTo>
                  <a:pt x="47193" y="92430"/>
                </a:lnTo>
                <a:lnTo>
                  <a:pt x="61620" y="47459"/>
                </a:lnTo>
                <a:lnTo>
                  <a:pt x="63004" y="43307"/>
                </a:lnTo>
                <a:lnTo>
                  <a:pt x="64122" y="39420"/>
                </a:lnTo>
                <a:lnTo>
                  <a:pt x="64947" y="36360"/>
                </a:lnTo>
                <a:lnTo>
                  <a:pt x="65785" y="33312"/>
                </a:lnTo>
                <a:lnTo>
                  <a:pt x="66065" y="30810"/>
                </a:lnTo>
                <a:lnTo>
                  <a:pt x="66065" y="28867"/>
                </a:lnTo>
                <a:lnTo>
                  <a:pt x="66065" y="26924"/>
                </a:lnTo>
                <a:lnTo>
                  <a:pt x="65227" y="25539"/>
                </a:lnTo>
                <a:lnTo>
                  <a:pt x="64122" y="24701"/>
                </a:lnTo>
                <a:lnTo>
                  <a:pt x="63004" y="23876"/>
                </a:lnTo>
                <a:lnTo>
                  <a:pt x="61061" y="23317"/>
                </a:lnTo>
                <a:lnTo>
                  <a:pt x="58292" y="23317"/>
                </a:lnTo>
                <a:lnTo>
                  <a:pt x="56349" y="23317"/>
                </a:lnTo>
                <a:lnTo>
                  <a:pt x="54127" y="23876"/>
                </a:lnTo>
                <a:lnTo>
                  <a:pt x="51904" y="24980"/>
                </a:lnTo>
                <a:lnTo>
                  <a:pt x="49682" y="26085"/>
                </a:lnTo>
                <a:lnTo>
                  <a:pt x="47459" y="27203"/>
                </a:lnTo>
                <a:lnTo>
                  <a:pt x="44970" y="28867"/>
                </a:lnTo>
                <a:lnTo>
                  <a:pt x="24701" y="92430"/>
                </a:lnTo>
                <a:lnTo>
                  <a:pt x="0" y="92430"/>
                </a:lnTo>
                <a:lnTo>
                  <a:pt x="28867" y="2501"/>
                </a:lnTo>
                <a:lnTo>
                  <a:pt x="53568" y="2501"/>
                </a:lnTo>
                <a:lnTo>
                  <a:pt x="50241" y="12484"/>
                </a:lnTo>
                <a:lnTo>
                  <a:pt x="55511" y="8610"/>
                </a:lnTo>
                <a:lnTo>
                  <a:pt x="60236" y="5549"/>
                </a:lnTo>
                <a:lnTo>
                  <a:pt x="64681" y="3327"/>
                </a:lnTo>
                <a:lnTo>
                  <a:pt x="68833" y="1104"/>
                </a:lnTo>
                <a:lnTo>
                  <a:pt x="73278" y="0"/>
                </a:lnTo>
                <a:lnTo>
                  <a:pt x="77723" y="0"/>
                </a:lnTo>
                <a:lnTo>
                  <a:pt x="82715" y="0"/>
                </a:lnTo>
                <a:lnTo>
                  <a:pt x="86321" y="1384"/>
                </a:lnTo>
                <a:lnTo>
                  <a:pt x="89382" y="4165"/>
                </a:lnTo>
                <a:lnTo>
                  <a:pt x="92151" y="6667"/>
                </a:lnTo>
                <a:lnTo>
                  <a:pt x="93548" y="10541"/>
                </a:lnTo>
                <a:lnTo>
                  <a:pt x="93827" y="15824"/>
                </a:lnTo>
                <a:lnTo>
                  <a:pt x="100202" y="10820"/>
                </a:lnTo>
                <a:lnTo>
                  <a:pt x="106032" y="6934"/>
                </a:lnTo>
                <a:lnTo>
                  <a:pt x="111036" y="4165"/>
                </a:lnTo>
                <a:lnTo>
                  <a:pt x="116027" y="1384"/>
                </a:lnTo>
                <a:lnTo>
                  <a:pt x="120751" y="0"/>
                </a:lnTo>
                <a:lnTo>
                  <a:pt x="125183" y="0"/>
                </a:lnTo>
                <a:lnTo>
                  <a:pt x="128790" y="0"/>
                </a:lnTo>
                <a:lnTo>
                  <a:pt x="131851" y="825"/>
                </a:lnTo>
                <a:lnTo>
                  <a:pt x="134340" y="2222"/>
                </a:lnTo>
                <a:lnTo>
                  <a:pt x="136842" y="3327"/>
                </a:lnTo>
                <a:lnTo>
                  <a:pt x="138785" y="5549"/>
                </a:lnTo>
                <a:lnTo>
                  <a:pt x="139903" y="8051"/>
                </a:lnTo>
                <a:lnTo>
                  <a:pt x="141287" y="11099"/>
                </a:lnTo>
                <a:lnTo>
                  <a:pt x="141846" y="14439"/>
                </a:lnTo>
                <a:lnTo>
                  <a:pt x="141566" y="18326"/>
                </a:lnTo>
                <a:lnTo>
                  <a:pt x="141287" y="22479"/>
                </a:lnTo>
                <a:lnTo>
                  <a:pt x="140169" y="27482"/>
                </a:lnTo>
                <a:lnTo>
                  <a:pt x="138226" y="33858"/>
                </a:lnTo>
                <a:lnTo>
                  <a:pt x="119354" y="92430"/>
                </a:lnTo>
                <a:lnTo>
                  <a:pt x="94653" y="9243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5" name="object 1775"/>
          <p:cNvSpPr/>
          <p:nvPr/>
        </p:nvSpPr>
        <p:spPr>
          <a:xfrm>
            <a:off x="6880580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0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80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6" name="object 1776"/>
          <p:cNvSpPr/>
          <p:nvPr/>
        </p:nvSpPr>
        <p:spPr>
          <a:xfrm>
            <a:off x="6772816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0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80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FFF11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7" name="object 1777"/>
          <p:cNvSpPr/>
          <p:nvPr/>
        </p:nvSpPr>
        <p:spPr>
          <a:xfrm>
            <a:off x="6665051" y="220228"/>
            <a:ext cx="141135" cy="138163"/>
          </a:xfrm>
          <a:custGeom>
            <a:avLst/>
            <a:gdLst/>
            <a:ahLst/>
            <a:cxnLst/>
            <a:rect l="l" t="t" r="r" b="b"/>
            <a:pathLst>
              <a:path w="141135" h="138163">
                <a:moveTo>
                  <a:pt x="0" y="138163"/>
                </a:moveTo>
                <a:lnTo>
                  <a:pt x="90970" y="138163"/>
                </a:lnTo>
                <a:lnTo>
                  <a:pt x="141135" y="0"/>
                </a:lnTo>
                <a:lnTo>
                  <a:pt x="50165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3E3F9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8" name="object 1778"/>
          <p:cNvSpPr/>
          <p:nvPr/>
        </p:nvSpPr>
        <p:spPr>
          <a:xfrm>
            <a:off x="6557286" y="220228"/>
            <a:ext cx="141135" cy="138163"/>
          </a:xfrm>
          <a:custGeom>
            <a:avLst/>
            <a:gdLst/>
            <a:ahLst/>
            <a:cxnLst/>
            <a:rect l="l" t="t" r="r" b="b"/>
            <a:pathLst>
              <a:path w="141135" h="138163">
                <a:moveTo>
                  <a:pt x="0" y="138163"/>
                </a:moveTo>
                <a:lnTo>
                  <a:pt x="90970" y="138163"/>
                </a:lnTo>
                <a:lnTo>
                  <a:pt x="141135" y="0"/>
                </a:lnTo>
                <a:lnTo>
                  <a:pt x="50165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26A8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9" name="object 1779"/>
          <p:cNvSpPr/>
          <p:nvPr/>
        </p:nvSpPr>
        <p:spPr>
          <a:xfrm>
            <a:off x="6449308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1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80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F485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0" name="object 1780"/>
          <p:cNvSpPr/>
          <p:nvPr/>
        </p:nvSpPr>
        <p:spPr>
          <a:xfrm>
            <a:off x="6340270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0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68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EC32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1" name="object 1781"/>
          <p:cNvSpPr/>
          <p:nvPr/>
        </p:nvSpPr>
        <p:spPr>
          <a:xfrm>
            <a:off x="7034897" y="230430"/>
            <a:ext cx="48463" cy="61633"/>
          </a:xfrm>
          <a:custGeom>
            <a:avLst/>
            <a:gdLst/>
            <a:ahLst/>
            <a:cxnLst/>
            <a:rect l="l" t="t" r="r" b="b"/>
            <a:pathLst>
              <a:path w="48463" h="61633">
                <a:moveTo>
                  <a:pt x="18491" y="0"/>
                </a:moveTo>
                <a:lnTo>
                  <a:pt x="18491" y="35496"/>
                </a:lnTo>
                <a:lnTo>
                  <a:pt x="24231" y="35496"/>
                </a:lnTo>
                <a:lnTo>
                  <a:pt x="24231" y="20408"/>
                </a:lnTo>
                <a:lnTo>
                  <a:pt x="27635" y="20408"/>
                </a:lnTo>
                <a:lnTo>
                  <a:pt x="31242" y="20827"/>
                </a:lnTo>
                <a:lnTo>
                  <a:pt x="33794" y="22745"/>
                </a:lnTo>
                <a:lnTo>
                  <a:pt x="34645" y="15519"/>
                </a:lnTo>
                <a:lnTo>
                  <a:pt x="24231" y="15519"/>
                </a:lnTo>
                <a:lnTo>
                  <a:pt x="24231" y="4673"/>
                </a:lnTo>
                <a:lnTo>
                  <a:pt x="18491" y="0"/>
                </a:lnTo>
                <a:close/>
              </a:path>
              <a:path w="48463" h="61633">
                <a:moveTo>
                  <a:pt x="54622" y="42938"/>
                </a:moveTo>
                <a:lnTo>
                  <a:pt x="58877" y="38900"/>
                </a:lnTo>
                <a:lnTo>
                  <a:pt x="61645" y="33591"/>
                </a:lnTo>
                <a:lnTo>
                  <a:pt x="64617" y="28270"/>
                </a:lnTo>
                <a:lnTo>
                  <a:pt x="66103" y="22961"/>
                </a:lnTo>
                <a:lnTo>
                  <a:pt x="66103" y="11480"/>
                </a:lnTo>
                <a:lnTo>
                  <a:pt x="64617" y="5956"/>
                </a:lnTo>
                <a:lnTo>
                  <a:pt x="61645" y="634"/>
                </a:lnTo>
                <a:lnTo>
                  <a:pt x="58661" y="-4673"/>
                </a:lnTo>
                <a:lnTo>
                  <a:pt x="54622" y="-8712"/>
                </a:lnTo>
                <a:lnTo>
                  <a:pt x="49314" y="-11480"/>
                </a:lnTo>
                <a:lnTo>
                  <a:pt x="43992" y="-14452"/>
                </a:lnTo>
                <a:lnTo>
                  <a:pt x="38684" y="-15722"/>
                </a:lnTo>
                <a:lnTo>
                  <a:pt x="27635" y="-15722"/>
                </a:lnTo>
                <a:lnTo>
                  <a:pt x="22098" y="-14452"/>
                </a:lnTo>
                <a:lnTo>
                  <a:pt x="16789" y="-11480"/>
                </a:lnTo>
                <a:lnTo>
                  <a:pt x="11480" y="-8712"/>
                </a:lnTo>
                <a:lnTo>
                  <a:pt x="7442" y="-4673"/>
                </a:lnTo>
                <a:lnTo>
                  <a:pt x="4457" y="634"/>
                </a:lnTo>
                <a:lnTo>
                  <a:pt x="1485" y="5956"/>
                </a:lnTo>
                <a:lnTo>
                  <a:pt x="0" y="11480"/>
                </a:lnTo>
                <a:lnTo>
                  <a:pt x="0" y="22961"/>
                </a:lnTo>
                <a:lnTo>
                  <a:pt x="1485" y="28270"/>
                </a:lnTo>
                <a:lnTo>
                  <a:pt x="4457" y="33591"/>
                </a:lnTo>
                <a:lnTo>
                  <a:pt x="7442" y="38900"/>
                </a:lnTo>
                <a:lnTo>
                  <a:pt x="5524" y="21894"/>
                </a:lnTo>
                <a:lnTo>
                  <a:pt x="5524" y="12331"/>
                </a:lnTo>
                <a:lnTo>
                  <a:pt x="6807" y="7873"/>
                </a:lnTo>
                <a:lnTo>
                  <a:pt x="9144" y="3403"/>
                </a:lnTo>
                <a:lnTo>
                  <a:pt x="11696" y="-1054"/>
                </a:lnTo>
                <a:lnTo>
                  <a:pt x="15087" y="-4457"/>
                </a:lnTo>
                <a:lnTo>
                  <a:pt x="19558" y="-6794"/>
                </a:lnTo>
                <a:lnTo>
                  <a:pt x="24015" y="-9131"/>
                </a:lnTo>
                <a:lnTo>
                  <a:pt x="28473" y="-10414"/>
                </a:lnTo>
                <a:lnTo>
                  <a:pt x="37617" y="-10414"/>
                </a:lnTo>
                <a:lnTo>
                  <a:pt x="42087" y="-9131"/>
                </a:lnTo>
                <a:lnTo>
                  <a:pt x="46545" y="-6794"/>
                </a:lnTo>
                <a:lnTo>
                  <a:pt x="51015" y="-4457"/>
                </a:lnTo>
                <a:lnTo>
                  <a:pt x="54419" y="-1054"/>
                </a:lnTo>
                <a:lnTo>
                  <a:pt x="56756" y="3403"/>
                </a:lnTo>
                <a:lnTo>
                  <a:pt x="59309" y="7873"/>
                </a:lnTo>
                <a:lnTo>
                  <a:pt x="60579" y="12331"/>
                </a:lnTo>
                <a:lnTo>
                  <a:pt x="60579" y="21894"/>
                </a:lnTo>
                <a:lnTo>
                  <a:pt x="59309" y="26568"/>
                </a:lnTo>
                <a:lnTo>
                  <a:pt x="56959" y="30822"/>
                </a:lnTo>
                <a:lnTo>
                  <a:pt x="54419" y="35293"/>
                </a:lnTo>
                <a:lnTo>
                  <a:pt x="51015" y="38684"/>
                </a:lnTo>
                <a:lnTo>
                  <a:pt x="46761" y="41020"/>
                </a:lnTo>
                <a:lnTo>
                  <a:pt x="42291" y="43573"/>
                </a:lnTo>
                <a:lnTo>
                  <a:pt x="37833" y="44640"/>
                </a:lnTo>
                <a:lnTo>
                  <a:pt x="28270" y="44640"/>
                </a:lnTo>
                <a:lnTo>
                  <a:pt x="23799" y="43573"/>
                </a:lnTo>
                <a:lnTo>
                  <a:pt x="19342" y="41020"/>
                </a:lnTo>
                <a:lnTo>
                  <a:pt x="15087" y="38684"/>
                </a:lnTo>
                <a:lnTo>
                  <a:pt x="11696" y="35293"/>
                </a:lnTo>
                <a:lnTo>
                  <a:pt x="16573" y="45910"/>
                </a:lnTo>
                <a:lnTo>
                  <a:pt x="21894" y="48679"/>
                </a:lnTo>
                <a:lnTo>
                  <a:pt x="27419" y="50164"/>
                </a:lnTo>
                <a:lnTo>
                  <a:pt x="38684" y="50164"/>
                </a:lnTo>
                <a:lnTo>
                  <a:pt x="44208" y="48679"/>
                </a:lnTo>
                <a:lnTo>
                  <a:pt x="49517" y="45910"/>
                </a:lnTo>
                <a:lnTo>
                  <a:pt x="54622" y="42938"/>
                </a:lnTo>
                <a:close/>
              </a:path>
              <a:path w="48463" h="61633">
                <a:moveTo>
                  <a:pt x="16573" y="45910"/>
                </a:moveTo>
                <a:lnTo>
                  <a:pt x="11696" y="35293"/>
                </a:lnTo>
                <a:lnTo>
                  <a:pt x="9144" y="30822"/>
                </a:lnTo>
                <a:lnTo>
                  <a:pt x="6807" y="26568"/>
                </a:lnTo>
                <a:lnTo>
                  <a:pt x="5524" y="21894"/>
                </a:lnTo>
                <a:lnTo>
                  <a:pt x="7442" y="38900"/>
                </a:lnTo>
                <a:lnTo>
                  <a:pt x="11480" y="42938"/>
                </a:lnTo>
                <a:lnTo>
                  <a:pt x="16573" y="45910"/>
                </a:lnTo>
                <a:close/>
              </a:path>
              <a:path w="48463" h="61633">
                <a:moveTo>
                  <a:pt x="24231" y="4673"/>
                </a:moveTo>
                <a:lnTo>
                  <a:pt x="33578" y="4673"/>
                </a:lnTo>
                <a:lnTo>
                  <a:pt x="35496" y="4889"/>
                </a:lnTo>
                <a:lnTo>
                  <a:pt x="38900" y="7226"/>
                </a:lnTo>
                <a:lnTo>
                  <a:pt x="39954" y="9994"/>
                </a:lnTo>
                <a:lnTo>
                  <a:pt x="38049" y="14033"/>
                </a:lnTo>
                <a:lnTo>
                  <a:pt x="34645" y="15519"/>
                </a:lnTo>
                <a:lnTo>
                  <a:pt x="33794" y="22745"/>
                </a:lnTo>
                <a:lnTo>
                  <a:pt x="35712" y="25514"/>
                </a:lnTo>
                <a:lnTo>
                  <a:pt x="38265" y="29756"/>
                </a:lnTo>
                <a:lnTo>
                  <a:pt x="41452" y="35496"/>
                </a:lnTo>
                <a:lnTo>
                  <a:pt x="48463" y="35496"/>
                </a:lnTo>
                <a:lnTo>
                  <a:pt x="43992" y="28486"/>
                </a:lnTo>
                <a:lnTo>
                  <a:pt x="42087" y="25298"/>
                </a:lnTo>
                <a:lnTo>
                  <a:pt x="38900" y="21475"/>
                </a:lnTo>
                <a:lnTo>
                  <a:pt x="35712" y="19557"/>
                </a:lnTo>
                <a:lnTo>
                  <a:pt x="38900" y="19342"/>
                </a:lnTo>
                <a:lnTo>
                  <a:pt x="43141" y="16370"/>
                </a:lnTo>
                <a:lnTo>
                  <a:pt x="45910" y="12115"/>
                </a:lnTo>
                <a:lnTo>
                  <a:pt x="45910" y="7658"/>
                </a:lnTo>
                <a:lnTo>
                  <a:pt x="44208" y="4470"/>
                </a:lnTo>
                <a:lnTo>
                  <a:pt x="41656" y="1485"/>
                </a:lnTo>
                <a:lnTo>
                  <a:pt x="38049" y="215"/>
                </a:lnTo>
                <a:lnTo>
                  <a:pt x="34861" y="0"/>
                </a:lnTo>
                <a:lnTo>
                  <a:pt x="18491" y="0"/>
                </a:lnTo>
                <a:lnTo>
                  <a:pt x="24231" y="467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7" name="object 1517"/>
          <p:cNvSpPr/>
          <p:nvPr/>
        </p:nvSpPr>
        <p:spPr>
          <a:xfrm>
            <a:off x="457200" y="4830356"/>
            <a:ext cx="3358794" cy="1373301"/>
          </a:xfrm>
          <a:custGeom>
            <a:avLst/>
            <a:gdLst/>
            <a:ahLst/>
            <a:cxnLst/>
            <a:rect l="l" t="t" r="r" b="b"/>
            <a:pathLst>
              <a:path w="3358794" h="1373301">
                <a:moveTo>
                  <a:pt x="0" y="1373301"/>
                </a:moveTo>
                <a:lnTo>
                  <a:pt x="3358794" y="1373301"/>
                </a:lnTo>
                <a:lnTo>
                  <a:pt x="3358794" y="0"/>
                </a:lnTo>
                <a:lnTo>
                  <a:pt x="0" y="0"/>
                </a:lnTo>
                <a:lnTo>
                  <a:pt x="0" y="1373301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8" name="object 1518"/>
          <p:cNvSpPr/>
          <p:nvPr/>
        </p:nvSpPr>
        <p:spPr>
          <a:xfrm>
            <a:off x="511004" y="5505795"/>
            <a:ext cx="543077" cy="427520"/>
          </a:xfrm>
          <a:custGeom>
            <a:avLst/>
            <a:gdLst/>
            <a:ahLst/>
            <a:cxnLst/>
            <a:rect l="l" t="t" r="r" b="b"/>
            <a:pathLst>
              <a:path w="543077" h="427520">
                <a:moveTo>
                  <a:pt x="542798" y="423176"/>
                </a:moveTo>
                <a:lnTo>
                  <a:pt x="543077" y="660"/>
                </a:lnTo>
                <a:lnTo>
                  <a:pt x="534860" y="0"/>
                </a:lnTo>
                <a:lnTo>
                  <a:pt x="787" y="12"/>
                </a:lnTo>
                <a:lnTo>
                  <a:pt x="76" y="8216"/>
                </a:lnTo>
                <a:lnTo>
                  <a:pt x="0" y="426872"/>
                </a:lnTo>
                <a:lnTo>
                  <a:pt x="3835" y="427494"/>
                </a:lnTo>
                <a:lnTo>
                  <a:pt x="542340" y="427520"/>
                </a:lnTo>
                <a:lnTo>
                  <a:pt x="542798" y="42317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9" name="object 1519"/>
          <p:cNvSpPr/>
          <p:nvPr/>
        </p:nvSpPr>
        <p:spPr>
          <a:xfrm>
            <a:off x="511841" y="5506689"/>
            <a:ext cx="541401" cy="425792"/>
          </a:xfrm>
          <a:custGeom>
            <a:avLst/>
            <a:gdLst/>
            <a:ahLst/>
            <a:cxnLst/>
            <a:rect l="l" t="t" r="r" b="b"/>
            <a:pathLst>
              <a:path w="541401" h="425792">
                <a:moveTo>
                  <a:pt x="38" y="48348"/>
                </a:moveTo>
                <a:lnTo>
                  <a:pt x="0" y="425424"/>
                </a:lnTo>
                <a:lnTo>
                  <a:pt x="2400" y="425792"/>
                </a:lnTo>
                <a:lnTo>
                  <a:pt x="540905" y="425780"/>
                </a:lnTo>
                <a:lnTo>
                  <a:pt x="541147" y="422884"/>
                </a:lnTo>
                <a:lnTo>
                  <a:pt x="541401" y="317"/>
                </a:lnTo>
                <a:lnTo>
                  <a:pt x="501751" y="0"/>
                </a:lnTo>
                <a:lnTo>
                  <a:pt x="495" y="0"/>
                </a:lnTo>
                <a:lnTo>
                  <a:pt x="38" y="48348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0" name="object 1520"/>
          <p:cNvSpPr/>
          <p:nvPr/>
        </p:nvSpPr>
        <p:spPr>
          <a:xfrm>
            <a:off x="858396" y="5755683"/>
            <a:ext cx="126898" cy="126885"/>
          </a:xfrm>
          <a:custGeom>
            <a:avLst/>
            <a:gdLst/>
            <a:ahLst/>
            <a:cxnLst/>
            <a:rect l="l" t="t" r="r" b="b"/>
            <a:pathLst>
              <a:path w="126898" h="126885">
                <a:moveTo>
                  <a:pt x="39992" y="122504"/>
                </a:moveTo>
                <a:lnTo>
                  <a:pt x="44843" y="124104"/>
                </a:lnTo>
                <a:lnTo>
                  <a:pt x="60629" y="126885"/>
                </a:lnTo>
                <a:lnTo>
                  <a:pt x="68707" y="126860"/>
                </a:lnTo>
                <a:lnTo>
                  <a:pt x="77533" y="125260"/>
                </a:lnTo>
                <a:lnTo>
                  <a:pt x="87782" y="122161"/>
                </a:lnTo>
                <a:lnTo>
                  <a:pt x="99910" y="115570"/>
                </a:lnTo>
                <a:lnTo>
                  <a:pt x="105067" y="111429"/>
                </a:lnTo>
                <a:lnTo>
                  <a:pt x="111226" y="105105"/>
                </a:lnTo>
                <a:lnTo>
                  <a:pt x="117652" y="96545"/>
                </a:lnTo>
                <a:lnTo>
                  <a:pt x="123431" y="84404"/>
                </a:lnTo>
                <a:lnTo>
                  <a:pt x="125958" y="74587"/>
                </a:lnTo>
                <a:lnTo>
                  <a:pt x="126898" y="64782"/>
                </a:lnTo>
                <a:lnTo>
                  <a:pt x="126212" y="52209"/>
                </a:lnTo>
                <a:lnTo>
                  <a:pt x="124053" y="43802"/>
                </a:lnTo>
                <a:lnTo>
                  <a:pt x="119849" y="34290"/>
                </a:lnTo>
                <a:lnTo>
                  <a:pt x="114160" y="25260"/>
                </a:lnTo>
                <a:lnTo>
                  <a:pt x="106807" y="16725"/>
                </a:lnTo>
                <a:lnTo>
                  <a:pt x="99098" y="10934"/>
                </a:lnTo>
                <a:lnTo>
                  <a:pt x="89865" y="5575"/>
                </a:lnTo>
                <a:lnTo>
                  <a:pt x="82283" y="2832"/>
                </a:lnTo>
                <a:lnTo>
                  <a:pt x="66205" y="0"/>
                </a:lnTo>
                <a:lnTo>
                  <a:pt x="56464" y="254"/>
                </a:lnTo>
                <a:lnTo>
                  <a:pt x="46088" y="2336"/>
                </a:lnTo>
                <a:lnTo>
                  <a:pt x="34772" y="6565"/>
                </a:lnTo>
                <a:lnTo>
                  <a:pt x="22390" y="14605"/>
                </a:lnTo>
                <a:lnTo>
                  <a:pt x="13525" y="24091"/>
                </a:lnTo>
                <a:lnTo>
                  <a:pt x="7607" y="32524"/>
                </a:lnTo>
                <a:lnTo>
                  <a:pt x="2552" y="44792"/>
                </a:lnTo>
                <a:lnTo>
                  <a:pt x="0" y="59220"/>
                </a:lnTo>
                <a:lnTo>
                  <a:pt x="431" y="73202"/>
                </a:lnTo>
                <a:lnTo>
                  <a:pt x="4521" y="87122"/>
                </a:lnTo>
                <a:lnTo>
                  <a:pt x="8242" y="95059"/>
                </a:lnTo>
                <a:lnTo>
                  <a:pt x="15316" y="104990"/>
                </a:lnTo>
                <a:lnTo>
                  <a:pt x="21539" y="111226"/>
                </a:lnTo>
                <a:lnTo>
                  <a:pt x="31305" y="118033"/>
                </a:lnTo>
                <a:lnTo>
                  <a:pt x="39992" y="122504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1" name="object 1521"/>
          <p:cNvSpPr/>
          <p:nvPr/>
        </p:nvSpPr>
        <p:spPr>
          <a:xfrm>
            <a:off x="858395" y="5556717"/>
            <a:ext cx="126847" cy="126987"/>
          </a:xfrm>
          <a:custGeom>
            <a:avLst/>
            <a:gdLst/>
            <a:ahLst/>
            <a:cxnLst/>
            <a:rect l="l" t="t" r="r" b="b"/>
            <a:pathLst>
              <a:path w="126847" h="126987">
                <a:moveTo>
                  <a:pt x="37934" y="121691"/>
                </a:moveTo>
                <a:lnTo>
                  <a:pt x="46240" y="124599"/>
                </a:lnTo>
                <a:lnTo>
                  <a:pt x="59207" y="126885"/>
                </a:lnTo>
                <a:lnTo>
                  <a:pt x="67970" y="126987"/>
                </a:lnTo>
                <a:lnTo>
                  <a:pt x="76771" y="125336"/>
                </a:lnTo>
                <a:lnTo>
                  <a:pt x="87045" y="122275"/>
                </a:lnTo>
                <a:lnTo>
                  <a:pt x="94983" y="118592"/>
                </a:lnTo>
                <a:lnTo>
                  <a:pt x="103809" y="112560"/>
                </a:lnTo>
                <a:lnTo>
                  <a:pt x="112826" y="103225"/>
                </a:lnTo>
                <a:lnTo>
                  <a:pt x="118694" y="94780"/>
                </a:lnTo>
                <a:lnTo>
                  <a:pt x="123431" y="84645"/>
                </a:lnTo>
                <a:lnTo>
                  <a:pt x="125907" y="74777"/>
                </a:lnTo>
                <a:lnTo>
                  <a:pt x="126847" y="64985"/>
                </a:lnTo>
                <a:lnTo>
                  <a:pt x="126212" y="52425"/>
                </a:lnTo>
                <a:lnTo>
                  <a:pt x="124485" y="45580"/>
                </a:lnTo>
                <a:lnTo>
                  <a:pt x="120891" y="36309"/>
                </a:lnTo>
                <a:lnTo>
                  <a:pt x="115341" y="26504"/>
                </a:lnTo>
                <a:lnTo>
                  <a:pt x="108635" y="18745"/>
                </a:lnTo>
                <a:lnTo>
                  <a:pt x="99809" y="11315"/>
                </a:lnTo>
                <a:lnTo>
                  <a:pt x="90589" y="5956"/>
                </a:lnTo>
                <a:lnTo>
                  <a:pt x="83680" y="3327"/>
                </a:lnTo>
                <a:lnTo>
                  <a:pt x="64782" y="0"/>
                </a:lnTo>
                <a:lnTo>
                  <a:pt x="55727" y="380"/>
                </a:lnTo>
                <a:lnTo>
                  <a:pt x="45326" y="2400"/>
                </a:lnTo>
                <a:lnTo>
                  <a:pt x="35166" y="6540"/>
                </a:lnTo>
                <a:lnTo>
                  <a:pt x="27584" y="10718"/>
                </a:lnTo>
                <a:lnTo>
                  <a:pt x="21132" y="15722"/>
                </a:lnTo>
                <a:lnTo>
                  <a:pt x="12674" y="24891"/>
                </a:lnTo>
                <a:lnTo>
                  <a:pt x="6502" y="34772"/>
                </a:lnTo>
                <a:lnTo>
                  <a:pt x="2539" y="45046"/>
                </a:lnTo>
                <a:lnTo>
                  <a:pt x="0" y="59423"/>
                </a:lnTo>
                <a:lnTo>
                  <a:pt x="431" y="73405"/>
                </a:lnTo>
                <a:lnTo>
                  <a:pt x="4038" y="85801"/>
                </a:lnTo>
                <a:lnTo>
                  <a:pt x="9397" y="96964"/>
                </a:lnTo>
                <a:lnTo>
                  <a:pt x="14109" y="103581"/>
                </a:lnTo>
                <a:lnTo>
                  <a:pt x="20891" y="110616"/>
                </a:lnTo>
                <a:lnTo>
                  <a:pt x="27965" y="116255"/>
                </a:lnTo>
                <a:lnTo>
                  <a:pt x="37934" y="121691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2" name="object 1522"/>
          <p:cNvSpPr/>
          <p:nvPr/>
        </p:nvSpPr>
        <p:spPr>
          <a:xfrm>
            <a:off x="658437" y="5883424"/>
            <a:ext cx="3797" cy="1371"/>
          </a:xfrm>
          <a:custGeom>
            <a:avLst/>
            <a:gdLst/>
            <a:ahLst/>
            <a:cxnLst/>
            <a:rect l="l" t="t" r="r" b="b"/>
            <a:pathLst>
              <a:path w="3797" h="1371">
                <a:moveTo>
                  <a:pt x="558" y="800"/>
                </a:moveTo>
                <a:lnTo>
                  <a:pt x="3797" y="1371"/>
                </a:lnTo>
                <a:lnTo>
                  <a:pt x="0" y="0"/>
                </a:lnTo>
                <a:lnTo>
                  <a:pt x="558" y="80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3" name="object 1523"/>
          <p:cNvSpPr/>
          <p:nvPr/>
        </p:nvSpPr>
        <p:spPr>
          <a:xfrm>
            <a:off x="697069" y="5883182"/>
            <a:ext cx="2514" cy="1574"/>
          </a:xfrm>
          <a:custGeom>
            <a:avLst/>
            <a:gdLst/>
            <a:ahLst/>
            <a:cxnLst/>
            <a:rect l="l" t="t" r="r" b="b"/>
            <a:pathLst>
              <a:path w="2514" h="1574">
                <a:moveTo>
                  <a:pt x="0" y="825"/>
                </a:moveTo>
                <a:lnTo>
                  <a:pt x="2451" y="1574"/>
                </a:lnTo>
                <a:lnTo>
                  <a:pt x="2514" y="0"/>
                </a:lnTo>
                <a:lnTo>
                  <a:pt x="0" y="82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4" name="object 1524"/>
          <p:cNvSpPr/>
          <p:nvPr/>
        </p:nvSpPr>
        <p:spPr>
          <a:xfrm>
            <a:off x="721238" y="5554427"/>
            <a:ext cx="69291" cy="330352"/>
          </a:xfrm>
          <a:custGeom>
            <a:avLst/>
            <a:gdLst/>
            <a:ahLst/>
            <a:cxnLst/>
            <a:rect l="l" t="t" r="r" b="b"/>
            <a:pathLst>
              <a:path w="69291" h="330352">
                <a:moveTo>
                  <a:pt x="7810" y="914"/>
                </a:moveTo>
                <a:lnTo>
                  <a:pt x="25146" y="863"/>
                </a:lnTo>
                <a:lnTo>
                  <a:pt x="68440" y="1117"/>
                </a:lnTo>
                <a:lnTo>
                  <a:pt x="68326" y="329399"/>
                </a:lnTo>
                <a:lnTo>
                  <a:pt x="0" y="329590"/>
                </a:lnTo>
                <a:lnTo>
                  <a:pt x="3073" y="330352"/>
                </a:lnTo>
                <a:lnTo>
                  <a:pt x="68884" y="330288"/>
                </a:lnTo>
                <a:lnTo>
                  <a:pt x="69253" y="326669"/>
                </a:lnTo>
                <a:lnTo>
                  <a:pt x="69291" y="571"/>
                </a:lnTo>
                <a:lnTo>
                  <a:pt x="61798" y="0"/>
                </a:lnTo>
                <a:lnTo>
                  <a:pt x="3263" y="114"/>
                </a:lnTo>
                <a:lnTo>
                  <a:pt x="7810" y="91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5" name="object 1525"/>
          <p:cNvSpPr/>
          <p:nvPr/>
        </p:nvSpPr>
        <p:spPr>
          <a:xfrm>
            <a:off x="724570" y="5862326"/>
            <a:ext cx="6451" cy="6502"/>
          </a:xfrm>
          <a:custGeom>
            <a:avLst/>
            <a:gdLst/>
            <a:ahLst/>
            <a:cxnLst/>
            <a:rect l="l" t="t" r="r" b="b"/>
            <a:pathLst>
              <a:path w="6451" h="6502">
                <a:moveTo>
                  <a:pt x="0" y="6045"/>
                </a:moveTo>
                <a:lnTo>
                  <a:pt x="355" y="6502"/>
                </a:lnTo>
                <a:lnTo>
                  <a:pt x="6007" y="2108"/>
                </a:lnTo>
                <a:lnTo>
                  <a:pt x="6451" y="0"/>
                </a:lnTo>
                <a:lnTo>
                  <a:pt x="0" y="604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6" name="object 1526"/>
          <p:cNvSpPr/>
          <p:nvPr/>
        </p:nvSpPr>
        <p:spPr>
          <a:xfrm>
            <a:off x="651582" y="5791940"/>
            <a:ext cx="55181" cy="54533"/>
          </a:xfrm>
          <a:custGeom>
            <a:avLst/>
            <a:gdLst/>
            <a:ahLst/>
            <a:cxnLst/>
            <a:rect l="l" t="t" r="r" b="b"/>
            <a:pathLst>
              <a:path w="55181" h="54533">
                <a:moveTo>
                  <a:pt x="16065" y="52184"/>
                </a:moveTo>
                <a:lnTo>
                  <a:pt x="25438" y="54533"/>
                </a:lnTo>
                <a:lnTo>
                  <a:pt x="32613" y="54140"/>
                </a:lnTo>
                <a:lnTo>
                  <a:pt x="40601" y="51371"/>
                </a:lnTo>
                <a:lnTo>
                  <a:pt x="48704" y="45173"/>
                </a:lnTo>
                <a:lnTo>
                  <a:pt x="52997" y="37998"/>
                </a:lnTo>
                <a:lnTo>
                  <a:pt x="55181" y="25387"/>
                </a:lnTo>
                <a:lnTo>
                  <a:pt x="53581" y="17830"/>
                </a:lnTo>
                <a:lnTo>
                  <a:pt x="49110" y="9804"/>
                </a:lnTo>
                <a:lnTo>
                  <a:pt x="41579" y="3251"/>
                </a:lnTo>
                <a:lnTo>
                  <a:pt x="34671" y="634"/>
                </a:lnTo>
                <a:lnTo>
                  <a:pt x="31356" y="50"/>
                </a:lnTo>
                <a:lnTo>
                  <a:pt x="22631" y="0"/>
                </a:lnTo>
                <a:lnTo>
                  <a:pt x="13246" y="3479"/>
                </a:lnTo>
                <a:lnTo>
                  <a:pt x="6819" y="9359"/>
                </a:lnTo>
                <a:lnTo>
                  <a:pt x="2971" y="14477"/>
                </a:lnTo>
                <a:lnTo>
                  <a:pt x="1701" y="17983"/>
                </a:lnTo>
                <a:lnTo>
                  <a:pt x="0" y="27381"/>
                </a:lnTo>
                <a:lnTo>
                  <a:pt x="1473" y="35699"/>
                </a:lnTo>
                <a:lnTo>
                  <a:pt x="4076" y="41338"/>
                </a:lnTo>
                <a:lnTo>
                  <a:pt x="7632" y="46316"/>
                </a:lnTo>
                <a:lnTo>
                  <a:pt x="16065" y="5218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7" name="object 1527"/>
          <p:cNvSpPr/>
          <p:nvPr/>
        </p:nvSpPr>
        <p:spPr>
          <a:xfrm>
            <a:off x="735509" y="5842412"/>
            <a:ext cx="7023" cy="13157"/>
          </a:xfrm>
          <a:custGeom>
            <a:avLst/>
            <a:gdLst/>
            <a:ahLst/>
            <a:cxnLst/>
            <a:rect l="l" t="t" r="r" b="b"/>
            <a:pathLst>
              <a:path w="7023" h="13157">
                <a:moveTo>
                  <a:pt x="0" y="13157"/>
                </a:moveTo>
                <a:lnTo>
                  <a:pt x="495" y="12877"/>
                </a:lnTo>
                <a:lnTo>
                  <a:pt x="6375" y="3619"/>
                </a:lnTo>
                <a:lnTo>
                  <a:pt x="7023" y="0"/>
                </a:lnTo>
                <a:lnTo>
                  <a:pt x="0" y="1315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8" name="object 1528"/>
          <p:cNvSpPr/>
          <p:nvPr/>
        </p:nvSpPr>
        <p:spPr>
          <a:xfrm>
            <a:off x="744527" y="5819611"/>
            <a:ext cx="2832" cy="15430"/>
          </a:xfrm>
          <a:custGeom>
            <a:avLst/>
            <a:gdLst/>
            <a:ahLst/>
            <a:cxnLst/>
            <a:rect l="l" t="t" r="r" b="b"/>
            <a:pathLst>
              <a:path w="2832" h="15430">
                <a:moveTo>
                  <a:pt x="0" y="15430"/>
                </a:moveTo>
                <a:lnTo>
                  <a:pt x="2832" y="368"/>
                </a:lnTo>
                <a:lnTo>
                  <a:pt x="2501" y="0"/>
                </a:lnTo>
                <a:lnTo>
                  <a:pt x="0" y="1543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9" name="object 1529"/>
          <p:cNvSpPr/>
          <p:nvPr/>
        </p:nvSpPr>
        <p:spPr>
          <a:xfrm>
            <a:off x="746653" y="5816630"/>
            <a:ext cx="381" cy="2984"/>
          </a:xfrm>
          <a:custGeom>
            <a:avLst/>
            <a:gdLst/>
            <a:ahLst/>
            <a:cxnLst/>
            <a:rect l="l" t="t" r="r" b="b"/>
            <a:pathLst>
              <a:path w="381" h="2984">
                <a:moveTo>
                  <a:pt x="0" y="2603"/>
                </a:moveTo>
                <a:lnTo>
                  <a:pt x="381" y="2984"/>
                </a:lnTo>
                <a:lnTo>
                  <a:pt x="152" y="0"/>
                </a:lnTo>
                <a:lnTo>
                  <a:pt x="0" y="260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0" name="object 1530"/>
          <p:cNvSpPr/>
          <p:nvPr/>
        </p:nvSpPr>
        <p:spPr>
          <a:xfrm>
            <a:off x="746447" y="5814659"/>
            <a:ext cx="355" cy="1968"/>
          </a:xfrm>
          <a:custGeom>
            <a:avLst/>
            <a:gdLst/>
            <a:ahLst/>
            <a:cxnLst/>
            <a:rect l="l" t="t" r="r" b="b"/>
            <a:pathLst>
              <a:path w="355" h="1968">
                <a:moveTo>
                  <a:pt x="0" y="1511"/>
                </a:moveTo>
                <a:lnTo>
                  <a:pt x="355" y="1968"/>
                </a:lnTo>
                <a:lnTo>
                  <a:pt x="139" y="0"/>
                </a:lnTo>
                <a:lnTo>
                  <a:pt x="0" y="151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1" name="object 1531"/>
          <p:cNvSpPr/>
          <p:nvPr/>
        </p:nvSpPr>
        <p:spPr>
          <a:xfrm>
            <a:off x="745178" y="5804688"/>
            <a:ext cx="279" cy="2006"/>
          </a:xfrm>
          <a:custGeom>
            <a:avLst/>
            <a:gdLst/>
            <a:ahLst/>
            <a:cxnLst/>
            <a:rect l="l" t="t" r="r" b="b"/>
            <a:pathLst>
              <a:path w="279" h="2006">
                <a:moveTo>
                  <a:pt x="0" y="2006"/>
                </a:moveTo>
                <a:lnTo>
                  <a:pt x="279" y="1955"/>
                </a:lnTo>
                <a:lnTo>
                  <a:pt x="88" y="0"/>
                </a:lnTo>
                <a:lnTo>
                  <a:pt x="0" y="20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2" name="object 1532"/>
          <p:cNvSpPr/>
          <p:nvPr/>
        </p:nvSpPr>
        <p:spPr>
          <a:xfrm>
            <a:off x="742995" y="5795994"/>
            <a:ext cx="2273" cy="8293"/>
          </a:xfrm>
          <a:custGeom>
            <a:avLst/>
            <a:gdLst/>
            <a:ahLst/>
            <a:cxnLst/>
            <a:rect l="l" t="t" r="r" b="b"/>
            <a:pathLst>
              <a:path w="2273" h="8293">
                <a:moveTo>
                  <a:pt x="0" y="2197"/>
                </a:moveTo>
                <a:lnTo>
                  <a:pt x="1955" y="8293"/>
                </a:lnTo>
                <a:lnTo>
                  <a:pt x="2273" y="6197"/>
                </a:lnTo>
                <a:lnTo>
                  <a:pt x="254" y="0"/>
                </a:lnTo>
                <a:lnTo>
                  <a:pt x="0" y="219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3" name="object 1533"/>
          <p:cNvSpPr/>
          <p:nvPr/>
        </p:nvSpPr>
        <p:spPr>
          <a:xfrm>
            <a:off x="737143" y="5784272"/>
            <a:ext cx="901" cy="2108"/>
          </a:xfrm>
          <a:custGeom>
            <a:avLst/>
            <a:gdLst/>
            <a:ahLst/>
            <a:cxnLst/>
            <a:rect l="l" t="t" r="r" b="b"/>
            <a:pathLst>
              <a:path w="901" h="2108">
                <a:moveTo>
                  <a:pt x="0" y="1346"/>
                </a:moveTo>
                <a:lnTo>
                  <a:pt x="609" y="2108"/>
                </a:lnTo>
                <a:lnTo>
                  <a:pt x="901" y="723"/>
                </a:lnTo>
                <a:lnTo>
                  <a:pt x="12" y="0"/>
                </a:lnTo>
                <a:lnTo>
                  <a:pt x="0" y="134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4" name="object 1534"/>
          <p:cNvSpPr/>
          <p:nvPr/>
        </p:nvSpPr>
        <p:spPr>
          <a:xfrm>
            <a:off x="731370" y="5776266"/>
            <a:ext cx="5613" cy="7658"/>
          </a:xfrm>
          <a:custGeom>
            <a:avLst/>
            <a:gdLst/>
            <a:ahLst/>
            <a:cxnLst/>
            <a:rect l="l" t="t" r="r" b="b"/>
            <a:pathLst>
              <a:path w="5613" h="7658">
                <a:moveTo>
                  <a:pt x="3936" y="3111"/>
                </a:moveTo>
                <a:lnTo>
                  <a:pt x="0" y="0"/>
                </a:lnTo>
                <a:lnTo>
                  <a:pt x="12" y="711"/>
                </a:lnTo>
                <a:lnTo>
                  <a:pt x="3086" y="3657"/>
                </a:lnTo>
                <a:lnTo>
                  <a:pt x="5359" y="7658"/>
                </a:lnTo>
                <a:lnTo>
                  <a:pt x="5613" y="6248"/>
                </a:lnTo>
                <a:lnTo>
                  <a:pt x="3936" y="311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5" name="object 1535"/>
          <p:cNvSpPr/>
          <p:nvPr/>
        </p:nvSpPr>
        <p:spPr>
          <a:xfrm>
            <a:off x="651578" y="5593029"/>
            <a:ext cx="55168" cy="54317"/>
          </a:xfrm>
          <a:custGeom>
            <a:avLst/>
            <a:gdLst/>
            <a:ahLst/>
            <a:cxnLst/>
            <a:rect l="l" t="t" r="r" b="b"/>
            <a:pathLst>
              <a:path w="55168" h="54317">
                <a:moveTo>
                  <a:pt x="14782" y="51409"/>
                </a:moveTo>
                <a:lnTo>
                  <a:pt x="23088" y="54317"/>
                </a:lnTo>
                <a:lnTo>
                  <a:pt x="33540" y="53975"/>
                </a:lnTo>
                <a:lnTo>
                  <a:pt x="41871" y="50749"/>
                </a:lnTo>
                <a:lnTo>
                  <a:pt x="48742" y="44627"/>
                </a:lnTo>
                <a:lnTo>
                  <a:pt x="53073" y="37503"/>
                </a:lnTo>
                <a:lnTo>
                  <a:pt x="55168" y="25590"/>
                </a:lnTo>
                <a:lnTo>
                  <a:pt x="53644" y="17335"/>
                </a:lnTo>
                <a:lnTo>
                  <a:pt x="49784" y="10121"/>
                </a:lnTo>
                <a:lnTo>
                  <a:pt x="42252" y="3568"/>
                </a:lnTo>
                <a:lnTo>
                  <a:pt x="36118" y="1041"/>
                </a:lnTo>
                <a:lnTo>
                  <a:pt x="29946" y="0"/>
                </a:lnTo>
                <a:lnTo>
                  <a:pt x="23101" y="12"/>
                </a:lnTo>
                <a:lnTo>
                  <a:pt x="14097" y="3073"/>
                </a:lnTo>
                <a:lnTo>
                  <a:pt x="8077" y="7810"/>
                </a:lnTo>
                <a:lnTo>
                  <a:pt x="2971" y="14668"/>
                </a:lnTo>
                <a:lnTo>
                  <a:pt x="1663" y="18122"/>
                </a:lnTo>
                <a:lnTo>
                  <a:pt x="0" y="27571"/>
                </a:lnTo>
                <a:lnTo>
                  <a:pt x="1117" y="33642"/>
                </a:lnTo>
                <a:lnTo>
                  <a:pt x="4076" y="41490"/>
                </a:lnTo>
                <a:lnTo>
                  <a:pt x="9626" y="47561"/>
                </a:lnTo>
                <a:lnTo>
                  <a:pt x="14782" y="5140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6" name="object 1536"/>
          <p:cNvSpPr/>
          <p:nvPr/>
        </p:nvSpPr>
        <p:spPr>
          <a:xfrm>
            <a:off x="724903" y="5618634"/>
            <a:ext cx="22428" cy="51523"/>
          </a:xfrm>
          <a:custGeom>
            <a:avLst/>
            <a:gdLst/>
            <a:ahLst/>
            <a:cxnLst/>
            <a:rect l="l" t="t" r="r" b="b"/>
            <a:pathLst>
              <a:path w="22428" h="51523">
                <a:moveTo>
                  <a:pt x="4622" y="46507"/>
                </a:moveTo>
                <a:lnTo>
                  <a:pt x="139" y="50012"/>
                </a:lnTo>
                <a:lnTo>
                  <a:pt x="0" y="51523"/>
                </a:lnTo>
                <a:lnTo>
                  <a:pt x="5219" y="47358"/>
                </a:lnTo>
                <a:lnTo>
                  <a:pt x="16979" y="28638"/>
                </a:lnTo>
                <a:lnTo>
                  <a:pt x="19532" y="18122"/>
                </a:lnTo>
                <a:lnTo>
                  <a:pt x="22428" y="2006"/>
                </a:lnTo>
                <a:lnTo>
                  <a:pt x="21767" y="0"/>
                </a:lnTo>
                <a:lnTo>
                  <a:pt x="21526" y="2628"/>
                </a:lnTo>
                <a:lnTo>
                  <a:pt x="18935" y="17271"/>
                </a:lnTo>
                <a:lnTo>
                  <a:pt x="16370" y="27825"/>
                </a:lnTo>
                <a:lnTo>
                  <a:pt x="4622" y="4650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7" name="object 1537"/>
          <p:cNvSpPr/>
          <p:nvPr/>
        </p:nvSpPr>
        <p:spPr>
          <a:xfrm>
            <a:off x="746298" y="5616380"/>
            <a:ext cx="381" cy="2260"/>
          </a:xfrm>
          <a:custGeom>
            <a:avLst/>
            <a:gdLst/>
            <a:ahLst/>
            <a:cxnLst/>
            <a:rect l="l" t="t" r="r" b="b"/>
            <a:pathLst>
              <a:path w="381" h="2260">
                <a:moveTo>
                  <a:pt x="0" y="1879"/>
                </a:moveTo>
                <a:lnTo>
                  <a:pt x="381" y="2260"/>
                </a:lnTo>
                <a:lnTo>
                  <a:pt x="25" y="0"/>
                </a:lnTo>
                <a:lnTo>
                  <a:pt x="0" y="187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8" name="object 1538"/>
          <p:cNvSpPr/>
          <p:nvPr/>
        </p:nvSpPr>
        <p:spPr>
          <a:xfrm>
            <a:off x="742472" y="5596699"/>
            <a:ext cx="3975" cy="19685"/>
          </a:xfrm>
          <a:custGeom>
            <a:avLst/>
            <a:gdLst/>
            <a:ahLst/>
            <a:cxnLst/>
            <a:rect l="l" t="t" r="r" b="b"/>
            <a:pathLst>
              <a:path w="3975" h="19685">
                <a:moveTo>
                  <a:pt x="1117" y="3581"/>
                </a:moveTo>
                <a:lnTo>
                  <a:pt x="1625" y="4457"/>
                </a:lnTo>
                <a:lnTo>
                  <a:pt x="3530" y="19278"/>
                </a:lnTo>
                <a:lnTo>
                  <a:pt x="3848" y="19684"/>
                </a:lnTo>
                <a:lnTo>
                  <a:pt x="3975" y="16497"/>
                </a:lnTo>
                <a:lnTo>
                  <a:pt x="2463" y="3873"/>
                </a:lnTo>
                <a:lnTo>
                  <a:pt x="0" y="0"/>
                </a:lnTo>
                <a:lnTo>
                  <a:pt x="1117" y="358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9" name="object 1539"/>
          <p:cNvSpPr/>
          <p:nvPr/>
        </p:nvSpPr>
        <p:spPr>
          <a:xfrm>
            <a:off x="741384" y="5594337"/>
            <a:ext cx="1079" cy="2362"/>
          </a:xfrm>
          <a:custGeom>
            <a:avLst/>
            <a:gdLst/>
            <a:ahLst/>
            <a:cxnLst/>
            <a:rect l="l" t="t" r="r" b="b"/>
            <a:pathLst>
              <a:path w="1079" h="2362">
                <a:moveTo>
                  <a:pt x="0" y="1257"/>
                </a:moveTo>
                <a:lnTo>
                  <a:pt x="1079" y="2362"/>
                </a:lnTo>
                <a:lnTo>
                  <a:pt x="901" y="634"/>
                </a:lnTo>
                <a:lnTo>
                  <a:pt x="50" y="0"/>
                </a:lnTo>
                <a:lnTo>
                  <a:pt x="0" y="125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0" name="object 1540"/>
          <p:cNvSpPr/>
          <p:nvPr/>
        </p:nvSpPr>
        <p:spPr>
          <a:xfrm>
            <a:off x="739806" y="5591100"/>
            <a:ext cx="1625" cy="3238"/>
          </a:xfrm>
          <a:custGeom>
            <a:avLst/>
            <a:gdLst/>
            <a:ahLst/>
            <a:cxnLst/>
            <a:rect l="l" t="t" r="r" b="b"/>
            <a:pathLst>
              <a:path w="1625" h="3238">
                <a:moveTo>
                  <a:pt x="457" y="2197"/>
                </a:moveTo>
                <a:lnTo>
                  <a:pt x="1625" y="3238"/>
                </a:lnTo>
                <a:lnTo>
                  <a:pt x="1447" y="1485"/>
                </a:lnTo>
                <a:lnTo>
                  <a:pt x="0" y="0"/>
                </a:lnTo>
                <a:lnTo>
                  <a:pt x="457" y="219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1" name="object 1541"/>
          <p:cNvSpPr/>
          <p:nvPr/>
        </p:nvSpPr>
        <p:spPr>
          <a:xfrm>
            <a:off x="733173" y="5578980"/>
            <a:ext cx="6413" cy="11836"/>
          </a:xfrm>
          <a:custGeom>
            <a:avLst/>
            <a:gdLst/>
            <a:ahLst/>
            <a:cxnLst/>
            <a:rect l="l" t="t" r="r" b="b"/>
            <a:pathLst>
              <a:path w="6413" h="11836">
                <a:moveTo>
                  <a:pt x="6210" y="11836"/>
                </a:moveTo>
                <a:lnTo>
                  <a:pt x="6413" y="10414"/>
                </a:lnTo>
                <a:lnTo>
                  <a:pt x="1574" y="800"/>
                </a:lnTo>
                <a:lnTo>
                  <a:pt x="0" y="0"/>
                </a:lnTo>
                <a:lnTo>
                  <a:pt x="6210" y="1183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2" name="object 1542"/>
          <p:cNvSpPr/>
          <p:nvPr/>
        </p:nvSpPr>
        <p:spPr>
          <a:xfrm>
            <a:off x="731304" y="5577189"/>
            <a:ext cx="1866" cy="1790"/>
          </a:xfrm>
          <a:custGeom>
            <a:avLst/>
            <a:gdLst/>
            <a:ahLst/>
            <a:cxnLst/>
            <a:rect l="l" t="t" r="r" b="b"/>
            <a:pathLst>
              <a:path w="1866" h="1790">
                <a:moveTo>
                  <a:pt x="673" y="1397"/>
                </a:moveTo>
                <a:lnTo>
                  <a:pt x="1866" y="1790"/>
                </a:lnTo>
                <a:lnTo>
                  <a:pt x="1574" y="774"/>
                </a:lnTo>
                <a:lnTo>
                  <a:pt x="0" y="0"/>
                </a:lnTo>
                <a:lnTo>
                  <a:pt x="673" y="139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3" name="object 1543"/>
          <p:cNvSpPr/>
          <p:nvPr/>
        </p:nvSpPr>
        <p:spPr>
          <a:xfrm>
            <a:off x="729418" y="5575406"/>
            <a:ext cx="1866" cy="1790"/>
          </a:xfrm>
          <a:custGeom>
            <a:avLst/>
            <a:gdLst/>
            <a:ahLst/>
            <a:cxnLst/>
            <a:rect l="l" t="t" r="r" b="b"/>
            <a:pathLst>
              <a:path w="1866" h="1790">
                <a:moveTo>
                  <a:pt x="673" y="1397"/>
                </a:moveTo>
                <a:lnTo>
                  <a:pt x="1866" y="1790"/>
                </a:lnTo>
                <a:lnTo>
                  <a:pt x="1574" y="774"/>
                </a:lnTo>
                <a:lnTo>
                  <a:pt x="0" y="0"/>
                </a:lnTo>
                <a:lnTo>
                  <a:pt x="673" y="139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4" name="object 1544"/>
          <p:cNvSpPr/>
          <p:nvPr/>
        </p:nvSpPr>
        <p:spPr>
          <a:xfrm>
            <a:off x="727628" y="5574125"/>
            <a:ext cx="1790" cy="1282"/>
          </a:xfrm>
          <a:custGeom>
            <a:avLst/>
            <a:gdLst/>
            <a:ahLst/>
            <a:cxnLst/>
            <a:rect l="l" t="t" r="r" b="b"/>
            <a:pathLst>
              <a:path w="1790" h="1282">
                <a:moveTo>
                  <a:pt x="507" y="838"/>
                </a:moveTo>
                <a:lnTo>
                  <a:pt x="1790" y="1282"/>
                </a:lnTo>
                <a:lnTo>
                  <a:pt x="1409" y="215"/>
                </a:lnTo>
                <a:lnTo>
                  <a:pt x="0" y="0"/>
                </a:lnTo>
                <a:lnTo>
                  <a:pt x="507" y="83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5" name="object 1545"/>
          <p:cNvSpPr/>
          <p:nvPr/>
        </p:nvSpPr>
        <p:spPr>
          <a:xfrm>
            <a:off x="725147" y="5571501"/>
            <a:ext cx="1612" cy="1079"/>
          </a:xfrm>
          <a:custGeom>
            <a:avLst/>
            <a:gdLst/>
            <a:ahLst/>
            <a:cxnLst/>
            <a:rect l="l" t="t" r="r" b="b"/>
            <a:pathLst>
              <a:path w="1612" h="1079">
                <a:moveTo>
                  <a:pt x="634" y="901"/>
                </a:moveTo>
                <a:lnTo>
                  <a:pt x="1612" y="1079"/>
                </a:lnTo>
                <a:lnTo>
                  <a:pt x="1587" y="279"/>
                </a:lnTo>
                <a:lnTo>
                  <a:pt x="0" y="0"/>
                </a:lnTo>
                <a:lnTo>
                  <a:pt x="634" y="90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6" name="object 1546"/>
          <p:cNvSpPr/>
          <p:nvPr/>
        </p:nvSpPr>
        <p:spPr>
          <a:xfrm>
            <a:off x="658436" y="5554450"/>
            <a:ext cx="2768" cy="1562"/>
          </a:xfrm>
          <a:custGeom>
            <a:avLst/>
            <a:gdLst/>
            <a:ahLst/>
            <a:cxnLst/>
            <a:rect l="l" t="t" r="r" b="b"/>
            <a:pathLst>
              <a:path w="2768" h="1562">
                <a:moveTo>
                  <a:pt x="0" y="1562"/>
                </a:moveTo>
                <a:lnTo>
                  <a:pt x="2768" y="558"/>
                </a:lnTo>
                <a:lnTo>
                  <a:pt x="368" y="0"/>
                </a:lnTo>
                <a:lnTo>
                  <a:pt x="0" y="156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7" name="object 1547"/>
          <p:cNvSpPr/>
          <p:nvPr/>
        </p:nvSpPr>
        <p:spPr>
          <a:xfrm>
            <a:off x="696059" y="5554615"/>
            <a:ext cx="3594" cy="1511"/>
          </a:xfrm>
          <a:custGeom>
            <a:avLst/>
            <a:gdLst/>
            <a:ahLst/>
            <a:cxnLst/>
            <a:rect l="l" t="t" r="r" b="b"/>
            <a:pathLst>
              <a:path w="3594" h="1511">
                <a:moveTo>
                  <a:pt x="3594" y="1511"/>
                </a:moveTo>
                <a:lnTo>
                  <a:pt x="3022" y="533"/>
                </a:lnTo>
                <a:lnTo>
                  <a:pt x="0" y="0"/>
                </a:lnTo>
                <a:lnTo>
                  <a:pt x="3594" y="151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8" name="object 1548"/>
          <p:cNvSpPr/>
          <p:nvPr/>
        </p:nvSpPr>
        <p:spPr>
          <a:xfrm>
            <a:off x="652421" y="5792514"/>
            <a:ext cx="53530" cy="53111"/>
          </a:xfrm>
          <a:custGeom>
            <a:avLst/>
            <a:gdLst/>
            <a:ahLst/>
            <a:cxnLst/>
            <a:rect l="l" t="t" r="r" b="b"/>
            <a:pathLst>
              <a:path w="53530" h="53111">
                <a:moveTo>
                  <a:pt x="16078" y="51015"/>
                </a:moveTo>
                <a:lnTo>
                  <a:pt x="23952" y="53111"/>
                </a:lnTo>
                <a:lnTo>
                  <a:pt x="31165" y="52755"/>
                </a:lnTo>
                <a:lnTo>
                  <a:pt x="39166" y="49949"/>
                </a:lnTo>
                <a:lnTo>
                  <a:pt x="47269" y="43789"/>
                </a:lnTo>
                <a:lnTo>
                  <a:pt x="51561" y="36614"/>
                </a:lnTo>
                <a:lnTo>
                  <a:pt x="53530" y="25425"/>
                </a:lnTo>
                <a:lnTo>
                  <a:pt x="51892" y="17843"/>
                </a:lnTo>
                <a:lnTo>
                  <a:pt x="47421" y="9829"/>
                </a:lnTo>
                <a:lnTo>
                  <a:pt x="39890" y="3276"/>
                </a:lnTo>
                <a:lnTo>
                  <a:pt x="32994" y="609"/>
                </a:lnTo>
                <a:lnTo>
                  <a:pt x="26568" y="0"/>
                </a:lnTo>
                <a:lnTo>
                  <a:pt x="22390" y="279"/>
                </a:lnTo>
                <a:lnTo>
                  <a:pt x="13017" y="3708"/>
                </a:lnTo>
                <a:lnTo>
                  <a:pt x="6578" y="9639"/>
                </a:lnTo>
                <a:lnTo>
                  <a:pt x="2730" y="14757"/>
                </a:lnTo>
                <a:lnTo>
                  <a:pt x="1422" y="18211"/>
                </a:lnTo>
                <a:lnTo>
                  <a:pt x="0" y="26250"/>
                </a:lnTo>
                <a:lnTo>
                  <a:pt x="1435" y="34531"/>
                </a:lnTo>
                <a:lnTo>
                  <a:pt x="4038" y="40157"/>
                </a:lnTo>
                <a:lnTo>
                  <a:pt x="7632" y="45135"/>
                </a:lnTo>
                <a:lnTo>
                  <a:pt x="16078" y="5101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9" name="object 1549"/>
          <p:cNvSpPr/>
          <p:nvPr/>
        </p:nvSpPr>
        <p:spPr>
          <a:xfrm>
            <a:off x="652412" y="5593821"/>
            <a:ext cx="53492" cy="52730"/>
          </a:xfrm>
          <a:custGeom>
            <a:avLst/>
            <a:gdLst/>
            <a:ahLst/>
            <a:cxnLst/>
            <a:rect l="l" t="t" r="r" b="b"/>
            <a:pathLst>
              <a:path w="53492" h="52730">
                <a:moveTo>
                  <a:pt x="14757" y="50012"/>
                </a:moveTo>
                <a:lnTo>
                  <a:pt x="17487" y="51193"/>
                </a:lnTo>
                <a:lnTo>
                  <a:pt x="26212" y="52730"/>
                </a:lnTo>
                <a:lnTo>
                  <a:pt x="32156" y="52336"/>
                </a:lnTo>
                <a:lnTo>
                  <a:pt x="40449" y="49098"/>
                </a:lnTo>
                <a:lnTo>
                  <a:pt x="47358" y="43002"/>
                </a:lnTo>
                <a:lnTo>
                  <a:pt x="51638" y="35852"/>
                </a:lnTo>
                <a:lnTo>
                  <a:pt x="53492" y="25349"/>
                </a:lnTo>
                <a:lnTo>
                  <a:pt x="51955" y="17132"/>
                </a:lnTo>
                <a:lnTo>
                  <a:pt x="48107" y="9880"/>
                </a:lnTo>
                <a:lnTo>
                  <a:pt x="40576" y="3378"/>
                </a:lnTo>
                <a:lnTo>
                  <a:pt x="34442" y="838"/>
                </a:lnTo>
                <a:lnTo>
                  <a:pt x="29667" y="0"/>
                </a:lnTo>
                <a:lnTo>
                  <a:pt x="22872" y="25"/>
                </a:lnTo>
                <a:lnTo>
                  <a:pt x="13855" y="3136"/>
                </a:lnTo>
                <a:lnTo>
                  <a:pt x="7810" y="7810"/>
                </a:lnTo>
                <a:lnTo>
                  <a:pt x="2692" y="14719"/>
                </a:lnTo>
                <a:lnTo>
                  <a:pt x="1422" y="18186"/>
                </a:lnTo>
                <a:lnTo>
                  <a:pt x="0" y="26225"/>
                </a:lnTo>
                <a:lnTo>
                  <a:pt x="1092" y="32245"/>
                </a:lnTo>
                <a:lnTo>
                  <a:pt x="4089" y="40106"/>
                </a:lnTo>
                <a:lnTo>
                  <a:pt x="9601" y="46164"/>
                </a:lnTo>
                <a:lnTo>
                  <a:pt x="14757" y="5001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0" name="object 1550"/>
          <p:cNvSpPr/>
          <p:nvPr/>
        </p:nvSpPr>
        <p:spPr>
          <a:xfrm>
            <a:off x="858055" y="5755186"/>
            <a:ext cx="127317" cy="127749"/>
          </a:xfrm>
          <a:custGeom>
            <a:avLst/>
            <a:gdLst/>
            <a:ahLst/>
            <a:cxnLst/>
            <a:rect l="l" t="t" r="r" b="b"/>
            <a:pathLst>
              <a:path w="127317" h="127749">
                <a:moveTo>
                  <a:pt x="7721" y="33553"/>
                </a:moveTo>
                <a:lnTo>
                  <a:pt x="10147" y="29019"/>
                </a:lnTo>
                <a:lnTo>
                  <a:pt x="10261" y="28828"/>
                </a:lnTo>
                <a:lnTo>
                  <a:pt x="13436" y="24777"/>
                </a:lnTo>
                <a:lnTo>
                  <a:pt x="16611" y="20726"/>
                </a:lnTo>
                <a:lnTo>
                  <a:pt x="20548" y="17043"/>
                </a:lnTo>
                <a:lnTo>
                  <a:pt x="24371" y="13550"/>
                </a:lnTo>
                <a:lnTo>
                  <a:pt x="28829" y="10604"/>
                </a:lnTo>
                <a:lnTo>
                  <a:pt x="33147" y="7772"/>
                </a:lnTo>
                <a:lnTo>
                  <a:pt x="33337" y="7670"/>
                </a:lnTo>
                <a:lnTo>
                  <a:pt x="38100" y="5575"/>
                </a:lnTo>
                <a:lnTo>
                  <a:pt x="42811" y="3505"/>
                </a:lnTo>
                <a:lnTo>
                  <a:pt x="43027" y="3454"/>
                </a:lnTo>
                <a:lnTo>
                  <a:pt x="48031" y="2197"/>
                </a:lnTo>
                <a:lnTo>
                  <a:pt x="52997" y="914"/>
                </a:lnTo>
                <a:lnTo>
                  <a:pt x="53225" y="863"/>
                </a:lnTo>
                <a:lnTo>
                  <a:pt x="58343" y="457"/>
                </a:lnTo>
                <a:lnTo>
                  <a:pt x="63512" y="12"/>
                </a:lnTo>
                <a:lnTo>
                  <a:pt x="68922" y="431"/>
                </a:lnTo>
                <a:lnTo>
                  <a:pt x="74066" y="863"/>
                </a:lnTo>
                <a:lnTo>
                  <a:pt x="79273" y="2171"/>
                </a:lnTo>
                <a:lnTo>
                  <a:pt x="84264" y="3454"/>
                </a:lnTo>
                <a:lnTo>
                  <a:pt x="89192" y="5587"/>
                </a:lnTo>
                <a:lnTo>
                  <a:pt x="93967" y="7658"/>
                </a:lnTo>
                <a:lnTo>
                  <a:pt x="94119" y="7772"/>
                </a:lnTo>
                <a:lnTo>
                  <a:pt x="98450" y="10591"/>
                </a:lnTo>
                <a:lnTo>
                  <a:pt x="102781" y="13423"/>
                </a:lnTo>
                <a:lnTo>
                  <a:pt x="102971" y="13538"/>
                </a:lnTo>
                <a:lnTo>
                  <a:pt x="106781" y="17068"/>
                </a:lnTo>
                <a:lnTo>
                  <a:pt x="110553" y="20535"/>
                </a:lnTo>
                <a:lnTo>
                  <a:pt x="110566" y="20764"/>
                </a:lnTo>
                <a:lnTo>
                  <a:pt x="113893" y="24764"/>
                </a:lnTo>
                <a:lnTo>
                  <a:pt x="115404" y="26657"/>
                </a:lnTo>
                <a:lnTo>
                  <a:pt x="115239" y="26847"/>
                </a:lnTo>
                <a:lnTo>
                  <a:pt x="116624" y="28930"/>
                </a:lnTo>
                <a:lnTo>
                  <a:pt x="118135" y="31267"/>
                </a:lnTo>
                <a:lnTo>
                  <a:pt x="118414" y="31178"/>
                </a:lnTo>
                <a:lnTo>
                  <a:pt x="119621" y="33591"/>
                </a:lnTo>
                <a:lnTo>
                  <a:pt x="122008" y="38214"/>
                </a:lnTo>
                <a:lnTo>
                  <a:pt x="123850" y="43192"/>
                </a:lnTo>
                <a:lnTo>
                  <a:pt x="125526" y="48094"/>
                </a:lnTo>
                <a:lnTo>
                  <a:pt x="126441" y="53390"/>
                </a:lnTo>
                <a:lnTo>
                  <a:pt x="127292" y="58458"/>
                </a:lnTo>
                <a:lnTo>
                  <a:pt x="127317" y="63804"/>
                </a:lnTo>
                <a:lnTo>
                  <a:pt x="127279" y="69024"/>
                </a:lnTo>
                <a:lnTo>
                  <a:pt x="127279" y="69240"/>
                </a:lnTo>
                <a:lnTo>
                  <a:pt x="126428" y="74358"/>
                </a:lnTo>
                <a:lnTo>
                  <a:pt x="125603" y="79476"/>
                </a:lnTo>
                <a:lnTo>
                  <a:pt x="125526" y="79679"/>
                </a:lnTo>
                <a:lnTo>
                  <a:pt x="123837" y="84556"/>
                </a:lnTo>
                <a:lnTo>
                  <a:pt x="122186" y="89446"/>
                </a:lnTo>
                <a:lnTo>
                  <a:pt x="122097" y="89649"/>
                </a:lnTo>
                <a:lnTo>
                  <a:pt x="119646" y="94170"/>
                </a:lnTo>
                <a:lnTo>
                  <a:pt x="117170" y="98742"/>
                </a:lnTo>
                <a:lnTo>
                  <a:pt x="117055" y="98894"/>
                </a:lnTo>
                <a:lnTo>
                  <a:pt x="113868" y="102984"/>
                </a:lnTo>
                <a:lnTo>
                  <a:pt x="110693" y="107073"/>
                </a:lnTo>
                <a:lnTo>
                  <a:pt x="110578" y="107226"/>
                </a:lnTo>
                <a:lnTo>
                  <a:pt x="106768" y="110718"/>
                </a:lnTo>
                <a:lnTo>
                  <a:pt x="102946" y="114211"/>
                </a:lnTo>
                <a:lnTo>
                  <a:pt x="102793" y="114363"/>
                </a:lnTo>
                <a:lnTo>
                  <a:pt x="98475" y="117157"/>
                </a:lnTo>
                <a:lnTo>
                  <a:pt x="94157" y="119989"/>
                </a:lnTo>
                <a:lnTo>
                  <a:pt x="93954" y="119951"/>
                </a:lnTo>
                <a:lnTo>
                  <a:pt x="89217" y="122186"/>
                </a:lnTo>
                <a:lnTo>
                  <a:pt x="87109" y="123177"/>
                </a:lnTo>
                <a:lnTo>
                  <a:pt x="86931" y="122974"/>
                </a:lnTo>
                <a:lnTo>
                  <a:pt x="84632" y="123748"/>
                </a:lnTo>
                <a:lnTo>
                  <a:pt x="81927" y="124675"/>
                </a:lnTo>
                <a:lnTo>
                  <a:pt x="81927" y="124980"/>
                </a:lnTo>
                <a:lnTo>
                  <a:pt x="79222" y="125602"/>
                </a:lnTo>
                <a:lnTo>
                  <a:pt x="74155" y="126733"/>
                </a:lnTo>
                <a:lnTo>
                  <a:pt x="74041" y="126885"/>
                </a:lnTo>
                <a:lnTo>
                  <a:pt x="68910" y="127342"/>
                </a:lnTo>
                <a:lnTo>
                  <a:pt x="63754" y="127749"/>
                </a:lnTo>
                <a:lnTo>
                  <a:pt x="63538" y="127749"/>
                </a:lnTo>
                <a:lnTo>
                  <a:pt x="58394" y="127330"/>
                </a:lnTo>
                <a:lnTo>
                  <a:pt x="53251" y="126898"/>
                </a:lnTo>
                <a:lnTo>
                  <a:pt x="48031" y="125590"/>
                </a:lnTo>
                <a:lnTo>
                  <a:pt x="43002" y="124307"/>
                </a:lnTo>
                <a:lnTo>
                  <a:pt x="42799" y="124218"/>
                </a:lnTo>
                <a:lnTo>
                  <a:pt x="38074" y="122161"/>
                </a:lnTo>
                <a:lnTo>
                  <a:pt x="33350" y="120103"/>
                </a:lnTo>
                <a:lnTo>
                  <a:pt x="33185" y="119989"/>
                </a:lnTo>
                <a:lnTo>
                  <a:pt x="28867" y="117157"/>
                </a:lnTo>
                <a:lnTo>
                  <a:pt x="24879" y="114617"/>
                </a:lnTo>
                <a:lnTo>
                  <a:pt x="25082" y="114211"/>
                </a:lnTo>
                <a:lnTo>
                  <a:pt x="21297" y="111302"/>
                </a:lnTo>
                <a:lnTo>
                  <a:pt x="20916" y="110985"/>
                </a:lnTo>
                <a:lnTo>
                  <a:pt x="20523" y="110693"/>
                </a:lnTo>
                <a:lnTo>
                  <a:pt x="16941" y="106895"/>
                </a:lnTo>
                <a:lnTo>
                  <a:pt x="16560" y="107048"/>
                </a:lnTo>
                <a:lnTo>
                  <a:pt x="13423" y="102984"/>
                </a:lnTo>
                <a:lnTo>
                  <a:pt x="10236" y="98882"/>
                </a:lnTo>
                <a:lnTo>
                  <a:pt x="7645" y="94170"/>
                </a:lnTo>
                <a:lnTo>
                  <a:pt x="5207" y="89611"/>
                </a:lnTo>
                <a:lnTo>
                  <a:pt x="3467" y="84569"/>
                </a:lnTo>
                <a:lnTo>
                  <a:pt x="1778" y="79667"/>
                </a:lnTo>
                <a:lnTo>
                  <a:pt x="1727" y="79476"/>
                </a:lnTo>
                <a:lnTo>
                  <a:pt x="876" y="74371"/>
                </a:lnTo>
                <a:lnTo>
                  <a:pt x="25" y="69265"/>
                </a:lnTo>
                <a:lnTo>
                  <a:pt x="12" y="69037"/>
                </a:lnTo>
                <a:lnTo>
                  <a:pt x="12" y="63868"/>
                </a:lnTo>
                <a:lnTo>
                  <a:pt x="0" y="58686"/>
                </a:lnTo>
                <a:lnTo>
                  <a:pt x="38" y="58470"/>
                </a:lnTo>
                <a:lnTo>
                  <a:pt x="901" y="53365"/>
                </a:lnTo>
                <a:lnTo>
                  <a:pt x="1739" y="48298"/>
                </a:lnTo>
                <a:lnTo>
                  <a:pt x="1778" y="48082"/>
                </a:lnTo>
                <a:lnTo>
                  <a:pt x="3479" y="43205"/>
                </a:lnTo>
                <a:lnTo>
                  <a:pt x="5130" y="38315"/>
                </a:lnTo>
                <a:lnTo>
                  <a:pt x="5245" y="38112"/>
                </a:lnTo>
                <a:lnTo>
                  <a:pt x="7721" y="3355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1" name="object 1551"/>
          <p:cNvSpPr/>
          <p:nvPr/>
        </p:nvSpPr>
        <p:spPr>
          <a:xfrm>
            <a:off x="857835" y="5556298"/>
            <a:ext cx="127546" cy="127711"/>
          </a:xfrm>
          <a:custGeom>
            <a:avLst/>
            <a:gdLst/>
            <a:ahLst/>
            <a:cxnLst/>
            <a:rect l="l" t="t" r="r" b="b"/>
            <a:pathLst>
              <a:path w="127546" h="127711">
                <a:moveTo>
                  <a:pt x="1943" y="53505"/>
                </a:moveTo>
                <a:lnTo>
                  <a:pt x="520" y="58343"/>
                </a:lnTo>
                <a:lnTo>
                  <a:pt x="431" y="58813"/>
                </a:lnTo>
                <a:lnTo>
                  <a:pt x="203" y="63855"/>
                </a:lnTo>
                <a:lnTo>
                  <a:pt x="12" y="68910"/>
                </a:lnTo>
                <a:lnTo>
                  <a:pt x="228" y="69215"/>
                </a:lnTo>
                <a:lnTo>
                  <a:pt x="1079" y="74320"/>
                </a:lnTo>
                <a:lnTo>
                  <a:pt x="1930" y="79425"/>
                </a:lnTo>
                <a:lnTo>
                  <a:pt x="3670" y="84518"/>
                </a:lnTo>
                <a:lnTo>
                  <a:pt x="5346" y="89420"/>
                </a:lnTo>
                <a:lnTo>
                  <a:pt x="7886" y="94170"/>
                </a:lnTo>
                <a:lnTo>
                  <a:pt x="10337" y="98679"/>
                </a:lnTo>
                <a:lnTo>
                  <a:pt x="13627" y="102946"/>
                </a:lnTo>
                <a:lnTo>
                  <a:pt x="16814" y="107010"/>
                </a:lnTo>
                <a:lnTo>
                  <a:pt x="20764" y="110693"/>
                </a:lnTo>
                <a:lnTo>
                  <a:pt x="24587" y="114173"/>
                </a:lnTo>
                <a:lnTo>
                  <a:pt x="24752" y="114198"/>
                </a:lnTo>
                <a:lnTo>
                  <a:pt x="29057" y="117157"/>
                </a:lnTo>
                <a:lnTo>
                  <a:pt x="31369" y="118706"/>
                </a:lnTo>
                <a:lnTo>
                  <a:pt x="31584" y="118516"/>
                </a:lnTo>
                <a:lnTo>
                  <a:pt x="34074" y="119837"/>
                </a:lnTo>
                <a:lnTo>
                  <a:pt x="36195" y="121005"/>
                </a:lnTo>
                <a:lnTo>
                  <a:pt x="36131" y="121297"/>
                </a:lnTo>
                <a:lnTo>
                  <a:pt x="38303" y="122161"/>
                </a:lnTo>
                <a:lnTo>
                  <a:pt x="43141" y="124117"/>
                </a:lnTo>
                <a:lnTo>
                  <a:pt x="43243" y="124307"/>
                </a:lnTo>
                <a:lnTo>
                  <a:pt x="48247" y="125539"/>
                </a:lnTo>
                <a:lnTo>
                  <a:pt x="53276" y="126822"/>
                </a:lnTo>
                <a:lnTo>
                  <a:pt x="53454" y="126847"/>
                </a:lnTo>
                <a:lnTo>
                  <a:pt x="58635" y="127279"/>
                </a:lnTo>
                <a:lnTo>
                  <a:pt x="63779" y="127711"/>
                </a:lnTo>
                <a:lnTo>
                  <a:pt x="64008" y="127698"/>
                </a:lnTo>
                <a:lnTo>
                  <a:pt x="69126" y="127292"/>
                </a:lnTo>
                <a:lnTo>
                  <a:pt x="74282" y="126885"/>
                </a:lnTo>
                <a:lnTo>
                  <a:pt x="74434" y="126771"/>
                </a:lnTo>
                <a:lnTo>
                  <a:pt x="79514" y="125564"/>
                </a:lnTo>
                <a:lnTo>
                  <a:pt x="83045" y="124701"/>
                </a:lnTo>
                <a:lnTo>
                  <a:pt x="83019" y="124345"/>
                </a:lnTo>
                <a:lnTo>
                  <a:pt x="86512" y="123164"/>
                </a:lnTo>
                <a:lnTo>
                  <a:pt x="87972" y="122631"/>
                </a:lnTo>
                <a:lnTo>
                  <a:pt x="88112" y="122834"/>
                </a:lnTo>
                <a:lnTo>
                  <a:pt x="89458" y="122148"/>
                </a:lnTo>
                <a:lnTo>
                  <a:pt x="94119" y="119849"/>
                </a:lnTo>
                <a:lnTo>
                  <a:pt x="94361" y="119976"/>
                </a:lnTo>
                <a:lnTo>
                  <a:pt x="98679" y="117144"/>
                </a:lnTo>
                <a:lnTo>
                  <a:pt x="102984" y="114350"/>
                </a:lnTo>
                <a:lnTo>
                  <a:pt x="103136" y="114211"/>
                </a:lnTo>
                <a:lnTo>
                  <a:pt x="106959" y="110718"/>
                </a:lnTo>
                <a:lnTo>
                  <a:pt x="110782" y="107213"/>
                </a:lnTo>
                <a:lnTo>
                  <a:pt x="110896" y="107061"/>
                </a:lnTo>
                <a:lnTo>
                  <a:pt x="114109" y="102984"/>
                </a:lnTo>
                <a:lnTo>
                  <a:pt x="117297" y="98894"/>
                </a:lnTo>
                <a:lnTo>
                  <a:pt x="117411" y="98691"/>
                </a:lnTo>
                <a:lnTo>
                  <a:pt x="119837" y="94170"/>
                </a:lnTo>
                <a:lnTo>
                  <a:pt x="122313" y="89598"/>
                </a:lnTo>
                <a:lnTo>
                  <a:pt x="122389" y="89395"/>
                </a:lnTo>
                <a:lnTo>
                  <a:pt x="124079" y="84518"/>
                </a:lnTo>
                <a:lnTo>
                  <a:pt x="125780" y="79641"/>
                </a:lnTo>
                <a:lnTo>
                  <a:pt x="125806" y="79425"/>
                </a:lnTo>
                <a:lnTo>
                  <a:pt x="126669" y="74307"/>
                </a:lnTo>
                <a:lnTo>
                  <a:pt x="127520" y="69240"/>
                </a:lnTo>
                <a:lnTo>
                  <a:pt x="127520" y="69024"/>
                </a:lnTo>
                <a:lnTo>
                  <a:pt x="127508" y="63842"/>
                </a:lnTo>
                <a:lnTo>
                  <a:pt x="127546" y="58674"/>
                </a:lnTo>
                <a:lnTo>
                  <a:pt x="127533" y="58458"/>
                </a:lnTo>
                <a:lnTo>
                  <a:pt x="126682" y="53390"/>
                </a:lnTo>
                <a:lnTo>
                  <a:pt x="125806" y="48145"/>
                </a:lnTo>
                <a:lnTo>
                  <a:pt x="125704" y="47955"/>
                </a:lnTo>
                <a:lnTo>
                  <a:pt x="123990" y="42964"/>
                </a:lnTo>
                <a:lnTo>
                  <a:pt x="122339" y="38188"/>
                </a:lnTo>
                <a:lnTo>
                  <a:pt x="122237" y="37998"/>
                </a:lnTo>
                <a:lnTo>
                  <a:pt x="119862" y="33540"/>
                </a:lnTo>
                <a:lnTo>
                  <a:pt x="117881" y="29857"/>
                </a:lnTo>
                <a:lnTo>
                  <a:pt x="117513" y="29972"/>
                </a:lnTo>
                <a:lnTo>
                  <a:pt x="115201" y="26403"/>
                </a:lnTo>
                <a:lnTo>
                  <a:pt x="114642" y="25603"/>
                </a:lnTo>
                <a:lnTo>
                  <a:pt x="114084" y="24765"/>
                </a:lnTo>
                <a:lnTo>
                  <a:pt x="110655" y="20828"/>
                </a:lnTo>
                <a:lnTo>
                  <a:pt x="110794" y="20548"/>
                </a:lnTo>
                <a:lnTo>
                  <a:pt x="106984" y="17018"/>
                </a:lnTo>
                <a:lnTo>
                  <a:pt x="103174" y="13538"/>
                </a:lnTo>
                <a:lnTo>
                  <a:pt x="103022" y="13385"/>
                </a:lnTo>
                <a:lnTo>
                  <a:pt x="98691" y="10553"/>
                </a:lnTo>
                <a:lnTo>
                  <a:pt x="94373" y="7734"/>
                </a:lnTo>
                <a:lnTo>
                  <a:pt x="94157" y="7645"/>
                </a:lnTo>
                <a:lnTo>
                  <a:pt x="89446" y="5549"/>
                </a:lnTo>
                <a:lnTo>
                  <a:pt x="85090" y="3632"/>
                </a:lnTo>
                <a:lnTo>
                  <a:pt x="84848" y="3987"/>
                </a:lnTo>
                <a:lnTo>
                  <a:pt x="80225" y="2387"/>
                </a:lnTo>
                <a:lnTo>
                  <a:pt x="79895" y="2286"/>
                </a:lnTo>
                <a:lnTo>
                  <a:pt x="79514" y="2171"/>
                </a:lnTo>
                <a:lnTo>
                  <a:pt x="74333" y="1219"/>
                </a:lnTo>
                <a:lnTo>
                  <a:pt x="74256" y="850"/>
                </a:lnTo>
                <a:lnTo>
                  <a:pt x="69113" y="431"/>
                </a:lnTo>
                <a:lnTo>
                  <a:pt x="63969" y="0"/>
                </a:lnTo>
                <a:lnTo>
                  <a:pt x="63754" y="12"/>
                </a:lnTo>
                <a:lnTo>
                  <a:pt x="58597" y="419"/>
                </a:lnTo>
                <a:lnTo>
                  <a:pt x="53479" y="825"/>
                </a:lnTo>
                <a:lnTo>
                  <a:pt x="53251" y="876"/>
                </a:lnTo>
                <a:lnTo>
                  <a:pt x="48247" y="2146"/>
                </a:lnTo>
                <a:lnTo>
                  <a:pt x="43611" y="3302"/>
                </a:lnTo>
                <a:lnTo>
                  <a:pt x="43624" y="3746"/>
                </a:lnTo>
                <a:lnTo>
                  <a:pt x="38989" y="5334"/>
                </a:lnTo>
                <a:lnTo>
                  <a:pt x="38620" y="5448"/>
                </a:lnTo>
                <a:lnTo>
                  <a:pt x="38290" y="5562"/>
                </a:lnTo>
                <a:lnTo>
                  <a:pt x="33642" y="8039"/>
                </a:lnTo>
                <a:lnTo>
                  <a:pt x="33401" y="7734"/>
                </a:lnTo>
                <a:lnTo>
                  <a:pt x="29083" y="10566"/>
                </a:lnTo>
                <a:lnTo>
                  <a:pt x="24714" y="13398"/>
                </a:lnTo>
                <a:lnTo>
                  <a:pt x="24561" y="13538"/>
                </a:lnTo>
                <a:lnTo>
                  <a:pt x="20739" y="17030"/>
                </a:lnTo>
                <a:lnTo>
                  <a:pt x="16967" y="20535"/>
                </a:lnTo>
                <a:lnTo>
                  <a:pt x="16814" y="20688"/>
                </a:lnTo>
                <a:lnTo>
                  <a:pt x="13639" y="24777"/>
                </a:lnTo>
                <a:lnTo>
                  <a:pt x="10464" y="28816"/>
                </a:lnTo>
                <a:lnTo>
                  <a:pt x="7874" y="33540"/>
                </a:lnTo>
                <a:lnTo>
                  <a:pt x="5448" y="38112"/>
                </a:lnTo>
                <a:lnTo>
                  <a:pt x="3670" y="43192"/>
                </a:lnTo>
                <a:lnTo>
                  <a:pt x="1981" y="48069"/>
                </a:lnTo>
                <a:lnTo>
                  <a:pt x="1092" y="53352"/>
                </a:lnTo>
                <a:lnTo>
                  <a:pt x="228" y="58470"/>
                </a:lnTo>
                <a:lnTo>
                  <a:pt x="0" y="58775"/>
                </a:lnTo>
                <a:lnTo>
                  <a:pt x="203" y="63855"/>
                </a:lnTo>
                <a:lnTo>
                  <a:pt x="419" y="68897"/>
                </a:lnTo>
                <a:lnTo>
                  <a:pt x="508" y="69354"/>
                </a:lnTo>
                <a:lnTo>
                  <a:pt x="1930" y="7420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2" name="object 1552"/>
          <p:cNvSpPr/>
          <p:nvPr/>
        </p:nvSpPr>
        <p:spPr>
          <a:xfrm>
            <a:off x="611723" y="5577761"/>
            <a:ext cx="15113" cy="37960"/>
          </a:xfrm>
          <a:custGeom>
            <a:avLst/>
            <a:gdLst/>
            <a:ahLst/>
            <a:cxnLst/>
            <a:rect l="l" t="t" r="r" b="b"/>
            <a:pathLst>
              <a:path w="15112" h="37960">
                <a:moveTo>
                  <a:pt x="0" y="37960"/>
                </a:moveTo>
                <a:lnTo>
                  <a:pt x="1143" y="29476"/>
                </a:lnTo>
                <a:lnTo>
                  <a:pt x="1066" y="29895"/>
                </a:lnTo>
                <a:lnTo>
                  <a:pt x="2794" y="22085"/>
                </a:lnTo>
                <a:lnTo>
                  <a:pt x="3302" y="19723"/>
                </a:lnTo>
                <a:lnTo>
                  <a:pt x="3378" y="19519"/>
                </a:lnTo>
                <a:lnTo>
                  <a:pt x="4470" y="17348"/>
                </a:lnTo>
                <a:lnTo>
                  <a:pt x="8597" y="9385"/>
                </a:lnTo>
                <a:lnTo>
                  <a:pt x="13284" y="1701"/>
                </a:lnTo>
                <a:lnTo>
                  <a:pt x="13830" y="787"/>
                </a:lnTo>
                <a:lnTo>
                  <a:pt x="14147" y="495"/>
                </a:lnTo>
                <a:lnTo>
                  <a:pt x="15113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3" name="object 1553"/>
          <p:cNvSpPr/>
          <p:nvPr/>
        </p:nvSpPr>
        <p:spPr>
          <a:xfrm>
            <a:off x="888558" y="5506756"/>
            <a:ext cx="164452" cy="425716"/>
          </a:xfrm>
          <a:custGeom>
            <a:avLst/>
            <a:gdLst/>
            <a:ahLst/>
            <a:cxnLst/>
            <a:rect l="l" t="t" r="r" b="b"/>
            <a:pathLst>
              <a:path w="164452" h="425716">
                <a:moveTo>
                  <a:pt x="146469" y="425703"/>
                </a:moveTo>
                <a:lnTo>
                  <a:pt x="124663" y="425716"/>
                </a:lnTo>
                <a:lnTo>
                  <a:pt x="124675" y="0"/>
                </a:lnTo>
                <a:lnTo>
                  <a:pt x="164452" y="38"/>
                </a:lnTo>
                <a:lnTo>
                  <a:pt x="164452" y="425716"/>
                </a:lnTo>
                <a:lnTo>
                  <a:pt x="0" y="42571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4" name="object 1554"/>
          <p:cNvSpPr/>
          <p:nvPr/>
        </p:nvSpPr>
        <p:spPr>
          <a:xfrm>
            <a:off x="888558" y="5932472"/>
            <a:ext cx="164452" cy="0"/>
          </a:xfrm>
          <a:custGeom>
            <a:avLst/>
            <a:gdLst/>
            <a:ahLst/>
            <a:cxnLst/>
            <a:rect l="l" t="t" r="r" b="b"/>
            <a:pathLst>
              <a:path w="164452">
                <a:moveTo>
                  <a:pt x="164452" y="0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5" name="object 1555"/>
          <p:cNvSpPr/>
          <p:nvPr/>
        </p:nvSpPr>
        <p:spPr>
          <a:xfrm>
            <a:off x="830177" y="5506746"/>
            <a:ext cx="183057" cy="425729"/>
          </a:xfrm>
          <a:custGeom>
            <a:avLst/>
            <a:gdLst/>
            <a:ahLst/>
            <a:cxnLst/>
            <a:rect l="l" t="t" r="r" b="b"/>
            <a:pathLst>
              <a:path w="183057" h="425729">
                <a:moveTo>
                  <a:pt x="183045" y="425729"/>
                </a:moveTo>
                <a:lnTo>
                  <a:pt x="38" y="425703"/>
                </a:lnTo>
                <a:lnTo>
                  <a:pt x="0" y="12"/>
                </a:lnTo>
                <a:lnTo>
                  <a:pt x="183057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6" name="object 1556"/>
          <p:cNvSpPr/>
          <p:nvPr/>
        </p:nvSpPr>
        <p:spPr>
          <a:xfrm>
            <a:off x="905111" y="5751692"/>
            <a:ext cx="83312" cy="82842"/>
          </a:xfrm>
          <a:custGeom>
            <a:avLst/>
            <a:gdLst/>
            <a:ahLst/>
            <a:cxnLst/>
            <a:rect l="l" t="t" r="r" b="b"/>
            <a:pathLst>
              <a:path w="83312" h="82842">
                <a:moveTo>
                  <a:pt x="83299" y="62268"/>
                </a:moveTo>
                <a:lnTo>
                  <a:pt x="83286" y="78498"/>
                </a:lnTo>
                <a:lnTo>
                  <a:pt x="81826" y="82842"/>
                </a:lnTo>
                <a:lnTo>
                  <a:pt x="83286" y="78498"/>
                </a:lnTo>
                <a:lnTo>
                  <a:pt x="83311" y="56261"/>
                </a:lnTo>
                <a:lnTo>
                  <a:pt x="76098" y="35204"/>
                </a:lnTo>
                <a:lnTo>
                  <a:pt x="62395" y="17614"/>
                </a:lnTo>
                <a:lnTo>
                  <a:pt x="43751" y="5422"/>
                </a:lnTo>
                <a:lnTo>
                  <a:pt x="22212" y="0"/>
                </a:lnTo>
                <a:lnTo>
                  <a:pt x="0" y="1828"/>
                </a:lnTo>
                <a:lnTo>
                  <a:pt x="13220" y="73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7" name="object 1557"/>
          <p:cNvSpPr/>
          <p:nvPr/>
        </p:nvSpPr>
        <p:spPr>
          <a:xfrm>
            <a:off x="985739" y="5834536"/>
            <a:ext cx="1193" cy="3517"/>
          </a:xfrm>
          <a:custGeom>
            <a:avLst/>
            <a:gdLst/>
            <a:ahLst/>
            <a:cxnLst/>
            <a:rect l="l" t="t" r="r" b="b"/>
            <a:pathLst>
              <a:path w="1193" h="3517">
                <a:moveTo>
                  <a:pt x="1193" y="0"/>
                </a:moveTo>
                <a:lnTo>
                  <a:pt x="0" y="351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8" name="object 1558"/>
          <p:cNvSpPr/>
          <p:nvPr/>
        </p:nvSpPr>
        <p:spPr>
          <a:xfrm>
            <a:off x="964473" y="5830189"/>
            <a:ext cx="23926" cy="40652"/>
          </a:xfrm>
          <a:custGeom>
            <a:avLst/>
            <a:gdLst/>
            <a:ahLst/>
            <a:cxnLst/>
            <a:rect l="l" t="t" r="r" b="b"/>
            <a:pathLst>
              <a:path w="23926" h="40652">
                <a:moveTo>
                  <a:pt x="23926" y="0"/>
                </a:moveTo>
                <a:lnTo>
                  <a:pt x="16700" y="21056"/>
                </a:lnTo>
                <a:lnTo>
                  <a:pt x="3035" y="38646"/>
                </a:lnTo>
                <a:lnTo>
                  <a:pt x="0" y="40652"/>
                </a:lnTo>
                <a:lnTo>
                  <a:pt x="3035" y="38646"/>
                </a:lnTo>
                <a:lnTo>
                  <a:pt x="9499" y="3035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9" name="object 1559"/>
          <p:cNvSpPr/>
          <p:nvPr/>
        </p:nvSpPr>
        <p:spPr>
          <a:xfrm>
            <a:off x="865713" y="5788740"/>
            <a:ext cx="63" cy="76"/>
          </a:xfrm>
          <a:custGeom>
            <a:avLst/>
            <a:gdLst/>
            <a:ahLst/>
            <a:cxnLst/>
            <a:rect l="l" t="t" r="r" b="b"/>
            <a:pathLst>
              <a:path w="63" h="76">
                <a:moveTo>
                  <a:pt x="63" y="0"/>
                </a:moveTo>
                <a:lnTo>
                  <a:pt x="0" y="7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0" name="object 1560"/>
          <p:cNvSpPr/>
          <p:nvPr/>
        </p:nvSpPr>
        <p:spPr>
          <a:xfrm>
            <a:off x="978311" y="5783188"/>
            <a:ext cx="3175" cy="4597"/>
          </a:xfrm>
          <a:custGeom>
            <a:avLst/>
            <a:gdLst/>
            <a:ahLst/>
            <a:cxnLst/>
            <a:rect l="l" t="t" r="r" b="b"/>
            <a:pathLst>
              <a:path w="3175" h="4597">
                <a:moveTo>
                  <a:pt x="2895" y="3708"/>
                </a:moveTo>
                <a:lnTo>
                  <a:pt x="3174" y="4597"/>
                </a:lnTo>
                <a:lnTo>
                  <a:pt x="2895" y="3708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1" name="object 1561"/>
          <p:cNvSpPr/>
          <p:nvPr/>
        </p:nvSpPr>
        <p:spPr>
          <a:xfrm>
            <a:off x="981490" y="5787779"/>
            <a:ext cx="444" cy="1219"/>
          </a:xfrm>
          <a:custGeom>
            <a:avLst/>
            <a:gdLst/>
            <a:ahLst/>
            <a:cxnLst/>
            <a:rect l="l" t="t" r="r" b="b"/>
            <a:pathLst>
              <a:path w="444" h="1219">
                <a:moveTo>
                  <a:pt x="0" y="0"/>
                </a:moveTo>
                <a:lnTo>
                  <a:pt x="444" y="121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2" name="object 1562"/>
          <p:cNvSpPr/>
          <p:nvPr/>
        </p:nvSpPr>
        <p:spPr>
          <a:xfrm>
            <a:off x="947350" y="5868836"/>
            <a:ext cx="20154" cy="12585"/>
          </a:xfrm>
          <a:custGeom>
            <a:avLst/>
            <a:gdLst/>
            <a:ahLst/>
            <a:cxnLst/>
            <a:rect l="l" t="t" r="r" b="b"/>
            <a:pathLst>
              <a:path w="20154" h="12585">
                <a:moveTo>
                  <a:pt x="20154" y="0"/>
                </a:moveTo>
                <a:lnTo>
                  <a:pt x="1524" y="12153"/>
                </a:lnTo>
                <a:lnTo>
                  <a:pt x="0" y="12585"/>
                </a:lnTo>
                <a:lnTo>
                  <a:pt x="1524" y="12153"/>
                </a:lnTo>
                <a:lnTo>
                  <a:pt x="17119" y="200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3" name="object 1563"/>
          <p:cNvSpPr/>
          <p:nvPr/>
        </p:nvSpPr>
        <p:spPr>
          <a:xfrm>
            <a:off x="849160" y="5932455"/>
            <a:ext cx="109537" cy="12"/>
          </a:xfrm>
          <a:custGeom>
            <a:avLst/>
            <a:gdLst/>
            <a:ahLst/>
            <a:cxnLst/>
            <a:rect l="l" t="t" r="r" b="b"/>
            <a:pathLst>
              <a:path w="109537" h="12">
                <a:moveTo>
                  <a:pt x="109537" y="12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4" name="object 1564"/>
          <p:cNvSpPr/>
          <p:nvPr/>
        </p:nvSpPr>
        <p:spPr>
          <a:xfrm>
            <a:off x="922888" y="5769326"/>
            <a:ext cx="48564" cy="42125"/>
          </a:xfrm>
          <a:custGeom>
            <a:avLst/>
            <a:gdLst/>
            <a:ahLst/>
            <a:cxnLst/>
            <a:rect l="l" t="t" r="r" b="b"/>
            <a:pathLst>
              <a:path w="48564" h="42125">
                <a:moveTo>
                  <a:pt x="48564" y="39801"/>
                </a:moveTo>
                <a:lnTo>
                  <a:pt x="48552" y="42125"/>
                </a:lnTo>
                <a:lnTo>
                  <a:pt x="48564" y="39801"/>
                </a:lnTo>
                <a:lnTo>
                  <a:pt x="8775" y="39801"/>
                </a:lnTo>
                <a:lnTo>
                  <a:pt x="8775" y="12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5" name="object 1565"/>
          <p:cNvSpPr/>
          <p:nvPr/>
        </p:nvSpPr>
        <p:spPr>
          <a:xfrm>
            <a:off x="967118" y="5816541"/>
            <a:ext cx="4343" cy="12484"/>
          </a:xfrm>
          <a:custGeom>
            <a:avLst/>
            <a:gdLst/>
            <a:ahLst/>
            <a:cxnLst/>
            <a:rect l="l" t="t" r="r" b="b"/>
            <a:pathLst>
              <a:path w="4343" h="12484">
                <a:moveTo>
                  <a:pt x="3238" y="12484"/>
                </a:moveTo>
                <a:lnTo>
                  <a:pt x="0" y="12484"/>
                </a:lnTo>
                <a:lnTo>
                  <a:pt x="4343" y="12458"/>
                </a:lnTo>
                <a:lnTo>
                  <a:pt x="4343" y="0"/>
                </a:lnTo>
                <a:lnTo>
                  <a:pt x="4305" y="21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6" name="object 1566"/>
          <p:cNvSpPr/>
          <p:nvPr/>
        </p:nvSpPr>
        <p:spPr>
          <a:xfrm>
            <a:off x="970788" y="5811450"/>
            <a:ext cx="0" cy="18957"/>
          </a:xfrm>
          <a:custGeom>
            <a:avLst/>
            <a:gdLst/>
            <a:ahLst/>
            <a:cxnLst/>
            <a:rect l="l" t="t" r="r" b="b"/>
            <a:pathLst>
              <a:path h="18957">
                <a:moveTo>
                  <a:pt x="0" y="0"/>
                </a:moveTo>
                <a:lnTo>
                  <a:pt x="0" y="18957"/>
                </a:lnTo>
              </a:path>
            </a:pathLst>
          </a:custGeom>
          <a:ln w="276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7" name="object 1567"/>
          <p:cNvSpPr/>
          <p:nvPr/>
        </p:nvSpPr>
        <p:spPr>
          <a:xfrm>
            <a:off x="951495" y="5829019"/>
            <a:ext cx="12852" cy="12"/>
          </a:xfrm>
          <a:custGeom>
            <a:avLst/>
            <a:gdLst/>
            <a:ahLst/>
            <a:cxnLst/>
            <a:rect l="l" t="t" r="r" b="b"/>
            <a:pathLst>
              <a:path w="12852" h="12">
                <a:moveTo>
                  <a:pt x="12852" y="0"/>
                </a:moveTo>
                <a:lnTo>
                  <a:pt x="0" y="12"/>
                </a:lnTo>
                <a:lnTo>
                  <a:pt x="2197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8" name="object 1568"/>
          <p:cNvSpPr/>
          <p:nvPr/>
        </p:nvSpPr>
        <p:spPr>
          <a:xfrm>
            <a:off x="882511" y="5873675"/>
            <a:ext cx="66357" cy="12801"/>
          </a:xfrm>
          <a:custGeom>
            <a:avLst/>
            <a:gdLst/>
            <a:ahLst/>
            <a:cxnLst/>
            <a:rect l="l" t="t" r="r" b="b"/>
            <a:pathLst>
              <a:path w="66357" h="12801">
                <a:moveTo>
                  <a:pt x="66357" y="7315"/>
                </a:moveTo>
                <a:lnTo>
                  <a:pt x="44767" y="12801"/>
                </a:lnTo>
                <a:lnTo>
                  <a:pt x="22593" y="10960"/>
                </a:lnTo>
                <a:lnTo>
                  <a:pt x="2197" y="2006"/>
                </a:lnTo>
                <a:lnTo>
                  <a:pt x="0" y="0"/>
                </a:lnTo>
                <a:lnTo>
                  <a:pt x="2197" y="200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9" name="object 1569"/>
          <p:cNvSpPr/>
          <p:nvPr/>
        </p:nvSpPr>
        <p:spPr>
          <a:xfrm>
            <a:off x="952428" y="5560518"/>
            <a:ext cx="36004" cy="59512"/>
          </a:xfrm>
          <a:custGeom>
            <a:avLst/>
            <a:gdLst/>
            <a:ahLst/>
            <a:cxnLst/>
            <a:rect l="l" t="t" r="r" b="b"/>
            <a:pathLst>
              <a:path w="36004" h="59512">
                <a:moveTo>
                  <a:pt x="36004" y="59512"/>
                </a:moveTo>
                <a:lnTo>
                  <a:pt x="35966" y="48501"/>
                </a:lnTo>
                <a:lnTo>
                  <a:pt x="28765" y="27444"/>
                </a:lnTo>
                <a:lnTo>
                  <a:pt x="15100" y="9893"/>
                </a:lnTo>
                <a:lnTo>
                  <a:pt x="16141" y="11214"/>
                </a:lnTo>
                <a:lnTo>
                  <a:pt x="15100" y="9893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0" name="object 1570"/>
          <p:cNvSpPr/>
          <p:nvPr/>
        </p:nvSpPr>
        <p:spPr>
          <a:xfrm>
            <a:off x="882051" y="5609014"/>
            <a:ext cx="106387" cy="78536"/>
          </a:xfrm>
          <a:custGeom>
            <a:avLst/>
            <a:gdLst/>
            <a:ahLst/>
            <a:cxnLst/>
            <a:rect l="l" t="t" r="r" b="b"/>
            <a:pathLst>
              <a:path w="106387" h="78536">
                <a:moveTo>
                  <a:pt x="106349" y="0"/>
                </a:moveTo>
                <a:lnTo>
                  <a:pt x="106387" y="22199"/>
                </a:lnTo>
                <a:lnTo>
                  <a:pt x="99148" y="43345"/>
                </a:lnTo>
                <a:lnTo>
                  <a:pt x="85483" y="60896"/>
                </a:lnTo>
                <a:lnTo>
                  <a:pt x="66840" y="73088"/>
                </a:lnTo>
                <a:lnTo>
                  <a:pt x="45262" y="78536"/>
                </a:lnTo>
                <a:lnTo>
                  <a:pt x="23037" y="76682"/>
                </a:lnTo>
                <a:lnTo>
                  <a:pt x="2679" y="67741"/>
                </a:lnTo>
                <a:lnTo>
                  <a:pt x="0" y="65290"/>
                </a:lnTo>
                <a:lnTo>
                  <a:pt x="2679" y="67741"/>
                </a:lnTo>
                <a:lnTo>
                  <a:pt x="23037" y="7668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1" name="object 1571"/>
          <p:cNvSpPr/>
          <p:nvPr/>
        </p:nvSpPr>
        <p:spPr>
          <a:xfrm>
            <a:off x="931368" y="5881424"/>
            <a:ext cx="15976" cy="4025"/>
          </a:xfrm>
          <a:custGeom>
            <a:avLst/>
            <a:gdLst/>
            <a:ahLst/>
            <a:cxnLst/>
            <a:rect l="l" t="t" r="r" b="b"/>
            <a:pathLst>
              <a:path w="15976" h="4025">
                <a:moveTo>
                  <a:pt x="15976" y="0"/>
                </a:moveTo>
                <a:lnTo>
                  <a:pt x="0" y="4025"/>
                </a:lnTo>
                <a:lnTo>
                  <a:pt x="5321" y="267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2" name="object 1572"/>
          <p:cNvSpPr/>
          <p:nvPr/>
        </p:nvSpPr>
        <p:spPr>
          <a:xfrm>
            <a:off x="985569" y="5600707"/>
            <a:ext cx="2857" cy="10160"/>
          </a:xfrm>
          <a:custGeom>
            <a:avLst/>
            <a:gdLst/>
            <a:ahLst/>
            <a:cxnLst/>
            <a:rect l="l" t="t" r="r" b="b"/>
            <a:pathLst>
              <a:path w="2857" h="10160">
                <a:moveTo>
                  <a:pt x="0" y="0"/>
                </a:moveTo>
                <a:lnTo>
                  <a:pt x="2832" y="8305"/>
                </a:lnTo>
                <a:lnTo>
                  <a:pt x="2857" y="1016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3" name="object 1573"/>
          <p:cNvSpPr/>
          <p:nvPr/>
        </p:nvSpPr>
        <p:spPr>
          <a:xfrm>
            <a:off x="963852" y="5656870"/>
            <a:ext cx="13830" cy="15455"/>
          </a:xfrm>
          <a:custGeom>
            <a:avLst/>
            <a:gdLst/>
            <a:ahLst/>
            <a:cxnLst/>
            <a:rect l="l" t="t" r="r" b="b"/>
            <a:pathLst>
              <a:path w="13830" h="15455">
                <a:moveTo>
                  <a:pt x="13830" y="0"/>
                </a:moveTo>
                <a:lnTo>
                  <a:pt x="3682" y="13030"/>
                </a:lnTo>
                <a:lnTo>
                  <a:pt x="0" y="15455"/>
                </a:lnTo>
                <a:lnTo>
                  <a:pt x="3682" y="1303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4" name="object 1574"/>
          <p:cNvSpPr/>
          <p:nvPr/>
        </p:nvSpPr>
        <p:spPr>
          <a:xfrm>
            <a:off x="921406" y="5829007"/>
            <a:ext cx="30086" cy="39814"/>
          </a:xfrm>
          <a:custGeom>
            <a:avLst/>
            <a:gdLst/>
            <a:ahLst/>
            <a:cxnLst/>
            <a:rect l="l" t="t" r="r" b="b"/>
            <a:pathLst>
              <a:path w="30086" h="39814">
                <a:moveTo>
                  <a:pt x="30086" y="25"/>
                </a:moveTo>
                <a:lnTo>
                  <a:pt x="10261" y="0"/>
                </a:lnTo>
                <a:lnTo>
                  <a:pt x="10274" y="39789"/>
                </a:lnTo>
                <a:lnTo>
                  <a:pt x="0" y="39814"/>
                </a:lnTo>
                <a:lnTo>
                  <a:pt x="2108" y="3978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5" name="object 1575"/>
          <p:cNvSpPr/>
          <p:nvPr/>
        </p:nvSpPr>
        <p:spPr>
          <a:xfrm>
            <a:off x="967141" y="5629233"/>
            <a:ext cx="4318" cy="876"/>
          </a:xfrm>
          <a:custGeom>
            <a:avLst/>
            <a:gdLst/>
            <a:ahLst/>
            <a:cxnLst/>
            <a:rect l="l" t="t" r="r" b="b"/>
            <a:pathLst>
              <a:path w="4318" h="876">
                <a:moveTo>
                  <a:pt x="1752" y="863"/>
                </a:moveTo>
                <a:lnTo>
                  <a:pt x="4165" y="850"/>
                </a:lnTo>
                <a:lnTo>
                  <a:pt x="0" y="863"/>
                </a:lnTo>
                <a:lnTo>
                  <a:pt x="4292" y="876"/>
                </a:lnTo>
                <a:lnTo>
                  <a:pt x="4318" y="0"/>
                </a:lnTo>
                <a:lnTo>
                  <a:pt x="4318" y="21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6" name="object 1576"/>
          <p:cNvSpPr/>
          <p:nvPr/>
        </p:nvSpPr>
        <p:spPr>
          <a:xfrm>
            <a:off x="926123" y="5885450"/>
            <a:ext cx="5245" cy="1028"/>
          </a:xfrm>
          <a:custGeom>
            <a:avLst/>
            <a:gdLst/>
            <a:ahLst/>
            <a:cxnLst/>
            <a:rect l="l" t="t" r="r" b="b"/>
            <a:pathLst>
              <a:path w="5245" h="1028">
                <a:moveTo>
                  <a:pt x="5245" y="0"/>
                </a:moveTo>
                <a:lnTo>
                  <a:pt x="1155" y="1028"/>
                </a:lnTo>
                <a:lnTo>
                  <a:pt x="0" y="914"/>
                </a:lnTo>
                <a:lnTo>
                  <a:pt x="1155" y="102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7" name="object 1577"/>
          <p:cNvSpPr/>
          <p:nvPr/>
        </p:nvSpPr>
        <p:spPr>
          <a:xfrm>
            <a:off x="970600" y="5610191"/>
            <a:ext cx="838" cy="2768"/>
          </a:xfrm>
          <a:custGeom>
            <a:avLst/>
            <a:gdLst/>
            <a:ahLst/>
            <a:cxnLst/>
            <a:rect l="l" t="t" r="r" b="b"/>
            <a:pathLst>
              <a:path w="838" h="2768">
                <a:moveTo>
                  <a:pt x="838" y="0"/>
                </a:moveTo>
                <a:lnTo>
                  <a:pt x="838" y="2768"/>
                </a:lnTo>
                <a:lnTo>
                  <a:pt x="838" y="0"/>
                </a:lnTo>
                <a:lnTo>
                  <a:pt x="0" y="25"/>
                </a:lnTo>
                <a:lnTo>
                  <a:pt x="622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8" name="object 1578"/>
          <p:cNvSpPr/>
          <p:nvPr/>
        </p:nvSpPr>
        <p:spPr>
          <a:xfrm>
            <a:off x="966365" y="5609755"/>
            <a:ext cx="0" cy="22896"/>
          </a:xfrm>
          <a:custGeom>
            <a:avLst/>
            <a:gdLst/>
            <a:ahLst/>
            <a:cxnLst/>
            <a:rect l="l" t="t" r="r" b="b"/>
            <a:pathLst>
              <a:path h="22896">
                <a:moveTo>
                  <a:pt x="0" y="0"/>
                </a:moveTo>
                <a:lnTo>
                  <a:pt x="0" y="22896"/>
                </a:lnTo>
              </a:path>
            </a:pathLst>
          </a:custGeom>
          <a:ln w="509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9" name="object 1579"/>
          <p:cNvSpPr/>
          <p:nvPr/>
        </p:nvSpPr>
        <p:spPr>
          <a:xfrm>
            <a:off x="950182" y="5672333"/>
            <a:ext cx="13677" cy="8902"/>
          </a:xfrm>
          <a:custGeom>
            <a:avLst/>
            <a:gdLst/>
            <a:ahLst/>
            <a:cxnLst/>
            <a:rect l="l" t="t" r="r" b="b"/>
            <a:pathLst>
              <a:path w="13677" h="8902">
                <a:moveTo>
                  <a:pt x="0" y="8902"/>
                </a:moveTo>
                <a:lnTo>
                  <a:pt x="13677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0" name="object 1580"/>
          <p:cNvSpPr/>
          <p:nvPr/>
        </p:nvSpPr>
        <p:spPr>
          <a:xfrm>
            <a:off x="905976" y="5884702"/>
            <a:ext cx="20142" cy="1663"/>
          </a:xfrm>
          <a:custGeom>
            <a:avLst/>
            <a:gdLst/>
            <a:ahLst/>
            <a:cxnLst/>
            <a:rect l="l" t="t" r="r" b="b"/>
            <a:pathLst>
              <a:path w="20142" h="1663">
                <a:moveTo>
                  <a:pt x="20142" y="1663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1" name="object 1581"/>
          <p:cNvSpPr/>
          <p:nvPr/>
        </p:nvSpPr>
        <p:spPr>
          <a:xfrm>
            <a:off x="968562" y="5571737"/>
            <a:ext cx="5257" cy="6769"/>
          </a:xfrm>
          <a:custGeom>
            <a:avLst/>
            <a:gdLst/>
            <a:ahLst/>
            <a:cxnLst/>
            <a:rect l="l" t="t" r="r" b="b"/>
            <a:pathLst>
              <a:path w="5257" h="6769">
                <a:moveTo>
                  <a:pt x="4622" y="5905"/>
                </a:moveTo>
                <a:lnTo>
                  <a:pt x="5257" y="6769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2" name="object 1582"/>
          <p:cNvSpPr/>
          <p:nvPr/>
        </p:nvSpPr>
        <p:spPr>
          <a:xfrm>
            <a:off x="943932" y="5610194"/>
            <a:ext cx="25793" cy="25"/>
          </a:xfrm>
          <a:custGeom>
            <a:avLst/>
            <a:gdLst/>
            <a:ahLst/>
            <a:cxnLst/>
            <a:rect l="l" t="t" r="r" b="b"/>
            <a:pathLst>
              <a:path w="25793" h="25">
                <a:moveTo>
                  <a:pt x="20700" y="25"/>
                </a:moveTo>
                <a:lnTo>
                  <a:pt x="25793" y="0"/>
                </a:lnTo>
                <a:lnTo>
                  <a:pt x="0" y="1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3" name="object 1583"/>
          <p:cNvSpPr/>
          <p:nvPr/>
        </p:nvSpPr>
        <p:spPr>
          <a:xfrm>
            <a:off x="911750" y="5856897"/>
            <a:ext cx="9652" cy="11925"/>
          </a:xfrm>
          <a:custGeom>
            <a:avLst/>
            <a:gdLst/>
            <a:ahLst/>
            <a:cxnLst/>
            <a:rect l="l" t="t" r="r" b="b"/>
            <a:pathLst>
              <a:path w="9652" h="11925">
                <a:moveTo>
                  <a:pt x="9652" y="11925"/>
                </a:moveTo>
                <a:lnTo>
                  <a:pt x="12" y="11887"/>
                </a:lnTo>
                <a:lnTo>
                  <a:pt x="0" y="0"/>
                </a:lnTo>
                <a:lnTo>
                  <a:pt x="12" y="514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4" name="object 1584"/>
          <p:cNvSpPr/>
          <p:nvPr/>
        </p:nvSpPr>
        <p:spPr>
          <a:xfrm>
            <a:off x="905094" y="5552749"/>
            <a:ext cx="62433" cy="17665"/>
          </a:xfrm>
          <a:custGeom>
            <a:avLst/>
            <a:gdLst/>
            <a:ahLst/>
            <a:cxnLst/>
            <a:rect l="l" t="t" r="r" b="b"/>
            <a:pathLst>
              <a:path w="62433" h="17665">
                <a:moveTo>
                  <a:pt x="62433" y="17665"/>
                </a:moveTo>
                <a:lnTo>
                  <a:pt x="43789" y="5473"/>
                </a:lnTo>
                <a:lnTo>
                  <a:pt x="22212" y="0"/>
                </a:lnTo>
                <a:lnTo>
                  <a:pt x="0" y="1828"/>
                </a:lnTo>
                <a:lnTo>
                  <a:pt x="12458" y="78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5" name="object 1585"/>
          <p:cNvSpPr/>
          <p:nvPr/>
        </p:nvSpPr>
        <p:spPr>
          <a:xfrm>
            <a:off x="945814" y="5630087"/>
            <a:ext cx="15316" cy="25"/>
          </a:xfrm>
          <a:custGeom>
            <a:avLst/>
            <a:gdLst/>
            <a:ahLst/>
            <a:cxnLst/>
            <a:rect l="l" t="t" r="r" b="b"/>
            <a:pathLst>
              <a:path w="15316" h="25">
                <a:moveTo>
                  <a:pt x="15316" y="0"/>
                </a:moveTo>
                <a:lnTo>
                  <a:pt x="0" y="25"/>
                </a:lnTo>
                <a:lnTo>
                  <a:pt x="1892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6" name="object 1586"/>
          <p:cNvSpPr/>
          <p:nvPr/>
        </p:nvSpPr>
        <p:spPr>
          <a:xfrm>
            <a:off x="925530" y="5682272"/>
            <a:ext cx="22580" cy="5283"/>
          </a:xfrm>
          <a:custGeom>
            <a:avLst/>
            <a:gdLst/>
            <a:ahLst/>
            <a:cxnLst/>
            <a:rect l="l" t="t" r="r" b="b"/>
            <a:pathLst>
              <a:path w="22580" h="5283">
                <a:moveTo>
                  <a:pt x="1778" y="5283"/>
                </a:moveTo>
                <a:lnTo>
                  <a:pt x="0" y="5143"/>
                </a:lnTo>
                <a:lnTo>
                  <a:pt x="1778" y="5283"/>
                </a:lnTo>
                <a:lnTo>
                  <a:pt x="2258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7" name="object 1587"/>
          <p:cNvSpPr/>
          <p:nvPr/>
        </p:nvSpPr>
        <p:spPr>
          <a:xfrm>
            <a:off x="916185" y="5769329"/>
            <a:ext cx="10172" cy="25"/>
          </a:xfrm>
          <a:custGeom>
            <a:avLst/>
            <a:gdLst/>
            <a:ahLst/>
            <a:cxnLst/>
            <a:rect l="l" t="t" r="r" b="b"/>
            <a:pathLst>
              <a:path w="10172" h="25">
                <a:moveTo>
                  <a:pt x="10172" y="0"/>
                </a:moveTo>
                <a:lnTo>
                  <a:pt x="0" y="0"/>
                </a:lnTo>
                <a:lnTo>
                  <a:pt x="5080" y="2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8" name="object 1588"/>
          <p:cNvSpPr/>
          <p:nvPr/>
        </p:nvSpPr>
        <p:spPr>
          <a:xfrm>
            <a:off x="875122" y="5828997"/>
            <a:ext cx="36626" cy="27901"/>
          </a:xfrm>
          <a:custGeom>
            <a:avLst/>
            <a:gdLst/>
            <a:ahLst/>
            <a:cxnLst/>
            <a:rect l="l" t="t" r="r" b="b"/>
            <a:pathLst>
              <a:path w="36626" h="27901">
                <a:moveTo>
                  <a:pt x="36626" y="27901"/>
                </a:moveTo>
                <a:lnTo>
                  <a:pt x="36626" y="0"/>
                </a:lnTo>
                <a:lnTo>
                  <a:pt x="0" y="38"/>
                </a:lnTo>
                <a:lnTo>
                  <a:pt x="5092" y="1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9" name="object 1589"/>
          <p:cNvSpPr/>
          <p:nvPr/>
        </p:nvSpPr>
        <p:spPr>
          <a:xfrm>
            <a:off x="911745" y="5867115"/>
            <a:ext cx="12" cy="1676"/>
          </a:xfrm>
          <a:custGeom>
            <a:avLst/>
            <a:gdLst/>
            <a:ahLst/>
            <a:cxnLst/>
            <a:rect l="l" t="t" r="r" b="b"/>
            <a:pathLst>
              <a:path w="12" h="1676">
                <a:moveTo>
                  <a:pt x="12" y="927"/>
                </a:moveTo>
                <a:lnTo>
                  <a:pt x="12" y="1676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0" name="object 1590"/>
          <p:cNvSpPr/>
          <p:nvPr/>
        </p:nvSpPr>
        <p:spPr>
          <a:xfrm>
            <a:off x="923503" y="5630106"/>
            <a:ext cx="22313" cy="39789"/>
          </a:xfrm>
          <a:custGeom>
            <a:avLst/>
            <a:gdLst/>
            <a:ahLst/>
            <a:cxnLst/>
            <a:rect l="l" t="t" r="r" b="b"/>
            <a:pathLst>
              <a:path w="22313" h="39789">
                <a:moveTo>
                  <a:pt x="22313" y="0"/>
                </a:moveTo>
                <a:lnTo>
                  <a:pt x="8140" y="0"/>
                </a:lnTo>
                <a:lnTo>
                  <a:pt x="8153" y="39789"/>
                </a:lnTo>
                <a:lnTo>
                  <a:pt x="0" y="39751"/>
                </a:lnTo>
                <a:lnTo>
                  <a:pt x="5118" y="3977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1" name="object 1591"/>
          <p:cNvSpPr/>
          <p:nvPr/>
        </p:nvSpPr>
        <p:spPr>
          <a:xfrm>
            <a:off x="925807" y="5570405"/>
            <a:ext cx="18427" cy="39814"/>
          </a:xfrm>
          <a:custGeom>
            <a:avLst/>
            <a:gdLst/>
            <a:ahLst/>
            <a:cxnLst/>
            <a:rect l="l" t="t" r="r" b="b"/>
            <a:pathLst>
              <a:path w="18427" h="39814">
                <a:moveTo>
                  <a:pt x="18427" y="39814"/>
                </a:moveTo>
                <a:lnTo>
                  <a:pt x="5841" y="39789"/>
                </a:lnTo>
                <a:lnTo>
                  <a:pt x="5841" y="0"/>
                </a:lnTo>
                <a:lnTo>
                  <a:pt x="0" y="25"/>
                </a:lnTo>
                <a:lnTo>
                  <a:pt x="4698" y="2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2" name="object 1592"/>
          <p:cNvSpPr/>
          <p:nvPr/>
        </p:nvSpPr>
        <p:spPr>
          <a:xfrm>
            <a:off x="911743" y="5769336"/>
            <a:ext cx="9080" cy="4267"/>
          </a:xfrm>
          <a:custGeom>
            <a:avLst/>
            <a:gdLst/>
            <a:ahLst/>
            <a:cxnLst/>
            <a:rect l="l" t="t" r="r" b="b"/>
            <a:pathLst>
              <a:path w="9080" h="4267">
                <a:moveTo>
                  <a:pt x="9080" y="25"/>
                </a:moveTo>
                <a:lnTo>
                  <a:pt x="0" y="0"/>
                </a:lnTo>
                <a:lnTo>
                  <a:pt x="38" y="4267"/>
                </a:lnTo>
                <a:lnTo>
                  <a:pt x="38" y="255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3" name="object 1593"/>
          <p:cNvSpPr/>
          <p:nvPr/>
        </p:nvSpPr>
        <p:spPr>
          <a:xfrm>
            <a:off x="900869" y="5806017"/>
            <a:ext cx="10909" cy="3124"/>
          </a:xfrm>
          <a:custGeom>
            <a:avLst/>
            <a:gdLst/>
            <a:ahLst/>
            <a:cxnLst/>
            <a:rect l="l" t="t" r="r" b="b"/>
            <a:pathLst>
              <a:path w="10909" h="3124">
                <a:moveTo>
                  <a:pt x="0" y="3124"/>
                </a:moveTo>
                <a:lnTo>
                  <a:pt x="10883" y="3111"/>
                </a:lnTo>
                <a:lnTo>
                  <a:pt x="10909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4" name="object 1594"/>
          <p:cNvSpPr/>
          <p:nvPr/>
        </p:nvSpPr>
        <p:spPr>
          <a:xfrm>
            <a:off x="944181" y="5557045"/>
            <a:ext cx="4699" cy="1181"/>
          </a:xfrm>
          <a:custGeom>
            <a:avLst/>
            <a:gdLst/>
            <a:ahLst/>
            <a:cxnLst/>
            <a:rect l="l" t="t" r="r" b="b"/>
            <a:pathLst>
              <a:path w="4699" h="1181">
                <a:moveTo>
                  <a:pt x="0" y="0"/>
                </a:moveTo>
                <a:lnTo>
                  <a:pt x="4699" y="118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5" name="object 1595"/>
          <p:cNvSpPr/>
          <p:nvPr/>
        </p:nvSpPr>
        <p:spPr>
          <a:xfrm>
            <a:off x="931641" y="5669065"/>
            <a:ext cx="25" cy="127"/>
          </a:xfrm>
          <a:custGeom>
            <a:avLst/>
            <a:gdLst/>
            <a:ahLst/>
            <a:cxnLst/>
            <a:rect l="l" t="t" r="r" b="b"/>
            <a:pathLst>
              <a:path w="25" h="126">
                <a:moveTo>
                  <a:pt x="25" y="0"/>
                </a:moveTo>
                <a:lnTo>
                  <a:pt x="0" y="12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6" name="object 1596"/>
          <p:cNvSpPr/>
          <p:nvPr/>
        </p:nvSpPr>
        <p:spPr>
          <a:xfrm>
            <a:off x="911743" y="5769650"/>
            <a:ext cx="38" cy="215"/>
          </a:xfrm>
          <a:custGeom>
            <a:avLst/>
            <a:gdLst/>
            <a:ahLst/>
            <a:cxnLst/>
            <a:rect l="l" t="t" r="r" b="b"/>
            <a:pathLst>
              <a:path w="38" h="215">
                <a:moveTo>
                  <a:pt x="0" y="215"/>
                </a:moveTo>
                <a:lnTo>
                  <a:pt x="38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7" name="object 1597"/>
          <p:cNvSpPr/>
          <p:nvPr/>
        </p:nvSpPr>
        <p:spPr>
          <a:xfrm>
            <a:off x="909082" y="5772857"/>
            <a:ext cx="0" cy="38207"/>
          </a:xfrm>
          <a:custGeom>
            <a:avLst/>
            <a:gdLst/>
            <a:ahLst/>
            <a:cxnLst/>
            <a:rect l="l" t="t" r="r" b="b"/>
            <a:pathLst>
              <a:path h="38207">
                <a:moveTo>
                  <a:pt x="0" y="0"/>
                </a:moveTo>
                <a:lnTo>
                  <a:pt x="0" y="38207"/>
                </a:lnTo>
              </a:path>
            </a:pathLst>
          </a:custGeom>
          <a:ln w="386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8" name="object 1598"/>
          <p:cNvSpPr/>
          <p:nvPr/>
        </p:nvSpPr>
        <p:spPr>
          <a:xfrm>
            <a:off x="908034" y="5506764"/>
            <a:ext cx="49352" cy="12"/>
          </a:xfrm>
          <a:custGeom>
            <a:avLst/>
            <a:gdLst/>
            <a:ahLst/>
            <a:cxnLst/>
            <a:rect l="l" t="t" r="r" b="b"/>
            <a:pathLst>
              <a:path w="49352" h="12">
                <a:moveTo>
                  <a:pt x="49352" y="12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9" name="object 1599"/>
          <p:cNvSpPr/>
          <p:nvPr/>
        </p:nvSpPr>
        <p:spPr>
          <a:xfrm>
            <a:off x="921611" y="5687073"/>
            <a:ext cx="3924" cy="342"/>
          </a:xfrm>
          <a:custGeom>
            <a:avLst/>
            <a:gdLst/>
            <a:ahLst/>
            <a:cxnLst/>
            <a:rect l="l" t="t" r="r" b="b"/>
            <a:pathLst>
              <a:path w="3924" h="342">
                <a:moveTo>
                  <a:pt x="3924" y="342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0" name="object 1600"/>
          <p:cNvSpPr/>
          <p:nvPr/>
        </p:nvSpPr>
        <p:spPr>
          <a:xfrm>
            <a:off x="871964" y="5809108"/>
            <a:ext cx="28473" cy="5156"/>
          </a:xfrm>
          <a:custGeom>
            <a:avLst/>
            <a:gdLst/>
            <a:ahLst/>
            <a:cxnLst/>
            <a:rect l="l" t="t" r="r" b="b"/>
            <a:pathLst>
              <a:path w="28473" h="5156">
                <a:moveTo>
                  <a:pt x="28473" y="0"/>
                </a:moveTo>
                <a:lnTo>
                  <a:pt x="0" y="25"/>
                </a:lnTo>
                <a:lnTo>
                  <a:pt x="12" y="5156"/>
                </a:lnTo>
                <a:lnTo>
                  <a:pt x="12" y="419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1" name="object 1601"/>
          <p:cNvSpPr/>
          <p:nvPr/>
        </p:nvSpPr>
        <p:spPr>
          <a:xfrm>
            <a:off x="911754" y="5668719"/>
            <a:ext cx="11747" cy="1181"/>
          </a:xfrm>
          <a:custGeom>
            <a:avLst/>
            <a:gdLst/>
            <a:ahLst/>
            <a:cxnLst/>
            <a:rect l="l" t="t" r="r" b="b"/>
            <a:pathLst>
              <a:path w="11747" h="1181">
                <a:moveTo>
                  <a:pt x="0" y="825"/>
                </a:moveTo>
                <a:lnTo>
                  <a:pt x="12" y="0"/>
                </a:lnTo>
                <a:lnTo>
                  <a:pt x="25" y="1181"/>
                </a:lnTo>
                <a:lnTo>
                  <a:pt x="11747" y="114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2" name="object 1602"/>
          <p:cNvSpPr/>
          <p:nvPr/>
        </p:nvSpPr>
        <p:spPr>
          <a:xfrm>
            <a:off x="892550" y="5753213"/>
            <a:ext cx="16294" cy="5816"/>
          </a:xfrm>
          <a:custGeom>
            <a:avLst/>
            <a:gdLst/>
            <a:ahLst/>
            <a:cxnLst/>
            <a:rect l="l" t="t" r="r" b="b"/>
            <a:pathLst>
              <a:path w="16294" h="5816">
                <a:moveTo>
                  <a:pt x="16294" y="0"/>
                </a:moveTo>
                <a:lnTo>
                  <a:pt x="12560" y="304"/>
                </a:lnTo>
                <a:lnTo>
                  <a:pt x="0" y="5816"/>
                </a:lnTo>
                <a:lnTo>
                  <a:pt x="3568" y="425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3" name="object 1603"/>
          <p:cNvSpPr/>
          <p:nvPr/>
        </p:nvSpPr>
        <p:spPr>
          <a:xfrm>
            <a:off x="884709" y="5753519"/>
            <a:ext cx="20396" cy="8953"/>
          </a:xfrm>
          <a:custGeom>
            <a:avLst/>
            <a:gdLst/>
            <a:ahLst/>
            <a:cxnLst/>
            <a:rect l="l" t="t" r="r" b="b"/>
            <a:pathLst>
              <a:path w="20396" h="8953">
                <a:moveTo>
                  <a:pt x="20396" y="0"/>
                </a:moveTo>
                <a:lnTo>
                  <a:pt x="0" y="8953"/>
                </a:lnTo>
                <a:lnTo>
                  <a:pt x="7848" y="551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4" name="object 1604"/>
          <p:cNvSpPr/>
          <p:nvPr/>
        </p:nvSpPr>
        <p:spPr>
          <a:xfrm>
            <a:off x="869383" y="5861573"/>
            <a:ext cx="13131" cy="12103"/>
          </a:xfrm>
          <a:custGeom>
            <a:avLst/>
            <a:gdLst/>
            <a:ahLst/>
            <a:cxnLst/>
            <a:rect l="l" t="t" r="r" b="b"/>
            <a:pathLst>
              <a:path w="13131" h="12103">
                <a:moveTo>
                  <a:pt x="13131" y="12103"/>
                </a:moveTo>
                <a:lnTo>
                  <a:pt x="0" y="0"/>
                </a:lnTo>
                <a:lnTo>
                  <a:pt x="4229" y="391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5" name="object 1605"/>
          <p:cNvSpPr/>
          <p:nvPr/>
        </p:nvSpPr>
        <p:spPr>
          <a:xfrm>
            <a:off x="866303" y="5856865"/>
            <a:ext cx="18402" cy="18821"/>
          </a:xfrm>
          <a:custGeom>
            <a:avLst/>
            <a:gdLst/>
            <a:ahLst/>
            <a:cxnLst/>
            <a:rect l="l" t="t" r="r" b="b"/>
            <a:pathLst>
              <a:path w="18402" h="18821">
                <a:moveTo>
                  <a:pt x="18402" y="18821"/>
                </a:moveTo>
                <a:lnTo>
                  <a:pt x="2019" y="3733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6" name="object 1606"/>
          <p:cNvSpPr/>
          <p:nvPr/>
        </p:nvSpPr>
        <p:spPr>
          <a:xfrm>
            <a:off x="920729" y="5570416"/>
            <a:ext cx="10033" cy="12"/>
          </a:xfrm>
          <a:custGeom>
            <a:avLst/>
            <a:gdLst/>
            <a:ahLst/>
            <a:cxnLst/>
            <a:rect l="l" t="t" r="r" b="b"/>
            <a:pathLst>
              <a:path w="10033" h="12">
                <a:moveTo>
                  <a:pt x="5080" y="12"/>
                </a:moveTo>
                <a:lnTo>
                  <a:pt x="0" y="0"/>
                </a:lnTo>
                <a:lnTo>
                  <a:pt x="10033" y="1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7" name="object 1607"/>
          <p:cNvSpPr/>
          <p:nvPr/>
        </p:nvSpPr>
        <p:spPr>
          <a:xfrm>
            <a:off x="874585" y="5630085"/>
            <a:ext cx="37198" cy="33451"/>
          </a:xfrm>
          <a:custGeom>
            <a:avLst/>
            <a:gdLst/>
            <a:ahLst/>
            <a:cxnLst/>
            <a:rect l="l" t="t" r="r" b="b"/>
            <a:pathLst>
              <a:path w="37198" h="33451">
                <a:moveTo>
                  <a:pt x="5080" y="25"/>
                </a:moveTo>
                <a:lnTo>
                  <a:pt x="0" y="0"/>
                </a:lnTo>
                <a:lnTo>
                  <a:pt x="37185" y="25"/>
                </a:lnTo>
                <a:lnTo>
                  <a:pt x="37172" y="33451"/>
                </a:lnTo>
                <a:lnTo>
                  <a:pt x="37198" y="2837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8" name="object 1608"/>
          <p:cNvSpPr/>
          <p:nvPr/>
        </p:nvSpPr>
        <p:spPr>
          <a:xfrm>
            <a:off x="917495" y="5663533"/>
            <a:ext cx="0" cy="8639"/>
          </a:xfrm>
          <a:custGeom>
            <a:avLst/>
            <a:gdLst/>
            <a:ahLst/>
            <a:cxnLst/>
            <a:rect l="l" t="t" r="r" b="b"/>
            <a:pathLst>
              <a:path h="8639">
                <a:moveTo>
                  <a:pt x="0" y="0"/>
                </a:moveTo>
                <a:lnTo>
                  <a:pt x="0" y="8639"/>
                </a:lnTo>
              </a:path>
            </a:pathLst>
          </a:custGeom>
          <a:ln w="45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9" name="object 1609"/>
          <p:cNvSpPr/>
          <p:nvPr/>
        </p:nvSpPr>
        <p:spPr>
          <a:xfrm>
            <a:off x="915631" y="5570411"/>
            <a:ext cx="7848" cy="25"/>
          </a:xfrm>
          <a:custGeom>
            <a:avLst/>
            <a:gdLst/>
            <a:ahLst/>
            <a:cxnLst/>
            <a:rect l="l" t="t" r="r" b="b"/>
            <a:pathLst>
              <a:path w="7848" h="25">
                <a:moveTo>
                  <a:pt x="5092" y="0"/>
                </a:moveTo>
                <a:lnTo>
                  <a:pt x="0" y="25"/>
                </a:lnTo>
                <a:lnTo>
                  <a:pt x="7848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0" name="object 1610"/>
          <p:cNvSpPr/>
          <p:nvPr/>
        </p:nvSpPr>
        <p:spPr>
          <a:xfrm>
            <a:off x="900733" y="5683793"/>
            <a:ext cx="4356" cy="1905"/>
          </a:xfrm>
          <a:custGeom>
            <a:avLst/>
            <a:gdLst/>
            <a:ahLst/>
            <a:cxnLst/>
            <a:rect l="l" t="t" r="r" b="b"/>
            <a:pathLst>
              <a:path w="4356" h="1904">
                <a:moveTo>
                  <a:pt x="4356" y="1904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1" name="object 1611"/>
          <p:cNvSpPr/>
          <p:nvPr/>
        </p:nvSpPr>
        <p:spPr>
          <a:xfrm>
            <a:off x="875130" y="5761432"/>
            <a:ext cx="11912" cy="9829"/>
          </a:xfrm>
          <a:custGeom>
            <a:avLst/>
            <a:gdLst/>
            <a:ahLst/>
            <a:cxnLst/>
            <a:rect l="l" t="t" r="r" b="b"/>
            <a:pathLst>
              <a:path w="11912" h="9829">
                <a:moveTo>
                  <a:pt x="11912" y="0"/>
                </a:moveTo>
                <a:lnTo>
                  <a:pt x="9575" y="1041"/>
                </a:lnTo>
                <a:lnTo>
                  <a:pt x="0" y="9829"/>
                </a:lnTo>
                <a:lnTo>
                  <a:pt x="2044" y="795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2" name="object 1612"/>
          <p:cNvSpPr/>
          <p:nvPr/>
        </p:nvSpPr>
        <p:spPr>
          <a:xfrm>
            <a:off x="867630" y="5859344"/>
            <a:ext cx="1752" cy="2235"/>
          </a:xfrm>
          <a:custGeom>
            <a:avLst/>
            <a:gdLst/>
            <a:ahLst/>
            <a:cxnLst/>
            <a:rect l="l" t="t" r="r" b="b"/>
            <a:pathLst>
              <a:path w="1752" h="2235">
                <a:moveTo>
                  <a:pt x="1752" y="2235"/>
                </a:moveTo>
                <a:lnTo>
                  <a:pt x="698" y="1257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3" name="object 1613"/>
          <p:cNvSpPr/>
          <p:nvPr/>
        </p:nvSpPr>
        <p:spPr>
          <a:xfrm>
            <a:off x="911758" y="5570406"/>
            <a:ext cx="4533" cy="1498"/>
          </a:xfrm>
          <a:custGeom>
            <a:avLst/>
            <a:gdLst/>
            <a:ahLst/>
            <a:cxnLst/>
            <a:rect l="l" t="t" r="r" b="b"/>
            <a:pathLst>
              <a:path w="4533" h="1498">
                <a:moveTo>
                  <a:pt x="4533" y="12"/>
                </a:moveTo>
                <a:lnTo>
                  <a:pt x="12" y="0"/>
                </a:lnTo>
                <a:lnTo>
                  <a:pt x="12" y="1498"/>
                </a:lnTo>
                <a:lnTo>
                  <a:pt x="12" y="0"/>
                </a:lnTo>
                <a:lnTo>
                  <a:pt x="0" y="83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4" name="object 1614"/>
          <p:cNvSpPr/>
          <p:nvPr/>
        </p:nvSpPr>
        <p:spPr>
          <a:xfrm>
            <a:off x="871965" y="5571909"/>
            <a:ext cx="39814" cy="54076"/>
          </a:xfrm>
          <a:custGeom>
            <a:avLst/>
            <a:gdLst/>
            <a:ahLst/>
            <a:cxnLst/>
            <a:rect l="l" t="t" r="r" b="b"/>
            <a:pathLst>
              <a:path w="39814" h="54076">
                <a:moveTo>
                  <a:pt x="39814" y="10172"/>
                </a:moveTo>
                <a:lnTo>
                  <a:pt x="39814" y="0"/>
                </a:lnTo>
                <a:lnTo>
                  <a:pt x="39814" y="38290"/>
                </a:lnTo>
                <a:lnTo>
                  <a:pt x="25" y="38290"/>
                </a:lnTo>
                <a:lnTo>
                  <a:pt x="0" y="54076"/>
                </a:lnTo>
                <a:lnTo>
                  <a:pt x="0" y="4411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5" name="object 1615"/>
          <p:cNvSpPr/>
          <p:nvPr/>
        </p:nvSpPr>
        <p:spPr>
          <a:xfrm>
            <a:off x="868325" y="5762468"/>
            <a:ext cx="16383" cy="15049"/>
          </a:xfrm>
          <a:custGeom>
            <a:avLst/>
            <a:gdLst/>
            <a:ahLst/>
            <a:cxnLst/>
            <a:rect l="l" t="t" r="r" b="b"/>
            <a:pathLst>
              <a:path w="16383" h="15049">
                <a:moveTo>
                  <a:pt x="16383" y="0"/>
                </a:moveTo>
                <a:lnTo>
                  <a:pt x="0" y="15049"/>
                </a:lnTo>
                <a:lnTo>
                  <a:pt x="6807" y="880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6" name="object 1616"/>
          <p:cNvSpPr/>
          <p:nvPr/>
        </p:nvSpPr>
        <p:spPr>
          <a:xfrm>
            <a:off x="871971" y="5824439"/>
            <a:ext cx="2844" cy="4584"/>
          </a:xfrm>
          <a:custGeom>
            <a:avLst/>
            <a:gdLst/>
            <a:ahLst/>
            <a:cxnLst/>
            <a:rect l="l" t="t" r="r" b="b"/>
            <a:pathLst>
              <a:path w="2844" h="4584">
                <a:moveTo>
                  <a:pt x="2844" y="4584"/>
                </a:moveTo>
                <a:lnTo>
                  <a:pt x="0" y="4559"/>
                </a:lnTo>
                <a:lnTo>
                  <a:pt x="12" y="0"/>
                </a:lnTo>
                <a:lnTo>
                  <a:pt x="12" y="400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7" name="object 1617"/>
          <p:cNvSpPr/>
          <p:nvPr/>
        </p:nvSpPr>
        <p:spPr>
          <a:xfrm>
            <a:off x="854069" y="5811469"/>
            <a:ext cx="14262" cy="49136"/>
          </a:xfrm>
          <a:custGeom>
            <a:avLst/>
            <a:gdLst/>
            <a:ahLst/>
            <a:cxnLst/>
            <a:rect l="l" t="t" r="r" b="b"/>
            <a:pathLst>
              <a:path w="14262" h="49136">
                <a:moveTo>
                  <a:pt x="1295" y="0"/>
                </a:moveTo>
                <a:lnTo>
                  <a:pt x="0" y="7581"/>
                </a:lnTo>
                <a:lnTo>
                  <a:pt x="3670" y="29552"/>
                </a:lnTo>
                <a:lnTo>
                  <a:pt x="14262" y="4913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8" name="object 1618"/>
          <p:cNvSpPr/>
          <p:nvPr/>
        </p:nvSpPr>
        <p:spPr>
          <a:xfrm>
            <a:off x="872562" y="5812859"/>
            <a:ext cx="0" cy="17749"/>
          </a:xfrm>
          <a:custGeom>
            <a:avLst/>
            <a:gdLst/>
            <a:ahLst/>
            <a:cxnLst/>
            <a:rect l="l" t="t" r="r" b="b"/>
            <a:pathLst>
              <a:path h="17749">
                <a:moveTo>
                  <a:pt x="0" y="0"/>
                </a:moveTo>
                <a:lnTo>
                  <a:pt x="0" y="17749"/>
                </a:lnTo>
              </a:path>
            </a:pathLst>
          </a:custGeom>
          <a:ln w="314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9" name="object 1619"/>
          <p:cNvSpPr/>
          <p:nvPr/>
        </p:nvSpPr>
        <p:spPr>
          <a:xfrm>
            <a:off x="857764" y="5776860"/>
            <a:ext cx="11290" cy="20243"/>
          </a:xfrm>
          <a:custGeom>
            <a:avLst/>
            <a:gdLst/>
            <a:ahLst/>
            <a:cxnLst/>
            <a:rect l="l" t="t" r="r" b="b"/>
            <a:pathLst>
              <a:path w="11290" h="20243">
                <a:moveTo>
                  <a:pt x="11290" y="0"/>
                </a:moveTo>
                <a:lnTo>
                  <a:pt x="10566" y="660"/>
                </a:lnTo>
                <a:lnTo>
                  <a:pt x="0" y="2024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0" name="object 1620"/>
          <p:cNvSpPr/>
          <p:nvPr/>
        </p:nvSpPr>
        <p:spPr>
          <a:xfrm>
            <a:off x="891962" y="5554315"/>
            <a:ext cx="16332" cy="6019"/>
          </a:xfrm>
          <a:custGeom>
            <a:avLst/>
            <a:gdLst/>
            <a:ahLst/>
            <a:cxnLst/>
            <a:rect l="l" t="t" r="r" b="b"/>
            <a:pathLst>
              <a:path w="16332" h="6019">
                <a:moveTo>
                  <a:pt x="3428" y="4521"/>
                </a:moveTo>
                <a:lnTo>
                  <a:pt x="0" y="6019"/>
                </a:lnTo>
                <a:lnTo>
                  <a:pt x="13131" y="266"/>
                </a:lnTo>
                <a:lnTo>
                  <a:pt x="16332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1" name="object 1621"/>
          <p:cNvSpPr/>
          <p:nvPr/>
        </p:nvSpPr>
        <p:spPr>
          <a:xfrm>
            <a:off x="884734" y="5554582"/>
            <a:ext cx="20358" cy="8953"/>
          </a:xfrm>
          <a:custGeom>
            <a:avLst/>
            <a:gdLst/>
            <a:ahLst/>
            <a:cxnLst/>
            <a:rect l="l" t="t" r="r" b="b"/>
            <a:pathLst>
              <a:path w="20358" h="8953">
                <a:moveTo>
                  <a:pt x="20358" y="0"/>
                </a:moveTo>
                <a:lnTo>
                  <a:pt x="0" y="8953"/>
                </a:lnTo>
                <a:lnTo>
                  <a:pt x="7238" y="575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2" name="object 1622"/>
          <p:cNvSpPr/>
          <p:nvPr/>
        </p:nvSpPr>
        <p:spPr>
          <a:xfrm>
            <a:off x="862618" y="5651145"/>
            <a:ext cx="19431" cy="23164"/>
          </a:xfrm>
          <a:custGeom>
            <a:avLst/>
            <a:gdLst/>
            <a:ahLst/>
            <a:cxnLst/>
            <a:rect l="l" t="t" r="r" b="b"/>
            <a:pathLst>
              <a:path w="19431" h="23164">
                <a:moveTo>
                  <a:pt x="19431" y="23164"/>
                </a:moveTo>
                <a:lnTo>
                  <a:pt x="5727" y="10566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3" name="object 1623"/>
          <p:cNvSpPr/>
          <p:nvPr/>
        </p:nvSpPr>
        <p:spPr>
          <a:xfrm>
            <a:off x="854087" y="5563537"/>
            <a:ext cx="30645" cy="113220"/>
          </a:xfrm>
          <a:custGeom>
            <a:avLst/>
            <a:gdLst/>
            <a:ahLst/>
            <a:cxnLst/>
            <a:rect l="l" t="t" r="r" b="b"/>
            <a:pathLst>
              <a:path w="30645" h="113220">
                <a:moveTo>
                  <a:pt x="30645" y="113220"/>
                </a:moveTo>
                <a:lnTo>
                  <a:pt x="14262" y="98183"/>
                </a:lnTo>
                <a:lnTo>
                  <a:pt x="3632" y="78587"/>
                </a:lnTo>
                <a:lnTo>
                  <a:pt x="0" y="56629"/>
                </a:lnTo>
                <a:lnTo>
                  <a:pt x="3657" y="34683"/>
                </a:lnTo>
                <a:lnTo>
                  <a:pt x="14262" y="15049"/>
                </a:lnTo>
                <a:lnTo>
                  <a:pt x="30645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4" name="object 1624"/>
          <p:cNvSpPr/>
          <p:nvPr/>
        </p:nvSpPr>
        <p:spPr>
          <a:xfrm>
            <a:off x="858038" y="5777520"/>
            <a:ext cx="10287" cy="19024"/>
          </a:xfrm>
          <a:custGeom>
            <a:avLst/>
            <a:gdLst/>
            <a:ahLst/>
            <a:cxnLst/>
            <a:rect l="l" t="t" r="r" b="b"/>
            <a:pathLst>
              <a:path w="10287" h="19024">
                <a:moveTo>
                  <a:pt x="10287" y="0"/>
                </a:moveTo>
                <a:lnTo>
                  <a:pt x="0" y="19024"/>
                </a:lnTo>
                <a:lnTo>
                  <a:pt x="2527" y="1437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5" name="object 1625"/>
          <p:cNvSpPr/>
          <p:nvPr/>
        </p:nvSpPr>
        <p:spPr>
          <a:xfrm>
            <a:off x="858659" y="5808548"/>
            <a:ext cx="292" cy="3365"/>
          </a:xfrm>
          <a:custGeom>
            <a:avLst/>
            <a:gdLst/>
            <a:ahLst/>
            <a:cxnLst/>
            <a:rect l="l" t="t" r="r" b="b"/>
            <a:pathLst>
              <a:path w="292" h="3365">
                <a:moveTo>
                  <a:pt x="292" y="0"/>
                </a:moveTo>
                <a:lnTo>
                  <a:pt x="0" y="336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6" name="object 1626"/>
          <p:cNvSpPr/>
          <p:nvPr/>
        </p:nvSpPr>
        <p:spPr>
          <a:xfrm>
            <a:off x="859222" y="5808739"/>
            <a:ext cx="571" cy="3276"/>
          </a:xfrm>
          <a:custGeom>
            <a:avLst/>
            <a:gdLst/>
            <a:ahLst/>
            <a:cxnLst/>
            <a:rect l="l" t="t" r="r" b="b"/>
            <a:pathLst>
              <a:path w="571" h="3276">
                <a:moveTo>
                  <a:pt x="571" y="0"/>
                </a:moveTo>
                <a:lnTo>
                  <a:pt x="0" y="3276"/>
                </a:lnTo>
                <a:lnTo>
                  <a:pt x="482" y="50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7" name="object 1627"/>
          <p:cNvSpPr/>
          <p:nvPr/>
        </p:nvSpPr>
        <p:spPr>
          <a:xfrm>
            <a:off x="858060" y="5812016"/>
            <a:ext cx="1727" cy="17386"/>
          </a:xfrm>
          <a:custGeom>
            <a:avLst/>
            <a:gdLst/>
            <a:ahLst/>
            <a:cxnLst/>
            <a:rect l="l" t="t" r="r" b="b"/>
            <a:pathLst>
              <a:path w="1727" h="17386">
                <a:moveTo>
                  <a:pt x="1155" y="0"/>
                </a:moveTo>
                <a:lnTo>
                  <a:pt x="0" y="7035"/>
                </a:lnTo>
                <a:lnTo>
                  <a:pt x="1727" y="1738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8" name="object 1628"/>
          <p:cNvSpPr/>
          <p:nvPr/>
        </p:nvSpPr>
        <p:spPr>
          <a:xfrm>
            <a:off x="854077" y="5796544"/>
            <a:ext cx="3962" cy="22504"/>
          </a:xfrm>
          <a:custGeom>
            <a:avLst/>
            <a:gdLst/>
            <a:ahLst/>
            <a:cxnLst/>
            <a:rect l="l" t="t" r="r" b="b"/>
            <a:pathLst>
              <a:path w="3962" h="22504">
                <a:moveTo>
                  <a:pt x="3962" y="0"/>
                </a:moveTo>
                <a:lnTo>
                  <a:pt x="3682" y="571"/>
                </a:lnTo>
                <a:lnTo>
                  <a:pt x="0" y="2250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9" name="object 1629"/>
          <p:cNvSpPr/>
          <p:nvPr/>
        </p:nvSpPr>
        <p:spPr>
          <a:xfrm>
            <a:off x="854067" y="5816285"/>
            <a:ext cx="495" cy="5702"/>
          </a:xfrm>
          <a:custGeom>
            <a:avLst/>
            <a:gdLst/>
            <a:ahLst/>
            <a:cxnLst/>
            <a:rect l="l" t="t" r="r" b="b"/>
            <a:pathLst>
              <a:path w="495" h="5702">
                <a:moveTo>
                  <a:pt x="495" y="5702"/>
                </a:moveTo>
                <a:lnTo>
                  <a:pt x="0" y="2768"/>
                </a:lnTo>
                <a:lnTo>
                  <a:pt x="495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0" name="object 1630"/>
          <p:cNvSpPr/>
          <p:nvPr/>
        </p:nvSpPr>
        <p:spPr>
          <a:xfrm>
            <a:off x="768849" y="5932448"/>
            <a:ext cx="61366" cy="12"/>
          </a:xfrm>
          <a:custGeom>
            <a:avLst/>
            <a:gdLst/>
            <a:ahLst/>
            <a:cxnLst/>
            <a:rect l="l" t="t" r="r" b="b"/>
            <a:pathLst>
              <a:path w="61366" h="12">
                <a:moveTo>
                  <a:pt x="61366" y="0"/>
                </a:moveTo>
                <a:lnTo>
                  <a:pt x="0" y="1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1" name="object 1631"/>
          <p:cNvSpPr/>
          <p:nvPr/>
        </p:nvSpPr>
        <p:spPr>
          <a:xfrm>
            <a:off x="874485" y="5562786"/>
            <a:ext cx="11963" cy="10172"/>
          </a:xfrm>
          <a:custGeom>
            <a:avLst/>
            <a:gdLst/>
            <a:ahLst/>
            <a:cxnLst/>
            <a:rect l="l" t="t" r="r" b="b"/>
            <a:pathLst>
              <a:path w="11963" h="10172">
                <a:moveTo>
                  <a:pt x="11963" y="0"/>
                </a:moveTo>
                <a:lnTo>
                  <a:pt x="10248" y="749"/>
                </a:lnTo>
                <a:lnTo>
                  <a:pt x="0" y="10172"/>
                </a:lnTo>
                <a:lnTo>
                  <a:pt x="2298" y="803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2" name="object 1632"/>
          <p:cNvSpPr/>
          <p:nvPr/>
        </p:nvSpPr>
        <p:spPr>
          <a:xfrm>
            <a:off x="871987" y="5624892"/>
            <a:ext cx="7112" cy="5232"/>
          </a:xfrm>
          <a:custGeom>
            <a:avLst/>
            <a:gdLst/>
            <a:ahLst/>
            <a:cxnLst/>
            <a:rect l="l" t="t" r="r" b="b"/>
            <a:pathLst>
              <a:path w="7112" h="5232">
                <a:moveTo>
                  <a:pt x="7112" y="5207"/>
                </a:moveTo>
                <a:lnTo>
                  <a:pt x="0" y="5232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3" name="object 1633"/>
          <p:cNvSpPr/>
          <p:nvPr/>
        </p:nvSpPr>
        <p:spPr>
          <a:xfrm>
            <a:off x="867878" y="5660889"/>
            <a:ext cx="469" cy="825"/>
          </a:xfrm>
          <a:custGeom>
            <a:avLst/>
            <a:gdLst/>
            <a:ahLst/>
            <a:cxnLst/>
            <a:rect l="l" t="t" r="r" b="b"/>
            <a:pathLst>
              <a:path w="469" h="825">
                <a:moveTo>
                  <a:pt x="0" y="0"/>
                </a:moveTo>
                <a:lnTo>
                  <a:pt x="469" y="82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4" name="object 1634"/>
          <p:cNvSpPr/>
          <p:nvPr/>
        </p:nvSpPr>
        <p:spPr>
          <a:xfrm>
            <a:off x="872428" y="5610689"/>
            <a:ext cx="0" cy="20722"/>
          </a:xfrm>
          <a:custGeom>
            <a:avLst/>
            <a:gdLst/>
            <a:ahLst/>
            <a:cxnLst/>
            <a:rect l="l" t="t" r="r" b="b"/>
            <a:pathLst>
              <a:path h="20722">
                <a:moveTo>
                  <a:pt x="0" y="0"/>
                </a:moveTo>
                <a:lnTo>
                  <a:pt x="0" y="20722"/>
                </a:lnTo>
              </a:path>
            </a:pathLst>
          </a:custGeom>
          <a:ln w="259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5" name="object 1635"/>
          <p:cNvSpPr/>
          <p:nvPr/>
        </p:nvSpPr>
        <p:spPr>
          <a:xfrm>
            <a:off x="863277" y="5572960"/>
            <a:ext cx="11201" cy="14998"/>
          </a:xfrm>
          <a:custGeom>
            <a:avLst/>
            <a:gdLst/>
            <a:ahLst/>
            <a:cxnLst/>
            <a:rect l="l" t="t" r="r" b="b"/>
            <a:pathLst>
              <a:path w="11201" h="14998">
                <a:moveTo>
                  <a:pt x="11201" y="0"/>
                </a:moveTo>
                <a:lnTo>
                  <a:pt x="5080" y="5626"/>
                </a:lnTo>
                <a:lnTo>
                  <a:pt x="0" y="1499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6" name="object 1636"/>
          <p:cNvSpPr/>
          <p:nvPr/>
        </p:nvSpPr>
        <p:spPr>
          <a:xfrm>
            <a:off x="868348" y="5575096"/>
            <a:ext cx="3822" cy="3492"/>
          </a:xfrm>
          <a:custGeom>
            <a:avLst/>
            <a:gdLst/>
            <a:ahLst/>
            <a:cxnLst/>
            <a:rect l="l" t="t" r="r" b="b"/>
            <a:pathLst>
              <a:path w="3822" h="3492">
                <a:moveTo>
                  <a:pt x="3822" y="0"/>
                </a:moveTo>
                <a:lnTo>
                  <a:pt x="0" y="349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7" name="object 1637"/>
          <p:cNvSpPr/>
          <p:nvPr/>
        </p:nvSpPr>
        <p:spPr>
          <a:xfrm>
            <a:off x="791696" y="5932441"/>
            <a:ext cx="19392" cy="12"/>
          </a:xfrm>
          <a:custGeom>
            <a:avLst/>
            <a:gdLst/>
            <a:ahLst/>
            <a:cxnLst/>
            <a:rect l="l" t="t" r="r" b="b"/>
            <a:pathLst>
              <a:path w="19392" h="12">
                <a:moveTo>
                  <a:pt x="19392" y="12"/>
                </a:moveTo>
                <a:lnTo>
                  <a:pt x="0" y="12"/>
                </a:lnTo>
                <a:lnTo>
                  <a:pt x="4127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8" name="object 1638"/>
          <p:cNvSpPr/>
          <p:nvPr/>
        </p:nvSpPr>
        <p:spPr>
          <a:xfrm>
            <a:off x="854113" y="5620035"/>
            <a:ext cx="203" cy="1574"/>
          </a:xfrm>
          <a:custGeom>
            <a:avLst/>
            <a:gdLst/>
            <a:ahLst/>
            <a:cxnLst/>
            <a:rect l="l" t="t" r="r" b="b"/>
            <a:pathLst>
              <a:path w="203" h="1574">
                <a:moveTo>
                  <a:pt x="0" y="0"/>
                </a:moveTo>
                <a:lnTo>
                  <a:pt x="203" y="157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9" name="object 1639"/>
          <p:cNvSpPr/>
          <p:nvPr/>
        </p:nvSpPr>
        <p:spPr>
          <a:xfrm>
            <a:off x="854091" y="5620034"/>
            <a:ext cx="25" cy="127"/>
          </a:xfrm>
          <a:custGeom>
            <a:avLst/>
            <a:gdLst/>
            <a:ahLst/>
            <a:cxnLst/>
            <a:rect l="l" t="t" r="r" b="b"/>
            <a:pathLst>
              <a:path w="25" h="126">
                <a:moveTo>
                  <a:pt x="0" y="126"/>
                </a:moveTo>
                <a:lnTo>
                  <a:pt x="25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0" name="object 1640"/>
          <p:cNvSpPr/>
          <p:nvPr/>
        </p:nvSpPr>
        <p:spPr>
          <a:xfrm>
            <a:off x="663519" y="5932431"/>
            <a:ext cx="128181" cy="25"/>
          </a:xfrm>
          <a:custGeom>
            <a:avLst/>
            <a:gdLst/>
            <a:ahLst/>
            <a:cxnLst/>
            <a:rect l="l" t="t" r="r" b="b"/>
            <a:pathLst>
              <a:path w="128181" h="25">
                <a:moveTo>
                  <a:pt x="128181" y="25"/>
                </a:moveTo>
                <a:lnTo>
                  <a:pt x="0" y="12"/>
                </a:lnTo>
                <a:lnTo>
                  <a:pt x="6629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1" name="object 1641"/>
          <p:cNvSpPr/>
          <p:nvPr/>
        </p:nvSpPr>
        <p:spPr>
          <a:xfrm>
            <a:off x="695316" y="5554487"/>
            <a:ext cx="95123" cy="330238"/>
          </a:xfrm>
          <a:custGeom>
            <a:avLst/>
            <a:gdLst/>
            <a:ahLst/>
            <a:cxnLst/>
            <a:rect l="l" t="t" r="r" b="b"/>
            <a:pathLst>
              <a:path w="95123" h="330238">
                <a:moveTo>
                  <a:pt x="95123" y="12"/>
                </a:moveTo>
                <a:lnTo>
                  <a:pt x="24676" y="0"/>
                </a:lnTo>
                <a:lnTo>
                  <a:pt x="95123" y="12"/>
                </a:lnTo>
                <a:lnTo>
                  <a:pt x="95110" y="330238"/>
                </a:lnTo>
                <a:lnTo>
                  <a:pt x="0" y="330225"/>
                </a:lnTo>
                <a:lnTo>
                  <a:pt x="15963" y="324040"/>
                </a:lnTo>
                <a:lnTo>
                  <a:pt x="34607" y="309130"/>
                </a:lnTo>
                <a:lnTo>
                  <a:pt x="46545" y="289648"/>
                </a:lnTo>
                <a:lnTo>
                  <a:pt x="51244" y="267982"/>
                </a:lnTo>
                <a:lnTo>
                  <a:pt x="48755" y="246049"/>
                </a:lnTo>
                <a:lnTo>
                  <a:pt x="39014" y="225640"/>
                </a:lnTo>
                <a:lnTo>
                  <a:pt x="22339" y="209054"/>
                </a:lnTo>
                <a:lnTo>
                  <a:pt x="34645" y="220090"/>
                </a:lnTo>
                <a:lnTo>
                  <a:pt x="36563" y="22318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2" name="object 1642"/>
          <p:cNvSpPr/>
          <p:nvPr/>
        </p:nvSpPr>
        <p:spPr>
          <a:xfrm>
            <a:off x="541359" y="5932446"/>
            <a:ext cx="234111" cy="0"/>
          </a:xfrm>
          <a:custGeom>
            <a:avLst/>
            <a:gdLst/>
            <a:ahLst/>
            <a:cxnLst/>
            <a:rect l="l" t="t" r="r" b="b"/>
            <a:pathLst>
              <a:path w="234111">
                <a:moveTo>
                  <a:pt x="234111" y="0"/>
                </a:moveTo>
                <a:lnTo>
                  <a:pt x="0" y="0"/>
                </a:lnTo>
                <a:lnTo>
                  <a:pt x="122161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3" name="object 1643"/>
          <p:cNvSpPr/>
          <p:nvPr/>
        </p:nvSpPr>
        <p:spPr>
          <a:xfrm>
            <a:off x="511928" y="5506749"/>
            <a:ext cx="318249" cy="49377"/>
          </a:xfrm>
          <a:custGeom>
            <a:avLst/>
            <a:gdLst/>
            <a:ahLst/>
            <a:cxnLst/>
            <a:rect l="l" t="t" r="r" b="b"/>
            <a:pathLst>
              <a:path w="318249" h="49377">
                <a:moveTo>
                  <a:pt x="318249" y="12"/>
                </a:moveTo>
                <a:lnTo>
                  <a:pt x="0" y="0"/>
                </a:lnTo>
                <a:lnTo>
                  <a:pt x="0" y="47777"/>
                </a:lnTo>
                <a:lnTo>
                  <a:pt x="150812" y="47777"/>
                </a:lnTo>
                <a:lnTo>
                  <a:pt x="146710" y="49377"/>
                </a:lnTo>
                <a:lnTo>
                  <a:pt x="150812" y="47777"/>
                </a:lnTo>
                <a:lnTo>
                  <a:pt x="109270" y="4777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4" name="object 1644"/>
          <p:cNvSpPr/>
          <p:nvPr/>
        </p:nvSpPr>
        <p:spPr>
          <a:xfrm>
            <a:off x="744225" y="5801916"/>
            <a:ext cx="2413" cy="20548"/>
          </a:xfrm>
          <a:custGeom>
            <a:avLst/>
            <a:gdLst/>
            <a:ahLst/>
            <a:cxnLst/>
            <a:rect l="l" t="t" r="r" b="b"/>
            <a:pathLst>
              <a:path w="2412" h="20548">
                <a:moveTo>
                  <a:pt x="0" y="0"/>
                </a:moveTo>
                <a:lnTo>
                  <a:pt x="2413" y="14681"/>
                </a:lnTo>
                <a:lnTo>
                  <a:pt x="2336" y="2054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5" name="object 1645"/>
          <p:cNvSpPr/>
          <p:nvPr/>
        </p:nvSpPr>
        <p:spPr>
          <a:xfrm>
            <a:off x="741871" y="5831466"/>
            <a:ext cx="2755" cy="12674"/>
          </a:xfrm>
          <a:custGeom>
            <a:avLst/>
            <a:gdLst/>
            <a:ahLst/>
            <a:cxnLst/>
            <a:rect l="l" t="t" r="r" b="b"/>
            <a:pathLst>
              <a:path w="2755" h="12674">
                <a:moveTo>
                  <a:pt x="2755" y="0"/>
                </a:moveTo>
                <a:lnTo>
                  <a:pt x="1676" y="7886"/>
                </a:lnTo>
                <a:lnTo>
                  <a:pt x="0" y="1267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6" name="object 1646"/>
          <p:cNvSpPr/>
          <p:nvPr/>
        </p:nvSpPr>
        <p:spPr>
          <a:xfrm>
            <a:off x="729923" y="5851856"/>
            <a:ext cx="7200" cy="11760"/>
          </a:xfrm>
          <a:custGeom>
            <a:avLst/>
            <a:gdLst/>
            <a:ahLst/>
            <a:cxnLst/>
            <a:rect l="l" t="t" r="r" b="b"/>
            <a:pathLst>
              <a:path w="7200" h="11760">
                <a:moveTo>
                  <a:pt x="0" y="11760"/>
                </a:moveTo>
                <a:lnTo>
                  <a:pt x="3136" y="7924"/>
                </a:lnTo>
                <a:lnTo>
                  <a:pt x="720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7" name="object 1647"/>
          <p:cNvSpPr/>
          <p:nvPr/>
        </p:nvSpPr>
        <p:spPr>
          <a:xfrm>
            <a:off x="734336" y="5780126"/>
            <a:ext cx="8267" cy="17297"/>
          </a:xfrm>
          <a:custGeom>
            <a:avLst/>
            <a:gdLst/>
            <a:ahLst/>
            <a:cxnLst/>
            <a:rect l="l" t="t" r="r" b="b"/>
            <a:pathLst>
              <a:path w="8267" h="17297">
                <a:moveTo>
                  <a:pt x="0" y="0"/>
                </a:moveTo>
                <a:lnTo>
                  <a:pt x="7581" y="14008"/>
                </a:lnTo>
                <a:lnTo>
                  <a:pt x="8267" y="1729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8" name="object 1648"/>
          <p:cNvSpPr/>
          <p:nvPr/>
        </p:nvSpPr>
        <p:spPr>
          <a:xfrm>
            <a:off x="711281" y="5868793"/>
            <a:ext cx="12204" cy="9740"/>
          </a:xfrm>
          <a:custGeom>
            <a:avLst/>
            <a:gdLst/>
            <a:ahLst/>
            <a:cxnLst/>
            <a:rect l="l" t="t" r="r" b="b"/>
            <a:pathLst>
              <a:path w="12204" h="9740">
                <a:moveTo>
                  <a:pt x="0" y="9740"/>
                </a:moveTo>
                <a:lnTo>
                  <a:pt x="5054" y="6680"/>
                </a:lnTo>
                <a:lnTo>
                  <a:pt x="12204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9" name="object 1649"/>
          <p:cNvSpPr/>
          <p:nvPr/>
        </p:nvSpPr>
        <p:spPr>
          <a:xfrm>
            <a:off x="735285" y="5583153"/>
            <a:ext cx="11341" cy="40386"/>
          </a:xfrm>
          <a:custGeom>
            <a:avLst/>
            <a:gdLst/>
            <a:ahLst/>
            <a:cxnLst/>
            <a:rect l="l" t="t" r="r" b="b"/>
            <a:pathLst>
              <a:path w="11341" h="40386">
                <a:moveTo>
                  <a:pt x="9588" y="25514"/>
                </a:moveTo>
                <a:lnTo>
                  <a:pt x="11303" y="40386"/>
                </a:lnTo>
                <a:lnTo>
                  <a:pt x="11341" y="39471"/>
                </a:lnTo>
                <a:lnTo>
                  <a:pt x="8775" y="18440"/>
                </a:lnTo>
                <a:lnTo>
                  <a:pt x="0" y="0"/>
                </a:lnTo>
                <a:lnTo>
                  <a:pt x="8242" y="16725"/>
                </a:lnTo>
                <a:lnTo>
                  <a:pt x="8394" y="1762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0" name="object 1650"/>
          <p:cNvSpPr/>
          <p:nvPr/>
        </p:nvSpPr>
        <p:spPr>
          <a:xfrm>
            <a:off x="741856" y="5623535"/>
            <a:ext cx="4737" cy="21666"/>
          </a:xfrm>
          <a:custGeom>
            <a:avLst/>
            <a:gdLst/>
            <a:ahLst/>
            <a:cxnLst/>
            <a:rect l="l" t="t" r="r" b="b"/>
            <a:pathLst>
              <a:path w="4737" h="21666">
                <a:moveTo>
                  <a:pt x="4737" y="0"/>
                </a:moveTo>
                <a:lnTo>
                  <a:pt x="0" y="21666"/>
                </a:lnTo>
                <a:lnTo>
                  <a:pt x="507" y="1930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1" name="object 1651"/>
          <p:cNvSpPr/>
          <p:nvPr/>
        </p:nvSpPr>
        <p:spPr>
          <a:xfrm>
            <a:off x="711272" y="5645203"/>
            <a:ext cx="30581" cy="34391"/>
          </a:xfrm>
          <a:custGeom>
            <a:avLst/>
            <a:gdLst/>
            <a:ahLst/>
            <a:cxnLst/>
            <a:rect l="l" t="t" r="r" b="b"/>
            <a:pathLst>
              <a:path w="30581" h="34391">
                <a:moveTo>
                  <a:pt x="30581" y="0"/>
                </a:moveTo>
                <a:lnTo>
                  <a:pt x="18681" y="19443"/>
                </a:lnTo>
                <a:lnTo>
                  <a:pt x="0" y="34391"/>
                </a:lnTo>
                <a:lnTo>
                  <a:pt x="863" y="33934"/>
                </a:lnTo>
                <a:lnTo>
                  <a:pt x="18173" y="1983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2" name="object 1652"/>
          <p:cNvSpPr/>
          <p:nvPr/>
        </p:nvSpPr>
        <p:spPr>
          <a:xfrm>
            <a:off x="742575" y="5598087"/>
            <a:ext cx="952" cy="1790"/>
          </a:xfrm>
          <a:custGeom>
            <a:avLst/>
            <a:gdLst/>
            <a:ahLst/>
            <a:cxnLst/>
            <a:rect l="l" t="t" r="r" b="b"/>
            <a:pathLst>
              <a:path w="952" h="1790">
                <a:moveTo>
                  <a:pt x="952" y="1790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3" name="object 1653"/>
          <p:cNvSpPr/>
          <p:nvPr/>
        </p:nvSpPr>
        <p:spPr>
          <a:xfrm>
            <a:off x="729955" y="5659495"/>
            <a:ext cx="3149" cy="5143"/>
          </a:xfrm>
          <a:custGeom>
            <a:avLst/>
            <a:gdLst/>
            <a:ahLst/>
            <a:cxnLst/>
            <a:rect l="l" t="t" r="r" b="b"/>
            <a:pathLst>
              <a:path w="3149" h="5143">
                <a:moveTo>
                  <a:pt x="3149" y="0"/>
                </a:moveTo>
                <a:lnTo>
                  <a:pt x="0" y="514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4" name="object 1654"/>
          <p:cNvSpPr/>
          <p:nvPr/>
        </p:nvSpPr>
        <p:spPr>
          <a:xfrm>
            <a:off x="695316" y="5753412"/>
            <a:ext cx="22339" cy="10134"/>
          </a:xfrm>
          <a:custGeom>
            <a:avLst/>
            <a:gdLst/>
            <a:ahLst/>
            <a:cxnLst/>
            <a:rect l="l" t="t" r="r" b="b"/>
            <a:pathLst>
              <a:path w="22339" h="10134">
                <a:moveTo>
                  <a:pt x="19494" y="8839"/>
                </a:moveTo>
                <a:lnTo>
                  <a:pt x="16802" y="6692"/>
                </a:lnTo>
                <a:lnTo>
                  <a:pt x="0" y="0"/>
                </a:lnTo>
                <a:lnTo>
                  <a:pt x="22339" y="1013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5" name="object 1655"/>
          <p:cNvSpPr/>
          <p:nvPr/>
        </p:nvSpPr>
        <p:spPr>
          <a:xfrm>
            <a:off x="694773" y="5810337"/>
            <a:ext cx="12128" cy="31419"/>
          </a:xfrm>
          <a:custGeom>
            <a:avLst/>
            <a:gdLst/>
            <a:ahLst/>
            <a:cxnLst/>
            <a:rect l="l" t="t" r="r" b="b"/>
            <a:pathLst>
              <a:path w="12128" h="31419">
                <a:moveTo>
                  <a:pt x="6159" y="25882"/>
                </a:moveTo>
                <a:lnTo>
                  <a:pt x="0" y="31419"/>
                </a:lnTo>
                <a:lnTo>
                  <a:pt x="6146" y="25920"/>
                </a:lnTo>
                <a:lnTo>
                  <a:pt x="10579" y="17754"/>
                </a:lnTo>
                <a:lnTo>
                  <a:pt x="12128" y="8724"/>
                </a:lnTo>
                <a:lnTo>
                  <a:pt x="10629" y="0"/>
                </a:lnTo>
                <a:lnTo>
                  <a:pt x="12128" y="872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6" name="object 1656"/>
          <p:cNvSpPr/>
          <p:nvPr/>
        </p:nvSpPr>
        <p:spPr>
          <a:xfrm>
            <a:off x="678167" y="5791682"/>
            <a:ext cx="27241" cy="18656"/>
          </a:xfrm>
          <a:custGeom>
            <a:avLst/>
            <a:gdLst/>
            <a:ahLst/>
            <a:cxnLst/>
            <a:rect l="l" t="t" r="r" b="b"/>
            <a:pathLst>
              <a:path w="27241" h="18656">
                <a:moveTo>
                  <a:pt x="27241" y="18656"/>
                </a:moveTo>
                <a:lnTo>
                  <a:pt x="27203" y="18338"/>
                </a:lnTo>
                <a:lnTo>
                  <a:pt x="22771" y="10185"/>
                </a:lnTo>
                <a:lnTo>
                  <a:pt x="15494" y="3682"/>
                </a:lnTo>
                <a:lnTo>
                  <a:pt x="6007" y="0"/>
                </a:lnTo>
                <a:lnTo>
                  <a:pt x="0" y="38"/>
                </a:lnTo>
                <a:lnTo>
                  <a:pt x="6870" y="36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7" name="object 1657"/>
          <p:cNvSpPr/>
          <p:nvPr/>
        </p:nvSpPr>
        <p:spPr>
          <a:xfrm>
            <a:off x="706282" y="5815581"/>
            <a:ext cx="330" cy="1854"/>
          </a:xfrm>
          <a:custGeom>
            <a:avLst/>
            <a:gdLst/>
            <a:ahLst/>
            <a:cxnLst/>
            <a:rect l="l" t="t" r="r" b="b"/>
            <a:pathLst>
              <a:path w="330" h="1854">
                <a:moveTo>
                  <a:pt x="0" y="0"/>
                </a:moveTo>
                <a:lnTo>
                  <a:pt x="330" y="185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8" name="object 1658"/>
          <p:cNvSpPr/>
          <p:nvPr/>
        </p:nvSpPr>
        <p:spPr>
          <a:xfrm>
            <a:off x="705347" y="5819067"/>
            <a:ext cx="1549" cy="9029"/>
          </a:xfrm>
          <a:custGeom>
            <a:avLst/>
            <a:gdLst/>
            <a:ahLst/>
            <a:cxnLst/>
            <a:rect l="l" t="t" r="r" b="b"/>
            <a:pathLst>
              <a:path w="1549" h="9029">
                <a:moveTo>
                  <a:pt x="1549" y="0"/>
                </a:moveTo>
                <a:lnTo>
                  <a:pt x="0" y="902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9" name="object 1659"/>
          <p:cNvSpPr/>
          <p:nvPr/>
        </p:nvSpPr>
        <p:spPr>
          <a:xfrm>
            <a:off x="705413" y="5825710"/>
            <a:ext cx="355" cy="2260"/>
          </a:xfrm>
          <a:custGeom>
            <a:avLst/>
            <a:gdLst/>
            <a:ahLst/>
            <a:cxnLst/>
            <a:rect l="l" t="t" r="r" b="b"/>
            <a:pathLst>
              <a:path w="355" h="2260">
                <a:moveTo>
                  <a:pt x="355" y="0"/>
                </a:moveTo>
                <a:lnTo>
                  <a:pt x="0" y="226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0" name="object 1660"/>
          <p:cNvSpPr/>
          <p:nvPr/>
        </p:nvSpPr>
        <p:spPr>
          <a:xfrm>
            <a:off x="700144" y="5836375"/>
            <a:ext cx="673" cy="584"/>
          </a:xfrm>
          <a:custGeom>
            <a:avLst/>
            <a:gdLst/>
            <a:ahLst/>
            <a:cxnLst/>
            <a:rect l="l" t="t" r="r" b="b"/>
            <a:pathLst>
              <a:path w="673" h="584">
                <a:moveTo>
                  <a:pt x="673" y="0"/>
                </a:moveTo>
                <a:lnTo>
                  <a:pt x="0" y="58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1" name="object 1661"/>
          <p:cNvSpPr/>
          <p:nvPr/>
        </p:nvSpPr>
        <p:spPr>
          <a:xfrm>
            <a:off x="685775" y="5841759"/>
            <a:ext cx="9004" cy="4064"/>
          </a:xfrm>
          <a:custGeom>
            <a:avLst/>
            <a:gdLst/>
            <a:ahLst/>
            <a:cxnLst/>
            <a:rect l="l" t="t" r="r" b="b"/>
            <a:pathLst>
              <a:path w="9004" h="4063">
                <a:moveTo>
                  <a:pt x="9004" y="0"/>
                </a:moveTo>
                <a:lnTo>
                  <a:pt x="7861" y="1028"/>
                </a:lnTo>
                <a:lnTo>
                  <a:pt x="0" y="4064"/>
                </a:lnTo>
                <a:lnTo>
                  <a:pt x="8166" y="77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2" name="object 1662"/>
          <p:cNvSpPr/>
          <p:nvPr/>
        </p:nvSpPr>
        <p:spPr>
          <a:xfrm>
            <a:off x="694188" y="5795858"/>
            <a:ext cx="6743" cy="6057"/>
          </a:xfrm>
          <a:custGeom>
            <a:avLst/>
            <a:gdLst/>
            <a:ahLst/>
            <a:cxnLst/>
            <a:rect l="l" t="t" r="r" b="b"/>
            <a:pathLst>
              <a:path w="6743" h="6057">
                <a:moveTo>
                  <a:pt x="0" y="0"/>
                </a:moveTo>
                <a:lnTo>
                  <a:pt x="6743" y="6057"/>
                </a:lnTo>
                <a:lnTo>
                  <a:pt x="5994" y="530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3" name="object 1663"/>
          <p:cNvSpPr/>
          <p:nvPr/>
        </p:nvSpPr>
        <p:spPr>
          <a:xfrm>
            <a:off x="718120" y="5565086"/>
            <a:ext cx="17170" cy="18072"/>
          </a:xfrm>
          <a:custGeom>
            <a:avLst/>
            <a:gdLst/>
            <a:ahLst/>
            <a:cxnLst/>
            <a:rect l="l" t="t" r="r" b="b"/>
            <a:pathLst>
              <a:path w="17170" h="18072">
                <a:moveTo>
                  <a:pt x="17170" y="18072"/>
                </a:moveTo>
                <a:lnTo>
                  <a:pt x="16230" y="16154"/>
                </a:lnTo>
                <a:lnTo>
                  <a:pt x="0" y="0"/>
                </a:lnTo>
                <a:lnTo>
                  <a:pt x="14922" y="14389"/>
                </a:lnTo>
                <a:lnTo>
                  <a:pt x="15443" y="1540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4" name="object 1664"/>
          <p:cNvSpPr/>
          <p:nvPr/>
        </p:nvSpPr>
        <p:spPr>
          <a:xfrm>
            <a:off x="686144" y="5792466"/>
            <a:ext cx="7785" cy="3124"/>
          </a:xfrm>
          <a:custGeom>
            <a:avLst/>
            <a:gdLst/>
            <a:ahLst/>
            <a:cxnLst/>
            <a:rect l="l" t="t" r="r" b="b"/>
            <a:pathLst>
              <a:path w="7785" h="3124">
                <a:moveTo>
                  <a:pt x="0" y="0"/>
                </a:moveTo>
                <a:lnTo>
                  <a:pt x="7785" y="312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5" name="object 1665"/>
          <p:cNvSpPr/>
          <p:nvPr/>
        </p:nvSpPr>
        <p:spPr>
          <a:xfrm>
            <a:off x="668873" y="5844423"/>
            <a:ext cx="16903" cy="2032"/>
          </a:xfrm>
          <a:custGeom>
            <a:avLst/>
            <a:gdLst/>
            <a:ahLst/>
            <a:cxnLst/>
            <a:rect l="l" t="t" r="r" b="b"/>
            <a:pathLst>
              <a:path w="16903" h="2032">
                <a:moveTo>
                  <a:pt x="6616" y="2006"/>
                </a:moveTo>
                <a:lnTo>
                  <a:pt x="0" y="0"/>
                </a:lnTo>
                <a:lnTo>
                  <a:pt x="4991" y="2032"/>
                </a:lnTo>
                <a:lnTo>
                  <a:pt x="15303" y="2006"/>
                </a:lnTo>
                <a:lnTo>
                  <a:pt x="16903" y="140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6" name="object 1666"/>
          <p:cNvSpPr/>
          <p:nvPr/>
        </p:nvSpPr>
        <p:spPr>
          <a:xfrm>
            <a:off x="676937" y="5846104"/>
            <a:ext cx="8128" cy="317"/>
          </a:xfrm>
          <a:custGeom>
            <a:avLst/>
            <a:gdLst/>
            <a:ahLst/>
            <a:cxnLst/>
            <a:rect l="l" t="t" r="r" b="b"/>
            <a:pathLst>
              <a:path w="8128" h="317">
                <a:moveTo>
                  <a:pt x="0" y="317"/>
                </a:moveTo>
                <a:lnTo>
                  <a:pt x="8128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7" name="object 1667"/>
          <p:cNvSpPr/>
          <p:nvPr/>
        </p:nvSpPr>
        <p:spPr>
          <a:xfrm>
            <a:off x="687734" y="5679596"/>
            <a:ext cx="23533" cy="7607"/>
          </a:xfrm>
          <a:custGeom>
            <a:avLst/>
            <a:gdLst/>
            <a:ahLst/>
            <a:cxnLst/>
            <a:rect l="l" t="t" r="r" b="b"/>
            <a:pathLst>
              <a:path w="23533" h="7607">
                <a:moveTo>
                  <a:pt x="23533" y="0"/>
                </a:moveTo>
                <a:lnTo>
                  <a:pt x="0" y="7607"/>
                </a:lnTo>
                <a:lnTo>
                  <a:pt x="2781" y="7226"/>
                </a:lnTo>
                <a:lnTo>
                  <a:pt x="18135" y="176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8" name="object 1668"/>
          <p:cNvSpPr/>
          <p:nvPr/>
        </p:nvSpPr>
        <p:spPr>
          <a:xfrm>
            <a:off x="670342" y="5751995"/>
            <a:ext cx="24968" cy="1422"/>
          </a:xfrm>
          <a:custGeom>
            <a:avLst/>
            <a:gdLst/>
            <a:ahLst/>
            <a:cxnLst/>
            <a:rect l="l" t="t" r="r" b="b"/>
            <a:pathLst>
              <a:path w="24968" h="1422">
                <a:moveTo>
                  <a:pt x="24968" y="1422"/>
                </a:moveTo>
                <a:lnTo>
                  <a:pt x="0" y="0"/>
                </a:lnTo>
                <a:lnTo>
                  <a:pt x="20180" y="444"/>
                </a:lnTo>
                <a:lnTo>
                  <a:pt x="22618" y="130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9" name="object 1669"/>
          <p:cNvSpPr/>
          <p:nvPr/>
        </p:nvSpPr>
        <p:spPr>
          <a:xfrm>
            <a:off x="707843" y="5554499"/>
            <a:ext cx="17233" cy="12"/>
          </a:xfrm>
          <a:custGeom>
            <a:avLst/>
            <a:gdLst/>
            <a:ahLst/>
            <a:cxnLst/>
            <a:rect l="l" t="t" r="r" b="b"/>
            <a:pathLst>
              <a:path w="17233" h="12">
                <a:moveTo>
                  <a:pt x="17233" y="12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0" name="object 1670"/>
          <p:cNvSpPr/>
          <p:nvPr/>
        </p:nvSpPr>
        <p:spPr>
          <a:xfrm>
            <a:off x="707837" y="5554492"/>
            <a:ext cx="12153" cy="0"/>
          </a:xfrm>
          <a:custGeom>
            <a:avLst/>
            <a:gdLst/>
            <a:ahLst/>
            <a:cxnLst/>
            <a:rect l="l" t="t" r="r" b="b"/>
            <a:pathLst>
              <a:path w="12153">
                <a:moveTo>
                  <a:pt x="12153" y="0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1" name="object 1671"/>
          <p:cNvSpPr/>
          <p:nvPr/>
        </p:nvSpPr>
        <p:spPr>
          <a:xfrm>
            <a:off x="699315" y="5556284"/>
            <a:ext cx="18808" cy="8801"/>
          </a:xfrm>
          <a:custGeom>
            <a:avLst/>
            <a:gdLst/>
            <a:ahLst/>
            <a:cxnLst/>
            <a:rect l="l" t="t" r="r" b="b"/>
            <a:pathLst>
              <a:path w="18808" h="8801">
                <a:moveTo>
                  <a:pt x="18808" y="8801"/>
                </a:moveTo>
                <a:lnTo>
                  <a:pt x="18313" y="8369"/>
                </a:lnTo>
                <a:lnTo>
                  <a:pt x="0" y="0"/>
                </a:lnTo>
                <a:lnTo>
                  <a:pt x="17030" y="7429"/>
                </a:lnTo>
                <a:lnTo>
                  <a:pt x="17627" y="802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2" name="object 1672"/>
          <p:cNvSpPr/>
          <p:nvPr/>
        </p:nvSpPr>
        <p:spPr>
          <a:xfrm>
            <a:off x="654897" y="5791702"/>
            <a:ext cx="23266" cy="14287"/>
          </a:xfrm>
          <a:custGeom>
            <a:avLst/>
            <a:gdLst/>
            <a:ahLst/>
            <a:cxnLst/>
            <a:rect l="l" t="t" r="r" b="b"/>
            <a:pathLst>
              <a:path w="23266" h="14287">
                <a:moveTo>
                  <a:pt x="23266" y="12"/>
                </a:moveTo>
                <a:lnTo>
                  <a:pt x="18973" y="0"/>
                </a:lnTo>
                <a:lnTo>
                  <a:pt x="9512" y="3644"/>
                </a:lnTo>
                <a:lnTo>
                  <a:pt x="2273" y="10134"/>
                </a:lnTo>
                <a:lnTo>
                  <a:pt x="0" y="14287"/>
                </a:lnTo>
                <a:lnTo>
                  <a:pt x="4140" y="844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3" name="object 1673"/>
          <p:cNvSpPr/>
          <p:nvPr/>
        </p:nvSpPr>
        <p:spPr>
          <a:xfrm>
            <a:off x="660435" y="5839259"/>
            <a:ext cx="8432" cy="5168"/>
          </a:xfrm>
          <a:custGeom>
            <a:avLst/>
            <a:gdLst/>
            <a:ahLst/>
            <a:cxnLst/>
            <a:rect l="l" t="t" r="r" b="b"/>
            <a:pathLst>
              <a:path w="8432" h="5168">
                <a:moveTo>
                  <a:pt x="8432" y="5168"/>
                </a:moveTo>
                <a:lnTo>
                  <a:pt x="3987" y="3505"/>
                </a:lnTo>
                <a:lnTo>
                  <a:pt x="0" y="0"/>
                </a:lnTo>
                <a:lnTo>
                  <a:pt x="5994" y="430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4" name="object 1674"/>
          <p:cNvSpPr/>
          <p:nvPr/>
        </p:nvSpPr>
        <p:spPr>
          <a:xfrm>
            <a:off x="607538" y="5874597"/>
            <a:ext cx="55232" cy="10121"/>
          </a:xfrm>
          <a:custGeom>
            <a:avLst/>
            <a:gdLst/>
            <a:ahLst/>
            <a:cxnLst/>
            <a:rect l="l" t="t" r="r" b="b"/>
            <a:pathLst>
              <a:path w="55232" h="10121">
                <a:moveTo>
                  <a:pt x="55232" y="10121"/>
                </a:moveTo>
                <a:lnTo>
                  <a:pt x="0" y="10121"/>
                </a:lnTo>
                <a:lnTo>
                  <a:pt x="55232" y="10121"/>
                </a:lnTo>
                <a:lnTo>
                  <a:pt x="34137" y="876"/>
                </a:lnTo>
                <a:lnTo>
                  <a:pt x="32893" y="0"/>
                </a:lnTo>
                <a:lnTo>
                  <a:pt x="55232" y="1012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5" name="object 1675"/>
          <p:cNvSpPr/>
          <p:nvPr/>
        </p:nvSpPr>
        <p:spPr>
          <a:xfrm>
            <a:off x="687560" y="5594088"/>
            <a:ext cx="19316" cy="33108"/>
          </a:xfrm>
          <a:custGeom>
            <a:avLst/>
            <a:gdLst/>
            <a:ahLst/>
            <a:cxnLst/>
            <a:rect l="l" t="t" r="r" b="b"/>
            <a:pathLst>
              <a:path w="19316" h="33108">
                <a:moveTo>
                  <a:pt x="6388" y="2616"/>
                </a:moveTo>
                <a:lnTo>
                  <a:pt x="0" y="0"/>
                </a:lnTo>
                <a:lnTo>
                  <a:pt x="6083" y="2349"/>
                </a:lnTo>
                <a:lnTo>
                  <a:pt x="13360" y="8851"/>
                </a:lnTo>
                <a:lnTo>
                  <a:pt x="17792" y="17043"/>
                </a:lnTo>
                <a:lnTo>
                  <a:pt x="19316" y="26047"/>
                </a:lnTo>
                <a:lnTo>
                  <a:pt x="18122" y="33108"/>
                </a:lnTo>
                <a:lnTo>
                  <a:pt x="19316" y="26085"/>
                </a:lnTo>
                <a:lnTo>
                  <a:pt x="17919" y="1780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6" name="object 1676"/>
          <p:cNvSpPr/>
          <p:nvPr/>
        </p:nvSpPr>
        <p:spPr>
          <a:xfrm>
            <a:off x="694178" y="5627194"/>
            <a:ext cx="11506" cy="16179"/>
          </a:xfrm>
          <a:custGeom>
            <a:avLst/>
            <a:gdLst/>
            <a:ahLst/>
            <a:cxnLst/>
            <a:rect l="l" t="t" r="r" b="b"/>
            <a:pathLst>
              <a:path w="11506" h="16179">
                <a:moveTo>
                  <a:pt x="6781" y="10096"/>
                </a:moveTo>
                <a:lnTo>
                  <a:pt x="0" y="16179"/>
                </a:lnTo>
                <a:lnTo>
                  <a:pt x="6769" y="10185"/>
                </a:lnTo>
                <a:lnTo>
                  <a:pt x="11201" y="1930"/>
                </a:lnTo>
                <a:lnTo>
                  <a:pt x="11506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7" name="object 1677"/>
          <p:cNvSpPr/>
          <p:nvPr/>
        </p:nvSpPr>
        <p:spPr>
          <a:xfrm>
            <a:off x="668028" y="5791727"/>
            <a:ext cx="7454" cy="2235"/>
          </a:xfrm>
          <a:custGeom>
            <a:avLst/>
            <a:gdLst/>
            <a:ahLst/>
            <a:cxnLst/>
            <a:rect l="l" t="t" r="r" b="b"/>
            <a:pathLst>
              <a:path w="7454" h="2235">
                <a:moveTo>
                  <a:pt x="7454" y="0"/>
                </a:moveTo>
                <a:lnTo>
                  <a:pt x="0" y="223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8" name="object 1678"/>
          <p:cNvSpPr/>
          <p:nvPr/>
        </p:nvSpPr>
        <p:spPr>
          <a:xfrm>
            <a:off x="699964" y="5638034"/>
            <a:ext cx="203" cy="177"/>
          </a:xfrm>
          <a:custGeom>
            <a:avLst/>
            <a:gdLst/>
            <a:ahLst/>
            <a:cxnLst/>
            <a:rect l="l" t="t" r="r" b="b"/>
            <a:pathLst>
              <a:path w="203" h="177">
                <a:moveTo>
                  <a:pt x="0" y="177"/>
                </a:moveTo>
                <a:lnTo>
                  <a:pt x="203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9" name="object 1679"/>
          <p:cNvSpPr/>
          <p:nvPr/>
        </p:nvSpPr>
        <p:spPr>
          <a:xfrm>
            <a:off x="685764" y="5643377"/>
            <a:ext cx="8420" cy="3517"/>
          </a:xfrm>
          <a:custGeom>
            <a:avLst/>
            <a:gdLst/>
            <a:ahLst/>
            <a:cxnLst/>
            <a:rect l="l" t="t" r="r" b="b"/>
            <a:pathLst>
              <a:path w="8420" h="3517">
                <a:moveTo>
                  <a:pt x="8420" y="0"/>
                </a:moveTo>
                <a:lnTo>
                  <a:pt x="7899" y="482"/>
                </a:lnTo>
                <a:lnTo>
                  <a:pt x="0" y="3517"/>
                </a:lnTo>
                <a:lnTo>
                  <a:pt x="8166" y="21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0" name="object 1680"/>
          <p:cNvSpPr/>
          <p:nvPr/>
        </p:nvSpPr>
        <p:spPr>
          <a:xfrm>
            <a:off x="623733" y="5659073"/>
            <a:ext cx="63995" cy="28130"/>
          </a:xfrm>
          <a:custGeom>
            <a:avLst/>
            <a:gdLst/>
            <a:ahLst/>
            <a:cxnLst/>
            <a:rect l="l" t="t" r="r" b="b"/>
            <a:pathLst>
              <a:path w="63995" h="28130">
                <a:moveTo>
                  <a:pt x="63995" y="28130"/>
                </a:moveTo>
                <a:lnTo>
                  <a:pt x="38938" y="26695"/>
                </a:lnTo>
                <a:lnTo>
                  <a:pt x="16675" y="16586"/>
                </a:lnTo>
                <a:lnTo>
                  <a:pt x="0" y="0"/>
                </a:lnTo>
                <a:lnTo>
                  <a:pt x="4356" y="5600"/>
                </a:lnTo>
                <a:lnTo>
                  <a:pt x="11074" y="1103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1" name="object 1681"/>
          <p:cNvSpPr/>
          <p:nvPr/>
        </p:nvSpPr>
        <p:spPr>
          <a:xfrm>
            <a:off x="651189" y="5805995"/>
            <a:ext cx="9245" cy="33261"/>
          </a:xfrm>
          <a:custGeom>
            <a:avLst/>
            <a:gdLst/>
            <a:ahLst/>
            <a:cxnLst/>
            <a:rect l="l" t="t" r="r" b="b"/>
            <a:pathLst>
              <a:path w="9245" h="33261">
                <a:moveTo>
                  <a:pt x="9245" y="33261"/>
                </a:moveTo>
                <a:lnTo>
                  <a:pt x="5956" y="30264"/>
                </a:lnTo>
                <a:lnTo>
                  <a:pt x="1485" y="22059"/>
                </a:lnTo>
                <a:lnTo>
                  <a:pt x="0" y="13081"/>
                </a:lnTo>
                <a:lnTo>
                  <a:pt x="1498" y="4076"/>
                </a:lnTo>
                <a:lnTo>
                  <a:pt x="3708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2" name="object 1682"/>
          <p:cNvSpPr/>
          <p:nvPr/>
        </p:nvSpPr>
        <p:spPr>
          <a:xfrm>
            <a:off x="695335" y="5554496"/>
            <a:ext cx="14478" cy="1790"/>
          </a:xfrm>
          <a:custGeom>
            <a:avLst/>
            <a:gdLst/>
            <a:ahLst/>
            <a:cxnLst/>
            <a:rect l="l" t="t" r="r" b="b"/>
            <a:pathLst>
              <a:path w="14478" h="1790">
                <a:moveTo>
                  <a:pt x="14478" y="0"/>
                </a:moveTo>
                <a:lnTo>
                  <a:pt x="0" y="38"/>
                </a:lnTo>
                <a:lnTo>
                  <a:pt x="3987" y="179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3" name="object 1683"/>
          <p:cNvSpPr/>
          <p:nvPr/>
        </p:nvSpPr>
        <p:spPr>
          <a:xfrm>
            <a:off x="694173" y="5596920"/>
            <a:ext cx="6781" cy="6057"/>
          </a:xfrm>
          <a:custGeom>
            <a:avLst/>
            <a:gdLst/>
            <a:ahLst/>
            <a:cxnLst/>
            <a:rect l="l" t="t" r="r" b="b"/>
            <a:pathLst>
              <a:path w="6781" h="6057">
                <a:moveTo>
                  <a:pt x="0" y="0"/>
                </a:moveTo>
                <a:lnTo>
                  <a:pt x="6781" y="6057"/>
                </a:lnTo>
                <a:lnTo>
                  <a:pt x="5994" y="535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4" name="object 1684"/>
          <p:cNvSpPr/>
          <p:nvPr/>
        </p:nvSpPr>
        <p:spPr>
          <a:xfrm>
            <a:off x="648291" y="5751998"/>
            <a:ext cx="22047" cy="7124"/>
          </a:xfrm>
          <a:custGeom>
            <a:avLst/>
            <a:gdLst/>
            <a:ahLst/>
            <a:cxnLst/>
            <a:rect l="l" t="t" r="r" b="b"/>
            <a:pathLst>
              <a:path w="22047" h="7124">
                <a:moveTo>
                  <a:pt x="22047" y="0"/>
                </a:moveTo>
                <a:lnTo>
                  <a:pt x="0" y="7124"/>
                </a:lnTo>
                <a:lnTo>
                  <a:pt x="19253" y="431"/>
                </a:lnTo>
                <a:lnTo>
                  <a:pt x="20739" y="43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5" name="object 1685"/>
          <p:cNvSpPr/>
          <p:nvPr/>
        </p:nvSpPr>
        <p:spPr>
          <a:xfrm>
            <a:off x="660446" y="5794557"/>
            <a:ext cx="5981" cy="4343"/>
          </a:xfrm>
          <a:custGeom>
            <a:avLst/>
            <a:gdLst/>
            <a:ahLst/>
            <a:cxnLst/>
            <a:rect l="l" t="t" r="r" b="b"/>
            <a:pathLst>
              <a:path w="5981" h="4343">
                <a:moveTo>
                  <a:pt x="0" y="4343"/>
                </a:moveTo>
                <a:lnTo>
                  <a:pt x="5981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6" name="object 1686"/>
          <p:cNvSpPr/>
          <p:nvPr/>
        </p:nvSpPr>
        <p:spPr>
          <a:xfrm>
            <a:off x="654892" y="5832137"/>
            <a:ext cx="4140" cy="5867"/>
          </a:xfrm>
          <a:custGeom>
            <a:avLst/>
            <a:gdLst/>
            <a:ahLst/>
            <a:cxnLst/>
            <a:rect l="l" t="t" r="r" b="b"/>
            <a:pathLst>
              <a:path w="4140" h="5867">
                <a:moveTo>
                  <a:pt x="0" y="0"/>
                </a:moveTo>
                <a:lnTo>
                  <a:pt x="4140" y="586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7" name="object 1687"/>
          <p:cNvSpPr/>
          <p:nvPr/>
        </p:nvSpPr>
        <p:spPr>
          <a:xfrm>
            <a:off x="647698" y="5877895"/>
            <a:ext cx="2032" cy="927"/>
          </a:xfrm>
          <a:custGeom>
            <a:avLst/>
            <a:gdLst/>
            <a:ahLst/>
            <a:cxnLst/>
            <a:rect l="l" t="t" r="r" b="b"/>
            <a:pathLst>
              <a:path w="2031" h="927">
                <a:moveTo>
                  <a:pt x="2031" y="927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8" name="object 1688"/>
          <p:cNvSpPr/>
          <p:nvPr/>
        </p:nvSpPr>
        <p:spPr>
          <a:xfrm>
            <a:off x="678154" y="5646894"/>
            <a:ext cx="7607" cy="647"/>
          </a:xfrm>
          <a:custGeom>
            <a:avLst/>
            <a:gdLst/>
            <a:ahLst/>
            <a:cxnLst/>
            <a:rect l="l" t="t" r="r" b="b"/>
            <a:pathLst>
              <a:path w="7607" h="647">
                <a:moveTo>
                  <a:pt x="6896" y="266"/>
                </a:moveTo>
                <a:lnTo>
                  <a:pt x="0" y="584"/>
                </a:lnTo>
                <a:lnTo>
                  <a:pt x="6045" y="647"/>
                </a:lnTo>
                <a:lnTo>
                  <a:pt x="7607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9" name="object 1689"/>
          <p:cNvSpPr/>
          <p:nvPr/>
        </p:nvSpPr>
        <p:spPr>
          <a:xfrm>
            <a:off x="662669" y="5685772"/>
            <a:ext cx="17805" cy="1028"/>
          </a:xfrm>
          <a:custGeom>
            <a:avLst/>
            <a:gdLst/>
            <a:ahLst/>
            <a:cxnLst/>
            <a:rect l="l" t="t" r="r" b="b"/>
            <a:pathLst>
              <a:path w="17805" h="1028">
                <a:moveTo>
                  <a:pt x="17805" y="1028"/>
                </a:moveTo>
                <a:lnTo>
                  <a:pt x="4902" y="1028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0" name="object 1690"/>
          <p:cNvSpPr/>
          <p:nvPr/>
        </p:nvSpPr>
        <p:spPr>
          <a:xfrm>
            <a:off x="651924" y="5823587"/>
            <a:ext cx="2070" cy="6896"/>
          </a:xfrm>
          <a:custGeom>
            <a:avLst/>
            <a:gdLst/>
            <a:ahLst/>
            <a:cxnLst/>
            <a:rect l="l" t="t" r="r" b="b"/>
            <a:pathLst>
              <a:path w="2070" h="6896">
                <a:moveTo>
                  <a:pt x="0" y="0"/>
                </a:moveTo>
                <a:lnTo>
                  <a:pt x="2070" y="689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1" name="object 1691"/>
          <p:cNvSpPr/>
          <p:nvPr/>
        </p:nvSpPr>
        <p:spPr>
          <a:xfrm>
            <a:off x="695331" y="5554531"/>
            <a:ext cx="736" cy="304"/>
          </a:xfrm>
          <a:custGeom>
            <a:avLst/>
            <a:gdLst/>
            <a:ahLst/>
            <a:cxnLst/>
            <a:rect l="l" t="t" r="r" b="b"/>
            <a:pathLst>
              <a:path w="736" h="304">
                <a:moveTo>
                  <a:pt x="0" y="0"/>
                </a:moveTo>
                <a:lnTo>
                  <a:pt x="736" y="30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2" name="object 1692"/>
          <p:cNvSpPr/>
          <p:nvPr/>
        </p:nvSpPr>
        <p:spPr>
          <a:xfrm>
            <a:off x="677622" y="5592768"/>
            <a:ext cx="9944" cy="1320"/>
          </a:xfrm>
          <a:custGeom>
            <a:avLst/>
            <a:gdLst/>
            <a:ahLst/>
            <a:cxnLst/>
            <a:rect l="l" t="t" r="r" b="b"/>
            <a:pathLst>
              <a:path w="9944" h="1320">
                <a:moveTo>
                  <a:pt x="9944" y="1320"/>
                </a:moveTo>
                <a:lnTo>
                  <a:pt x="6578" y="25"/>
                </a:lnTo>
                <a:lnTo>
                  <a:pt x="0" y="0"/>
                </a:lnTo>
                <a:lnTo>
                  <a:pt x="7442" y="35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3" name="object 1693"/>
          <p:cNvSpPr/>
          <p:nvPr/>
        </p:nvSpPr>
        <p:spPr>
          <a:xfrm>
            <a:off x="651937" y="5807669"/>
            <a:ext cx="2044" cy="6883"/>
          </a:xfrm>
          <a:custGeom>
            <a:avLst/>
            <a:gdLst/>
            <a:ahLst/>
            <a:cxnLst/>
            <a:rect l="l" t="t" r="r" b="b"/>
            <a:pathLst>
              <a:path w="2044" h="6883">
                <a:moveTo>
                  <a:pt x="0" y="6883"/>
                </a:moveTo>
                <a:lnTo>
                  <a:pt x="2044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4" name="object 1694"/>
          <p:cNvSpPr/>
          <p:nvPr/>
        </p:nvSpPr>
        <p:spPr>
          <a:xfrm>
            <a:off x="651548" y="5816765"/>
            <a:ext cx="25" cy="4610"/>
          </a:xfrm>
          <a:custGeom>
            <a:avLst/>
            <a:gdLst/>
            <a:ahLst/>
            <a:cxnLst/>
            <a:rect l="l" t="t" r="r" b="b"/>
            <a:pathLst>
              <a:path w="25" h="4610">
                <a:moveTo>
                  <a:pt x="0" y="0"/>
                </a:moveTo>
                <a:lnTo>
                  <a:pt x="25" y="461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5" name="object 1695"/>
          <p:cNvSpPr/>
          <p:nvPr/>
        </p:nvSpPr>
        <p:spPr>
          <a:xfrm>
            <a:off x="614076" y="5837751"/>
            <a:ext cx="26352" cy="36842"/>
          </a:xfrm>
          <a:custGeom>
            <a:avLst/>
            <a:gdLst/>
            <a:ahLst/>
            <a:cxnLst/>
            <a:rect l="l" t="t" r="r" b="b"/>
            <a:pathLst>
              <a:path w="26352" h="36842">
                <a:moveTo>
                  <a:pt x="26352" y="36842"/>
                </a:moveTo>
                <a:lnTo>
                  <a:pt x="9626" y="20256"/>
                </a:lnTo>
                <a:lnTo>
                  <a:pt x="0" y="0"/>
                </a:lnTo>
                <a:lnTo>
                  <a:pt x="457" y="1612"/>
                </a:lnTo>
                <a:lnTo>
                  <a:pt x="4762" y="1004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6" name="object 1696"/>
          <p:cNvSpPr/>
          <p:nvPr/>
        </p:nvSpPr>
        <p:spPr>
          <a:xfrm>
            <a:off x="668346" y="5645360"/>
            <a:ext cx="9804" cy="2171"/>
          </a:xfrm>
          <a:custGeom>
            <a:avLst/>
            <a:gdLst/>
            <a:ahLst/>
            <a:cxnLst/>
            <a:rect l="l" t="t" r="r" b="b"/>
            <a:pathLst>
              <a:path w="9804" h="2171">
                <a:moveTo>
                  <a:pt x="9804" y="2120"/>
                </a:moveTo>
                <a:lnTo>
                  <a:pt x="5537" y="2158"/>
                </a:lnTo>
                <a:lnTo>
                  <a:pt x="0" y="0"/>
                </a:lnTo>
                <a:lnTo>
                  <a:pt x="7124" y="217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7" name="object 1697"/>
          <p:cNvSpPr/>
          <p:nvPr/>
        </p:nvSpPr>
        <p:spPr>
          <a:xfrm>
            <a:off x="655115" y="5633547"/>
            <a:ext cx="13233" cy="11811"/>
          </a:xfrm>
          <a:custGeom>
            <a:avLst/>
            <a:gdLst/>
            <a:ahLst/>
            <a:cxnLst/>
            <a:rect l="l" t="t" r="r" b="b"/>
            <a:pathLst>
              <a:path w="13233" h="11811">
                <a:moveTo>
                  <a:pt x="13233" y="11811"/>
                </a:moveTo>
                <a:lnTo>
                  <a:pt x="9283" y="10325"/>
                </a:lnTo>
                <a:lnTo>
                  <a:pt x="2006" y="3822"/>
                </a:lnTo>
                <a:lnTo>
                  <a:pt x="0" y="0"/>
                </a:lnTo>
                <a:lnTo>
                  <a:pt x="3949" y="552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8" name="object 1698"/>
          <p:cNvSpPr/>
          <p:nvPr/>
        </p:nvSpPr>
        <p:spPr>
          <a:xfrm>
            <a:off x="623703" y="5858003"/>
            <a:ext cx="10375" cy="10299"/>
          </a:xfrm>
          <a:custGeom>
            <a:avLst/>
            <a:gdLst/>
            <a:ahLst/>
            <a:cxnLst/>
            <a:rect l="l" t="t" r="r" b="b"/>
            <a:pathLst>
              <a:path w="10375" h="10299">
                <a:moveTo>
                  <a:pt x="0" y="0"/>
                </a:moveTo>
                <a:lnTo>
                  <a:pt x="1308" y="1765"/>
                </a:lnTo>
                <a:lnTo>
                  <a:pt x="10375" y="1029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9" name="object 1699"/>
          <p:cNvSpPr/>
          <p:nvPr/>
        </p:nvSpPr>
        <p:spPr>
          <a:xfrm>
            <a:off x="607548" y="5932453"/>
            <a:ext cx="11798" cy="12"/>
          </a:xfrm>
          <a:custGeom>
            <a:avLst/>
            <a:gdLst/>
            <a:ahLst/>
            <a:cxnLst/>
            <a:rect l="l" t="t" r="r" b="b"/>
            <a:pathLst>
              <a:path w="11798" h="12">
                <a:moveTo>
                  <a:pt x="11798" y="12"/>
                </a:moveTo>
                <a:lnTo>
                  <a:pt x="0" y="0"/>
                </a:lnTo>
                <a:lnTo>
                  <a:pt x="5092" y="1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0" name="object 1700"/>
          <p:cNvSpPr/>
          <p:nvPr/>
        </p:nvSpPr>
        <p:spPr>
          <a:xfrm>
            <a:off x="667999" y="5592776"/>
            <a:ext cx="9626" cy="2298"/>
          </a:xfrm>
          <a:custGeom>
            <a:avLst/>
            <a:gdLst/>
            <a:ahLst/>
            <a:cxnLst/>
            <a:rect l="l" t="t" r="r" b="b"/>
            <a:pathLst>
              <a:path w="9626" h="2298">
                <a:moveTo>
                  <a:pt x="7467" y="12"/>
                </a:moveTo>
                <a:lnTo>
                  <a:pt x="0" y="2298"/>
                </a:lnTo>
                <a:lnTo>
                  <a:pt x="5892" y="0"/>
                </a:lnTo>
                <a:lnTo>
                  <a:pt x="9626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1" name="object 1701"/>
          <p:cNvSpPr/>
          <p:nvPr/>
        </p:nvSpPr>
        <p:spPr>
          <a:xfrm>
            <a:off x="660462" y="5640327"/>
            <a:ext cx="5994" cy="4305"/>
          </a:xfrm>
          <a:custGeom>
            <a:avLst/>
            <a:gdLst/>
            <a:ahLst/>
            <a:cxnLst/>
            <a:rect l="l" t="t" r="r" b="b"/>
            <a:pathLst>
              <a:path w="5994" h="4305">
                <a:moveTo>
                  <a:pt x="0" y="0"/>
                </a:moveTo>
                <a:lnTo>
                  <a:pt x="5994" y="430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2" name="object 1702"/>
          <p:cNvSpPr/>
          <p:nvPr/>
        </p:nvSpPr>
        <p:spPr>
          <a:xfrm>
            <a:off x="631475" y="5759119"/>
            <a:ext cx="16814" cy="12738"/>
          </a:xfrm>
          <a:custGeom>
            <a:avLst/>
            <a:gdLst/>
            <a:ahLst/>
            <a:cxnLst/>
            <a:rect l="l" t="t" r="r" b="b"/>
            <a:pathLst>
              <a:path w="16814" h="12738">
                <a:moveTo>
                  <a:pt x="16814" y="0"/>
                </a:moveTo>
                <a:lnTo>
                  <a:pt x="15316" y="520"/>
                </a:lnTo>
                <a:lnTo>
                  <a:pt x="0" y="12738"/>
                </a:lnTo>
                <a:lnTo>
                  <a:pt x="14452" y="990"/>
                </a:lnTo>
                <a:lnTo>
                  <a:pt x="14922" y="80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3" name="object 1703"/>
          <p:cNvSpPr/>
          <p:nvPr/>
        </p:nvSpPr>
        <p:spPr>
          <a:xfrm>
            <a:off x="660472" y="5595070"/>
            <a:ext cx="7531" cy="4902"/>
          </a:xfrm>
          <a:custGeom>
            <a:avLst/>
            <a:gdLst/>
            <a:ahLst/>
            <a:cxnLst/>
            <a:rect l="l" t="t" r="r" b="b"/>
            <a:pathLst>
              <a:path w="7531" h="4902">
                <a:moveTo>
                  <a:pt x="7531" y="0"/>
                </a:moveTo>
                <a:lnTo>
                  <a:pt x="3949" y="1384"/>
                </a:lnTo>
                <a:lnTo>
                  <a:pt x="0" y="4902"/>
                </a:lnTo>
                <a:lnTo>
                  <a:pt x="5981" y="60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4" name="object 1704"/>
          <p:cNvSpPr/>
          <p:nvPr/>
        </p:nvSpPr>
        <p:spPr>
          <a:xfrm>
            <a:off x="640414" y="5675664"/>
            <a:ext cx="15227" cy="6934"/>
          </a:xfrm>
          <a:custGeom>
            <a:avLst/>
            <a:gdLst/>
            <a:ahLst/>
            <a:cxnLst/>
            <a:rect l="l" t="t" r="r" b="b"/>
            <a:pathLst>
              <a:path w="15227" h="6934">
                <a:moveTo>
                  <a:pt x="15227" y="6934"/>
                </a:moveTo>
                <a:lnTo>
                  <a:pt x="5537" y="3467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5" name="object 1705"/>
          <p:cNvSpPr/>
          <p:nvPr/>
        </p:nvSpPr>
        <p:spPr>
          <a:xfrm>
            <a:off x="516606" y="5932446"/>
            <a:ext cx="90944" cy="25"/>
          </a:xfrm>
          <a:custGeom>
            <a:avLst/>
            <a:gdLst/>
            <a:ahLst/>
            <a:cxnLst/>
            <a:rect l="l" t="t" r="r" b="b"/>
            <a:pathLst>
              <a:path w="90944" h="25">
                <a:moveTo>
                  <a:pt x="90944" y="0"/>
                </a:moveTo>
                <a:lnTo>
                  <a:pt x="0" y="2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6" name="object 1706"/>
          <p:cNvSpPr/>
          <p:nvPr/>
        </p:nvSpPr>
        <p:spPr>
          <a:xfrm>
            <a:off x="624037" y="5771860"/>
            <a:ext cx="7442" cy="9385"/>
          </a:xfrm>
          <a:custGeom>
            <a:avLst/>
            <a:gdLst/>
            <a:ahLst/>
            <a:cxnLst/>
            <a:rect l="l" t="t" r="r" b="b"/>
            <a:pathLst>
              <a:path w="7442" h="9385">
                <a:moveTo>
                  <a:pt x="7442" y="0"/>
                </a:moveTo>
                <a:lnTo>
                  <a:pt x="4127" y="2667"/>
                </a:lnTo>
                <a:lnTo>
                  <a:pt x="0" y="9385"/>
                </a:lnTo>
                <a:lnTo>
                  <a:pt x="4114" y="270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7" name="object 1707"/>
          <p:cNvSpPr/>
          <p:nvPr/>
        </p:nvSpPr>
        <p:spPr>
          <a:xfrm>
            <a:off x="629597" y="5772505"/>
            <a:ext cx="1066" cy="863"/>
          </a:xfrm>
          <a:custGeom>
            <a:avLst/>
            <a:gdLst/>
            <a:ahLst/>
            <a:cxnLst/>
            <a:rect l="l" t="t" r="r" b="b"/>
            <a:pathLst>
              <a:path w="1066" h="863">
                <a:moveTo>
                  <a:pt x="1066" y="0"/>
                </a:moveTo>
                <a:lnTo>
                  <a:pt x="0" y="86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8" name="object 1708"/>
          <p:cNvSpPr/>
          <p:nvPr/>
        </p:nvSpPr>
        <p:spPr>
          <a:xfrm>
            <a:off x="654871" y="5599972"/>
            <a:ext cx="5600" cy="7124"/>
          </a:xfrm>
          <a:custGeom>
            <a:avLst/>
            <a:gdLst/>
            <a:ahLst/>
            <a:cxnLst/>
            <a:rect l="l" t="t" r="r" b="b"/>
            <a:pathLst>
              <a:path w="5600" h="7124">
                <a:moveTo>
                  <a:pt x="5600" y="0"/>
                </a:moveTo>
                <a:lnTo>
                  <a:pt x="2273" y="2959"/>
                </a:lnTo>
                <a:lnTo>
                  <a:pt x="0" y="7124"/>
                </a:lnTo>
                <a:lnTo>
                  <a:pt x="4191" y="128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9" name="object 1709"/>
          <p:cNvSpPr/>
          <p:nvPr/>
        </p:nvSpPr>
        <p:spPr>
          <a:xfrm>
            <a:off x="651925" y="5607099"/>
            <a:ext cx="2946" cy="8521"/>
          </a:xfrm>
          <a:custGeom>
            <a:avLst/>
            <a:gdLst/>
            <a:ahLst/>
            <a:cxnLst/>
            <a:rect l="l" t="t" r="r" b="b"/>
            <a:pathLst>
              <a:path w="2946" h="8521">
                <a:moveTo>
                  <a:pt x="2946" y="0"/>
                </a:moveTo>
                <a:lnTo>
                  <a:pt x="736" y="4089"/>
                </a:lnTo>
                <a:lnTo>
                  <a:pt x="0" y="8521"/>
                </a:lnTo>
                <a:lnTo>
                  <a:pt x="2044" y="163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0" name="object 1710"/>
          <p:cNvSpPr/>
          <p:nvPr/>
        </p:nvSpPr>
        <p:spPr>
          <a:xfrm>
            <a:off x="651174" y="5615614"/>
            <a:ext cx="3949" cy="17932"/>
          </a:xfrm>
          <a:custGeom>
            <a:avLst/>
            <a:gdLst/>
            <a:ahLst/>
            <a:cxnLst/>
            <a:rect l="l" t="t" r="r" b="b"/>
            <a:pathLst>
              <a:path w="3949" h="17932">
                <a:moveTo>
                  <a:pt x="749" y="0"/>
                </a:moveTo>
                <a:lnTo>
                  <a:pt x="0" y="4521"/>
                </a:lnTo>
                <a:lnTo>
                  <a:pt x="1473" y="13512"/>
                </a:lnTo>
                <a:lnTo>
                  <a:pt x="3949" y="1793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1" name="object 1711"/>
          <p:cNvSpPr/>
          <p:nvPr/>
        </p:nvSpPr>
        <p:spPr>
          <a:xfrm>
            <a:off x="651945" y="5624699"/>
            <a:ext cx="2032" cy="6858"/>
          </a:xfrm>
          <a:custGeom>
            <a:avLst/>
            <a:gdLst/>
            <a:ahLst/>
            <a:cxnLst/>
            <a:rect l="l" t="t" r="r" b="b"/>
            <a:pathLst>
              <a:path w="2031" h="6858">
                <a:moveTo>
                  <a:pt x="0" y="0"/>
                </a:moveTo>
                <a:lnTo>
                  <a:pt x="2032" y="685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2" name="object 1712"/>
          <p:cNvSpPr/>
          <p:nvPr/>
        </p:nvSpPr>
        <p:spPr>
          <a:xfrm>
            <a:off x="624279" y="5780769"/>
            <a:ext cx="12" cy="88"/>
          </a:xfrm>
          <a:custGeom>
            <a:avLst/>
            <a:gdLst/>
            <a:ahLst/>
            <a:cxnLst/>
            <a:rect l="l" t="t" r="r" b="b"/>
            <a:pathLst>
              <a:path w="12" h="88">
                <a:moveTo>
                  <a:pt x="12" y="0"/>
                </a:moveTo>
                <a:lnTo>
                  <a:pt x="0" y="8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3" name="object 1713"/>
          <p:cNvSpPr/>
          <p:nvPr/>
        </p:nvSpPr>
        <p:spPr>
          <a:xfrm>
            <a:off x="615027" y="5781250"/>
            <a:ext cx="9004" cy="18237"/>
          </a:xfrm>
          <a:custGeom>
            <a:avLst/>
            <a:gdLst/>
            <a:ahLst/>
            <a:cxnLst/>
            <a:rect l="l" t="t" r="r" b="b"/>
            <a:pathLst>
              <a:path w="9004" h="18237">
                <a:moveTo>
                  <a:pt x="9004" y="0"/>
                </a:moveTo>
                <a:lnTo>
                  <a:pt x="1181" y="12750"/>
                </a:lnTo>
                <a:lnTo>
                  <a:pt x="0" y="18237"/>
                </a:lnTo>
                <a:lnTo>
                  <a:pt x="1041" y="13335"/>
                </a:lnTo>
                <a:lnTo>
                  <a:pt x="1181" y="1275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4" name="object 1714"/>
          <p:cNvSpPr/>
          <p:nvPr/>
        </p:nvSpPr>
        <p:spPr>
          <a:xfrm>
            <a:off x="611468" y="5799495"/>
            <a:ext cx="3556" cy="38252"/>
          </a:xfrm>
          <a:custGeom>
            <a:avLst/>
            <a:gdLst/>
            <a:ahLst/>
            <a:cxnLst/>
            <a:rect l="l" t="t" r="r" b="b"/>
            <a:pathLst>
              <a:path w="3556" h="38252">
                <a:moveTo>
                  <a:pt x="2603" y="38252"/>
                </a:moveTo>
                <a:lnTo>
                  <a:pt x="0" y="16167"/>
                </a:lnTo>
                <a:lnTo>
                  <a:pt x="3555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5" name="object 1715"/>
          <p:cNvSpPr/>
          <p:nvPr/>
        </p:nvSpPr>
        <p:spPr>
          <a:xfrm>
            <a:off x="512838" y="5884718"/>
            <a:ext cx="94703" cy="12"/>
          </a:xfrm>
          <a:custGeom>
            <a:avLst/>
            <a:gdLst/>
            <a:ahLst/>
            <a:cxnLst/>
            <a:rect l="l" t="t" r="r" b="b"/>
            <a:pathLst>
              <a:path w="94703" h="12">
                <a:moveTo>
                  <a:pt x="94703" y="0"/>
                </a:moveTo>
                <a:lnTo>
                  <a:pt x="0" y="1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6" name="object 1716"/>
          <p:cNvSpPr/>
          <p:nvPr/>
        </p:nvSpPr>
        <p:spPr>
          <a:xfrm>
            <a:off x="628134" y="5556131"/>
            <a:ext cx="30505" cy="19494"/>
          </a:xfrm>
          <a:custGeom>
            <a:avLst/>
            <a:gdLst/>
            <a:ahLst/>
            <a:cxnLst/>
            <a:rect l="l" t="t" r="r" b="b"/>
            <a:pathLst>
              <a:path w="30505" h="19494">
                <a:moveTo>
                  <a:pt x="30505" y="0"/>
                </a:moveTo>
                <a:lnTo>
                  <a:pt x="18643" y="4572"/>
                </a:lnTo>
                <a:lnTo>
                  <a:pt x="0" y="19494"/>
                </a:lnTo>
                <a:lnTo>
                  <a:pt x="13589" y="7594"/>
                </a:lnTo>
                <a:lnTo>
                  <a:pt x="16395" y="637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7" name="object 1717"/>
          <p:cNvSpPr/>
          <p:nvPr/>
        </p:nvSpPr>
        <p:spPr>
          <a:xfrm>
            <a:off x="651550" y="5617836"/>
            <a:ext cx="25" cy="4648"/>
          </a:xfrm>
          <a:custGeom>
            <a:avLst/>
            <a:gdLst/>
            <a:ahLst/>
            <a:cxnLst/>
            <a:rect l="l" t="t" r="r" b="b"/>
            <a:pathLst>
              <a:path w="25" h="4648">
                <a:moveTo>
                  <a:pt x="25" y="0"/>
                </a:moveTo>
                <a:lnTo>
                  <a:pt x="0" y="464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8" name="object 1718"/>
          <p:cNvSpPr/>
          <p:nvPr/>
        </p:nvSpPr>
        <p:spPr>
          <a:xfrm>
            <a:off x="611435" y="5815667"/>
            <a:ext cx="977" cy="8102"/>
          </a:xfrm>
          <a:custGeom>
            <a:avLst/>
            <a:gdLst/>
            <a:ahLst/>
            <a:cxnLst/>
            <a:rect l="l" t="t" r="r" b="b"/>
            <a:pathLst>
              <a:path w="977" h="8102">
                <a:moveTo>
                  <a:pt x="977" y="8102"/>
                </a:moveTo>
                <a:lnTo>
                  <a:pt x="0" y="952"/>
                </a:lnTo>
                <a:lnTo>
                  <a:pt x="38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9" name="object 1719"/>
          <p:cNvSpPr/>
          <p:nvPr/>
        </p:nvSpPr>
        <p:spPr>
          <a:xfrm>
            <a:off x="615508" y="5794585"/>
            <a:ext cx="558" cy="2667"/>
          </a:xfrm>
          <a:custGeom>
            <a:avLst/>
            <a:gdLst/>
            <a:ahLst/>
            <a:cxnLst/>
            <a:rect l="l" t="t" r="r" b="b"/>
            <a:pathLst>
              <a:path w="558" h="2666">
                <a:moveTo>
                  <a:pt x="558" y="0"/>
                </a:moveTo>
                <a:lnTo>
                  <a:pt x="0" y="266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0" name="object 1720"/>
          <p:cNvSpPr/>
          <p:nvPr/>
        </p:nvSpPr>
        <p:spPr>
          <a:xfrm>
            <a:off x="611499" y="5575621"/>
            <a:ext cx="16637" cy="83451"/>
          </a:xfrm>
          <a:custGeom>
            <a:avLst/>
            <a:gdLst/>
            <a:ahLst/>
            <a:cxnLst/>
            <a:rect l="l" t="t" r="r" b="b"/>
            <a:pathLst>
              <a:path w="16637" h="83451">
                <a:moveTo>
                  <a:pt x="12230" y="83451"/>
                </a:moveTo>
                <a:lnTo>
                  <a:pt x="2489" y="63093"/>
                </a:lnTo>
                <a:lnTo>
                  <a:pt x="0" y="41160"/>
                </a:lnTo>
                <a:lnTo>
                  <a:pt x="4686" y="19481"/>
                </a:lnTo>
                <a:lnTo>
                  <a:pt x="16637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1" name="object 1721"/>
          <p:cNvSpPr/>
          <p:nvPr/>
        </p:nvSpPr>
        <p:spPr>
          <a:xfrm>
            <a:off x="613986" y="5638712"/>
            <a:ext cx="6210" cy="13030"/>
          </a:xfrm>
          <a:custGeom>
            <a:avLst/>
            <a:gdLst/>
            <a:ahLst/>
            <a:cxnLst/>
            <a:rect l="l" t="t" r="r" b="b"/>
            <a:pathLst>
              <a:path w="6210" h="13030">
                <a:moveTo>
                  <a:pt x="0" y="0"/>
                </a:moveTo>
                <a:lnTo>
                  <a:pt x="2171" y="6350"/>
                </a:lnTo>
                <a:lnTo>
                  <a:pt x="6210" y="1303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2" name="object 1722"/>
          <p:cNvSpPr/>
          <p:nvPr/>
        </p:nvSpPr>
        <p:spPr>
          <a:xfrm>
            <a:off x="611430" y="5616776"/>
            <a:ext cx="1574" cy="13296"/>
          </a:xfrm>
          <a:custGeom>
            <a:avLst/>
            <a:gdLst/>
            <a:ahLst/>
            <a:cxnLst/>
            <a:rect l="l" t="t" r="r" b="b"/>
            <a:pathLst>
              <a:path w="1574" h="13296">
                <a:moveTo>
                  <a:pt x="63" y="0"/>
                </a:moveTo>
                <a:lnTo>
                  <a:pt x="0" y="5829"/>
                </a:lnTo>
                <a:lnTo>
                  <a:pt x="1574" y="1329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3" name="object 1723"/>
          <p:cNvSpPr/>
          <p:nvPr/>
        </p:nvSpPr>
        <p:spPr>
          <a:xfrm>
            <a:off x="516611" y="5932441"/>
            <a:ext cx="24739" cy="25"/>
          </a:xfrm>
          <a:custGeom>
            <a:avLst/>
            <a:gdLst/>
            <a:ahLst/>
            <a:cxnLst/>
            <a:rect l="l" t="t" r="r" b="b"/>
            <a:pathLst>
              <a:path w="24739" h="25">
                <a:moveTo>
                  <a:pt x="0" y="25"/>
                </a:moveTo>
                <a:lnTo>
                  <a:pt x="24739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4" name="object 1724"/>
          <p:cNvSpPr/>
          <p:nvPr/>
        </p:nvSpPr>
        <p:spPr>
          <a:xfrm>
            <a:off x="511921" y="5884699"/>
            <a:ext cx="9080" cy="47752"/>
          </a:xfrm>
          <a:custGeom>
            <a:avLst/>
            <a:gdLst/>
            <a:ahLst/>
            <a:cxnLst/>
            <a:rect l="l" t="t" r="r" b="b"/>
            <a:pathLst>
              <a:path w="9080" h="47751">
                <a:moveTo>
                  <a:pt x="9080" y="47751"/>
                </a:moveTo>
                <a:lnTo>
                  <a:pt x="0" y="47726"/>
                </a:lnTo>
                <a:lnTo>
                  <a:pt x="38" y="12"/>
                </a:lnTo>
                <a:lnTo>
                  <a:pt x="2235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5" name="object 1725"/>
          <p:cNvSpPr/>
          <p:nvPr/>
        </p:nvSpPr>
        <p:spPr>
          <a:xfrm>
            <a:off x="511925" y="5554516"/>
            <a:ext cx="25" cy="377913"/>
          </a:xfrm>
          <a:custGeom>
            <a:avLst/>
            <a:gdLst/>
            <a:ahLst/>
            <a:cxnLst/>
            <a:rect l="l" t="t" r="r" b="b"/>
            <a:pathLst>
              <a:path w="25" h="377913">
                <a:moveTo>
                  <a:pt x="0" y="377913"/>
                </a:moveTo>
                <a:lnTo>
                  <a:pt x="12" y="54178"/>
                </a:lnTo>
                <a:lnTo>
                  <a:pt x="25" y="226796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6" name="object 1726"/>
          <p:cNvSpPr/>
          <p:nvPr/>
        </p:nvSpPr>
        <p:spPr>
          <a:xfrm>
            <a:off x="511954" y="5888217"/>
            <a:ext cx="0" cy="35623"/>
          </a:xfrm>
          <a:custGeom>
            <a:avLst/>
            <a:gdLst/>
            <a:ahLst/>
            <a:cxnLst/>
            <a:rect l="l" t="t" r="r" b="b"/>
            <a:pathLst>
              <a:path h="35623">
                <a:moveTo>
                  <a:pt x="0" y="0"/>
                </a:moveTo>
                <a:lnTo>
                  <a:pt x="0" y="3562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7" name="object 1727"/>
          <p:cNvSpPr/>
          <p:nvPr/>
        </p:nvSpPr>
        <p:spPr>
          <a:xfrm>
            <a:off x="511944" y="5781313"/>
            <a:ext cx="12" cy="103403"/>
          </a:xfrm>
          <a:custGeom>
            <a:avLst/>
            <a:gdLst/>
            <a:ahLst/>
            <a:cxnLst/>
            <a:rect l="l" t="t" r="r" b="b"/>
            <a:pathLst>
              <a:path w="12" h="103403">
                <a:moveTo>
                  <a:pt x="0" y="0"/>
                </a:moveTo>
                <a:lnTo>
                  <a:pt x="12" y="10340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8" name="object 1728"/>
          <p:cNvSpPr/>
          <p:nvPr/>
        </p:nvSpPr>
        <p:spPr>
          <a:xfrm>
            <a:off x="511924" y="5893304"/>
            <a:ext cx="12" cy="4038"/>
          </a:xfrm>
          <a:custGeom>
            <a:avLst/>
            <a:gdLst/>
            <a:ahLst/>
            <a:cxnLst/>
            <a:rect l="l" t="t" r="r" b="b"/>
            <a:pathLst>
              <a:path w="12" h="4038">
                <a:moveTo>
                  <a:pt x="12" y="0"/>
                </a:moveTo>
                <a:lnTo>
                  <a:pt x="0" y="403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9" name="object 1729"/>
          <p:cNvSpPr/>
          <p:nvPr/>
        </p:nvSpPr>
        <p:spPr>
          <a:xfrm>
            <a:off x="511924" y="5506754"/>
            <a:ext cx="12" cy="101942"/>
          </a:xfrm>
          <a:custGeom>
            <a:avLst/>
            <a:gdLst/>
            <a:ahLst/>
            <a:cxnLst/>
            <a:rect l="l" t="t" r="r" b="b"/>
            <a:pathLst>
              <a:path w="12" h="101942">
                <a:moveTo>
                  <a:pt x="12" y="101942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0" name="object 1730"/>
          <p:cNvSpPr/>
          <p:nvPr/>
        </p:nvSpPr>
        <p:spPr>
          <a:xfrm>
            <a:off x="1121597" y="4998702"/>
            <a:ext cx="447306" cy="0"/>
          </a:xfrm>
          <a:custGeom>
            <a:avLst/>
            <a:gdLst/>
            <a:ahLst/>
            <a:cxnLst/>
            <a:rect l="l" t="t" r="r" b="b"/>
            <a:pathLst>
              <a:path w="447306">
                <a:moveTo>
                  <a:pt x="0" y="0"/>
                </a:moveTo>
                <a:lnTo>
                  <a:pt x="447306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1" name="object 1731"/>
          <p:cNvSpPr/>
          <p:nvPr/>
        </p:nvSpPr>
        <p:spPr>
          <a:xfrm>
            <a:off x="1127947" y="5005050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2" name="object 1732"/>
          <p:cNvSpPr/>
          <p:nvPr/>
        </p:nvSpPr>
        <p:spPr>
          <a:xfrm>
            <a:off x="1568898" y="4998702"/>
            <a:ext cx="440944" cy="0"/>
          </a:xfrm>
          <a:custGeom>
            <a:avLst/>
            <a:gdLst/>
            <a:ahLst/>
            <a:cxnLst/>
            <a:rect l="l" t="t" r="r" b="b"/>
            <a:pathLst>
              <a:path w="440944">
                <a:moveTo>
                  <a:pt x="0" y="0"/>
                </a:moveTo>
                <a:lnTo>
                  <a:pt x="4409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3" name="object 1733"/>
          <p:cNvSpPr/>
          <p:nvPr/>
        </p:nvSpPr>
        <p:spPr>
          <a:xfrm>
            <a:off x="1568898" y="5005050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4" name="object 1734"/>
          <p:cNvSpPr/>
          <p:nvPr/>
        </p:nvSpPr>
        <p:spPr>
          <a:xfrm>
            <a:off x="2009848" y="4998702"/>
            <a:ext cx="440956" cy="0"/>
          </a:xfrm>
          <a:custGeom>
            <a:avLst/>
            <a:gdLst/>
            <a:ahLst/>
            <a:cxnLst/>
            <a:rect l="l" t="t" r="r" b="b"/>
            <a:pathLst>
              <a:path w="440956">
                <a:moveTo>
                  <a:pt x="0" y="0"/>
                </a:moveTo>
                <a:lnTo>
                  <a:pt x="440956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5" name="object 1735"/>
          <p:cNvSpPr/>
          <p:nvPr/>
        </p:nvSpPr>
        <p:spPr>
          <a:xfrm>
            <a:off x="2009848" y="5005050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6" name="object 1736"/>
          <p:cNvSpPr/>
          <p:nvPr/>
        </p:nvSpPr>
        <p:spPr>
          <a:xfrm>
            <a:off x="2450799" y="4998702"/>
            <a:ext cx="440944" cy="0"/>
          </a:xfrm>
          <a:custGeom>
            <a:avLst/>
            <a:gdLst/>
            <a:ahLst/>
            <a:cxnLst/>
            <a:rect l="l" t="t" r="r" b="b"/>
            <a:pathLst>
              <a:path w="440944">
                <a:moveTo>
                  <a:pt x="0" y="0"/>
                </a:moveTo>
                <a:lnTo>
                  <a:pt x="4409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7" name="object 1737"/>
          <p:cNvSpPr/>
          <p:nvPr/>
        </p:nvSpPr>
        <p:spPr>
          <a:xfrm>
            <a:off x="2450799" y="5005050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8" name="object 1738"/>
          <p:cNvSpPr/>
          <p:nvPr/>
        </p:nvSpPr>
        <p:spPr>
          <a:xfrm>
            <a:off x="2891749" y="4998702"/>
            <a:ext cx="440944" cy="0"/>
          </a:xfrm>
          <a:custGeom>
            <a:avLst/>
            <a:gdLst/>
            <a:ahLst/>
            <a:cxnLst/>
            <a:rect l="l" t="t" r="r" b="b"/>
            <a:pathLst>
              <a:path w="440943">
                <a:moveTo>
                  <a:pt x="0" y="0"/>
                </a:moveTo>
                <a:lnTo>
                  <a:pt x="4409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9" name="object 1739"/>
          <p:cNvSpPr/>
          <p:nvPr/>
        </p:nvSpPr>
        <p:spPr>
          <a:xfrm>
            <a:off x="2891749" y="5005050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0" name="object 1740"/>
          <p:cNvSpPr/>
          <p:nvPr/>
        </p:nvSpPr>
        <p:spPr>
          <a:xfrm>
            <a:off x="3332699" y="4998702"/>
            <a:ext cx="447306" cy="0"/>
          </a:xfrm>
          <a:custGeom>
            <a:avLst/>
            <a:gdLst/>
            <a:ahLst/>
            <a:cxnLst/>
            <a:rect l="l" t="t" r="r" b="b"/>
            <a:pathLst>
              <a:path w="447306">
                <a:moveTo>
                  <a:pt x="0" y="0"/>
                </a:moveTo>
                <a:lnTo>
                  <a:pt x="447306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1" name="object 1741"/>
          <p:cNvSpPr/>
          <p:nvPr/>
        </p:nvSpPr>
        <p:spPr>
          <a:xfrm>
            <a:off x="3332699" y="5005050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2" name="object 1742"/>
          <p:cNvSpPr/>
          <p:nvPr/>
        </p:nvSpPr>
        <p:spPr>
          <a:xfrm>
            <a:off x="3773650" y="5005050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3" name="object 1743"/>
          <p:cNvSpPr/>
          <p:nvPr/>
        </p:nvSpPr>
        <p:spPr>
          <a:xfrm>
            <a:off x="1121597" y="5358669"/>
            <a:ext cx="447306" cy="0"/>
          </a:xfrm>
          <a:custGeom>
            <a:avLst/>
            <a:gdLst/>
            <a:ahLst/>
            <a:cxnLst/>
            <a:rect l="l" t="t" r="r" b="b"/>
            <a:pathLst>
              <a:path w="447306">
                <a:moveTo>
                  <a:pt x="0" y="0"/>
                </a:moveTo>
                <a:lnTo>
                  <a:pt x="447306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4" name="object 1744"/>
          <p:cNvSpPr/>
          <p:nvPr/>
        </p:nvSpPr>
        <p:spPr>
          <a:xfrm>
            <a:off x="1127947" y="5365017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5" name="object 1745"/>
          <p:cNvSpPr/>
          <p:nvPr/>
        </p:nvSpPr>
        <p:spPr>
          <a:xfrm>
            <a:off x="1568898" y="5358669"/>
            <a:ext cx="440944" cy="0"/>
          </a:xfrm>
          <a:custGeom>
            <a:avLst/>
            <a:gdLst/>
            <a:ahLst/>
            <a:cxnLst/>
            <a:rect l="l" t="t" r="r" b="b"/>
            <a:pathLst>
              <a:path w="440944">
                <a:moveTo>
                  <a:pt x="0" y="0"/>
                </a:moveTo>
                <a:lnTo>
                  <a:pt x="4409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6" name="object 1746"/>
          <p:cNvSpPr/>
          <p:nvPr/>
        </p:nvSpPr>
        <p:spPr>
          <a:xfrm>
            <a:off x="1568898" y="5365017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7" name="object 1747"/>
          <p:cNvSpPr/>
          <p:nvPr/>
        </p:nvSpPr>
        <p:spPr>
          <a:xfrm>
            <a:off x="2009848" y="5358669"/>
            <a:ext cx="440956" cy="0"/>
          </a:xfrm>
          <a:custGeom>
            <a:avLst/>
            <a:gdLst/>
            <a:ahLst/>
            <a:cxnLst/>
            <a:rect l="l" t="t" r="r" b="b"/>
            <a:pathLst>
              <a:path w="440956">
                <a:moveTo>
                  <a:pt x="0" y="0"/>
                </a:moveTo>
                <a:lnTo>
                  <a:pt x="440956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8" name="object 1748"/>
          <p:cNvSpPr/>
          <p:nvPr/>
        </p:nvSpPr>
        <p:spPr>
          <a:xfrm>
            <a:off x="2009848" y="5365017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9" name="object 1749"/>
          <p:cNvSpPr/>
          <p:nvPr/>
        </p:nvSpPr>
        <p:spPr>
          <a:xfrm>
            <a:off x="2450799" y="5358669"/>
            <a:ext cx="440944" cy="0"/>
          </a:xfrm>
          <a:custGeom>
            <a:avLst/>
            <a:gdLst/>
            <a:ahLst/>
            <a:cxnLst/>
            <a:rect l="l" t="t" r="r" b="b"/>
            <a:pathLst>
              <a:path w="440944">
                <a:moveTo>
                  <a:pt x="0" y="0"/>
                </a:moveTo>
                <a:lnTo>
                  <a:pt x="4409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0" name="object 1750"/>
          <p:cNvSpPr/>
          <p:nvPr/>
        </p:nvSpPr>
        <p:spPr>
          <a:xfrm>
            <a:off x="2450799" y="5365017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1" name="object 1751"/>
          <p:cNvSpPr/>
          <p:nvPr/>
        </p:nvSpPr>
        <p:spPr>
          <a:xfrm>
            <a:off x="2891749" y="5358669"/>
            <a:ext cx="440944" cy="0"/>
          </a:xfrm>
          <a:custGeom>
            <a:avLst/>
            <a:gdLst/>
            <a:ahLst/>
            <a:cxnLst/>
            <a:rect l="l" t="t" r="r" b="b"/>
            <a:pathLst>
              <a:path w="440943">
                <a:moveTo>
                  <a:pt x="0" y="0"/>
                </a:moveTo>
                <a:lnTo>
                  <a:pt x="4409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2" name="object 1752"/>
          <p:cNvSpPr/>
          <p:nvPr/>
        </p:nvSpPr>
        <p:spPr>
          <a:xfrm>
            <a:off x="2891749" y="5365017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3" name="object 1753"/>
          <p:cNvSpPr/>
          <p:nvPr/>
        </p:nvSpPr>
        <p:spPr>
          <a:xfrm>
            <a:off x="3332699" y="5358669"/>
            <a:ext cx="447306" cy="0"/>
          </a:xfrm>
          <a:custGeom>
            <a:avLst/>
            <a:gdLst/>
            <a:ahLst/>
            <a:cxnLst/>
            <a:rect l="l" t="t" r="r" b="b"/>
            <a:pathLst>
              <a:path w="447306">
                <a:moveTo>
                  <a:pt x="0" y="0"/>
                </a:moveTo>
                <a:lnTo>
                  <a:pt x="447306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4" name="object 1754"/>
          <p:cNvSpPr/>
          <p:nvPr/>
        </p:nvSpPr>
        <p:spPr>
          <a:xfrm>
            <a:off x="3332699" y="5365017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5" name="object 1755"/>
          <p:cNvSpPr/>
          <p:nvPr/>
        </p:nvSpPr>
        <p:spPr>
          <a:xfrm>
            <a:off x="3773650" y="5365017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6" name="object 1756"/>
          <p:cNvSpPr/>
          <p:nvPr/>
        </p:nvSpPr>
        <p:spPr>
          <a:xfrm>
            <a:off x="1121597" y="5718636"/>
            <a:ext cx="447306" cy="0"/>
          </a:xfrm>
          <a:custGeom>
            <a:avLst/>
            <a:gdLst/>
            <a:ahLst/>
            <a:cxnLst/>
            <a:rect l="l" t="t" r="r" b="b"/>
            <a:pathLst>
              <a:path w="447306">
                <a:moveTo>
                  <a:pt x="0" y="0"/>
                </a:moveTo>
                <a:lnTo>
                  <a:pt x="447306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7" name="object 1757"/>
          <p:cNvSpPr/>
          <p:nvPr/>
        </p:nvSpPr>
        <p:spPr>
          <a:xfrm>
            <a:off x="1127947" y="5724986"/>
            <a:ext cx="0" cy="429895"/>
          </a:xfrm>
          <a:custGeom>
            <a:avLst/>
            <a:gdLst/>
            <a:ahLst/>
            <a:cxnLst/>
            <a:rect l="l" t="t" r="r" b="b"/>
            <a:pathLst>
              <a:path h="429895">
                <a:moveTo>
                  <a:pt x="0" y="429895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8" name="object 1758"/>
          <p:cNvSpPr/>
          <p:nvPr/>
        </p:nvSpPr>
        <p:spPr>
          <a:xfrm>
            <a:off x="1568898" y="5718636"/>
            <a:ext cx="440944" cy="0"/>
          </a:xfrm>
          <a:custGeom>
            <a:avLst/>
            <a:gdLst/>
            <a:ahLst/>
            <a:cxnLst/>
            <a:rect l="l" t="t" r="r" b="b"/>
            <a:pathLst>
              <a:path w="440944">
                <a:moveTo>
                  <a:pt x="0" y="0"/>
                </a:moveTo>
                <a:lnTo>
                  <a:pt x="4409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9" name="object 1759"/>
          <p:cNvSpPr/>
          <p:nvPr/>
        </p:nvSpPr>
        <p:spPr>
          <a:xfrm>
            <a:off x="1568898" y="5724986"/>
            <a:ext cx="0" cy="429895"/>
          </a:xfrm>
          <a:custGeom>
            <a:avLst/>
            <a:gdLst/>
            <a:ahLst/>
            <a:cxnLst/>
            <a:rect l="l" t="t" r="r" b="b"/>
            <a:pathLst>
              <a:path h="429895">
                <a:moveTo>
                  <a:pt x="0" y="429895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0" name="object 1760"/>
          <p:cNvSpPr/>
          <p:nvPr/>
        </p:nvSpPr>
        <p:spPr>
          <a:xfrm>
            <a:off x="2009848" y="5718636"/>
            <a:ext cx="440956" cy="0"/>
          </a:xfrm>
          <a:custGeom>
            <a:avLst/>
            <a:gdLst/>
            <a:ahLst/>
            <a:cxnLst/>
            <a:rect l="l" t="t" r="r" b="b"/>
            <a:pathLst>
              <a:path w="440956">
                <a:moveTo>
                  <a:pt x="0" y="0"/>
                </a:moveTo>
                <a:lnTo>
                  <a:pt x="440956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1" name="object 1761"/>
          <p:cNvSpPr/>
          <p:nvPr/>
        </p:nvSpPr>
        <p:spPr>
          <a:xfrm>
            <a:off x="2009848" y="5724986"/>
            <a:ext cx="0" cy="429895"/>
          </a:xfrm>
          <a:custGeom>
            <a:avLst/>
            <a:gdLst/>
            <a:ahLst/>
            <a:cxnLst/>
            <a:rect l="l" t="t" r="r" b="b"/>
            <a:pathLst>
              <a:path h="429895">
                <a:moveTo>
                  <a:pt x="0" y="429895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2" name="object 1762"/>
          <p:cNvSpPr/>
          <p:nvPr/>
        </p:nvSpPr>
        <p:spPr>
          <a:xfrm>
            <a:off x="2450799" y="5718636"/>
            <a:ext cx="440944" cy="0"/>
          </a:xfrm>
          <a:custGeom>
            <a:avLst/>
            <a:gdLst/>
            <a:ahLst/>
            <a:cxnLst/>
            <a:rect l="l" t="t" r="r" b="b"/>
            <a:pathLst>
              <a:path w="440944">
                <a:moveTo>
                  <a:pt x="0" y="0"/>
                </a:moveTo>
                <a:lnTo>
                  <a:pt x="4409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3" name="object 1763"/>
          <p:cNvSpPr/>
          <p:nvPr/>
        </p:nvSpPr>
        <p:spPr>
          <a:xfrm>
            <a:off x="2450799" y="5724986"/>
            <a:ext cx="0" cy="429895"/>
          </a:xfrm>
          <a:custGeom>
            <a:avLst/>
            <a:gdLst/>
            <a:ahLst/>
            <a:cxnLst/>
            <a:rect l="l" t="t" r="r" b="b"/>
            <a:pathLst>
              <a:path h="429895">
                <a:moveTo>
                  <a:pt x="0" y="429895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4" name="object 1764"/>
          <p:cNvSpPr/>
          <p:nvPr/>
        </p:nvSpPr>
        <p:spPr>
          <a:xfrm>
            <a:off x="2891749" y="5718636"/>
            <a:ext cx="440944" cy="0"/>
          </a:xfrm>
          <a:custGeom>
            <a:avLst/>
            <a:gdLst/>
            <a:ahLst/>
            <a:cxnLst/>
            <a:rect l="l" t="t" r="r" b="b"/>
            <a:pathLst>
              <a:path w="440943">
                <a:moveTo>
                  <a:pt x="0" y="0"/>
                </a:moveTo>
                <a:lnTo>
                  <a:pt x="4409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5" name="object 1765"/>
          <p:cNvSpPr/>
          <p:nvPr/>
        </p:nvSpPr>
        <p:spPr>
          <a:xfrm>
            <a:off x="2891749" y="5724986"/>
            <a:ext cx="0" cy="429895"/>
          </a:xfrm>
          <a:custGeom>
            <a:avLst/>
            <a:gdLst/>
            <a:ahLst/>
            <a:cxnLst/>
            <a:rect l="l" t="t" r="r" b="b"/>
            <a:pathLst>
              <a:path h="429895">
                <a:moveTo>
                  <a:pt x="0" y="429895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6" name="object 1766"/>
          <p:cNvSpPr/>
          <p:nvPr/>
        </p:nvSpPr>
        <p:spPr>
          <a:xfrm>
            <a:off x="3332699" y="5718636"/>
            <a:ext cx="447306" cy="0"/>
          </a:xfrm>
          <a:custGeom>
            <a:avLst/>
            <a:gdLst/>
            <a:ahLst/>
            <a:cxnLst/>
            <a:rect l="l" t="t" r="r" b="b"/>
            <a:pathLst>
              <a:path w="447306">
                <a:moveTo>
                  <a:pt x="0" y="0"/>
                </a:moveTo>
                <a:lnTo>
                  <a:pt x="447306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7" name="object 1767"/>
          <p:cNvSpPr/>
          <p:nvPr/>
        </p:nvSpPr>
        <p:spPr>
          <a:xfrm>
            <a:off x="3332699" y="5724986"/>
            <a:ext cx="0" cy="429895"/>
          </a:xfrm>
          <a:custGeom>
            <a:avLst/>
            <a:gdLst/>
            <a:ahLst/>
            <a:cxnLst/>
            <a:rect l="l" t="t" r="r" b="b"/>
            <a:pathLst>
              <a:path h="429895">
                <a:moveTo>
                  <a:pt x="0" y="429895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8" name="object 1768"/>
          <p:cNvSpPr/>
          <p:nvPr/>
        </p:nvSpPr>
        <p:spPr>
          <a:xfrm>
            <a:off x="3773650" y="5724986"/>
            <a:ext cx="0" cy="429895"/>
          </a:xfrm>
          <a:custGeom>
            <a:avLst/>
            <a:gdLst/>
            <a:ahLst/>
            <a:cxnLst/>
            <a:rect l="l" t="t" r="r" b="b"/>
            <a:pathLst>
              <a:path h="429895">
                <a:moveTo>
                  <a:pt x="0" y="429895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9" name="object 1769"/>
          <p:cNvSpPr/>
          <p:nvPr/>
        </p:nvSpPr>
        <p:spPr>
          <a:xfrm>
            <a:off x="1121597" y="6161231"/>
            <a:ext cx="447306" cy="0"/>
          </a:xfrm>
          <a:custGeom>
            <a:avLst/>
            <a:gdLst/>
            <a:ahLst/>
            <a:cxnLst/>
            <a:rect l="l" t="t" r="r" b="b"/>
            <a:pathLst>
              <a:path w="447306">
                <a:moveTo>
                  <a:pt x="0" y="0"/>
                </a:moveTo>
                <a:lnTo>
                  <a:pt x="447306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0" name="object 1770"/>
          <p:cNvSpPr/>
          <p:nvPr/>
        </p:nvSpPr>
        <p:spPr>
          <a:xfrm>
            <a:off x="1568898" y="6161231"/>
            <a:ext cx="440944" cy="0"/>
          </a:xfrm>
          <a:custGeom>
            <a:avLst/>
            <a:gdLst/>
            <a:ahLst/>
            <a:cxnLst/>
            <a:rect l="l" t="t" r="r" b="b"/>
            <a:pathLst>
              <a:path w="440944">
                <a:moveTo>
                  <a:pt x="0" y="0"/>
                </a:moveTo>
                <a:lnTo>
                  <a:pt x="4409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1" name="object 1771"/>
          <p:cNvSpPr/>
          <p:nvPr/>
        </p:nvSpPr>
        <p:spPr>
          <a:xfrm>
            <a:off x="2009848" y="6161231"/>
            <a:ext cx="440956" cy="0"/>
          </a:xfrm>
          <a:custGeom>
            <a:avLst/>
            <a:gdLst/>
            <a:ahLst/>
            <a:cxnLst/>
            <a:rect l="l" t="t" r="r" b="b"/>
            <a:pathLst>
              <a:path w="440956">
                <a:moveTo>
                  <a:pt x="0" y="0"/>
                </a:moveTo>
                <a:lnTo>
                  <a:pt x="440956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2" name="object 1772"/>
          <p:cNvSpPr/>
          <p:nvPr/>
        </p:nvSpPr>
        <p:spPr>
          <a:xfrm>
            <a:off x="2450799" y="6161231"/>
            <a:ext cx="440944" cy="0"/>
          </a:xfrm>
          <a:custGeom>
            <a:avLst/>
            <a:gdLst/>
            <a:ahLst/>
            <a:cxnLst/>
            <a:rect l="l" t="t" r="r" b="b"/>
            <a:pathLst>
              <a:path w="440944">
                <a:moveTo>
                  <a:pt x="0" y="0"/>
                </a:moveTo>
                <a:lnTo>
                  <a:pt x="4409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3" name="object 1773"/>
          <p:cNvSpPr/>
          <p:nvPr/>
        </p:nvSpPr>
        <p:spPr>
          <a:xfrm>
            <a:off x="2891749" y="6161231"/>
            <a:ext cx="440944" cy="0"/>
          </a:xfrm>
          <a:custGeom>
            <a:avLst/>
            <a:gdLst/>
            <a:ahLst/>
            <a:cxnLst/>
            <a:rect l="l" t="t" r="r" b="b"/>
            <a:pathLst>
              <a:path w="440943">
                <a:moveTo>
                  <a:pt x="0" y="0"/>
                </a:moveTo>
                <a:lnTo>
                  <a:pt x="440944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4" name="object 1774"/>
          <p:cNvSpPr/>
          <p:nvPr/>
        </p:nvSpPr>
        <p:spPr>
          <a:xfrm>
            <a:off x="3332699" y="6161231"/>
            <a:ext cx="447306" cy="0"/>
          </a:xfrm>
          <a:custGeom>
            <a:avLst/>
            <a:gdLst/>
            <a:ahLst/>
            <a:cxnLst/>
            <a:rect l="l" t="t" r="r" b="b"/>
            <a:pathLst>
              <a:path w="447306">
                <a:moveTo>
                  <a:pt x="0" y="0"/>
                </a:moveTo>
                <a:lnTo>
                  <a:pt x="447306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3" name="object 883"/>
          <p:cNvSpPr/>
          <p:nvPr/>
        </p:nvSpPr>
        <p:spPr>
          <a:xfrm>
            <a:off x="457200" y="1395006"/>
            <a:ext cx="3371494" cy="1576082"/>
          </a:xfrm>
          <a:custGeom>
            <a:avLst/>
            <a:gdLst/>
            <a:ahLst/>
            <a:cxnLst/>
            <a:rect l="l" t="t" r="r" b="b"/>
            <a:pathLst>
              <a:path w="3371494" h="1576082">
                <a:moveTo>
                  <a:pt x="0" y="1576082"/>
                </a:moveTo>
                <a:lnTo>
                  <a:pt x="3371494" y="1576082"/>
                </a:lnTo>
                <a:lnTo>
                  <a:pt x="3371494" y="0"/>
                </a:lnTo>
                <a:lnTo>
                  <a:pt x="0" y="0"/>
                </a:lnTo>
                <a:lnTo>
                  <a:pt x="0" y="1576082"/>
                </a:lnTo>
                <a:close/>
              </a:path>
            </a:pathLst>
          </a:custGeom>
          <a:ln w="12699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4" name="object 884"/>
          <p:cNvSpPr/>
          <p:nvPr/>
        </p:nvSpPr>
        <p:spPr>
          <a:xfrm>
            <a:off x="1538494" y="1580136"/>
            <a:ext cx="1220076" cy="1221079"/>
          </a:xfrm>
          <a:custGeom>
            <a:avLst/>
            <a:gdLst/>
            <a:ahLst/>
            <a:cxnLst/>
            <a:rect l="l" t="t" r="r" b="b"/>
            <a:pathLst>
              <a:path w="1220076" h="1221079">
                <a:moveTo>
                  <a:pt x="1158189" y="819696"/>
                </a:moveTo>
                <a:lnTo>
                  <a:pt x="1150023" y="795299"/>
                </a:lnTo>
                <a:lnTo>
                  <a:pt x="1149019" y="769302"/>
                </a:lnTo>
                <a:lnTo>
                  <a:pt x="1155941" y="743661"/>
                </a:lnTo>
                <a:lnTo>
                  <a:pt x="1169746" y="721982"/>
                </a:lnTo>
                <a:lnTo>
                  <a:pt x="1176667" y="715111"/>
                </a:lnTo>
                <a:lnTo>
                  <a:pt x="1189342" y="704100"/>
                </a:lnTo>
                <a:lnTo>
                  <a:pt x="1215453" y="691730"/>
                </a:lnTo>
                <a:lnTo>
                  <a:pt x="1220076" y="630250"/>
                </a:lnTo>
                <a:lnTo>
                  <a:pt x="1220076" y="605917"/>
                </a:lnTo>
                <a:lnTo>
                  <a:pt x="1218069" y="555637"/>
                </a:lnTo>
                <a:lnTo>
                  <a:pt x="1207287" y="481558"/>
                </a:lnTo>
                <a:lnTo>
                  <a:pt x="1188516" y="413575"/>
                </a:lnTo>
                <a:lnTo>
                  <a:pt x="1161211" y="347192"/>
                </a:lnTo>
                <a:lnTo>
                  <a:pt x="1129182" y="288455"/>
                </a:lnTo>
                <a:lnTo>
                  <a:pt x="1089799" y="232194"/>
                </a:lnTo>
                <a:lnTo>
                  <a:pt x="1049769" y="186410"/>
                </a:lnTo>
                <a:lnTo>
                  <a:pt x="1029093" y="166573"/>
                </a:lnTo>
                <a:lnTo>
                  <a:pt x="996175" y="137439"/>
                </a:lnTo>
                <a:lnTo>
                  <a:pt x="934351" y="92735"/>
                </a:lnTo>
                <a:lnTo>
                  <a:pt x="871219" y="58204"/>
                </a:lnTo>
                <a:lnTo>
                  <a:pt x="808088" y="32562"/>
                </a:lnTo>
                <a:lnTo>
                  <a:pt x="744969" y="14795"/>
                </a:lnTo>
                <a:lnTo>
                  <a:pt x="672960" y="2959"/>
                </a:lnTo>
                <a:lnTo>
                  <a:pt x="612787" y="0"/>
                </a:lnTo>
                <a:lnTo>
                  <a:pt x="583895" y="1003"/>
                </a:lnTo>
                <a:lnTo>
                  <a:pt x="538530" y="3962"/>
                </a:lnTo>
                <a:lnTo>
                  <a:pt x="534619" y="4965"/>
                </a:lnTo>
                <a:lnTo>
                  <a:pt x="526745" y="30607"/>
                </a:lnTo>
                <a:lnTo>
                  <a:pt x="511822" y="53225"/>
                </a:lnTo>
                <a:lnTo>
                  <a:pt x="490207" y="71056"/>
                </a:lnTo>
                <a:lnTo>
                  <a:pt x="469544" y="79933"/>
                </a:lnTo>
                <a:lnTo>
                  <a:pt x="465569" y="80886"/>
                </a:lnTo>
                <a:lnTo>
                  <a:pt x="448754" y="82842"/>
                </a:lnTo>
                <a:lnTo>
                  <a:pt x="437273" y="82842"/>
                </a:lnTo>
                <a:lnTo>
                  <a:pt x="415480" y="78994"/>
                </a:lnTo>
                <a:lnTo>
                  <a:pt x="390956" y="66027"/>
                </a:lnTo>
                <a:lnTo>
                  <a:pt x="376097" y="51282"/>
                </a:lnTo>
                <a:lnTo>
                  <a:pt x="373189" y="49263"/>
                </a:lnTo>
                <a:lnTo>
                  <a:pt x="368808" y="49263"/>
                </a:lnTo>
                <a:lnTo>
                  <a:pt x="305625" y="80772"/>
                </a:lnTo>
                <a:lnTo>
                  <a:pt x="250431" y="116306"/>
                </a:lnTo>
                <a:lnTo>
                  <a:pt x="195186" y="161658"/>
                </a:lnTo>
                <a:lnTo>
                  <a:pt x="147929" y="210096"/>
                </a:lnTo>
                <a:lnTo>
                  <a:pt x="103568" y="268312"/>
                </a:lnTo>
                <a:lnTo>
                  <a:pt x="69049" y="325513"/>
                </a:lnTo>
                <a:lnTo>
                  <a:pt x="39497" y="391604"/>
                </a:lnTo>
                <a:lnTo>
                  <a:pt x="18707" y="455676"/>
                </a:lnTo>
                <a:lnTo>
                  <a:pt x="4914" y="523722"/>
                </a:lnTo>
                <a:lnTo>
                  <a:pt x="0" y="580923"/>
                </a:lnTo>
                <a:lnTo>
                  <a:pt x="0" y="628599"/>
                </a:lnTo>
                <a:lnTo>
                  <a:pt x="1003" y="663130"/>
                </a:lnTo>
                <a:lnTo>
                  <a:pt x="10833" y="732167"/>
                </a:lnTo>
                <a:lnTo>
                  <a:pt x="28536" y="800277"/>
                </a:lnTo>
                <a:lnTo>
                  <a:pt x="53238" y="863333"/>
                </a:lnTo>
                <a:lnTo>
                  <a:pt x="85801" y="925461"/>
                </a:lnTo>
                <a:lnTo>
                  <a:pt x="125183" y="982789"/>
                </a:lnTo>
                <a:lnTo>
                  <a:pt x="156159" y="981417"/>
                </a:lnTo>
                <a:lnTo>
                  <a:pt x="179844" y="986282"/>
                </a:lnTo>
                <a:lnTo>
                  <a:pt x="203530" y="999121"/>
                </a:lnTo>
                <a:lnTo>
                  <a:pt x="220878" y="1016304"/>
                </a:lnTo>
                <a:lnTo>
                  <a:pt x="234797" y="1041819"/>
                </a:lnTo>
                <a:lnTo>
                  <a:pt x="238709" y="1062609"/>
                </a:lnTo>
                <a:lnTo>
                  <a:pt x="238709" y="1078064"/>
                </a:lnTo>
                <a:lnTo>
                  <a:pt x="237705" y="1087894"/>
                </a:lnTo>
                <a:lnTo>
                  <a:pt x="237998" y="1095832"/>
                </a:lnTo>
                <a:lnTo>
                  <a:pt x="292354" y="1133144"/>
                </a:lnTo>
                <a:lnTo>
                  <a:pt x="354418" y="1165821"/>
                </a:lnTo>
                <a:lnTo>
                  <a:pt x="419506" y="1191475"/>
                </a:lnTo>
                <a:lnTo>
                  <a:pt x="486473" y="1209294"/>
                </a:lnTo>
                <a:lnTo>
                  <a:pt x="548360" y="1218412"/>
                </a:lnTo>
                <a:lnTo>
                  <a:pt x="579920" y="1220368"/>
                </a:lnTo>
                <a:lnTo>
                  <a:pt x="633222" y="1221079"/>
                </a:lnTo>
                <a:lnTo>
                  <a:pt x="699312" y="1215161"/>
                </a:lnTo>
                <a:lnTo>
                  <a:pt x="766406" y="1201356"/>
                </a:lnTo>
                <a:lnTo>
                  <a:pt x="833437" y="1179690"/>
                </a:lnTo>
                <a:lnTo>
                  <a:pt x="897509" y="1150010"/>
                </a:lnTo>
                <a:lnTo>
                  <a:pt x="960577" y="1111529"/>
                </a:lnTo>
                <a:lnTo>
                  <a:pt x="1013815" y="1070076"/>
                </a:lnTo>
                <a:lnTo>
                  <a:pt x="1063142" y="1020737"/>
                </a:lnTo>
                <a:lnTo>
                  <a:pt x="1105547" y="968514"/>
                </a:lnTo>
                <a:lnTo>
                  <a:pt x="1143977" y="908291"/>
                </a:lnTo>
                <a:lnTo>
                  <a:pt x="1173772" y="846340"/>
                </a:lnTo>
                <a:lnTo>
                  <a:pt x="1173772" y="841603"/>
                </a:lnTo>
                <a:lnTo>
                  <a:pt x="1158189" y="81969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5" name="object 885"/>
          <p:cNvSpPr/>
          <p:nvPr/>
        </p:nvSpPr>
        <p:spPr>
          <a:xfrm>
            <a:off x="1539500" y="1581142"/>
            <a:ext cx="1218057" cy="1219073"/>
          </a:xfrm>
          <a:custGeom>
            <a:avLst/>
            <a:gdLst/>
            <a:ahLst/>
            <a:cxnLst/>
            <a:rect l="l" t="t" r="r" b="b"/>
            <a:pathLst>
              <a:path w="1218056" h="1219073">
                <a:moveTo>
                  <a:pt x="1156182" y="819632"/>
                </a:moveTo>
                <a:lnTo>
                  <a:pt x="1148003" y="795299"/>
                </a:lnTo>
                <a:lnTo>
                  <a:pt x="1147000" y="767283"/>
                </a:lnTo>
                <a:lnTo>
                  <a:pt x="1153934" y="741705"/>
                </a:lnTo>
                <a:lnTo>
                  <a:pt x="1167790" y="720039"/>
                </a:lnTo>
                <a:lnTo>
                  <a:pt x="1174661" y="713104"/>
                </a:lnTo>
                <a:lnTo>
                  <a:pt x="1187386" y="702144"/>
                </a:lnTo>
                <a:lnTo>
                  <a:pt x="1213446" y="689711"/>
                </a:lnTo>
                <a:lnTo>
                  <a:pt x="1218057" y="628243"/>
                </a:lnTo>
                <a:lnTo>
                  <a:pt x="1218057" y="605916"/>
                </a:lnTo>
                <a:lnTo>
                  <a:pt x="1216113" y="555586"/>
                </a:lnTo>
                <a:lnTo>
                  <a:pt x="1205331" y="481558"/>
                </a:lnTo>
                <a:lnTo>
                  <a:pt x="1186561" y="413511"/>
                </a:lnTo>
                <a:lnTo>
                  <a:pt x="1159205" y="347192"/>
                </a:lnTo>
                <a:lnTo>
                  <a:pt x="1127226" y="288442"/>
                </a:lnTo>
                <a:lnTo>
                  <a:pt x="1087780" y="232130"/>
                </a:lnTo>
                <a:lnTo>
                  <a:pt x="1047750" y="186410"/>
                </a:lnTo>
                <a:lnTo>
                  <a:pt x="1027137" y="166573"/>
                </a:lnTo>
                <a:lnTo>
                  <a:pt x="994156" y="137388"/>
                </a:lnTo>
                <a:lnTo>
                  <a:pt x="932332" y="92671"/>
                </a:lnTo>
                <a:lnTo>
                  <a:pt x="869200" y="58204"/>
                </a:lnTo>
                <a:lnTo>
                  <a:pt x="806081" y="32562"/>
                </a:lnTo>
                <a:lnTo>
                  <a:pt x="742950" y="14795"/>
                </a:lnTo>
                <a:lnTo>
                  <a:pt x="671004" y="2959"/>
                </a:lnTo>
                <a:lnTo>
                  <a:pt x="610831" y="0"/>
                </a:lnTo>
                <a:lnTo>
                  <a:pt x="583895" y="1003"/>
                </a:lnTo>
                <a:lnTo>
                  <a:pt x="538530" y="3962"/>
                </a:lnTo>
                <a:lnTo>
                  <a:pt x="534568" y="4965"/>
                </a:lnTo>
                <a:lnTo>
                  <a:pt x="526681" y="30606"/>
                </a:lnTo>
                <a:lnTo>
                  <a:pt x="511822" y="53174"/>
                </a:lnTo>
                <a:lnTo>
                  <a:pt x="490207" y="71056"/>
                </a:lnTo>
                <a:lnTo>
                  <a:pt x="469480" y="79946"/>
                </a:lnTo>
                <a:lnTo>
                  <a:pt x="465518" y="80886"/>
                </a:lnTo>
                <a:lnTo>
                  <a:pt x="448754" y="82842"/>
                </a:lnTo>
                <a:lnTo>
                  <a:pt x="435254" y="82842"/>
                </a:lnTo>
                <a:lnTo>
                  <a:pt x="413524" y="78930"/>
                </a:lnTo>
                <a:lnTo>
                  <a:pt x="389001" y="65963"/>
                </a:lnTo>
                <a:lnTo>
                  <a:pt x="374078" y="51282"/>
                </a:lnTo>
                <a:lnTo>
                  <a:pt x="371119" y="49199"/>
                </a:lnTo>
                <a:lnTo>
                  <a:pt x="368871" y="49199"/>
                </a:lnTo>
                <a:lnTo>
                  <a:pt x="305625" y="80771"/>
                </a:lnTo>
                <a:lnTo>
                  <a:pt x="250380" y="116306"/>
                </a:lnTo>
                <a:lnTo>
                  <a:pt x="195186" y="161658"/>
                </a:lnTo>
                <a:lnTo>
                  <a:pt x="147929" y="210096"/>
                </a:lnTo>
                <a:lnTo>
                  <a:pt x="103517" y="268262"/>
                </a:lnTo>
                <a:lnTo>
                  <a:pt x="69049" y="325462"/>
                </a:lnTo>
                <a:lnTo>
                  <a:pt x="39433" y="391604"/>
                </a:lnTo>
                <a:lnTo>
                  <a:pt x="18707" y="455625"/>
                </a:lnTo>
                <a:lnTo>
                  <a:pt x="4914" y="523722"/>
                </a:lnTo>
                <a:lnTo>
                  <a:pt x="0" y="580923"/>
                </a:lnTo>
                <a:lnTo>
                  <a:pt x="0" y="626579"/>
                </a:lnTo>
                <a:lnTo>
                  <a:pt x="952" y="661111"/>
                </a:lnTo>
                <a:lnTo>
                  <a:pt x="10833" y="730161"/>
                </a:lnTo>
                <a:lnTo>
                  <a:pt x="28536" y="798258"/>
                </a:lnTo>
                <a:lnTo>
                  <a:pt x="53238" y="861326"/>
                </a:lnTo>
                <a:lnTo>
                  <a:pt x="84797" y="921550"/>
                </a:lnTo>
                <a:lnTo>
                  <a:pt x="124536" y="980414"/>
                </a:lnTo>
                <a:lnTo>
                  <a:pt x="135077" y="980351"/>
                </a:lnTo>
                <a:lnTo>
                  <a:pt x="144970" y="979411"/>
                </a:lnTo>
                <a:lnTo>
                  <a:pt x="156095" y="979411"/>
                </a:lnTo>
                <a:lnTo>
                  <a:pt x="179844" y="984326"/>
                </a:lnTo>
                <a:lnTo>
                  <a:pt x="203466" y="997115"/>
                </a:lnTo>
                <a:lnTo>
                  <a:pt x="220827" y="1014285"/>
                </a:lnTo>
                <a:lnTo>
                  <a:pt x="234734" y="1039812"/>
                </a:lnTo>
                <a:lnTo>
                  <a:pt x="239712" y="1065568"/>
                </a:lnTo>
                <a:lnTo>
                  <a:pt x="237705" y="1087894"/>
                </a:lnTo>
                <a:lnTo>
                  <a:pt x="237998" y="1093825"/>
                </a:lnTo>
                <a:lnTo>
                  <a:pt x="292354" y="1131188"/>
                </a:lnTo>
                <a:lnTo>
                  <a:pt x="354355" y="1163815"/>
                </a:lnTo>
                <a:lnTo>
                  <a:pt x="419442" y="1189520"/>
                </a:lnTo>
                <a:lnTo>
                  <a:pt x="486473" y="1207287"/>
                </a:lnTo>
                <a:lnTo>
                  <a:pt x="548360" y="1216405"/>
                </a:lnTo>
                <a:lnTo>
                  <a:pt x="579920" y="1218412"/>
                </a:lnTo>
                <a:lnTo>
                  <a:pt x="631202" y="1219072"/>
                </a:lnTo>
                <a:lnTo>
                  <a:pt x="697293" y="1213142"/>
                </a:lnTo>
                <a:lnTo>
                  <a:pt x="764387" y="1199349"/>
                </a:lnTo>
                <a:lnTo>
                  <a:pt x="831481" y="1177670"/>
                </a:lnTo>
                <a:lnTo>
                  <a:pt x="895553" y="1148067"/>
                </a:lnTo>
                <a:lnTo>
                  <a:pt x="958570" y="1109510"/>
                </a:lnTo>
                <a:lnTo>
                  <a:pt x="1011859" y="1068057"/>
                </a:lnTo>
                <a:lnTo>
                  <a:pt x="1061135" y="1018793"/>
                </a:lnTo>
                <a:lnTo>
                  <a:pt x="1103591" y="966495"/>
                </a:lnTo>
                <a:lnTo>
                  <a:pt x="1142022" y="906271"/>
                </a:lnTo>
                <a:lnTo>
                  <a:pt x="1171816" y="844270"/>
                </a:lnTo>
                <a:lnTo>
                  <a:pt x="1171816" y="841603"/>
                </a:lnTo>
                <a:lnTo>
                  <a:pt x="1156182" y="819632"/>
                </a:lnTo>
                <a:close/>
              </a:path>
            </a:pathLst>
          </a:custGeom>
          <a:solidFill>
            <a:srgbClr val="49B66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6" name="object 886"/>
          <p:cNvSpPr/>
          <p:nvPr/>
        </p:nvSpPr>
        <p:spPr>
          <a:xfrm>
            <a:off x="1912341" y="2572395"/>
            <a:ext cx="156514" cy="185762"/>
          </a:xfrm>
          <a:custGeom>
            <a:avLst/>
            <a:gdLst/>
            <a:ahLst/>
            <a:cxnLst/>
            <a:rect l="l" t="t" r="r" b="b"/>
            <a:pathLst>
              <a:path w="156514" h="185762">
                <a:moveTo>
                  <a:pt x="156032" y="163791"/>
                </a:moveTo>
                <a:lnTo>
                  <a:pt x="156514" y="162255"/>
                </a:lnTo>
                <a:lnTo>
                  <a:pt x="29603" y="184759"/>
                </a:lnTo>
                <a:lnTo>
                  <a:pt x="28486" y="182867"/>
                </a:lnTo>
                <a:lnTo>
                  <a:pt x="939" y="26885"/>
                </a:lnTo>
                <a:lnTo>
                  <a:pt x="939" y="23685"/>
                </a:lnTo>
                <a:lnTo>
                  <a:pt x="1600" y="23329"/>
                </a:lnTo>
                <a:lnTo>
                  <a:pt x="116357" y="2959"/>
                </a:lnTo>
                <a:lnTo>
                  <a:pt x="127076" y="533"/>
                </a:lnTo>
                <a:lnTo>
                  <a:pt x="126250" y="0"/>
                </a:lnTo>
                <a:lnTo>
                  <a:pt x="0" y="22682"/>
                </a:lnTo>
                <a:lnTo>
                  <a:pt x="0" y="27889"/>
                </a:lnTo>
                <a:lnTo>
                  <a:pt x="27470" y="183819"/>
                </a:lnTo>
                <a:lnTo>
                  <a:pt x="28600" y="185762"/>
                </a:lnTo>
                <a:lnTo>
                  <a:pt x="32512" y="185407"/>
                </a:lnTo>
                <a:lnTo>
                  <a:pt x="156032" y="16379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7" name="object 887"/>
          <p:cNvSpPr/>
          <p:nvPr/>
        </p:nvSpPr>
        <p:spPr>
          <a:xfrm>
            <a:off x="2036466" y="2157042"/>
            <a:ext cx="238760" cy="93802"/>
          </a:xfrm>
          <a:custGeom>
            <a:avLst/>
            <a:gdLst/>
            <a:ahLst/>
            <a:cxnLst/>
            <a:rect l="l" t="t" r="r" b="b"/>
            <a:pathLst>
              <a:path w="238760" h="93802">
                <a:moveTo>
                  <a:pt x="235864" y="10236"/>
                </a:moveTo>
                <a:lnTo>
                  <a:pt x="237820" y="20180"/>
                </a:lnTo>
                <a:lnTo>
                  <a:pt x="237820" y="23736"/>
                </a:lnTo>
                <a:lnTo>
                  <a:pt x="235864" y="35648"/>
                </a:lnTo>
                <a:lnTo>
                  <a:pt x="230835" y="44411"/>
                </a:lnTo>
                <a:lnTo>
                  <a:pt x="221056" y="53352"/>
                </a:lnTo>
                <a:lnTo>
                  <a:pt x="213182" y="57378"/>
                </a:lnTo>
                <a:lnTo>
                  <a:pt x="40614" y="87820"/>
                </a:lnTo>
                <a:lnTo>
                  <a:pt x="40792" y="88823"/>
                </a:lnTo>
                <a:lnTo>
                  <a:pt x="37719" y="90957"/>
                </a:lnTo>
                <a:lnTo>
                  <a:pt x="26758" y="92786"/>
                </a:lnTo>
                <a:lnTo>
                  <a:pt x="19177" y="92786"/>
                </a:lnTo>
                <a:lnTo>
                  <a:pt x="9232" y="90893"/>
                </a:lnTo>
                <a:lnTo>
                  <a:pt x="0" y="85445"/>
                </a:lnTo>
                <a:lnTo>
                  <a:pt x="406" y="86804"/>
                </a:lnTo>
                <a:lnTo>
                  <a:pt x="4140" y="89115"/>
                </a:lnTo>
                <a:lnTo>
                  <a:pt x="5854" y="91186"/>
                </a:lnTo>
                <a:lnTo>
                  <a:pt x="18173" y="93802"/>
                </a:lnTo>
                <a:lnTo>
                  <a:pt x="27711" y="93802"/>
                </a:lnTo>
                <a:lnTo>
                  <a:pt x="38608" y="91846"/>
                </a:lnTo>
                <a:lnTo>
                  <a:pt x="43459" y="88823"/>
                </a:lnTo>
                <a:lnTo>
                  <a:pt x="192455" y="62230"/>
                </a:lnTo>
                <a:lnTo>
                  <a:pt x="208203" y="62230"/>
                </a:lnTo>
                <a:lnTo>
                  <a:pt x="217144" y="60274"/>
                </a:lnTo>
                <a:lnTo>
                  <a:pt x="229882" y="52336"/>
                </a:lnTo>
                <a:lnTo>
                  <a:pt x="234556" y="51333"/>
                </a:lnTo>
                <a:lnTo>
                  <a:pt x="230771" y="50393"/>
                </a:lnTo>
                <a:lnTo>
                  <a:pt x="234861" y="46418"/>
                </a:lnTo>
                <a:lnTo>
                  <a:pt x="235381" y="43167"/>
                </a:lnTo>
                <a:lnTo>
                  <a:pt x="227863" y="52285"/>
                </a:lnTo>
                <a:lnTo>
                  <a:pt x="216141" y="59334"/>
                </a:lnTo>
                <a:lnTo>
                  <a:pt x="207264" y="61226"/>
                </a:lnTo>
                <a:lnTo>
                  <a:pt x="198259" y="61226"/>
                </a:lnTo>
                <a:lnTo>
                  <a:pt x="214185" y="58318"/>
                </a:lnTo>
                <a:lnTo>
                  <a:pt x="222059" y="54356"/>
                </a:lnTo>
                <a:lnTo>
                  <a:pt x="231838" y="45415"/>
                </a:lnTo>
                <a:lnTo>
                  <a:pt x="236867" y="36652"/>
                </a:lnTo>
                <a:lnTo>
                  <a:pt x="238760" y="24752"/>
                </a:lnTo>
                <a:lnTo>
                  <a:pt x="238760" y="19126"/>
                </a:lnTo>
                <a:lnTo>
                  <a:pt x="236867" y="9232"/>
                </a:lnTo>
                <a:lnTo>
                  <a:pt x="231241" y="50"/>
                </a:lnTo>
                <a:lnTo>
                  <a:pt x="230530" y="0"/>
                </a:lnTo>
                <a:lnTo>
                  <a:pt x="235864" y="1023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8" name="object 888"/>
          <p:cNvSpPr/>
          <p:nvPr/>
        </p:nvSpPr>
        <p:spPr>
          <a:xfrm>
            <a:off x="2021715" y="2172909"/>
            <a:ext cx="54063" cy="76923"/>
          </a:xfrm>
          <a:custGeom>
            <a:avLst/>
            <a:gdLst/>
            <a:ahLst/>
            <a:cxnLst/>
            <a:rect l="l" t="t" r="r" b="b"/>
            <a:pathLst>
              <a:path w="54063" h="76923">
                <a:moveTo>
                  <a:pt x="1244" y="39319"/>
                </a:moveTo>
                <a:lnTo>
                  <a:pt x="1066" y="37477"/>
                </a:lnTo>
                <a:lnTo>
                  <a:pt x="2006" y="30619"/>
                </a:lnTo>
                <a:lnTo>
                  <a:pt x="3606" y="26238"/>
                </a:lnTo>
                <a:lnTo>
                  <a:pt x="3962" y="23622"/>
                </a:lnTo>
                <a:lnTo>
                  <a:pt x="7937" y="16764"/>
                </a:lnTo>
                <a:lnTo>
                  <a:pt x="10604" y="14744"/>
                </a:lnTo>
                <a:lnTo>
                  <a:pt x="11963" y="11963"/>
                </a:lnTo>
                <a:lnTo>
                  <a:pt x="15697" y="8699"/>
                </a:lnTo>
                <a:lnTo>
                  <a:pt x="18415" y="7518"/>
                </a:lnTo>
                <a:lnTo>
                  <a:pt x="19723" y="5867"/>
                </a:lnTo>
                <a:lnTo>
                  <a:pt x="29603" y="1955"/>
                </a:lnTo>
                <a:lnTo>
                  <a:pt x="42227" y="889"/>
                </a:lnTo>
                <a:lnTo>
                  <a:pt x="43230" y="469"/>
                </a:lnTo>
                <a:lnTo>
                  <a:pt x="33578" y="0"/>
                </a:lnTo>
                <a:lnTo>
                  <a:pt x="23685" y="1955"/>
                </a:lnTo>
                <a:lnTo>
                  <a:pt x="11785" y="9766"/>
                </a:lnTo>
                <a:lnTo>
                  <a:pt x="5384" y="17462"/>
                </a:lnTo>
                <a:lnTo>
                  <a:pt x="63" y="30556"/>
                </a:lnTo>
                <a:lnTo>
                  <a:pt x="0" y="46723"/>
                </a:lnTo>
                <a:lnTo>
                  <a:pt x="4025" y="57556"/>
                </a:lnTo>
                <a:lnTo>
                  <a:pt x="13500" y="68935"/>
                </a:lnTo>
                <a:lnTo>
                  <a:pt x="14744" y="69583"/>
                </a:lnTo>
                <a:lnTo>
                  <a:pt x="23977" y="75031"/>
                </a:lnTo>
                <a:lnTo>
                  <a:pt x="33934" y="76923"/>
                </a:lnTo>
                <a:lnTo>
                  <a:pt x="41516" y="76923"/>
                </a:lnTo>
                <a:lnTo>
                  <a:pt x="52463" y="75082"/>
                </a:lnTo>
                <a:lnTo>
                  <a:pt x="54063" y="73609"/>
                </a:lnTo>
                <a:lnTo>
                  <a:pt x="46431" y="74968"/>
                </a:lnTo>
                <a:lnTo>
                  <a:pt x="32931" y="74968"/>
                </a:lnTo>
                <a:lnTo>
                  <a:pt x="24752" y="73304"/>
                </a:lnTo>
                <a:lnTo>
                  <a:pt x="17767" y="69405"/>
                </a:lnTo>
                <a:lnTo>
                  <a:pt x="17475" y="68757"/>
                </a:lnTo>
                <a:lnTo>
                  <a:pt x="14681" y="67564"/>
                </a:lnTo>
                <a:lnTo>
                  <a:pt x="8877" y="61531"/>
                </a:lnTo>
                <a:lnTo>
                  <a:pt x="8585" y="59867"/>
                </a:lnTo>
                <a:lnTo>
                  <a:pt x="6273" y="57264"/>
                </a:lnTo>
                <a:lnTo>
                  <a:pt x="3022" y="50634"/>
                </a:lnTo>
                <a:lnTo>
                  <a:pt x="1244" y="39319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9" name="object 889"/>
          <p:cNvSpPr/>
          <p:nvPr/>
        </p:nvSpPr>
        <p:spPr>
          <a:xfrm>
            <a:off x="1913290" y="2572929"/>
            <a:ext cx="155562" cy="184226"/>
          </a:xfrm>
          <a:custGeom>
            <a:avLst/>
            <a:gdLst/>
            <a:ahLst/>
            <a:cxnLst/>
            <a:rect l="l" t="t" r="r" b="b"/>
            <a:pathLst>
              <a:path w="155562" h="184226">
                <a:moveTo>
                  <a:pt x="0" y="23152"/>
                </a:moveTo>
                <a:lnTo>
                  <a:pt x="0" y="26352"/>
                </a:lnTo>
                <a:lnTo>
                  <a:pt x="27533" y="182333"/>
                </a:lnTo>
                <a:lnTo>
                  <a:pt x="28663" y="184226"/>
                </a:lnTo>
                <a:lnTo>
                  <a:pt x="155562" y="161721"/>
                </a:lnTo>
                <a:lnTo>
                  <a:pt x="155562" y="161074"/>
                </a:lnTo>
                <a:lnTo>
                  <a:pt x="151891" y="143776"/>
                </a:lnTo>
                <a:lnTo>
                  <a:pt x="126784" y="0"/>
                </a:lnTo>
                <a:lnTo>
                  <a:pt x="126136" y="0"/>
                </a:lnTo>
                <a:lnTo>
                  <a:pt x="115417" y="2425"/>
                </a:lnTo>
                <a:lnTo>
                  <a:pt x="647" y="22796"/>
                </a:lnTo>
                <a:lnTo>
                  <a:pt x="0" y="23152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0" name="object 890"/>
          <p:cNvSpPr/>
          <p:nvPr/>
        </p:nvSpPr>
        <p:spPr>
          <a:xfrm>
            <a:off x="1742617" y="2192632"/>
            <a:ext cx="47320" cy="105994"/>
          </a:xfrm>
          <a:custGeom>
            <a:avLst/>
            <a:gdLst/>
            <a:ahLst/>
            <a:cxnLst/>
            <a:rect l="l" t="t" r="r" b="b"/>
            <a:pathLst>
              <a:path w="47320" h="105994">
                <a:moveTo>
                  <a:pt x="11493" y="2781"/>
                </a:moveTo>
                <a:lnTo>
                  <a:pt x="533" y="4495"/>
                </a:lnTo>
                <a:lnTo>
                  <a:pt x="0" y="5029"/>
                </a:lnTo>
                <a:lnTo>
                  <a:pt x="11849" y="74320"/>
                </a:lnTo>
                <a:lnTo>
                  <a:pt x="15214" y="75031"/>
                </a:lnTo>
                <a:lnTo>
                  <a:pt x="11785" y="75971"/>
                </a:lnTo>
                <a:lnTo>
                  <a:pt x="16459" y="105994"/>
                </a:lnTo>
                <a:lnTo>
                  <a:pt x="36537" y="102616"/>
                </a:lnTo>
                <a:lnTo>
                  <a:pt x="47320" y="100253"/>
                </a:lnTo>
                <a:lnTo>
                  <a:pt x="41389" y="70459"/>
                </a:lnTo>
                <a:lnTo>
                  <a:pt x="40449" y="69392"/>
                </a:lnTo>
                <a:lnTo>
                  <a:pt x="28727" y="2247"/>
                </a:lnTo>
                <a:lnTo>
                  <a:pt x="27889" y="0"/>
                </a:lnTo>
                <a:lnTo>
                  <a:pt x="18770" y="939"/>
                </a:lnTo>
                <a:lnTo>
                  <a:pt x="16522" y="1828"/>
                </a:lnTo>
                <a:lnTo>
                  <a:pt x="18592" y="5676"/>
                </a:lnTo>
                <a:lnTo>
                  <a:pt x="19596" y="9588"/>
                </a:lnTo>
                <a:lnTo>
                  <a:pt x="20256" y="13436"/>
                </a:lnTo>
                <a:lnTo>
                  <a:pt x="20612" y="14503"/>
                </a:lnTo>
                <a:lnTo>
                  <a:pt x="21196" y="19354"/>
                </a:lnTo>
                <a:lnTo>
                  <a:pt x="21615" y="20421"/>
                </a:lnTo>
                <a:lnTo>
                  <a:pt x="22212" y="25285"/>
                </a:lnTo>
                <a:lnTo>
                  <a:pt x="22567" y="26352"/>
                </a:lnTo>
                <a:lnTo>
                  <a:pt x="23215" y="30200"/>
                </a:lnTo>
                <a:lnTo>
                  <a:pt x="23571" y="31267"/>
                </a:lnTo>
                <a:lnTo>
                  <a:pt x="24155" y="36118"/>
                </a:lnTo>
                <a:lnTo>
                  <a:pt x="24574" y="37185"/>
                </a:lnTo>
                <a:lnTo>
                  <a:pt x="25171" y="42037"/>
                </a:lnTo>
                <a:lnTo>
                  <a:pt x="25527" y="43103"/>
                </a:lnTo>
                <a:lnTo>
                  <a:pt x="26174" y="46951"/>
                </a:lnTo>
                <a:lnTo>
                  <a:pt x="26530" y="48018"/>
                </a:lnTo>
                <a:lnTo>
                  <a:pt x="27127" y="52882"/>
                </a:lnTo>
                <a:lnTo>
                  <a:pt x="27533" y="53936"/>
                </a:lnTo>
                <a:lnTo>
                  <a:pt x="28130" y="58801"/>
                </a:lnTo>
                <a:lnTo>
                  <a:pt x="28486" y="59918"/>
                </a:lnTo>
                <a:lnTo>
                  <a:pt x="29083" y="63715"/>
                </a:lnTo>
                <a:lnTo>
                  <a:pt x="29489" y="64833"/>
                </a:lnTo>
                <a:lnTo>
                  <a:pt x="30022" y="69697"/>
                </a:lnTo>
                <a:lnTo>
                  <a:pt x="30314" y="72478"/>
                </a:lnTo>
                <a:lnTo>
                  <a:pt x="22440" y="73482"/>
                </a:lnTo>
                <a:lnTo>
                  <a:pt x="21082" y="74320"/>
                </a:lnTo>
                <a:lnTo>
                  <a:pt x="16700" y="73952"/>
                </a:lnTo>
                <a:lnTo>
                  <a:pt x="21437" y="73660"/>
                </a:lnTo>
                <a:lnTo>
                  <a:pt x="21615" y="69761"/>
                </a:lnTo>
                <a:lnTo>
                  <a:pt x="21196" y="68694"/>
                </a:lnTo>
                <a:lnTo>
                  <a:pt x="20612" y="63830"/>
                </a:lnTo>
                <a:lnTo>
                  <a:pt x="20193" y="62763"/>
                </a:lnTo>
                <a:lnTo>
                  <a:pt x="19596" y="57912"/>
                </a:lnTo>
                <a:lnTo>
                  <a:pt x="19253" y="56845"/>
                </a:lnTo>
                <a:lnTo>
                  <a:pt x="18592" y="52997"/>
                </a:lnTo>
                <a:lnTo>
                  <a:pt x="18237" y="51930"/>
                </a:lnTo>
                <a:lnTo>
                  <a:pt x="17653" y="47078"/>
                </a:lnTo>
                <a:lnTo>
                  <a:pt x="17233" y="46012"/>
                </a:lnTo>
                <a:lnTo>
                  <a:pt x="16637" y="41148"/>
                </a:lnTo>
                <a:lnTo>
                  <a:pt x="16281" y="40081"/>
                </a:lnTo>
                <a:lnTo>
                  <a:pt x="15633" y="36233"/>
                </a:lnTo>
                <a:lnTo>
                  <a:pt x="15278" y="35166"/>
                </a:lnTo>
                <a:lnTo>
                  <a:pt x="14681" y="30314"/>
                </a:lnTo>
                <a:lnTo>
                  <a:pt x="14274" y="29248"/>
                </a:lnTo>
                <a:lnTo>
                  <a:pt x="13677" y="24396"/>
                </a:lnTo>
                <a:lnTo>
                  <a:pt x="13322" y="23266"/>
                </a:lnTo>
                <a:lnTo>
                  <a:pt x="12674" y="19481"/>
                </a:lnTo>
                <a:lnTo>
                  <a:pt x="12319" y="18351"/>
                </a:lnTo>
                <a:lnTo>
                  <a:pt x="11722" y="13500"/>
                </a:lnTo>
                <a:lnTo>
                  <a:pt x="11315" y="12496"/>
                </a:lnTo>
                <a:lnTo>
                  <a:pt x="10833" y="4914"/>
                </a:lnTo>
                <a:lnTo>
                  <a:pt x="11493" y="2781"/>
                </a:lnTo>
                <a:close/>
              </a:path>
            </a:pathLst>
          </a:custGeom>
          <a:solidFill>
            <a:srgbClr val="52535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1" name="object 891"/>
          <p:cNvSpPr/>
          <p:nvPr/>
        </p:nvSpPr>
        <p:spPr>
          <a:xfrm>
            <a:off x="1782886" y="2185763"/>
            <a:ext cx="47320" cy="105879"/>
          </a:xfrm>
          <a:custGeom>
            <a:avLst/>
            <a:gdLst/>
            <a:ahLst/>
            <a:cxnLst/>
            <a:rect l="l" t="t" r="r" b="b"/>
            <a:pathLst>
              <a:path w="47320" h="105879">
                <a:moveTo>
                  <a:pt x="12077" y="74256"/>
                </a:moveTo>
                <a:lnTo>
                  <a:pt x="12026" y="79171"/>
                </a:lnTo>
                <a:lnTo>
                  <a:pt x="16586" y="105879"/>
                </a:lnTo>
                <a:lnTo>
                  <a:pt x="46609" y="100609"/>
                </a:lnTo>
                <a:lnTo>
                  <a:pt x="47320" y="100076"/>
                </a:lnTo>
                <a:lnTo>
                  <a:pt x="41567" y="70408"/>
                </a:lnTo>
                <a:lnTo>
                  <a:pt x="40627" y="69392"/>
                </a:lnTo>
                <a:lnTo>
                  <a:pt x="28130" y="0"/>
                </a:lnTo>
                <a:lnTo>
                  <a:pt x="17881" y="876"/>
                </a:lnTo>
                <a:lnTo>
                  <a:pt x="16586" y="1765"/>
                </a:lnTo>
                <a:lnTo>
                  <a:pt x="18770" y="4546"/>
                </a:lnTo>
                <a:lnTo>
                  <a:pt x="19431" y="8458"/>
                </a:lnTo>
                <a:lnTo>
                  <a:pt x="19786" y="9588"/>
                </a:lnTo>
                <a:lnTo>
                  <a:pt x="20370" y="13373"/>
                </a:lnTo>
                <a:lnTo>
                  <a:pt x="20789" y="14503"/>
                </a:lnTo>
                <a:lnTo>
                  <a:pt x="21374" y="19354"/>
                </a:lnTo>
                <a:lnTo>
                  <a:pt x="21793" y="20370"/>
                </a:lnTo>
                <a:lnTo>
                  <a:pt x="22326" y="25222"/>
                </a:lnTo>
                <a:lnTo>
                  <a:pt x="22745" y="26352"/>
                </a:lnTo>
                <a:lnTo>
                  <a:pt x="23329" y="30137"/>
                </a:lnTo>
                <a:lnTo>
                  <a:pt x="23749" y="31254"/>
                </a:lnTo>
                <a:lnTo>
                  <a:pt x="24333" y="36118"/>
                </a:lnTo>
                <a:lnTo>
                  <a:pt x="24688" y="37185"/>
                </a:lnTo>
                <a:lnTo>
                  <a:pt x="25285" y="42037"/>
                </a:lnTo>
                <a:lnTo>
                  <a:pt x="25704" y="43103"/>
                </a:lnTo>
                <a:lnTo>
                  <a:pt x="26289" y="46951"/>
                </a:lnTo>
                <a:lnTo>
                  <a:pt x="26708" y="48018"/>
                </a:lnTo>
                <a:lnTo>
                  <a:pt x="27305" y="52870"/>
                </a:lnTo>
                <a:lnTo>
                  <a:pt x="27660" y="53936"/>
                </a:lnTo>
                <a:lnTo>
                  <a:pt x="28244" y="58801"/>
                </a:lnTo>
                <a:lnTo>
                  <a:pt x="28663" y="59867"/>
                </a:lnTo>
                <a:lnTo>
                  <a:pt x="29260" y="63715"/>
                </a:lnTo>
                <a:lnTo>
                  <a:pt x="29667" y="64782"/>
                </a:lnTo>
                <a:lnTo>
                  <a:pt x="30200" y="72364"/>
                </a:lnTo>
                <a:lnTo>
                  <a:pt x="22567" y="73482"/>
                </a:lnTo>
                <a:lnTo>
                  <a:pt x="21907" y="73367"/>
                </a:lnTo>
                <a:lnTo>
                  <a:pt x="21729" y="69697"/>
                </a:lnTo>
                <a:lnTo>
                  <a:pt x="21374" y="68630"/>
                </a:lnTo>
                <a:lnTo>
                  <a:pt x="20789" y="63766"/>
                </a:lnTo>
                <a:lnTo>
                  <a:pt x="20370" y="62699"/>
                </a:lnTo>
                <a:lnTo>
                  <a:pt x="19786" y="57848"/>
                </a:lnTo>
                <a:lnTo>
                  <a:pt x="19431" y="56781"/>
                </a:lnTo>
                <a:lnTo>
                  <a:pt x="18770" y="52933"/>
                </a:lnTo>
                <a:lnTo>
                  <a:pt x="18415" y="51866"/>
                </a:lnTo>
                <a:lnTo>
                  <a:pt x="17830" y="47015"/>
                </a:lnTo>
                <a:lnTo>
                  <a:pt x="17411" y="45948"/>
                </a:lnTo>
                <a:lnTo>
                  <a:pt x="16814" y="41084"/>
                </a:lnTo>
                <a:lnTo>
                  <a:pt x="16459" y="40030"/>
                </a:lnTo>
                <a:lnTo>
                  <a:pt x="15811" y="36169"/>
                </a:lnTo>
                <a:lnTo>
                  <a:pt x="15455" y="35115"/>
                </a:lnTo>
                <a:lnTo>
                  <a:pt x="14859" y="30251"/>
                </a:lnTo>
                <a:lnTo>
                  <a:pt x="14452" y="29184"/>
                </a:lnTo>
                <a:lnTo>
                  <a:pt x="13855" y="24333"/>
                </a:lnTo>
                <a:lnTo>
                  <a:pt x="13500" y="23266"/>
                </a:lnTo>
                <a:lnTo>
                  <a:pt x="12852" y="19418"/>
                </a:lnTo>
                <a:lnTo>
                  <a:pt x="12496" y="18351"/>
                </a:lnTo>
                <a:lnTo>
                  <a:pt x="11899" y="13500"/>
                </a:lnTo>
                <a:lnTo>
                  <a:pt x="11493" y="12433"/>
                </a:lnTo>
                <a:lnTo>
                  <a:pt x="11074" y="4914"/>
                </a:lnTo>
                <a:lnTo>
                  <a:pt x="11493" y="2603"/>
                </a:lnTo>
                <a:lnTo>
                  <a:pt x="1066" y="3784"/>
                </a:lnTo>
                <a:lnTo>
                  <a:pt x="0" y="4851"/>
                </a:lnTo>
                <a:lnTo>
                  <a:pt x="12077" y="74256"/>
                </a:lnTo>
                <a:close/>
              </a:path>
            </a:pathLst>
          </a:custGeom>
          <a:solidFill>
            <a:srgbClr val="52535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2" name="object 892"/>
          <p:cNvSpPr/>
          <p:nvPr/>
        </p:nvSpPr>
        <p:spPr>
          <a:xfrm>
            <a:off x="2015851" y="2088634"/>
            <a:ext cx="247230" cy="102870"/>
          </a:xfrm>
          <a:custGeom>
            <a:avLst/>
            <a:gdLst/>
            <a:ahLst/>
            <a:cxnLst/>
            <a:rect l="l" t="t" r="r" b="b"/>
            <a:pathLst>
              <a:path w="247230" h="102869">
                <a:moveTo>
                  <a:pt x="17348" y="91909"/>
                </a:moveTo>
                <a:lnTo>
                  <a:pt x="28549" y="85217"/>
                </a:lnTo>
                <a:lnTo>
                  <a:pt x="38493" y="83324"/>
                </a:lnTo>
                <a:lnTo>
                  <a:pt x="50393" y="83680"/>
                </a:lnTo>
                <a:lnTo>
                  <a:pt x="153847" y="65557"/>
                </a:lnTo>
                <a:lnTo>
                  <a:pt x="202234" y="56730"/>
                </a:lnTo>
                <a:lnTo>
                  <a:pt x="208153" y="53721"/>
                </a:lnTo>
                <a:lnTo>
                  <a:pt x="217982" y="51765"/>
                </a:lnTo>
                <a:lnTo>
                  <a:pt x="228168" y="51765"/>
                </a:lnTo>
                <a:lnTo>
                  <a:pt x="237413" y="53594"/>
                </a:lnTo>
                <a:lnTo>
                  <a:pt x="241134" y="53416"/>
                </a:lnTo>
                <a:lnTo>
                  <a:pt x="242201" y="56261"/>
                </a:lnTo>
                <a:lnTo>
                  <a:pt x="247230" y="60109"/>
                </a:lnTo>
                <a:lnTo>
                  <a:pt x="237286" y="0"/>
                </a:lnTo>
                <a:lnTo>
                  <a:pt x="236639" y="0"/>
                </a:lnTo>
                <a:lnTo>
                  <a:pt x="231775" y="1422"/>
                </a:lnTo>
                <a:lnTo>
                  <a:pt x="533" y="42405"/>
                </a:lnTo>
                <a:lnTo>
                  <a:pt x="0" y="46075"/>
                </a:lnTo>
                <a:lnTo>
                  <a:pt x="10426" y="102870"/>
                </a:lnTo>
                <a:lnTo>
                  <a:pt x="10718" y="100088"/>
                </a:lnTo>
                <a:lnTo>
                  <a:pt x="13627" y="96710"/>
                </a:lnTo>
                <a:lnTo>
                  <a:pt x="13741" y="94107"/>
                </a:lnTo>
                <a:lnTo>
                  <a:pt x="14566" y="92913"/>
                </a:lnTo>
                <a:lnTo>
                  <a:pt x="17348" y="91909"/>
                </a:lnTo>
                <a:close/>
              </a:path>
            </a:pathLst>
          </a:custGeom>
          <a:solidFill>
            <a:srgbClr val="52535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3" name="object 893"/>
          <p:cNvSpPr/>
          <p:nvPr/>
        </p:nvSpPr>
        <p:spPr>
          <a:xfrm>
            <a:off x="1739651" y="2088172"/>
            <a:ext cx="512838" cy="234086"/>
          </a:xfrm>
          <a:custGeom>
            <a:avLst/>
            <a:gdLst/>
            <a:ahLst/>
            <a:cxnLst/>
            <a:rect l="l" t="t" r="r" b="b"/>
            <a:pathLst>
              <a:path w="512838" h="234086">
                <a:moveTo>
                  <a:pt x="12204" y="169595"/>
                </a:moveTo>
                <a:lnTo>
                  <a:pt x="13868" y="184696"/>
                </a:lnTo>
                <a:lnTo>
                  <a:pt x="18122" y="209270"/>
                </a:lnTo>
                <a:lnTo>
                  <a:pt x="0" y="212940"/>
                </a:lnTo>
                <a:lnTo>
                  <a:pt x="63" y="217208"/>
                </a:lnTo>
                <a:lnTo>
                  <a:pt x="3022" y="234086"/>
                </a:lnTo>
                <a:lnTo>
                  <a:pt x="2971" y="228104"/>
                </a:lnTo>
                <a:lnTo>
                  <a:pt x="901" y="213944"/>
                </a:lnTo>
                <a:lnTo>
                  <a:pt x="19430" y="210451"/>
                </a:lnTo>
                <a:lnTo>
                  <a:pt x="14744" y="180428"/>
                </a:lnTo>
                <a:lnTo>
                  <a:pt x="18186" y="179489"/>
                </a:lnTo>
                <a:lnTo>
                  <a:pt x="14808" y="178777"/>
                </a:lnTo>
                <a:lnTo>
                  <a:pt x="2971" y="109486"/>
                </a:lnTo>
                <a:lnTo>
                  <a:pt x="3505" y="108953"/>
                </a:lnTo>
                <a:lnTo>
                  <a:pt x="14452" y="107238"/>
                </a:lnTo>
                <a:lnTo>
                  <a:pt x="15824" y="106349"/>
                </a:lnTo>
                <a:lnTo>
                  <a:pt x="19494" y="106286"/>
                </a:lnTo>
                <a:lnTo>
                  <a:pt x="21742" y="105397"/>
                </a:lnTo>
                <a:lnTo>
                  <a:pt x="30860" y="104457"/>
                </a:lnTo>
                <a:lnTo>
                  <a:pt x="31686" y="106705"/>
                </a:lnTo>
                <a:lnTo>
                  <a:pt x="43408" y="173863"/>
                </a:lnTo>
                <a:lnTo>
                  <a:pt x="44361" y="174929"/>
                </a:lnTo>
                <a:lnTo>
                  <a:pt x="50279" y="204711"/>
                </a:lnTo>
                <a:lnTo>
                  <a:pt x="59816" y="203466"/>
                </a:lnTo>
                <a:lnTo>
                  <a:pt x="55257" y="176758"/>
                </a:lnTo>
                <a:lnTo>
                  <a:pt x="55321" y="171843"/>
                </a:lnTo>
                <a:lnTo>
                  <a:pt x="43230" y="102438"/>
                </a:lnTo>
                <a:lnTo>
                  <a:pt x="44297" y="101371"/>
                </a:lnTo>
                <a:lnTo>
                  <a:pt x="54724" y="100190"/>
                </a:lnTo>
                <a:lnTo>
                  <a:pt x="55371" y="99606"/>
                </a:lnTo>
                <a:lnTo>
                  <a:pt x="59816" y="99364"/>
                </a:lnTo>
                <a:lnTo>
                  <a:pt x="61125" y="98475"/>
                </a:lnTo>
                <a:lnTo>
                  <a:pt x="71361" y="97586"/>
                </a:lnTo>
                <a:lnTo>
                  <a:pt x="83858" y="166992"/>
                </a:lnTo>
                <a:lnTo>
                  <a:pt x="84810" y="167995"/>
                </a:lnTo>
                <a:lnTo>
                  <a:pt x="90550" y="197662"/>
                </a:lnTo>
                <a:lnTo>
                  <a:pt x="94691" y="197192"/>
                </a:lnTo>
                <a:lnTo>
                  <a:pt x="295922" y="161721"/>
                </a:lnTo>
                <a:lnTo>
                  <a:pt x="296633" y="161124"/>
                </a:lnTo>
                <a:lnTo>
                  <a:pt x="295567" y="153670"/>
                </a:lnTo>
                <a:lnTo>
                  <a:pt x="286092" y="142290"/>
                </a:lnTo>
                <a:lnTo>
                  <a:pt x="282066" y="131457"/>
                </a:lnTo>
                <a:lnTo>
                  <a:pt x="282117" y="115290"/>
                </a:lnTo>
                <a:lnTo>
                  <a:pt x="286626" y="103327"/>
                </a:lnTo>
                <a:lnTo>
                  <a:pt x="276199" y="46532"/>
                </a:lnTo>
                <a:lnTo>
                  <a:pt x="276732" y="42862"/>
                </a:lnTo>
                <a:lnTo>
                  <a:pt x="507987" y="1892"/>
                </a:lnTo>
                <a:lnTo>
                  <a:pt x="512838" y="469"/>
                </a:lnTo>
                <a:lnTo>
                  <a:pt x="511949" y="0"/>
                </a:lnTo>
                <a:lnTo>
                  <a:pt x="277088" y="41262"/>
                </a:lnTo>
                <a:lnTo>
                  <a:pt x="275259" y="42329"/>
                </a:lnTo>
                <a:lnTo>
                  <a:pt x="275259" y="47599"/>
                </a:lnTo>
                <a:lnTo>
                  <a:pt x="284073" y="97878"/>
                </a:lnTo>
                <a:lnTo>
                  <a:pt x="284137" y="106527"/>
                </a:lnTo>
                <a:lnTo>
                  <a:pt x="281114" y="114287"/>
                </a:lnTo>
                <a:lnTo>
                  <a:pt x="281050" y="132461"/>
                </a:lnTo>
                <a:lnTo>
                  <a:pt x="285089" y="143243"/>
                </a:lnTo>
                <a:lnTo>
                  <a:pt x="293903" y="154139"/>
                </a:lnTo>
                <a:lnTo>
                  <a:pt x="295033" y="160705"/>
                </a:lnTo>
                <a:lnTo>
                  <a:pt x="114477" y="192684"/>
                </a:lnTo>
                <a:lnTo>
                  <a:pt x="99733" y="109664"/>
                </a:lnTo>
                <a:lnTo>
                  <a:pt x="76276" y="77863"/>
                </a:lnTo>
                <a:lnTo>
                  <a:pt x="70065" y="77863"/>
                </a:lnTo>
                <a:lnTo>
                  <a:pt x="14808" y="87693"/>
                </a:lnTo>
                <a:lnTo>
                  <a:pt x="12141" y="105752"/>
                </a:lnTo>
                <a:lnTo>
                  <a:pt x="2552" y="107950"/>
                </a:lnTo>
                <a:lnTo>
                  <a:pt x="2019" y="112687"/>
                </a:lnTo>
                <a:lnTo>
                  <a:pt x="12204" y="16959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4" name="object 894"/>
          <p:cNvSpPr/>
          <p:nvPr/>
        </p:nvSpPr>
        <p:spPr>
          <a:xfrm>
            <a:off x="1961433" y="2730854"/>
            <a:ext cx="9702" cy="1549"/>
          </a:xfrm>
          <a:custGeom>
            <a:avLst/>
            <a:gdLst/>
            <a:ahLst/>
            <a:cxnLst/>
            <a:rect l="l" t="t" r="r" b="b"/>
            <a:pathLst>
              <a:path w="9702" h="1549">
                <a:moveTo>
                  <a:pt x="3429" y="1308"/>
                </a:moveTo>
                <a:lnTo>
                  <a:pt x="9296" y="1549"/>
                </a:lnTo>
                <a:lnTo>
                  <a:pt x="9702" y="952"/>
                </a:lnTo>
                <a:lnTo>
                  <a:pt x="0" y="0"/>
                </a:lnTo>
                <a:lnTo>
                  <a:pt x="3429" y="130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5" name="object 895"/>
          <p:cNvSpPr/>
          <p:nvPr/>
        </p:nvSpPr>
        <p:spPr>
          <a:xfrm>
            <a:off x="2011942" y="2280385"/>
            <a:ext cx="368871" cy="368935"/>
          </a:xfrm>
          <a:custGeom>
            <a:avLst/>
            <a:gdLst/>
            <a:ahLst/>
            <a:cxnLst/>
            <a:rect l="l" t="t" r="r" b="b"/>
            <a:pathLst>
              <a:path w="368871" h="368935">
                <a:moveTo>
                  <a:pt x="1955" y="155867"/>
                </a:moveTo>
                <a:lnTo>
                  <a:pt x="0" y="175590"/>
                </a:lnTo>
                <a:lnTo>
                  <a:pt x="0" y="195656"/>
                </a:lnTo>
                <a:lnTo>
                  <a:pt x="5867" y="233146"/>
                </a:lnTo>
                <a:lnTo>
                  <a:pt x="14096" y="256540"/>
                </a:lnTo>
                <a:lnTo>
                  <a:pt x="26593" y="281470"/>
                </a:lnTo>
                <a:lnTo>
                  <a:pt x="43345" y="305155"/>
                </a:lnTo>
                <a:lnTo>
                  <a:pt x="63004" y="324942"/>
                </a:lnTo>
                <a:lnTo>
                  <a:pt x="85813" y="341579"/>
                </a:lnTo>
                <a:lnTo>
                  <a:pt x="106832" y="353123"/>
                </a:lnTo>
                <a:lnTo>
                  <a:pt x="137325" y="364083"/>
                </a:lnTo>
                <a:lnTo>
                  <a:pt x="164985" y="368935"/>
                </a:lnTo>
                <a:lnTo>
                  <a:pt x="202171" y="368935"/>
                </a:lnTo>
                <a:lnTo>
                  <a:pt x="218986" y="366979"/>
                </a:lnTo>
                <a:lnTo>
                  <a:pt x="245643" y="360108"/>
                </a:lnTo>
                <a:lnTo>
                  <a:pt x="269265" y="350227"/>
                </a:lnTo>
                <a:lnTo>
                  <a:pt x="293789" y="335292"/>
                </a:lnTo>
                <a:lnTo>
                  <a:pt x="314515" y="317538"/>
                </a:lnTo>
                <a:lnTo>
                  <a:pt x="328307" y="301777"/>
                </a:lnTo>
                <a:lnTo>
                  <a:pt x="337184" y="290944"/>
                </a:lnTo>
                <a:lnTo>
                  <a:pt x="348030" y="273113"/>
                </a:lnTo>
                <a:lnTo>
                  <a:pt x="359041" y="248666"/>
                </a:lnTo>
                <a:lnTo>
                  <a:pt x="366915" y="219049"/>
                </a:lnTo>
                <a:lnTo>
                  <a:pt x="368871" y="201231"/>
                </a:lnTo>
                <a:lnTo>
                  <a:pt x="368871" y="166052"/>
                </a:lnTo>
                <a:lnTo>
                  <a:pt x="363004" y="134429"/>
                </a:lnTo>
                <a:lnTo>
                  <a:pt x="354063" y="109855"/>
                </a:lnTo>
                <a:lnTo>
                  <a:pt x="347141" y="96050"/>
                </a:lnTo>
                <a:lnTo>
                  <a:pt x="338670" y="81788"/>
                </a:lnTo>
                <a:lnTo>
                  <a:pt x="327304" y="66560"/>
                </a:lnTo>
                <a:lnTo>
                  <a:pt x="317944" y="56146"/>
                </a:lnTo>
                <a:lnTo>
                  <a:pt x="307047" y="45427"/>
                </a:lnTo>
                <a:lnTo>
                  <a:pt x="291236" y="33578"/>
                </a:lnTo>
                <a:lnTo>
                  <a:pt x="277444" y="24701"/>
                </a:lnTo>
                <a:lnTo>
                  <a:pt x="258432" y="15100"/>
                </a:lnTo>
                <a:lnTo>
                  <a:pt x="232079" y="5930"/>
                </a:lnTo>
                <a:lnTo>
                  <a:pt x="205435" y="1016"/>
                </a:lnTo>
                <a:lnTo>
                  <a:pt x="177533" y="0"/>
                </a:lnTo>
                <a:lnTo>
                  <a:pt x="150888" y="3022"/>
                </a:lnTo>
                <a:lnTo>
                  <a:pt x="121284" y="10896"/>
                </a:lnTo>
                <a:lnTo>
                  <a:pt x="93687" y="23685"/>
                </a:lnTo>
                <a:lnTo>
                  <a:pt x="72834" y="37426"/>
                </a:lnTo>
                <a:lnTo>
                  <a:pt x="53174" y="54241"/>
                </a:lnTo>
                <a:lnTo>
                  <a:pt x="33515" y="77990"/>
                </a:lnTo>
                <a:lnTo>
                  <a:pt x="20675" y="98666"/>
                </a:lnTo>
                <a:lnTo>
                  <a:pt x="9829" y="124307"/>
                </a:lnTo>
                <a:lnTo>
                  <a:pt x="1955" y="15586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6" name="object 896"/>
          <p:cNvSpPr/>
          <p:nvPr/>
        </p:nvSpPr>
        <p:spPr>
          <a:xfrm>
            <a:off x="2010754" y="2636173"/>
            <a:ext cx="8597" cy="596"/>
          </a:xfrm>
          <a:custGeom>
            <a:avLst/>
            <a:gdLst/>
            <a:ahLst/>
            <a:cxnLst/>
            <a:rect l="l" t="t" r="r" b="b"/>
            <a:pathLst>
              <a:path w="8597" h="596">
                <a:moveTo>
                  <a:pt x="0" y="0"/>
                </a:moveTo>
                <a:lnTo>
                  <a:pt x="177" y="596"/>
                </a:lnTo>
                <a:lnTo>
                  <a:pt x="8356" y="596"/>
                </a:lnTo>
                <a:lnTo>
                  <a:pt x="8597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7" name="object 897"/>
          <p:cNvSpPr/>
          <p:nvPr/>
        </p:nvSpPr>
        <p:spPr>
          <a:xfrm>
            <a:off x="2026577" y="2140398"/>
            <a:ext cx="235686" cy="49974"/>
          </a:xfrm>
          <a:custGeom>
            <a:avLst/>
            <a:gdLst/>
            <a:ahLst/>
            <a:cxnLst/>
            <a:rect l="l" t="t" r="r" b="b"/>
            <a:pathLst>
              <a:path w="235686" h="49974">
                <a:moveTo>
                  <a:pt x="28714" y="32511"/>
                </a:moveTo>
                <a:lnTo>
                  <a:pt x="38366" y="32981"/>
                </a:lnTo>
                <a:lnTo>
                  <a:pt x="43522" y="32511"/>
                </a:lnTo>
                <a:lnTo>
                  <a:pt x="192455" y="6095"/>
                </a:lnTo>
                <a:lnTo>
                  <a:pt x="194348" y="5156"/>
                </a:lnTo>
                <a:lnTo>
                  <a:pt x="200393" y="4914"/>
                </a:lnTo>
                <a:lnTo>
                  <a:pt x="205308" y="3898"/>
                </a:lnTo>
                <a:lnTo>
                  <a:pt x="218452" y="3898"/>
                </a:lnTo>
                <a:lnTo>
                  <a:pt x="229349" y="7581"/>
                </a:lnTo>
                <a:lnTo>
                  <a:pt x="228396" y="5854"/>
                </a:lnTo>
                <a:lnTo>
                  <a:pt x="219456" y="2895"/>
                </a:lnTo>
                <a:lnTo>
                  <a:pt x="204292" y="2959"/>
                </a:lnTo>
                <a:lnTo>
                  <a:pt x="196418" y="4381"/>
                </a:lnTo>
                <a:lnTo>
                  <a:pt x="198310" y="2959"/>
                </a:lnTo>
                <a:lnTo>
                  <a:pt x="208267" y="939"/>
                </a:lnTo>
                <a:lnTo>
                  <a:pt x="216433" y="939"/>
                </a:lnTo>
                <a:lnTo>
                  <a:pt x="225374" y="2895"/>
                </a:lnTo>
                <a:lnTo>
                  <a:pt x="229819" y="5321"/>
                </a:lnTo>
                <a:lnTo>
                  <a:pt x="235686" y="8166"/>
                </a:lnTo>
                <a:lnTo>
                  <a:pt x="231482" y="4495"/>
                </a:lnTo>
                <a:lnTo>
                  <a:pt x="226682" y="1828"/>
                </a:lnTo>
                <a:lnTo>
                  <a:pt x="217449" y="0"/>
                </a:lnTo>
                <a:lnTo>
                  <a:pt x="207264" y="0"/>
                </a:lnTo>
                <a:lnTo>
                  <a:pt x="197434" y="1955"/>
                </a:lnTo>
                <a:lnTo>
                  <a:pt x="191503" y="4978"/>
                </a:lnTo>
                <a:lnTo>
                  <a:pt x="143129" y="13792"/>
                </a:lnTo>
                <a:lnTo>
                  <a:pt x="39674" y="31915"/>
                </a:lnTo>
                <a:lnTo>
                  <a:pt x="27762" y="31559"/>
                </a:lnTo>
                <a:lnTo>
                  <a:pt x="17818" y="33451"/>
                </a:lnTo>
                <a:lnTo>
                  <a:pt x="6629" y="40144"/>
                </a:lnTo>
                <a:lnTo>
                  <a:pt x="4025" y="44348"/>
                </a:lnTo>
                <a:lnTo>
                  <a:pt x="2895" y="44945"/>
                </a:lnTo>
                <a:lnTo>
                  <a:pt x="0" y="48323"/>
                </a:lnTo>
                <a:lnTo>
                  <a:pt x="520" y="49974"/>
                </a:lnTo>
                <a:lnTo>
                  <a:pt x="6921" y="42278"/>
                </a:lnTo>
                <a:lnTo>
                  <a:pt x="18821" y="34467"/>
                </a:lnTo>
                <a:lnTo>
                  <a:pt x="28714" y="3251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8" name="object 898"/>
          <p:cNvSpPr/>
          <p:nvPr/>
        </p:nvSpPr>
        <p:spPr>
          <a:xfrm>
            <a:off x="2016508" y="2718009"/>
            <a:ext cx="15875" cy="3555"/>
          </a:xfrm>
          <a:custGeom>
            <a:avLst/>
            <a:gdLst/>
            <a:ahLst/>
            <a:cxnLst/>
            <a:rect l="l" t="t" r="r" b="b"/>
            <a:pathLst>
              <a:path w="15875" h="3556">
                <a:moveTo>
                  <a:pt x="6515" y="2362"/>
                </a:moveTo>
                <a:lnTo>
                  <a:pt x="0" y="0"/>
                </a:lnTo>
                <a:lnTo>
                  <a:pt x="292" y="711"/>
                </a:lnTo>
                <a:lnTo>
                  <a:pt x="5499" y="3378"/>
                </a:lnTo>
                <a:lnTo>
                  <a:pt x="15392" y="3556"/>
                </a:lnTo>
                <a:lnTo>
                  <a:pt x="15874" y="3022"/>
                </a:lnTo>
                <a:lnTo>
                  <a:pt x="6515" y="236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9" name="object 899"/>
          <p:cNvSpPr/>
          <p:nvPr/>
        </p:nvSpPr>
        <p:spPr>
          <a:xfrm>
            <a:off x="2039185" y="2241659"/>
            <a:ext cx="36588" cy="6210"/>
          </a:xfrm>
          <a:custGeom>
            <a:avLst/>
            <a:gdLst/>
            <a:ahLst/>
            <a:cxnLst/>
            <a:rect l="l" t="t" r="r" b="b"/>
            <a:pathLst>
              <a:path w="36588" h="6210">
                <a:moveTo>
                  <a:pt x="28955" y="6210"/>
                </a:moveTo>
                <a:lnTo>
                  <a:pt x="36588" y="4851"/>
                </a:lnTo>
                <a:lnTo>
                  <a:pt x="36245" y="4330"/>
                </a:lnTo>
                <a:lnTo>
                  <a:pt x="27952" y="5207"/>
                </a:lnTo>
                <a:lnTo>
                  <a:pt x="16459" y="5207"/>
                </a:lnTo>
                <a:lnTo>
                  <a:pt x="8229" y="3556"/>
                </a:lnTo>
                <a:lnTo>
                  <a:pt x="0" y="0"/>
                </a:lnTo>
                <a:lnTo>
                  <a:pt x="292" y="647"/>
                </a:lnTo>
                <a:lnTo>
                  <a:pt x="7289" y="4559"/>
                </a:lnTo>
                <a:lnTo>
                  <a:pt x="15455" y="6210"/>
                </a:lnTo>
                <a:lnTo>
                  <a:pt x="28955" y="621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0" name="object 900"/>
          <p:cNvSpPr/>
          <p:nvPr/>
        </p:nvSpPr>
        <p:spPr>
          <a:xfrm>
            <a:off x="1947754" y="2632033"/>
            <a:ext cx="14922" cy="15151"/>
          </a:xfrm>
          <a:custGeom>
            <a:avLst/>
            <a:gdLst/>
            <a:ahLst/>
            <a:cxnLst/>
            <a:rect l="l" t="t" r="r" b="b"/>
            <a:pathLst>
              <a:path w="14922" h="15151">
                <a:moveTo>
                  <a:pt x="1003" y="3428"/>
                </a:moveTo>
                <a:lnTo>
                  <a:pt x="0" y="6451"/>
                </a:lnTo>
                <a:lnTo>
                  <a:pt x="1066" y="11658"/>
                </a:lnTo>
                <a:lnTo>
                  <a:pt x="4610" y="15151"/>
                </a:lnTo>
                <a:lnTo>
                  <a:pt x="10591" y="15151"/>
                </a:lnTo>
                <a:lnTo>
                  <a:pt x="14922" y="10477"/>
                </a:lnTo>
                <a:lnTo>
                  <a:pt x="14922" y="4673"/>
                </a:lnTo>
                <a:lnTo>
                  <a:pt x="12192" y="1473"/>
                </a:lnTo>
                <a:lnTo>
                  <a:pt x="9588" y="0"/>
                </a:lnTo>
                <a:lnTo>
                  <a:pt x="5626" y="0"/>
                </a:lnTo>
                <a:lnTo>
                  <a:pt x="1003" y="342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1" name="object 901"/>
          <p:cNvSpPr/>
          <p:nvPr/>
        </p:nvSpPr>
        <p:spPr>
          <a:xfrm>
            <a:off x="2006909" y="2621605"/>
            <a:ext cx="15697" cy="14566"/>
          </a:xfrm>
          <a:custGeom>
            <a:avLst/>
            <a:gdLst/>
            <a:ahLst/>
            <a:cxnLst/>
            <a:rect l="l" t="t" r="r" b="b"/>
            <a:pathLst>
              <a:path w="15697" h="14566">
                <a:moveTo>
                  <a:pt x="533" y="4737"/>
                </a:moveTo>
                <a:lnTo>
                  <a:pt x="0" y="7581"/>
                </a:lnTo>
                <a:lnTo>
                  <a:pt x="1066" y="11252"/>
                </a:lnTo>
                <a:lnTo>
                  <a:pt x="3848" y="14566"/>
                </a:lnTo>
                <a:lnTo>
                  <a:pt x="12433" y="14566"/>
                </a:lnTo>
                <a:lnTo>
                  <a:pt x="15697" y="9588"/>
                </a:lnTo>
                <a:lnTo>
                  <a:pt x="15697" y="5689"/>
                </a:lnTo>
                <a:lnTo>
                  <a:pt x="12255" y="1066"/>
                </a:lnTo>
                <a:lnTo>
                  <a:pt x="10299" y="63"/>
                </a:lnTo>
                <a:lnTo>
                  <a:pt x="5918" y="0"/>
                </a:lnTo>
                <a:lnTo>
                  <a:pt x="1003" y="3911"/>
                </a:lnTo>
                <a:lnTo>
                  <a:pt x="533" y="473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2" name="object 902"/>
          <p:cNvSpPr/>
          <p:nvPr/>
        </p:nvSpPr>
        <p:spPr>
          <a:xfrm>
            <a:off x="2023371" y="2144303"/>
            <a:ext cx="250913" cy="102565"/>
          </a:xfrm>
          <a:custGeom>
            <a:avLst/>
            <a:gdLst/>
            <a:ahLst/>
            <a:cxnLst/>
            <a:rect l="l" t="t" r="r" b="b"/>
            <a:pathLst>
              <a:path w="250913" h="102565">
                <a:moveTo>
                  <a:pt x="0" y="66916"/>
                </a:moveTo>
                <a:lnTo>
                  <a:pt x="0" y="67576"/>
                </a:lnTo>
                <a:lnTo>
                  <a:pt x="2311" y="78295"/>
                </a:lnTo>
                <a:lnTo>
                  <a:pt x="6934" y="88480"/>
                </a:lnTo>
                <a:lnTo>
                  <a:pt x="15811" y="97358"/>
                </a:lnTo>
                <a:lnTo>
                  <a:pt x="24041" y="100914"/>
                </a:lnTo>
                <a:lnTo>
                  <a:pt x="32270" y="102565"/>
                </a:lnTo>
                <a:lnTo>
                  <a:pt x="43764" y="102565"/>
                </a:lnTo>
                <a:lnTo>
                  <a:pt x="52057" y="101676"/>
                </a:lnTo>
                <a:lnTo>
                  <a:pt x="53708" y="100558"/>
                </a:lnTo>
                <a:lnTo>
                  <a:pt x="226275" y="70116"/>
                </a:lnTo>
                <a:lnTo>
                  <a:pt x="234149" y="66090"/>
                </a:lnTo>
                <a:lnTo>
                  <a:pt x="243928" y="57149"/>
                </a:lnTo>
                <a:lnTo>
                  <a:pt x="248958" y="48386"/>
                </a:lnTo>
                <a:lnTo>
                  <a:pt x="250913" y="36487"/>
                </a:lnTo>
                <a:lnTo>
                  <a:pt x="250913" y="32931"/>
                </a:lnTo>
                <a:lnTo>
                  <a:pt x="248958" y="22974"/>
                </a:lnTo>
                <a:lnTo>
                  <a:pt x="243624" y="12738"/>
                </a:lnTo>
                <a:lnTo>
                  <a:pt x="241617" y="10426"/>
                </a:lnTo>
                <a:lnTo>
                  <a:pt x="236994" y="7340"/>
                </a:lnTo>
                <a:lnTo>
                  <a:pt x="232549" y="3670"/>
                </a:lnTo>
                <a:lnTo>
                  <a:pt x="221653" y="0"/>
                </a:lnTo>
                <a:lnTo>
                  <a:pt x="208508" y="0"/>
                </a:lnTo>
                <a:lnTo>
                  <a:pt x="203593" y="1003"/>
                </a:lnTo>
                <a:lnTo>
                  <a:pt x="197561" y="1244"/>
                </a:lnTo>
                <a:lnTo>
                  <a:pt x="195656" y="2197"/>
                </a:lnTo>
                <a:lnTo>
                  <a:pt x="46723" y="28600"/>
                </a:lnTo>
                <a:lnTo>
                  <a:pt x="41567" y="29082"/>
                </a:lnTo>
                <a:lnTo>
                  <a:pt x="40563" y="29489"/>
                </a:lnTo>
                <a:lnTo>
                  <a:pt x="25996" y="32511"/>
                </a:lnTo>
                <a:lnTo>
                  <a:pt x="16763" y="36118"/>
                </a:lnTo>
                <a:lnTo>
                  <a:pt x="13144" y="40385"/>
                </a:lnTo>
                <a:lnTo>
                  <a:pt x="10007" y="41922"/>
                </a:lnTo>
                <a:lnTo>
                  <a:pt x="8940" y="43345"/>
                </a:lnTo>
                <a:lnTo>
                  <a:pt x="1955" y="54838"/>
                </a:lnTo>
                <a:lnTo>
                  <a:pt x="0" y="6691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3" name="object 903"/>
          <p:cNvSpPr/>
          <p:nvPr/>
        </p:nvSpPr>
        <p:spPr>
          <a:xfrm>
            <a:off x="1753459" y="2194469"/>
            <a:ext cx="19481" cy="71653"/>
          </a:xfrm>
          <a:custGeom>
            <a:avLst/>
            <a:gdLst/>
            <a:ahLst/>
            <a:cxnLst/>
            <a:rect l="l" t="t" r="r" b="b"/>
            <a:pathLst>
              <a:path w="19481" h="71653">
                <a:moveTo>
                  <a:pt x="647" y="939"/>
                </a:moveTo>
                <a:lnTo>
                  <a:pt x="0" y="3073"/>
                </a:lnTo>
                <a:lnTo>
                  <a:pt x="469" y="10655"/>
                </a:lnTo>
                <a:lnTo>
                  <a:pt x="888" y="11658"/>
                </a:lnTo>
                <a:lnTo>
                  <a:pt x="1473" y="16509"/>
                </a:lnTo>
                <a:lnTo>
                  <a:pt x="1828" y="17640"/>
                </a:lnTo>
                <a:lnTo>
                  <a:pt x="2489" y="21424"/>
                </a:lnTo>
                <a:lnTo>
                  <a:pt x="2844" y="22555"/>
                </a:lnTo>
                <a:lnTo>
                  <a:pt x="3428" y="27406"/>
                </a:lnTo>
                <a:lnTo>
                  <a:pt x="3848" y="28473"/>
                </a:lnTo>
                <a:lnTo>
                  <a:pt x="4432" y="33337"/>
                </a:lnTo>
                <a:lnTo>
                  <a:pt x="4787" y="34404"/>
                </a:lnTo>
                <a:lnTo>
                  <a:pt x="5448" y="38252"/>
                </a:lnTo>
                <a:lnTo>
                  <a:pt x="5803" y="39319"/>
                </a:lnTo>
                <a:lnTo>
                  <a:pt x="6388" y="44170"/>
                </a:lnTo>
                <a:lnTo>
                  <a:pt x="6807" y="45237"/>
                </a:lnTo>
                <a:lnTo>
                  <a:pt x="7391" y="50088"/>
                </a:lnTo>
                <a:lnTo>
                  <a:pt x="7759" y="51155"/>
                </a:lnTo>
                <a:lnTo>
                  <a:pt x="8407" y="55003"/>
                </a:lnTo>
                <a:lnTo>
                  <a:pt x="8762" y="56070"/>
                </a:lnTo>
                <a:lnTo>
                  <a:pt x="9347" y="60934"/>
                </a:lnTo>
                <a:lnTo>
                  <a:pt x="9766" y="62001"/>
                </a:lnTo>
                <a:lnTo>
                  <a:pt x="10363" y="66852"/>
                </a:lnTo>
                <a:lnTo>
                  <a:pt x="10769" y="67919"/>
                </a:lnTo>
                <a:lnTo>
                  <a:pt x="11607" y="71653"/>
                </a:lnTo>
                <a:lnTo>
                  <a:pt x="19481" y="70637"/>
                </a:lnTo>
                <a:lnTo>
                  <a:pt x="19189" y="67856"/>
                </a:lnTo>
                <a:lnTo>
                  <a:pt x="18643" y="63004"/>
                </a:lnTo>
                <a:lnTo>
                  <a:pt x="18237" y="61874"/>
                </a:lnTo>
                <a:lnTo>
                  <a:pt x="17640" y="58089"/>
                </a:lnTo>
                <a:lnTo>
                  <a:pt x="17284" y="56959"/>
                </a:lnTo>
                <a:lnTo>
                  <a:pt x="16700" y="52108"/>
                </a:lnTo>
                <a:lnTo>
                  <a:pt x="16281" y="51041"/>
                </a:lnTo>
                <a:lnTo>
                  <a:pt x="15684" y="46189"/>
                </a:lnTo>
                <a:lnTo>
                  <a:pt x="15328" y="45110"/>
                </a:lnTo>
                <a:lnTo>
                  <a:pt x="14681" y="41262"/>
                </a:lnTo>
                <a:lnTo>
                  <a:pt x="14325" y="40208"/>
                </a:lnTo>
                <a:lnTo>
                  <a:pt x="13741" y="35344"/>
                </a:lnTo>
                <a:lnTo>
                  <a:pt x="13322" y="34277"/>
                </a:lnTo>
                <a:lnTo>
                  <a:pt x="12725" y="29425"/>
                </a:lnTo>
                <a:lnTo>
                  <a:pt x="12369" y="28359"/>
                </a:lnTo>
                <a:lnTo>
                  <a:pt x="11722" y="24510"/>
                </a:lnTo>
                <a:lnTo>
                  <a:pt x="11366" y="23444"/>
                </a:lnTo>
                <a:lnTo>
                  <a:pt x="10769" y="18592"/>
                </a:lnTo>
                <a:lnTo>
                  <a:pt x="10363" y="17525"/>
                </a:lnTo>
                <a:lnTo>
                  <a:pt x="9766" y="12661"/>
                </a:lnTo>
                <a:lnTo>
                  <a:pt x="9410" y="11595"/>
                </a:lnTo>
                <a:lnTo>
                  <a:pt x="8762" y="7746"/>
                </a:lnTo>
                <a:lnTo>
                  <a:pt x="7759" y="3848"/>
                </a:lnTo>
                <a:lnTo>
                  <a:pt x="5676" y="0"/>
                </a:lnTo>
                <a:lnTo>
                  <a:pt x="2006" y="50"/>
                </a:lnTo>
                <a:lnTo>
                  <a:pt x="647" y="939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4" name="object 904"/>
          <p:cNvSpPr/>
          <p:nvPr/>
        </p:nvSpPr>
        <p:spPr>
          <a:xfrm>
            <a:off x="1793957" y="2187538"/>
            <a:ext cx="19126" cy="71704"/>
          </a:xfrm>
          <a:custGeom>
            <a:avLst/>
            <a:gdLst/>
            <a:ahLst/>
            <a:cxnLst/>
            <a:rect l="l" t="t" r="r" b="b"/>
            <a:pathLst>
              <a:path w="19126" h="71704">
                <a:moveTo>
                  <a:pt x="5511" y="0"/>
                </a:moveTo>
                <a:lnTo>
                  <a:pt x="1066" y="228"/>
                </a:lnTo>
                <a:lnTo>
                  <a:pt x="419" y="825"/>
                </a:lnTo>
                <a:lnTo>
                  <a:pt x="0" y="3136"/>
                </a:lnTo>
                <a:lnTo>
                  <a:pt x="419" y="10655"/>
                </a:lnTo>
                <a:lnTo>
                  <a:pt x="838" y="11722"/>
                </a:lnTo>
                <a:lnTo>
                  <a:pt x="1422" y="16573"/>
                </a:lnTo>
                <a:lnTo>
                  <a:pt x="1777" y="17640"/>
                </a:lnTo>
                <a:lnTo>
                  <a:pt x="2425" y="21488"/>
                </a:lnTo>
                <a:lnTo>
                  <a:pt x="2793" y="22555"/>
                </a:lnTo>
                <a:lnTo>
                  <a:pt x="3378" y="27419"/>
                </a:lnTo>
                <a:lnTo>
                  <a:pt x="3797" y="28486"/>
                </a:lnTo>
                <a:lnTo>
                  <a:pt x="4381" y="33337"/>
                </a:lnTo>
                <a:lnTo>
                  <a:pt x="4737" y="34404"/>
                </a:lnTo>
                <a:lnTo>
                  <a:pt x="5397" y="38252"/>
                </a:lnTo>
                <a:lnTo>
                  <a:pt x="5753" y="39319"/>
                </a:lnTo>
                <a:lnTo>
                  <a:pt x="6337" y="44170"/>
                </a:lnTo>
                <a:lnTo>
                  <a:pt x="6756" y="45237"/>
                </a:lnTo>
                <a:lnTo>
                  <a:pt x="7340" y="50088"/>
                </a:lnTo>
                <a:lnTo>
                  <a:pt x="7696" y="51168"/>
                </a:lnTo>
                <a:lnTo>
                  <a:pt x="8356" y="55016"/>
                </a:lnTo>
                <a:lnTo>
                  <a:pt x="8712" y="56070"/>
                </a:lnTo>
                <a:lnTo>
                  <a:pt x="9296" y="60934"/>
                </a:lnTo>
                <a:lnTo>
                  <a:pt x="9715" y="62001"/>
                </a:lnTo>
                <a:lnTo>
                  <a:pt x="10312" y="66852"/>
                </a:lnTo>
                <a:lnTo>
                  <a:pt x="10667" y="67919"/>
                </a:lnTo>
                <a:lnTo>
                  <a:pt x="11493" y="71704"/>
                </a:lnTo>
                <a:lnTo>
                  <a:pt x="19126" y="70586"/>
                </a:lnTo>
                <a:lnTo>
                  <a:pt x="18592" y="63004"/>
                </a:lnTo>
                <a:lnTo>
                  <a:pt x="18186" y="61937"/>
                </a:lnTo>
                <a:lnTo>
                  <a:pt x="17589" y="58089"/>
                </a:lnTo>
                <a:lnTo>
                  <a:pt x="17183" y="57023"/>
                </a:lnTo>
                <a:lnTo>
                  <a:pt x="16586" y="52171"/>
                </a:lnTo>
                <a:lnTo>
                  <a:pt x="16230" y="51104"/>
                </a:lnTo>
                <a:lnTo>
                  <a:pt x="15633" y="46240"/>
                </a:lnTo>
                <a:lnTo>
                  <a:pt x="15227" y="45173"/>
                </a:lnTo>
                <a:lnTo>
                  <a:pt x="14630" y="41325"/>
                </a:lnTo>
                <a:lnTo>
                  <a:pt x="14211" y="40259"/>
                </a:lnTo>
                <a:lnTo>
                  <a:pt x="13627" y="35407"/>
                </a:lnTo>
                <a:lnTo>
                  <a:pt x="13271" y="34340"/>
                </a:lnTo>
                <a:lnTo>
                  <a:pt x="12674" y="29489"/>
                </a:lnTo>
                <a:lnTo>
                  <a:pt x="12268" y="28359"/>
                </a:lnTo>
                <a:lnTo>
                  <a:pt x="11671" y="24574"/>
                </a:lnTo>
                <a:lnTo>
                  <a:pt x="11252" y="23444"/>
                </a:lnTo>
                <a:lnTo>
                  <a:pt x="10718" y="18592"/>
                </a:lnTo>
                <a:lnTo>
                  <a:pt x="10312" y="17589"/>
                </a:lnTo>
                <a:lnTo>
                  <a:pt x="9715" y="12725"/>
                </a:lnTo>
                <a:lnTo>
                  <a:pt x="9296" y="11607"/>
                </a:lnTo>
                <a:lnTo>
                  <a:pt x="8712" y="7810"/>
                </a:lnTo>
                <a:lnTo>
                  <a:pt x="8356" y="6692"/>
                </a:lnTo>
                <a:lnTo>
                  <a:pt x="7696" y="2781"/>
                </a:lnTo>
                <a:lnTo>
                  <a:pt x="5511" y="0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5" name="object 905"/>
          <p:cNvSpPr/>
          <p:nvPr/>
        </p:nvSpPr>
        <p:spPr>
          <a:xfrm>
            <a:off x="1949416" y="2693319"/>
            <a:ext cx="38481" cy="38493"/>
          </a:xfrm>
          <a:custGeom>
            <a:avLst/>
            <a:gdLst/>
            <a:ahLst/>
            <a:cxnLst/>
            <a:rect l="l" t="t" r="r" b="b"/>
            <a:pathLst>
              <a:path w="38481" h="38493">
                <a:moveTo>
                  <a:pt x="1473" y="11252"/>
                </a:moveTo>
                <a:lnTo>
                  <a:pt x="0" y="12788"/>
                </a:lnTo>
                <a:lnTo>
                  <a:pt x="1003" y="27660"/>
                </a:lnTo>
                <a:lnTo>
                  <a:pt x="2946" y="30619"/>
                </a:lnTo>
                <a:lnTo>
                  <a:pt x="7874" y="35407"/>
                </a:lnTo>
                <a:lnTo>
                  <a:pt x="12014" y="37541"/>
                </a:lnTo>
                <a:lnTo>
                  <a:pt x="21729" y="38493"/>
                </a:lnTo>
                <a:lnTo>
                  <a:pt x="27355" y="36474"/>
                </a:lnTo>
                <a:lnTo>
                  <a:pt x="29667" y="35356"/>
                </a:lnTo>
                <a:lnTo>
                  <a:pt x="36296" y="27660"/>
                </a:lnTo>
                <a:lnTo>
                  <a:pt x="37541" y="25463"/>
                </a:lnTo>
                <a:lnTo>
                  <a:pt x="38481" y="20726"/>
                </a:lnTo>
                <a:lnTo>
                  <a:pt x="36525" y="9893"/>
                </a:lnTo>
                <a:lnTo>
                  <a:pt x="34582" y="6934"/>
                </a:lnTo>
                <a:lnTo>
                  <a:pt x="31737" y="4140"/>
                </a:lnTo>
                <a:lnTo>
                  <a:pt x="30314" y="3022"/>
                </a:lnTo>
                <a:lnTo>
                  <a:pt x="25158" y="533"/>
                </a:lnTo>
                <a:lnTo>
                  <a:pt x="24739" y="0"/>
                </a:lnTo>
                <a:lnTo>
                  <a:pt x="14147" y="355"/>
                </a:lnTo>
                <a:lnTo>
                  <a:pt x="7162" y="3022"/>
                </a:lnTo>
                <a:lnTo>
                  <a:pt x="3187" y="6870"/>
                </a:lnTo>
                <a:lnTo>
                  <a:pt x="1473" y="11252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6" name="object 906"/>
          <p:cNvSpPr/>
          <p:nvPr/>
        </p:nvSpPr>
        <p:spPr>
          <a:xfrm>
            <a:off x="1954682" y="2640082"/>
            <a:ext cx="1358" cy="0"/>
          </a:xfrm>
          <a:custGeom>
            <a:avLst/>
            <a:gdLst/>
            <a:ahLst/>
            <a:cxnLst/>
            <a:rect l="l" t="t" r="r" b="b"/>
            <a:pathLst>
              <a:path w="1358">
                <a:moveTo>
                  <a:pt x="0" y="0"/>
                </a:moveTo>
                <a:lnTo>
                  <a:pt x="1358" y="0"/>
                </a:lnTo>
              </a:path>
            </a:pathLst>
          </a:custGeom>
          <a:ln w="2578">
            <a:solidFill>
              <a:srgbClr val="8D8A8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7" name="object 907"/>
          <p:cNvSpPr/>
          <p:nvPr/>
        </p:nvSpPr>
        <p:spPr>
          <a:xfrm>
            <a:off x="2008567" y="2682483"/>
            <a:ext cx="37846" cy="38544"/>
          </a:xfrm>
          <a:custGeom>
            <a:avLst/>
            <a:gdLst/>
            <a:ahLst/>
            <a:cxnLst/>
            <a:rect l="l" t="t" r="r" b="b"/>
            <a:pathLst>
              <a:path w="37845" h="38544">
                <a:moveTo>
                  <a:pt x="3022" y="7874"/>
                </a:moveTo>
                <a:lnTo>
                  <a:pt x="355" y="15151"/>
                </a:lnTo>
                <a:lnTo>
                  <a:pt x="0" y="24752"/>
                </a:lnTo>
                <a:lnTo>
                  <a:pt x="2374" y="28308"/>
                </a:lnTo>
                <a:lnTo>
                  <a:pt x="7937" y="35534"/>
                </a:lnTo>
                <a:lnTo>
                  <a:pt x="14452" y="37896"/>
                </a:lnTo>
                <a:lnTo>
                  <a:pt x="23812" y="38544"/>
                </a:lnTo>
                <a:lnTo>
                  <a:pt x="26466" y="37490"/>
                </a:lnTo>
                <a:lnTo>
                  <a:pt x="30683" y="35407"/>
                </a:lnTo>
                <a:lnTo>
                  <a:pt x="32511" y="33693"/>
                </a:lnTo>
                <a:lnTo>
                  <a:pt x="37490" y="26416"/>
                </a:lnTo>
                <a:lnTo>
                  <a:pt x="37845" y="24104"/>
                </a:lnTo>
                <a:lnTo>
                  <a:pt x="37845" y="15455"/>
                </a:lnTo>
                <a:lnTo>
                  <a:pt x="37541" y="12077"/>
                </a:lnTo>
                <a:lnTo>
                  <a:pt x="36309" y="9893"/>
                </a:lnTo>
                <a:lnTo>
                  <a:pt x="34582" y="6870"/>
                </a:lnTo>
                <a:lnTo>
                  <a:pt x="31330" y="4025"/>
                </a:lnTo>
                <a:lnTo>
                  <a:pt x="26708" y="1003"/>
                </a:lnTo>
                <a:lnTo>
                  <a:pt x="23748" y="0"/>
                </a:lnTo>
                <a:lnTo>
                  <a:pt x="11899" y="1003"/>
                </a:lnTo>
                <a:lnTo>
                  <a:pt x="10299" y="2425"/>
                </a:lnTo>
                <a:lnTo>
                  <a:pt x="6870" y="4089"/>
                </a:lnTo>
                <a:lnTo>
                  <a:pt x="3022" y="7874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8" name="object 908"/>
          <p:cNvSpPr/>
          <p:nvPr/>
        </p:nvSpPr>
        <p:spPr>
          <a:xfrm>
            <a:off x="2013902" y="2629249"/>
            <a:ext cx="1308" cy="0"/>
          </a:xfrm>
          <a:custGeom>
            <a:avLst/>
            <a:gdLst/>
            <a:ahLst/>
            <a:cxnLst/>
            <a:rect l="l" t="t" r="r" b="b"/>
            <a:pathLst>
              <a:path w="1308">
                <a:moveTo>
                  <a:pt x="0" y="0"/>
                </a:moveTo>
                <a:lnTo>
                  <a:pt x="1308" y="0"/>
                </a:lnTo>
              </a:path>
            </a:pathLst>
          </a:custGeom>
          <a:ln w="2578">
            <a:solidFill>
              <a:srgbClr val="8D8A8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9" name="object 909"/>
          <p:cNvSpPr/>
          <p:nvPr/>
        </p:nvSpPr>
        <p:spPr>
          <a:xfrm>
            <a:off x="2029472" y="2180553"/>
            <a:ext cx="3733" cy="4787"/>
          </a:xfrm>
          <a:custGeom>
            <a:avLst/>
            <a:gdLst/>
            <a:ahLst/>
            <a:cxnLst/>
            <a:rect l="l" t="t" r="r" b="b"/>
            <a:pathLst>
              <a:path w="3733" h="4787">
                <a:moveTo>
                  <a:pt x="952" y="1003"/>
                </a:moveTo>
                <a:lnTo>
                  <a:pt x="114" y="2184"/>
                </a:lnTo>
                <a:lnTo>
                  <a:pt x="0" y="4787"/>
                </a:lnTo>
                <a:lnTo>
                  <a:pt x="1130" y="4190"/>
                </a:lnTo>
                <a:lnTo>
                  <a:pt x="3733" y="0"/>
                </a:lnTo>
                <a:lnTo>
                  <a:pt x="952" y="1003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0" name="object 910"/>
          <p:cNvSpPr/>
          <p:nvPr/>
        </p:nvSpPr>
        <p:spPr>
          <a:xfrm>
            <a:off x="2223000" y="2141339"/>
            <a:ext cx="53289" cy="76923"/>
          </a:xfrm>
          <a:custGeom>
            <a:avLst/>
            <a:gdLst/>
            <a:ahLst/>
            <a:cxnLst/>
            <a:rect l="l" t="t" r="r" b="b"/>
            <a:pathLst>
              <a:path w="53289" h="76923">
                <a:moveTo>
                  <a:pt x="1892" y="2019"/>
                </a:moveTo>
                <a:lnTo>
                  <a:pt x="0" y="3441"/>
                </a:lnTo>
                <a:lnTo>
                  <a:pt x="7874" y="2019"/>
                </a:lnTo>
                <a:lnTo>
                  <a:pt x="23037" y="1955"/>
                </a:lnTo>
                <a:lnTo>
                  <a:pt x="31978" y="4914"/>
                </a:lnTo>
                <a:lnTo>
                  <a:pt x="32918" y="6642"/>
                </a:lnTo>
                <a:lnTo>
                  <a:pt x="36004" y="7708"/>
                </a:lnTo>
                <a:lnTo>
                  <a:pt x="41681" y="11963"/>
                </a:lnTo>
                <a:lnTo>
                  <a:pt x="41986" y="13385"/>
                </a:lnTo>
                <a:lnTo>
                  <a:pt x="44704" y="15760"/>
                </a:lnTo>
                <a:lnTo>
                  <a:pt x="50330" y="24942"/>
                </a:lnTo>
                <a:lnTo>
                  <a:pt x="52235" y="34823"/>
                </a:lnTo>
                <a:lnTo>
                  <a:pt x="52235" y="40449"/>
                </a:lnTo>
                <a:lnTo>
                  <a:pt x="50330" y="52349"/>
                </a:lnTo>
                <a:lnTo>
                  <a:pt x="45300" y="61112"/>
                </a:lnTo>
                <a:lnTo>
                  <a:pt x="35534" y="70053"/>
                </a:lnTo>
                <a:lnTo>
                  <a:pt x="27647" y="74028"/>
                </a:lnTo>
                <a:lnTo>
                  <a:pt x="11722" y="76923"/>
                </a:lnTo>
                <a:lnTo>
                  <a:pt x="20726" y="76923"/>
                </a:lnTo>
                <a:lnTo>
                  <a:pt x="29603" y="75031"/>
                </a:lnTo>
                <a:lnTo>
                  <a:pt x="41338" y="67983"/>
                </a:lnTo>
                <a:lnTo>
                  <a:pt x="48856" y="58864"/>
                </a:lnTo>
                <a:lnTo>
                  <a:pt x="49745" y="57797"/>
                </a:lnTo>
                <a:lnTo>
                  <a:pt x="53289" y="47434"/>
                </a:lnTo>
                <a:lnTo>
                  <a:pt x="53289" y="29844"/>
                </a:lnTo>
                <a:lnTo>
                  <a:pt x="48793" y="18605"/>
                </a:lnTo>
                <a:lnTo>
                  <a:pt x="40081" y="7404"/>
                </a:lnTo>
                <a:lnTo>
                  <a:pt x="39255" y="7226"/>
                </a:lnTo>
                <a:lnTo>
                  <a:pt x="33401" y="4394"/>
                </a:lnTo>
                <a:lnTo>
                  <a:pt x="28956" y="1955"/>
                </a:lnTo>
                <a:lnTo>
                  <a:pt x="20015" y="0"/>
                </a:lnTo>
                <a:lnTo>
                  <a:pt x="11849" y="0"/>
                </a:lnTo>
                <a:lnTo>
                  <a:pt x="1892" y="2019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1" name="object 911"/>
          <p:cNvSpPr/>
          <p:nvPr/>
        </p:nvSpPr>
        <p:spPr>
          <a:xfrm>
            <a:off x="2253264" y="2142059"/>
            <a:ext cx="4787" cy="2844"/>
          </a:xfrm>
          <a:custGeom>
            <a:avLst/>
            <a:gdLst/>
            <a:ahLst/>
            <a:cxnLst/>
            <a:rect l="l" t="t" r="r" b="b"/>
            <a:pathLst>
              <a:path w="4787" h="2844">
                <a:moveTo>
                  <a:pt x="0" y="177"/>
                </a:moveTo>
                <a:lnTo>
                  <a:pt x="4787" y="2844"/>
                </a:lnTo>
                <a:lnTo>
                  <a:pt x="3721" y="0"/>
                </a:lnTo>
                <a:lnTo>
                  <a:pt x="0" y="177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2" name="object 912"/>
          <p:cNvSpPr/>
          <p:nvPr/>
        </p:nvSpPr>
        <p:spPr>
          <a:xfrm>
            <a:off x="1753335" y="2167045"/>
            <a:ext cx="99136" cy="124599"/>
          </a:xfrm>
          <a:custGeom>
            <a:avLst/>
            <a:gdLst/>
            <a:ahLst/>
            <a:cxnLst/>
            <a:rect l="l" t="t" r="r" b="b"/>
            <a:pathLst>
              <a:path w="99136" h="124599">
                <a:moveTo>
                  <a:pt x="31623" y="95046"/>
                </a:moveTo>
                <a:lnTo>
                  <a:pt x="36601" y="122643"/>
                </a:lnTo>
                <a:lnTo>
                  <a:pt x="37668" y="124599"/>
                </a:lnTo>
                <a:lnTo>
                  <a:pt x="44945" y="123532"/>
                </a:lnTo>
                <a:lnTo>
                  <a:pt x="40627" y="98894"/>
                </a:lnTo>
                <a:lnTo>
                  <a:pt x="38963" y="83794"/>
                </a:lnTo>
                <a:lnTo>
                  <a:pt x="28778" y="26885"/>
                </a:lnTo>
                <a:lnTo>
                  <a:pt x="28663" y="22504"/>
                </a:lnTo>
                <a:lnTo>
                  <a:pt x="29616" y="21551"/>
                </a:lnTo>
                <a:lnTo>
                  <a:pt x="51460" y="17703"/>
                </a:lnTo>
                <a:lnTo>
                  <a:pt x="58623" y="17703"/>
                </a:lnTo>
                <a:lnTo>
                  <a:pt x="59461" y="19900"/>
                </a:lnTo>
                <a:lnTo>
                  <a:pt x="71120" y="87109"/>
                </a:lnTo>
                <a:lnTo>
                  <a:pt x="72072" y="88112"/>
                </a:lnTo>
                <a:lnTo>
                  <a:pt x="77038" y="115773"/>
                </a:lnTo>
                <a:lnTo>
                  <a:pt x="78117" y="117665"/>
                </a:lnTo>
                <a:lnTo>
                  <a:pt x="99136" y="113639"/>
                </a:lnTo>
                <a:lnTo>
                  <a:pt x="96177" y="93687"/>
                </a:lnTo>
                <a:lnTo>
                  <a:pt x="85039" y="31737"/>
                </a:lnTo>
                <a:lnTo>
                  <a:pt x="61595" y="0"/>
                </a:lnTo>
                <a:lnTo>
                  <a:pt x="52476" y="952"/>
                </a:lnTo>
                <a:lnTo>
                  <a:pt x="2133" y="9829"/>
                </a:lnTo>
                <a:lnTo>
                  <a:pt x="0" y="26822"/>
                </a:lnTo>
                <a:lnTo>
                  <a:pt x="7048" y="25577"/>
                </a:lnTo>
                <a:lnTo>
                  <a:pt x="18237" y="24638"/>
                </a:lnTo>
                <a:lnTo>
                  <a:pt x="30670" y="94043"/>
                </a:lnTo>
                <a:lnTo>
                  <a:pt x="31623" y="95046"/>
                </a:lnTo>
                <a:close/>
              </a:path>
            </a:pathLst>
          </a:custGeom>
          <a:solidFill>
            <a:srgbClr val="52535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3" name="object 913"/>
          <p:cNvSpPr/>
          <p:nvPr/>
        </p:nvSpPr>
        <p:spPr>
          <a:xfrm>
            <a:off x="2012894" y="2281400"/>
            <a:ext cx="366915" cy="366915"/>
          </a:xfrm>
          <a:custGeom>
            <a:avLst/>
            <a:gdLst/>
            <a:ahLst/>
            <a:cxnLst/>
            <a:rect l="l" t="t" r="r" b="b"/>
            <a:pathLst>
              <a:path w="366915" h="366915">
                <a:moveTo>
                  <a:pt x="2959" y="149936"/>
                </a:moveTo>
                <a:lnTo>
                  <a:pt x="0" y="175577"/>
                </a:lnTo>
                <a:lnTo>
                  <a:pt x="1003" y="204470"/>
                </a:lnTo>
                <a:lnTo>
                  <a:pt x="5918" y="231127"/>
                </a:lnTo>
                <a:lnTo>
                  <a:pt x="14097" y="254520"/>
                </a:lnTo>
                <a:lnTo>
                  <a:pt x="26644" y="279450"/>
                </a:lnTo>
                <a:lnTo>
                  <a:pt x="43408" y="303136"/>
                </a:lnTo>
                <a:lnTo>
                  <a:pt x="63068" y="322973"/>
                </a:lnTo>
                <a:lnTo>
                  <a:pt x="85864" y="339610"/>
                </a:lnTo>
                <a:lnTo>
                  <a:pt x="106832" y="351155"/>
                </a:lnTo>
                <a:lnTo>
                  <a:pt x="137325" y="362051"/>
                </a:lnTo>
                <a:lnTo>
                  <a:pt x="165036" y="366915"/>
                </a:lnTo>
                <a:lnTo>
                  <a:pt x="200215" y="366915"/>
                </a:lnTo>
                <a:lnTo>
                  <a:pt x="217030" y="364959"/>
                </a:lnTo>
                <a:lnTo>
                  <a:pt x="243687" y="358089"/>
                </a:lnTo>
                <a:lnTo>
                  <a:pt x="267309" y="348195"/>
                </a:lnTo>
                <a:lnTo>
                  <a:pt x="291884" y="333336"/>
                </a:lnTo>
                <a:lnTo>
                  <a:pt x="312547" y="315506"/>
                </a:lnTo>
                <a:lnTo>
                  <a:pt x="326415" y="299758"/>
                </a:lnTo>
                <a:lnTo>
                  <a:pt x="334289" y="289864"/>
                </a:lnTo>
                <a:lnTo>
                  <a:pt x="346075" y="271157"/>
                </a:lnTo>
                <a:lnTo>
                  <a:pt x="357085" y="246646"/>
                </a:lnTo>
                <a:lnTo>
                  <a:pt x="364959" y="217030"/>
                </a:lnTo>
                <a:lnTo>
                  <a:pt x="366915" y="199263"/>
                </a:lnTo>
                <a:lnTo>
                  <a:pt x="366915" y="166039"/>
                </a:lnTo>
                <a:lnTo>
                  <a:pt x="361048" y="134416"/>
                </a:lnTo>
                <a:lnTo>
                  <a:pt x="352107" y="109842"/>
                </a:lnTo>
                <a:lnTo>
                  <a:pt x="337667" y="82842"/>
                </a:lnTo>
                <a:lnTo>
                  <a:pt x="320967" y="61048"/>
                </a:lnTo>
                <a:lnTo>
                  <a:pt x="305092" y="45351"/>
                </a:lnTo>
                <a:lnTo>
                  <a:pt x="279450" y="26644"/>
                </a:lnTo>
                <a:lnTo>
                  <a:pt x="256476" y="15100"/>
                </a:lnTo>
                <a:lnTo>
                  <a:pt x="230187" y="5918"/>
                </a:lnTo>
                <a:lnTo>
                  <a:pt x="203466" y="1003"/>
                </a:lnTo>
                <a:lnTo>
                  <a:pt x="177596" y="0"/>
                </a:lnTo>
                <a:lnTo>
                  <a:pt x="150888" y="2959"/>
                </a:lnTo>
                <a:lnTo>
                  <a:pt x="121335" y="10896"/>
                </a:lnTo>
                <a:lnTo>
                  <a:pt x="93687" y="23685"/>
                </a:lnTo>
                <a:lnTo>
                  <a:pt x="72898" y="37426"/>
                </a:lnTo>
                <a:lnTo>
                  <a:pt x="53238" y="54241"/>
                </a:lnTo>
                <a:lnTo>
                  <a:pt x="33578" y="77990"/>
                </a:lnTo>
                <a:lnTo>
                  <a:pt x="20726" y="98653"/>
                </a:lnTo>
                <a:lnTo>
                  <a:pt x="9880" y="124294"/>
                </a:lnTo>
                <a:lnTo>
                  <a:pt x="2959" y="149936"/>
                </a:lnTo>
                <a:close/>
              </a:path>
            </a:pathLst>
          </a:custGeom>
          <a:solidFill>
            <a:srgbClr val="52535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4" name="object 914"/>
          <p:cNvSpPr/>
          <p:nvPr/>
        </p:nvSpPr>
        <p:spPr>
          <a:xfrm>
            <a:off x="2035210" y="2241834"/>
            <a:ext cx="5981" cy="7467"/>
          </a:xfrm>
          <a:custGeom>
            <a:avLst/>
            <a:gdLst/>
            <a:ahLst/>
            <a:cxnLst/>
            <a:rect l="l" t="t" r="r" b="b"/>
            <a:pathLst>
              <a:path w="5981" h="7467">
                <a:moveTo>
                  <a:pt x="0" y="0"/>
                </a:moveTo>
                <a:lnTo>
                  <a:pt x="1066" y="7467"/>
                </a:lnTo>
                <a:lnTo>
                  <a:pt x="2311" y="7048"/>
                </a:lnTo>
                <a:lnTo>
                  <a:pt x="5981" y="6870"/>
                </a:lnTo>
                <a:lnTo>
                  <a:pt x="5397" y="4330"/>
                </a:lnTo>
                <a:lnTo>
                  <a:pt x="1663" y="2019"/>
                </a:lnTo>
                <a:lnTo>
                  <a:pt x="0" y="0"/>
                </a:lnTo>
                <a:close/>
              </a:path>
            </a:pathLst>
          </a:custGeom>
          <a:solidFill>
            <a:srgbClr val="52535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5" name="object 915"/>
          <p:cNvSpPr/>
          <p:nvPr/>
        </p:nvSpPr>
        <p:spPr>
          <a:xfrm>
            <a:off x="2267226" y="2199143"/>
            <a:ext cx="6819" cy="9232"/>
          </a:xfrm>
          <a:custGeom>
            <a:avLst/>
            <a:gdLst/>
            <a:ahLst/>
            <a:cxnLst/>
            <a:rect l="l" t="t" r="r" b="b"/>
            <a:pathLst>
              <a:path w="6819" h="9232">
                <a:moveTo>
                  <a:pt x="0" y="8293"/>
                </a:moveTo>
                <a:lnTo>
                  <a:pt x="3797" y="9232"/>
                </a:lnTo>
                <a:lnTo>
                  <a:pt x="6819" y="8699"/>
                </a:lnTo>
                <a:lnTo>
                  <a:pt x="5511" y="0"/>
                </a:lnTo>
                <a:lnTo>
                  <a:pt x="4622" y="1066"/>
                </a:lnTo>
                <a:lnTo>
                  <a:pt x="4102" y="4317"/>
                </a:lnTo>
                <a:lnTo>
                  <a:pt x="0" y="8293"/>
                </a:lnTo>
                <a:close/>
              </a:path>
            </a:pathLst>
          </a:custGeom>
          <a:solidFill>
            <a:srgbClr val="52535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6" name="object 916"/>
          <p:cNvSpPr/>
          <p:nvPr/>
        </p:nvSpPr>
        <p:spPr>
          <a:xfrm>
            <a:off x="1744395" y="2088046"/>
            <a:ext cx="828763" cy="233972"/>
          </a:xfrm>
          <a:custGeom>
            <a:avLst/>
            <a:gdLst/>
            <a:ahLst/>
            <a:cxnLst/>
            <a:rect l="l" t="t" r="r" b="b"/>
            <a:pathLst>
              <a:path w="828763" h="233972">
                <a:moveTo>
                  <a:pt x="828763" y="87884"/>
                </a:moveTo>
                <a:lnTo>
                  <a:pt x="828700" y="80238"/>
                </a:lnTo>
                <a:lnTo>
                  <a:pt x="826096" y="67157"/>
                </a:lnTo>
                <a:lnTo>
                  <a:pt x="816914" y="68097"/>
                </a:lnTo>
                <a:lnTo>
                  <a:pt x="536752" y="117436"/>
                </a:lnTo>
                <a:lnTo>
                  <a:pt x="530834" y="117729"/>
                </a:lnTo>
                <a:lnTo>
                  <a:pt x="529831" y="115836"/>
                </a:lnTo>
                <a:lnTo>
                  <a:pt x="529831" y="109499"/>
                </a:lnTo>
                <a:lnTo>
                  <a:pt x="532904" y="101676"/>
                </a:lnTo>
                <a:lnTo>
                  <a:pt x="532904" y="82194"/>
                </a:lnTo>
                <a:lnTo>
                  <a:pt x="528345" y="70942"/>
                </a:lnTo>
                <a:lnTo>
                  <a:pt x="520230" y="60286"/>
                </a:lnTo>
                <a:lnTo>
                  <a:pt x="509219" y="0"/>
                </a:lnTo>
                <a:lnTo>
                  <a:pt x="508749" y="596"/>
                </a:lnTo>
                <a:lnTo>
                  <a:pt x="518693" y="60706"/>
                </a:lnTo>
                <a:lnTo>
                  <a:pt x="527405" y="71894"/>
                </a:lnTo>
                <a:lnTo>
                  <a:pt x="531901" y="83146"/>
                </a:lnTo>
                <a:lnTo>
                  <a:pt x="531901" y="100736"/>
                </a:lnTo>
                <a:lnTo>
                  <a:pt x="528345" y="111099"/>
                </a:lnTo>
                <a:lnTo>
                  <a:pt x="529653" y="119799"/>
                </a:lnTo>
                <a:lnTo>
                  <a:pt x="825030" y="68046"/>
                </a:lnTo>
                <a:lnTo>
                  <a:pt x="827760" y="81254"/>
                </a:lnTo>
                <a:lnTo>
                  <a:pt x="827811" y="86931"/>
                </a:lnTo>
                <a:lnTo>
                  <a:pt x="114" y="232968"/>
                </a:lnTo>
                <a:lnTo>
                  <a:pt x="0" y="233972"/>
                </a:lnTo>
                <a:lnTo>
                  <a:pt x="828763" y="8788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7" name="object 917"/>
          <p:cNvSpPr/>
          <p:nvPr/>
        </p:nvSpPr>
        <p:spPr>
          <a:xfrm>
            <a:off x="1759317" y="2266303"/>
            <a:ext cx="4737" cy="647"/>
          </a:xfrm>
          <a:custGeom>
            <a:avLst/>
            <a:gdLst/>
            <a:ahLst/>
            <a:cxnLst/>
            <a:rect l="l" t="t" r="r" b="b"/>
            <a:pathLst>
              <a:path w="4737" h="647">
                <a:moveTo>
                  <a:pt x="0" y="292"/>
                </a:moveTo>
                <a:lnTo>
                  <a:pt x="4394" y="647"/>
                </a:lnTo>
                <a:lnTo>
                  <a:pt x="4737" y="0"/>
                </a:lnTo>
                <a:lnTo>
                  <a:pt x="0" y="29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8" name="object 918"/>
          <p:cNvSpPr/>
          <p:nvPr/>
        </p:nvSpPr>
        <p:spPr>
          <a:xfrm>
            <a:off x="1764060" y="2262386"/>
            <a:ext cx="1003" cy="3911"/>
          </a:xfrm>
          <a:custGeom>
            <a:avLst/>
            <a:gdLst/>
            <a:ahLst/>
            <a:cxnLst/>
            <a:rect l="l" t="t" r="r" b="b"/>
            <a:pathLst>
              <a:path w="1003" h="3911">
                <a:moveTo>
                  <a:pt x="0" y="3911"/>
                </a:moveTo>
                <a:lnTo>
                  <a:pt x="1003" y="3733"/>
                </a:lnTo>
                <a:lnTo>
                  <a:pt x="177" y="0"/>
                </a:lnTo>
                <a:lnTo>
                  <a:pt x="0" y="391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9" name="object 919"/>
          <p:cNvSpPr/>
          <p:nvPr/>
        </p:nvSpPr>
        <p:spPr>
          <a:xfrm>
            <a:off x="1772941" y="2263458"/>
            <a:ext cx="1714" cy="1651"/>
          </a:xfrm>
          <a:custGeom>
            <a:avLst/>
            <a:gdLst/>
            <a:ahLst/>
            <a:cxnLst/>
            <a:rect l="l" t="t" r="r" b="b"/>
            <a:pathLst>
              <a:path w="1714" h="1650">
                <a:moveTo>
                  <a:pt x="0" y="1650"/>
                </a:moveTo>
                <a:lnTo>
                  <a:pt x="1714" y="1181"/>
                </a:lnTo>
                <a:lnTo>
                  <a:pt x="114" y="0"/>
                </a:lnTo>
                <a:lnTo>
                  <a:pt x="0" y="165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0" name="object 920"/>
          <p:cNvSpPr/>
          <p:nvPr/>
        </p:nvSpPr>
        <p:spPr>
          <a:xfrm>
            <a:off x="1804619" y="2255448"/>
            <a:ext cx="825" cy="3797"/>
          </a:xfrm>
          <a:custGeom>
            <a:avLst/>
            <a:gdLst/>
            <a:ahLst/>
            <a:cxnLst/>
            <a:rect l="l" t="t" r="r" b="b"/>
            <a:pathLst>
              <a:path w="825" h="3797">
                <a:moveTo>
                  <a:pt x="177" y="3682"/>
                </a:moveTo>
                <a:lnTo>
                  <a:pt x="825" y="3797"/>
                </a:lnTo>
                <a:lnTo>
                  <a:pt x="0" y="0"/>
                </a:lnTo>
                <a:lnTo>
                  <a:pt x="177" y="368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1" name="object 921"/>
          <p:cNvSpPr/>
          <p:nvPr/>
        </p:nvSpPr>
        <p:spPr>
          <a:xfrm>
            <a:off x="1904398" y="2382003"/>
            <a:ext cx="52349" cy="53657"/>
          </a:xfrm>
          <a:custGeom>
            <a:avLst/>
            <a:gdLst/>
            <a:ahLst/>
            <a:cxnLst/>
            <a:rect l="l" t="t" r="r" b="b"/>
            <a:pathLst>
              <a:path w="52349" h="53657">
                <a:moveTo>
                  <a:pt x="2019" y="14808"/>
                </a:moveTo>
                <a:lnTo>
                  <a:pt x="0" y="21729"/>
                </a:lnTo>
                <a:lnTo>
                  <a:pt x="0" y="32931"/>
                </a:lnTo>
                <a:lnTo>
                  <a:pt x="3263" y="40449"/>
                </a:lnTo>
                <a:lnTo>
                  <a:pt x="9245" y="47256"/>
                </a:lnTo>
                <a:lnTo>
                  <a:pt x="18008" y="52349"/>
                </a:lnTo>
                <a:lnTo>
                  <a:pt x="25704" y="53657"/>
                </a:lnTo>
                <a:lnTo>
                  <a:pt x="37426" y="51231"/>
                </a:lnTo>
                <a:lnTo>
                  <a:pt x="42468" y="48387"/>
                </a:lnTo>
                <a:lnTo>
                  <a:pt x="48272" y="42341"/>
                </a:lnTo>
                <a:lnTo>
                  <a:pt x="52349" y="34582"/>
                </a:lnTo>
                <a:lnTo>
                  <a:pt x="52298" y="20015"/>
                </a:lnTo>
                <a:lnTo>
                  <a:pt x="50342" y="14097"/>
                </a:lnTo>
                <a:lnTo>
                  <a:pt x="44830" y="6819"/>
                </a:lnTo>
                <a:lnTo>
                  <a:pt x="37782" y="2019"/>
                </a:lnTo>
                <a:lnTo>
                  <a:pt x="31927" y="0"/>
                </a:lnTo>
                <a:lnTo>
                  <a:pt x="20675" y="0"/>
                </a:lnTo>
                <a:lnTo>
                  <a:pt x="11671" y="3797"/>
                </a:lnTo>
                <a:lnTo>
                  <a:pt x="5930" y="8890"/>
                </a:lnTo>
                <a:lnTo>
                  <a:pt x="2019" y="1480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2" name="object 922"/>
          <p:cNvSpPr/>
          <p:nvPr/>
        </p:nvSpPr>
        <p:spPr>
          <a:xfrm>
            <a:off x="1933949" y="2629480"/>
            <a:ext cx="711" cy="3670"/>
          </a:xfrm>
          <a:custGeom>
            <a:avLst/>
            <a:gdLst/>
            <a:ahLst/>
            <a:cxnLst/>
            <a:rect l="l" t="t" r="r" b="b"/>
            <a:pathLst>
              <a:path w="711" h="3670">
                <a:moveTo>
                  <a:pt x="63" y="3378"/>
                </a:moveTo>
                <a:lnTo>
                  <a:pt x="711" y="3670"/>
                </a:lnTo>
                <a:lnTo>
                  <a:pt x="0" y="0"/>
                </a:lnTo>
                <a:lnTo>
                  <a:pt x="63" y="337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3" name="object 923"/>
          <p:cNvSpPr/>
          <p:nvPr/>
        </p:nvSpPr>
        <p:spPr>
          <a:xfrm>
            <a:off x="1934664" y="2633155"/>
            <a:ext cx="1358" cy="4737"/>
          </a:xfrm>
          <a:custGeom>
            <a:avLst/>
            <a:gdLst/>
            <a:ahLst/>
            <a:cxnLst/>
            <a:rect l="l" t="t" r="r" b="b"/>
            <a:pathLst>
              <a:path w="1358" h="4737">
                <a:moveTo>
                  <a:pt x="0" y="0"/>
                </a:moveTo>
                <a:lnTo>
                  <a:pt x="292" y="4737"/>
                </a:lnTo>
                <a:lnTo>
                  <a:pt x="1358" y="1244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4" name="object 924"/>
          <p:cNvSpPr/>
          <p:nvPr/>
        </p:nvSpPr>
        <p:spPr>
          <a:xfrm>
            <a:off x="1937973" y="2650208"/>
            <a:ext cx="596" cy="5676"/>
          </a:xfrm>
          <a:custGeom>
            <a:avLst/>
            <a:gdLst/>
            <a:ahLst/>
            <a:cxnLst/>
            <a:rect l="l" t="t" r="r" b="b"/>
            <a:pathLst>
              <a:path w="596" h="5676">
                <a:moveTo>
                  <a:pt x="63" y="5270"/>
                </a:moveTo>
                <a:lnTo>
                  <a:pt x="596" y="5676"/>
                </a:lnTo>
                <a:lnTo>
                  <a:pt x="0" y="0"/>
                </a:lnTo>
                <a:lnTo>
                  <a:pt x="63" y="527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5" name="object 925"/>
          <p:cNvSpPr/>
          <p:nvPr/>
        </p:nvSpPr>
        <p:spPr>
          <a:xfrm>
            <a:off x="1938573" y="2638364"/>
            <a:ext cx="101028" cy="37960"/>
          </a:xfrm>
          <a:custGeom>
            <a:avLst/>
            <a:gdLst/>
            <a:ahLst/>
            <a:cxnLst/>
            <a:rect l="l" t="t" r="r" b="b"/>
            <a:pathLst>
              <a:path w="101028" h="37960">
                <a:moveTo>
                  <a:pt x="0" y="17526"/>
                </a:moveTo>
                <a:lnTo>
                  <a:pt x="355" y="23101"/>
                </a:lnTo>
                <a:lnTo>
                  <a:pt x="3314" y="37960"/>
                </a:lnTo>
                <a:lnTo>
                  <a:pt x="101028" y="20840"/>
                </a:lnTo>
                <a:lnTo>
                  <a:pt x="100964" y="16167"/>
                </a:lnTo>
                <a:lnTo>
                  <a:pt x="98005" y="0"/>
                </a:lnTo>
                <a:lnTo>
                  <a:pt x="98005" y="6337"/>
                </a:lnTo>
                <a:lnTo>
                  <a:pt x="99313" y="12915"/>
                </a:lnTo>
                <a:lnTo>
                  <a:pt x="100075" y="19786"/>
                </a:lnTo>
                <a:lnTo>
                  <a:pt x="10185" y="35585"/>
                </a:lnTo>
                <a:lnTo>
                  <a:pt x="4317" y="35890"/>
                </a:lnTo>
                <a:lnTo>
                  <a:pt x="0" y="1752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6" name="object 926"/>
          <p:cNvSpPr/>
          <p:nvPr/>
        </p:nvSpPr>
        <p:spPr>
          <a:xfrm>
            <a:off x="1947752" y="2706109"/>
            <a:ext cx="2667" cy="14859"/>
          </a:xfrm>
          <a:custGeom>
            <a:avLst/>
            <a:gdLst/>
            <a:ahLst/>
            <a:cxnLst/>
            <a:rect l="l" t="t" r="r" b="b"/>
            <a:pathLst>
              <a:path w="2667" h="14858">
                <a:moveTo>
                  <a:pt x="0" y="4381"/>
                </a:moveTo>
                <a:lnTo>
                  <a:pt x="952" y="12611"/>
                </a:lnTo>
                <a:lnTo>
                  <a:pt x="2667" y="14859"/>
                </a:lnTo>
                <a:lnTo>
                  <a:pt x="1651" y="0"/>
                </a:lnTo>
                <a:lnTo>
                  <a:pt x="0" y="438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7" name="object 927"/>
          <p:cNvSpPr/>
          <p:nvPr/>
        </p:nvSpPr>
        <p:spPr>
          <a:xfrm>
            <a:off x="1949408" y="2702505"/>
            <a:ext cx="2006" cy="3606"/>
          </a:xfrm>
          <a:custGeom>
            <a:avLst/>
            <a:gdLst/>
            <a:ahLst/>
            <a:cxnLst/>
            <a:rect l="l" t="t" r="r" b="b"/>
            <a:pathLst>
              <a:path w="2006" h="3606">
                <a:moveTo>
                  <a:pt x="241" y="876"/>
                </a:moveTo>
                <a:lnTo>
                  <a:pt x="0" y="3606"/>
                </a:lnTo>
                <a:lnTo>
                  <a:pt x="2006" y="0"/>
                </a:lnTo>
                <a:lnTo>
                  <a:pt x="241" y="87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8" name="object 928"/>
          <p:cNvSpPr/>
          <p:nvPr/>
        </p:nvSpPr>
        <p:spPr>
          <a:xfrm>
            <a:off x="1950413" y="2720977"/>
            <a:ext cx="1955" cy="2959"/>
          </a:xfrm>
          <a:custGeom>
            <a:avLst/>
            <a:gdLst/>
            <a:ahLst/>
            <a:cxnLst/>
            <a:rect l="l" t="t" r="r" b="b"/>
            <a:pathLst>
              <a:path w="1955" h="2959">
                <a:moveTo>
                  <a:pt x="241" y="1777"/>
                </a:moveTo>
                <a:lnTo>
                  <a:pt x="1955" y="2959"/>
                </a:lnTo>
                <a:lnTo>
                  <a:pt x="1308" y="647"/>
                </a:lnTo>
                <a:lnTo>
                  <a:pt x="0" y="0"/>
                </a:lnTo>
                <a:lnTo>
                  <a:pt x="241" y="177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9" name="object 929"/>
          <p:cNvSpPr/>
          <p:nvPr/>
        </p:nvSpPr>
        <p:spPr>
          <a:xfrm>
            <a:off x="1952609" y="2698408"/>
            <a:ext cx="1663" cy="1790"/>
          </a:xfrm>
          <a:custGeom>
            <a:avLst/>
            <a:gdLst/>
            <a:ahLst/>
            <a:cxnLst/>
            <a:rect l="l" t="t" r="r" b="b"/>
            <a:pathLst>
              <a:path w="1663" h="1790">
                <a:moveTo>
                  <a:pt x="114" y="241"/>
                </a:moveTo>
                <a:lnTo>
                  <a:pt x="0" y="1790"/>
                </a:lnTo>
                <a:lnTo>
                  <a:pt x="1663" y="0"/>
                </a:lnTo>
                <a:lnTo>
                  <a:pt x="114" y="24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0" name="object 930"/>
          <p:cNvSpPr/>
          <p:nvPr/>
        </p:nvSpPr>
        <p:spPr>
          <a:xfrm>
            <a:off x="1953375" y="2631554"/>
            <a:ext cx="3962" cy="469"/>
          </a:xfrm>
          <a:custGeom>
            <a:avLst/>
            <a:gdLst/>
            <a:ahLst/>
            <a:cxnLst/>
            <a:rect l="l" t="t" r="r" b="b"/>
            <a:pathLst>
              <a:path w="3962" h="469">
                <a:moveTo>
                  <a:pt x="0" y="469"/>
                </a:moveTo>
                <a:lnTo>
                  <a:pt x="3962" y="469"/>
                </a:lnTo>
                <a:lnTo>
                  <a:pt x="355" y="0"/>
                </a:lnTo>
                <a:lnTo>
                  <a:pt x="0" y="46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1" name="object 931"/>
          <p:cNvSpPr/>
          <p:nvPr/>
        </p:nvSpPr>
        <p:spPr>
          <a:xfrm>
            <a:off x="1956572" y="2692670"/>
            <a:ext cx="17589" cy="3670"/>
          </a:xfrm>
          <a:custGeom>
            <a:avLst/>
            <a:gdLst/>
            <a:ahLst/>
            <a:cxnLst/>
            <a:rect l="l" t="t" r="r" b="b"/>
            <a:pathLst>
              <a:path w="17589" h="3670">
                <a:moveTo>
                  <a:pt x="6984" y="1003"/>
                </a:moveTo>
                <a:lnTo>
                  <a:pt x="17589" y="647"/>
                </a:lnTo>
                <a:lnTo>
                  <a:pt x="17119" y="114"/>
                </a:lnTo>
                <a:lnTo>
                  <a:pt x="5981" y="0"/>
                </a:lnTo>
                <a:lnTo>
                  <a:pt x="952" y="1955"/>
                </a:lnTo>
                <a:lnTo>
                  <a:pt x="0" y="3670"/>
                </a:lnTo>
                <a:lnTo>
                  <a:pt x="6984" y="100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2" name="object 932"/>
          <p:cNvSpPr/>
          <p:nvPr/>
        </p:nvSpPr>
        <p:spPr>
          <a:xfrm>
            <a:off x="1952374" y="2723939"/>
            <a:ext cx="4914" cy="4787"/>
          </a:xfrm>
          <a:custGeom>
            <a:avLst/>
            <a:gdLst/>
            <a:ahLst/>
            <a:cxnLst/>
            <a:rect l="l" t="t" r="r" b="b"/>
            <a:pathLst>
              <a:path w="4914" h="4787">
                <a:moveTo>
                  <a:pt x="292" y="1650"/>
                </a:moveTo>
                <a:lnTo>
                  <a:pt x="2184" y="3784"/>
                </a:lnTo>
                <a:lnTo>
                  <a:pt x="4914" y="4787"/>
                </a:lnTo>
                <a:lnTo>
                  <a:pt x="0" y="0"/>
                </a:lnTo>
                <a:lnTo>
                  <a:pt x="292" y="165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3" name="object 933"/>
          <p:cNvSpPr/>
          <p:nvPr/>
        </p:nvSpPr>
        <p:spPr>
          <a:xfrm>
            <a:off x="1942835" y="2657138"/>
            <a:ext cx="18478" cy="3251"/>
          </a:xfrm>
          <a:custGeom>
            <a:avLst/>
            <a:gdLst/>
            <a:ahLst/>
            <a:cxnLst/>
            <a:rect l="l" t="t" r="r" b="b"/>
            <a:pathLst>
              <a:path w="18478" h="3251">
                <a:moveTo>
                  <a:pt x="7226" y="2070"/>
                </a:moveTo>
                <a:lnTo>
                  <a:pt x="0" y="0"/>
                </a:lnTo>
                <a:lnTo>
                  <a:pt x="241" y="889"/>
                </a:lnTo>
                <a:lnTo>
                  <a:pt x="6223" y="3086"/>
                </a:lnTo>
                <a:lnTo>
                  <a:pt x="18008" y="3251"/>
                </a:lnTo>
                <a:lnTo>
                  <a:pt x="18478" y="2717"/>
                </a:lnTo>
                <a:lnTo>
                  <a:pt x="7226" y="207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4" name="object 934"/>
          <p:cNvSpPr/>
          <p:nvPr/>
        </p:nvSpPr>
        <p:spPr>
          <a:xfrm>
            <a:off x="1961307" y="2657913"/>
            <a:ext cx="4914" cy="1943"/>
          </a:xfrm>
          <a:custGeom>
            <a:avLst/>
            <a:gdLst/>
            <a:ahLst/>
            <a:cxnLst/>
            <a:rect l="l" t="t" r="r" b="b"/>
            <a:pathLst>
              <a:path w="4914" h="1943">
                <a:moveTo>
                  <a:pt x="0" y="1943"/>
                </a:moveTo>
                <a:lnTo>
                  <a:pt x="4203" y="1231"/>
                </a:lnTo>
                <a:lnTo>
                  <a:pt x="4914" y="0"/>
                </a:lnTo>
                <a:lnTo>
                  <a:pt x="0" y="194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5" name="object 935"/>
          <p:cNvSpPr/>
          <p:nvPr/>
        </p:nvSpPr>
        <p:spPr>
          <a:xfrm>
            <a:off x="1966226" y="2652106"/>
            <a:ext cx="6515" cy="5803"/>
          </a:xfrm>
          <a:custGeom>
            <a:avLst/>
            <a:gdLst/>
            <a:ahLst/>
            <a:cxnLst/>
            <a:rect l="l" t="t" r="r" b="b"/>
            <a:pathLst>
              <a:path w="6515" h="5803">
                <a:moveTo>
                  <a:pt x="5333" y="0"/>
                </a:moveTo>
                <a:lnTo>
                  <a:pt x="0" y="5803"/>
                </a:lnTo>
                <a:lnTo>
                  <a:pt x="3327" y="4140"/>
                </a:lnTo>
                <a:lnTo>
                  <a:pt x="6515" y="0"/>
                </a:lnTo>
                <a:lnTo>
                  <a:pt x="5333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6" name="object 936"/>
          <p:cNvSpPr/>
          <p:nvPr/>
        </p:nvSpPr>
        <p:spPr>
          <a:xfrm>
            <a:off x="1971137" y="2729801"/>
            <a:ext cx="5638" cy="2006"/>
          </a:xfrm>
          <a:custGeom>
            <a:avLst/>
            <a:gdLst/>
            <a:ahLst/>
            <a:cxnLst/>
            <a:rect l="l" t="t" r="r" b="b"/>
            <a:pathLst>
              <a:path w="5638" h="2006">
                <a:moveTo>
                  <a:pt x="0" y="2006"/>
                </a:moveTo>
                <a:lnTo>
                  <a:pt x="5334" y="1295"/>
                </a:lnTo>
                <a:lnTo>
                  <a:pt x="5638" y="0"/>
                </a:lnTo>
                <a:lnTo>
                  <a:pt x="0" y="20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7" name="object 937"/>
          <p:cNvSpPr/>
          <p:nvPr/>
        </p:nvSpPr>
        <p:spPr>
          <a:xfrm>
            <a:off x="1974171" y="2693328"/>
            <a:ext cx="5562" cy="3009"/>
          </a:xfrm>
          <a:custGeom>
            <a:avLst/>
            <a:gdLst/>
            <a:ahLst/>
            <a:cxnLst/>
            <a:rect l="l" t="t" r="r" b="b"/>
            <a:pathLst>
              <a:path w="5562" h="3009">
                <a:moveTo>
                  <a:pt x="406" y="520"/>
                </a:moveTo>
                <a:lnTo>
                  <a:pt x="5562" y="3009"/>
                </a:lnTo>
                <a:lnTo>
                  <a:pt x="4610" y="1295"/>
                </a:lnTo>
                <a:lnTo>
                  <a:pt x="0" y="0"/>
                </a:lnTo>
                <a:lnTo>
                  <a:pt x="406" y="52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8" name="object 938"/>
          <p:cNvSpPr/>
          <p:nvPr/>
        </p:nvSpPr>
        <p:spPr>
          <a:xfrm>
            <a:off x="1979081" y="2720967"/>
            <a:ext cx="6629" cy="7708"/>
          </a:xfrm>
          <a:custGeom>
            <a:avLst/>
            <a:gdLst/>
            <a:ahLst/>
            <a:cxnLst/>
            <a:rect l="l" t="t" r="r" b="b"/>
            <a:pathLst>
              <a:path w="6629" h="7708">
                <a:moveTo>
                  <a:pt x="0" y="7708"/>
                </a:moveTo>
                <a:lnTo>
                  <a:pt x="2235" y="7289"/>
                </a:lnTo>
                <a:lnTo>
                  <a:pt x="6223" y="3263"/>
                </a:lnTo>
                <a:lnTo>
                  <a:pt x="6629" y="0"/>
                </a:lnTo>
                <a:lnTo>
                  <a:pt x="0" y="770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9" name="object 939"/>
          <p:cNvSpPr/>
          <p:nvPr/>
        </p:nvSpPr>
        <p:spPr>
          <a:xfrm>
            <a:off x="1981151" y="2697455"/>
            <a:ext cx="2844" cy="2794"/>
          </a:xfrm>
          <a:custGeom>
            <a:avLst/>
            <a:gdLst/>
            <a:ahLst/>
            <a:cxnLst/>
            <a:rect l="l" t="t" r="r" b="b"/>
            <a:pathLst>
              <a:path w="2844" h="2793">
                <a:moveTo>
                  <a:pt x="2844" y="2794"/>
                </a:moveTo>
                <a:lnTo>
                  <a:pt x="2197" y="431"/>
                </a:lnTo>
                <a:lnTo>
                  <a:pt x="0" y="0"/>
                </a:lnTo>
                <a:lnTo>
                  <a:pt x="2844" y="279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0" name="object 940"/>
          <p:cNvSpPr/>
          <p:nvPr/>
        </p:nvSpPr>
        <p:spPr>
          <a:xfrm>
            <a:off x="1983996" y="2700249"/>
            <a:ext cx="1955" cy="2959"/>
          </a:xfrm>
          <a:custGeom>
            <a:avLst/>
            <a:gdLst/>
            <a:ahLst/>
            <a:cxnLst/>
            <a:rect l="l" t="t" r="r" b="b"/>
            <a:pathLst>
              <a:path w="1955" h="2959">
                <a:moveTo>
                  <a:pt x="228" y="1714"/>
                </a:moveTo>
                <a:lnTo>
                  <a:pt x="1955" y="2959"/>
                </a:lnTo>
                <a:lnTo>
                  <a:pt x="1308" y="647"/>
                </a:lnTo>
                <a:lnTo>
                  <a:pt x="0" y="0"/>
                </a:lnTo>
                <a:lnTo>
                  <a:pt x="228" y="171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1" name="object 941"/>
          <p:cNvSpPr/>
          <p:nvPr/>
        </p:nvSpPr>
        <p:spPr>
          <a:xfrm>
            <a:off x="1986956" y="2714039"/>
            <a:ext cx="952" cy="4749"/>
          </a:xfrm>
          <a:custGeom>
            <a:avLst/>
            <a:gdLst/>
            <a:ahLst/>
            <a:cxnLst/>
            <a:rect l="l" t="t" r="r" b="b"/>
            <a:pathLst>
              <a:path w="952" h="4749">
                <a:moveTo>
                  <a:pt x="0" y="4749"/>
                </a:moveTo>
                <a:lnTo>
                  <a:pt x="520" y="4572"/>
                </a:lnTo>
                <a:lnTo>
                  <a:pt x="952" y="0"/>
                </a:lnTo>
                <a:lnTo>
                  <a:pt x="0" y="474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2" name="object 942"/>
          <p:cNvSpPr/>
          <p:nvPr/>
        </p:nvSpPr>
        <p:spPr>
          <a:xfrm>
            <a:off x="1985949" y="2703212"/>
            <a:ext cx="2552" cy="10833"/>
          </a:xfrm>
          <a:custGeom>
            <a:avLst/>
            <a:gdLst/>
            <a:ahLst/>
            <a:cxnLst/>
            <a:rect l="l" t="t" r="r" b="b"/>
            <a:pathLst>
              <a:path w="2552" h="10833">
                <a:moveTo>
                  <a:pt x="1955" y="10833"/>
                </a:moveTo>
                <a:lnTo>
                  <a:pt x="2552" y="10426"/>
                </a:lnTo>
                <a:lnTo>
                  <a:pt x="2311" y="5562"/>
                </a:lnTo>
                <a:lnTo>
                  <a:pt x="584" y="406"/>
                </a:lnTo>
                <a:lnTo>
                  <a:pt x="0" y="0"/>
                </a:lnTo>
                <a:lnTo>
                  <a:pt x="1955" y="1083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3" name="object 943"/>
          <p:cNvSpPr/>
          <p:nvPr/>
        </p:nvSpPr>
        <p:spPr>
          <a:xfrm>
            <a:off x="2007918" y="2690357"/>
            <a:ext cx="3670" cy="16878"/>
          </a:xfrm>
          <a:custGeom>
            <a:avLst/>
            <a:gdLst/>
            <a:ahLst/>
            <a:cxnLst/>
            <a:rect l="l" t="t" r="r" b="b"/>
            <a:pathLst>
              <a:path w="3670" h="16878">
                <a:moveTo>
                  <a:pt x="1003" y="7289"/>
                </a:moveTo>
                <a:lnTo>
                  <a:pt x="3670" y="0"/>
                </a:lnTo>
                <a:lnTo>
                  <a:pt x="1955" y="1308"/>
                </a:lnTo>
                <a:lnTo>
                  <a:pt x="0" y="6286"/>
                </a:lnTo>
                <a:lnTo>
                  <a:pt x="114" y="16408"/>
                </a:lnTo>
                <a:lnTo>
                  <a:pt x="647" y="16878"/>
                </a:lnTo>
                <a:lnTo>
                  <a:pt x="1003" y="728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4" name="object 944"/>
          <p:cNvSpPr/>
          <p:nvPr/>
        </p:nvSpPr>
        <p:spPr>
          <a:xfrm>
            <a:off x="2011584" y="2686564"/>
            <a:ext cx="3860" cy="3797"/>
          </a:xfrm>
          <a:custGeom>
            <a:avLst/>
            <a:gdLst/>
            <a:ahLst/>
            <a:cxnLst/>
            <a:rect l="l" t="t" r="r" b="b"/>
            <a:pathLst>
              <a:path w="3860" h="3797">
                <a:moveTo>
                  <a:pt x="1066" y="952"/>
                </a:moveTo>
                <a:lnTo>
                  <a:pt x="0" y="3797"/>
                </a:lnTo>
                <a:lnTo>
                  <a:pt x="3860" y="0"/>
                </a:lnTo>
                <a:lnTo>
                  <a:pt x="1066" y="95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5" name="object 945"/>
          <p:cNvSpPr/>
          <p:nvPr/>
        </p:nvSpPr>
        <p:spPr>
          <a:xfrm>
            <a:off x="2008572" y="2707234"/>
            <a:ext cx="7937" cy="10782"/>
          </a:xfrm>
          <a:custGeom>
            <a:avLst/>
            <a:gdLst/>
            <a:ahLst/>
            <a:cxnLst/>
            <a:rect l="l" t="t" r="r" b="b"/>
            <a:pathLst>
              <a:path w="7937" h="10782">
                <a:moveTo>
                  <a:pt x="1358" y="4559"/>
                </a:moveTo>
                <a:lnTo>
                  <a:pt x="5156" y="9601"/>
                </a:lnTo>
                <a:lnTo>
                  <a:pt x="7937" y="10782"/>
                </a:lnTo>
                <a:lnTo>
                  <a:pt x="2362" y="3556"/>
                </a:lnTo>
                <a:lnTo>
                  <a:pt x="0" y="0"/>
                </a:lnTo>
                <a:lnTo>
                  <a:pt x="1358" y="455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6" name="object 946"/>
          <p:cNvSpPr/>
          <p:nvPr/>
        </p:nvSpPr>
        <p:spPr>
          <a:xfrm>
            <a:off x="2016739" y="2683493"/>
            <a:ext cx="3733" cy="1955"/>
          </a:xfrm>
          <a:custGeom>
            <a:avLst/>
            <a:gdLst/>
            <a:ahLst/>
            <a:cxnLst/>
            <a:rect l="l" t="t" r="r" b="b"/>
            <a:pathLst>
              <a:path w="3733" h="1955">
                <a:moveTo>
                  <a:pt x="952" y="228"/>
                </a:moveTo>
                <a:lnTo>
                  <a:pt x="0" y="1955"/>
                </a:lnTo>
                <a:lnTo>
                  <a:pt x="2133" y="1422"/>
                </a:lnTo>
                <a:lnTo>
                  <a:pt x="3733" y="0"/>
                </a:lnTo>
                <a:lnTo>
                  <a:pt x="952" y="22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7" name="object 947"/>
          <p:cNvSpPr/>
          <p:nvPr/>
        </p:nvSpPr>
        <p:spPr>
          <a:xfrm>
            <a:off x="2002058" y="2640430"/>
            <a:ext cx="29667" cy="9893"/>
          </a:xfrm>
          <a:custGeom>
            <a:avLst/>
            <a:gdLst/>
            <a:ahLst/>
            <a:cxnLst/>
            <a:rect l="l" t="t" r="r" b="b"/>
            <a:pathLst>
              <a:path w="29667" h="9893">
                <a:moveTo>
                  <a:pt x="16814" y="8953"/>
                </a:moveTo>
                <a:lnTo>
                  <a:pt x="11125" y="8890"/>
                </a:lnTo>
                <a:lnTo>
                  <a:pt x="3251" y="6934"/>
                </a:lnTo>
                <a:lnTo>
                  <a:pt x="0" y="5816"/>
                </a:lnTo>
                <a:lnTo>
                  <a:pt x="2247" y="7937"/>
                </a:lnTo>
                <a:lnTo>
                  <a:pt x="10185" y="9829"/>
                </a:lnTo>
                <a:lnTo>
                  <a:pt x="17818" y="9893"/>
                </a:lnTo>
                <a:lnTo>
                  <a:pt x="23571" y="7823"/>
                </a:lnTo>
                <a:lnTo>
                  <a:pt x="29603" y="2908"/>
                </a:lnTo>
                <a:lnTo>
                  <a:pt x="29667" y="0"/>
                </a:lnTo>
                <a:lnTo>
                  <a:pt x="25577" y="4864"/>
                </a:lnTo>
                <a:lnTo>
                  <a:pt x="19773" y="7937"/>
                </a:lnTo>
                <a:lnTo>
                  <a:pt x="16814" y="895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8" name="object 948"/>
          <p:cNvSpPr/>
          <p:nvPr/>
        </p:nvSpPr>
        <p:spPr>
          <a:xfrm>
            <a:off x="2020469" y="2681766"/>
            <a:ext cx="11836" cy="1727"/>
          </a:xfrm>
          <a:custGeom>
            <a:avLst/>
            <a:gdLst/>
            <a:ahLst/>
            <a:cxnLst/>
            <a:rect l="l" t="t" r="r" b="b"/>
            <a:pathLst>
              <a:path w="11836" h="1727">
                <a:moveTo>
                  <a:pt x="0" y="1727"/>
                </a:moveTo>
                <a:lnTo>
                  <a:pt x="11836" y="723"/>
                </a:lnTo>
                <a:lnTo>
                  <a:pt x="11430" y="190"/>
                </a:lnTo>
                <a:lnTo>
                  <a:pt x="2197" y="0"/>
                </a:lnTo>
                <a:lnTo>
                  <a:pt x="0" y="172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9" name="object 949"/>
          <p:cNvSpPr/>
          <p:nvPr/>
        </p:nvSpPr>
        <p:spPr>
          <a:xfrm>
            <a:off x="2022774" y="2199130"/>
            <a:ext cx="2552" cy="12090"/>
          </a:xfrm>
          <a:custGeom>
            <a:avLst/>
            <a:gdLst/>
            <a:ahLst/>
            <a:cxnLst/>
            <a:rect l="l" t="t" r="r" b="b"/>
            <a:pathLst>
              <a:path w="2552" h="12090">
                <a:moveTo>
                  <a:pt x="952" y="4394"/>
                </a:moveTo>
                <a:lnTo>
                  <a:pt x="0" y="11264"/>
                </a:lnTo>
                <a:lnTo>
                  <a:pt x="596" y="12090"/>
                </a:lnTo>
                <a:lnTo>
                  <a:pt x="2552" y="0"/>
                </a:lnTo>
                <a:lnTo>
                  <a:pt x="952" y="439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0" name="object 950"/>
          <p:cNvSpPr/>
          <p:nvPr/>
        </p:nvSpPr>
        <p:spPr>
          <a:xfrm>
            <a:off x="2022607" y="2627289"/>
            <a:ext cx="469" cy="3911"/>
          </a:xfrm>
          <a:custGeom>
            <a:avLst/>
            <a:gdLst/>
            <a:ahLst/>
            <a:cxnLst/>
            <a:rect l="l" t="t" r="r" b="b"/>
            <a:pathLst>
              <a:path w="469" h="3911">
                <a:moveTo>
                  <a:pt x="0" y="3911"/>
                </a:moveTo>
                <a:lnTo>
                  <a:pt x="469" y="304"/>
                </a:lnTo>
                <a:lnTo>
                  <a:pt x="0" y="0"/>
                </a:lnTo>
                <a:lnTo>
                  <a:pt x="0" y="391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1" name="object 951"/>
          <p:cNvSpPr/>
          <p:nvPr/>
        </p:nvSpPr>
        <p:spPr>
          <a:xfrm>
            <a:off x="2025329" y="2187652"/>
            <a:ext cx="6985" cy="11493"/>
          </a:xfrm>
          <a:custGeom>
            <a:avLst/>
            <a:gdLst/>
            <a:ahLst/>
            <a:cxnLst/>
            <a:rect l="l" t="t" r="r" b="b"/>
            <a:pathLst>
              <a:path w="6985" h="11493">
                <a:moveTo>
                  <a:pt x="4318" y="2019"/>
                </a:moveTo>
                <a:lnTo>
                  <a:pt x="355" y="8889"/>
                </a:lnTo>
                <a:lnTo>
                  <a:pt x="0" y="11493"/>
                </a:lnTo>
                <a:lnTo>
                  <a:pt x="6985" y="0"/>
                </a:lnTo>
                <a:lnTo>
                  <a:pt x="4318" y="201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2" name="object 952"/>
          <p:cNvSpPr/>
          <p:nvPr/>
        </p:nvSpPr>
        <p:spPr>
          <a:xfrm>
            <a:off x="2022961" y="2211866"/>
            <a:ext cx="7340" cy="20904"/>
          </a:xfrm>
          <a:custGeom>
            <a:avLst/>
            <a:gdLst/>
            <a:ahLst/>
            <a:cxnLst/>
            <a:rect l="l" t="t" r="r" b="b"/>
            <a:pathLst>
              <a:path w="7340" h="20904">
                <a:moveTo>
                  <a:pt x="2717" y="10718"/>
                </a:moveTo>
                <a:lnTo>
                  <a:pt x="406" y="0"/>
                </a:lnTo>
                <a:lnTo>
                  <a:pt x="0" y="368"/>
                </a:lnTo>
                <a:lnTo>
                  <a:pt x="1765" y="11671"/>
                </a:lnTo>
                <a:lnTo>
                  <a:pt x="5029" y="18300"/>
                </a:lnTo>
                <a:lnTo>
                  <a:pt x="7340" y="20904"/>
                </a:lnTo>
                <a:lnTo>
                  <a:pt x="2717" y="1071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3" name="object 953"/>
          <p:cNvSpPr/>
          <p:nvPr/>
        </p:nvSpPr>
        <p:spPr>
          <a:xfrm>
            <a:off x="2031789" y="2615512"/>
            <a:ext cx="1054" cy="3606"/>
          </a:xfrm>
          <a:custGeom>
            <a:avLst/>
            <a:gdLst/>
            <a:ahLst/>
            <a:cxnLst/>
            <a:rect l="l" t="t" r="r" b="b"/>
            <a:pathLst>
              <a:path w="1054" h="3606">
                <a:moveTo>
                  <a:pt x="876" y="3606"/>
                </a:moveTo>
                <a:lnTo>
                  <a:pt x="1054" y="165"/>
                </a:lnTo>
                <a:lnTo>
                  <a:pt x="0" y="0"/>
                </a:lnTo>
                <a:lnTo>
                  <a:pt x="876" y="36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4" name="object 954"/>
          <p:cNvSpPr/>
          <p:nvPr/>
        </p:nvSpPr>
        <p:spPr>
          <a:xfrm>
            <a:off x="2033383" y="2180419"/>
            <a:ext cx="6743" cy="5816"/>
          </a:xfrm>
          <a:custGeom>
            <a:avLst/>
            <a:gdLst/>
            <a:ahLst/>
            <a:cxnLst/>
            <a:rect l="l" t="t" r="r" b="b"/>
            <a:pathLst>
              <a:path w="6743" h="5816">
                <a:moveTo>
                  <a:pt x="4025" y="1193"/>
                </a:moveTo>
                <a:lnTo>
                  <a:pt x="304" y="4445"/>
                </a:lnTo>
                <a:lnTo>
                  <a:pt x="0" y="5816"/>
                </a:lnTo>
                <a:lnTo>
                  <a:pt x="3136" y="4267"/>
                </a:lnTo>
                <a:lnTo>
                  <a:pt x="6743" y="0"/>
                </a:lnTo>
                <a:lnTo>
                  <a:pt x="4025" y="119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5" name="object 955"/>
          <p:cNvSpPr/>
          <p:nvPr/>
        </p:nvSpPr>
        <p:spPr>
          <a:xfrm>
            <a:off x="2032384" y="2719971"/>
            <a:ext cx="2654" cy="1054"/>
          </a:xfrm>
          <a:custGeom>
            <a:avLst/>
            <a:gdLst/>
            <a:ahLst/>
            <a:cxnLst/>
            <a:rect l="l" t="t" r="r" b="b"/>
            <a:pathLst>
              <a:path w="2654" h="1054">
                <a:moveTo>
                  <a:pt x="406" y="406"/>
                </a:moveTo>
                <a:lnTo>
                  <a:pt x="0" y="1054"/>
                </a:lnTo>
                <a:lnTo>
                  <a:pt x="2654" y="0"/>
                </a:lnTo>
                <a:lnTo>
                  <a:pt x="406" y="4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6" name="object 956"/>
          <p:cNvSpPr/>
          <p:nvPr/>
        </p:nvSpPr>
        <p:spPr>
          <a:xfrm>
            <a:off x="2034442" y="2633384"/>
            <a:ext cx="1422" cy="3619"/>
          </a:xfrm>
          <a:custGeom>
            <a:avLst/>
            <a:gdLst/>
            <a:ahLst/>
            <a:cxnLst/>
            <a:rect l="l" t="t" r="r" b="b"/>
            <a:pathLst>
              <a:path w="1422" h="3619">
                <a:moveTo>
                  <a:pt x="177" y="0"/>
                </a:moveTo>
                <a:lnTo>
                  <a:pt x="0" y="2565"/>
                </a:lnTo>
                <a:lnTo>
                  <a:pt x="1066" y="3619"/>
                </a:lnTo>
                <a:lnTo>
                  <a:pt x="1422" y="0"/>
                </a:lnTo>
                <a:lnTo>
                  <a:pt x="177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7" name="object 957"/>
          <p:cNvSpPr/>
          <p:nvPr/>
        </p:nvSpPr>
        <p:spPr>
          <a:xfrm>
            <a:off x="2030304" y="2232780"/>
            <a:ext cx="8877" cy="8877"/>
          </a:xfrm>
          <a:custGeom>
            <a:avLst/>
            <a:gdLst/>
            <a:ahLst/>
            <a:cxnLst/>
            <a:rect l="l" t="t" r="r" b="b"/>
            <a:pathLst>
              <a:path w="8877" h="8877">
                <a:moveTo>
                  <a:pt x="292" y="1650"/>
                </a:moveTo>
                <a:lnTo>
                  <a:pt x="6095" y="7696"/>
                </a:lnTo>
                <a:lnTo>
                  <a:pt x="8877" y="8877"/>
                </a:lnTo>
                <a:lnTo>
                  <a:pt x="0" y="0"/>
                </a:lnTo>
                <a:lnTo>
                  <a:pt x="292" y="165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8" name="object 958"/>
          <p:cNvSpPr/>
          <p:nvPr/>
        </p:nvSpPr>
        <p:spPr>
          <a:xfrm>
            <a:off x="2035266" y="2683488"/>
            <a:ext cx="4622" cy="3022"/>
          </a:xfrm>
          <a:custGeom>
            <a:avLst/>
            <a:gdLst/>
            <a:ahLst/>
            <a:cxnLst/>
            <a:rect l="l" t="t" r="r" b="b"/>
            <a:pathLst>
              <a:path w="4622" h="3022">
                <a:moveTo>
                  <a:pt x="4622" y="3022"/>
                </a:moveTo>
                <a:lnTo>
                  <a:pt x="2679" y="228"/>
                </a:lnTo>
                <a:lnTo>
                  <a:pt x="0" y="0"/>
                </a:lnTo>
                <a:lnTo>
                  <a:pt x="4622" y="302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9" name="object 959"/>
          <p:cNvSpPr/>
          <p:nvPr/>
        </p:nvSpPr>
        <p:spPr>
          <a:xfrm>
            <a:off x="2039237" y="2716183"/>
            <a:ext cx="1841" cy="1714"/>
          </a:xfrm>
          <a:custGeom>
            <a:avLst/>
            <a:gdLst/>
            <a:ahLst/>
            <a:cxnLst/>
            <a:rect l="l" t="t" r="r" b="b"/>
            <a:pathLst>
              <a:path w="1841" h="1714">
                <a:moveTo>
                  <a:pt x="0" y="1714"/>
                </a:moveTo>
                <a:lnTo>
                  <a:pt x="1600" y="1473"/>
                </a:lnTo>
                <a:lnTo>
                  <a:pt x="1841" y="0"/>
                </a:lnTo>
                <a:lnTo>
                  <a:pt x="0" y="171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0" name="object 960"/>
          <p:cNvSpPr/>
          <p:nvPr/>
        </p:nvSpPr>
        <p:spPr>
          <a:xfrm>
            <a:off x="2040130" y="2173791"/>
            <a:ext cx="23812" cy="6629"/>
          </a:xfrm>
          <a:custGeom>
            <a:avLst/>
            <a:gdLst/>
            <a:ahLst/>
            <a:cxnLst/>
            <a:rect l="l" t="t" r="r" b="b"/>
            <a:pathLst>
              <a:path w="23812" h="6629">
                <a:moveTo>
                  <a:pt x="11188" y="1066"/>
                </a:moveTo>
                <a:lnTo>
                  <a:pt x="1295" y="4978"/>
                </a:lnTo>
                <a:lnTo>
                  <a:pt x="0" y="6629"/>
                </a:lnTo>
                <a:lnTo>
                  <a:pt x="9232" y="3022"/>
                </a:lnTo>
                <a:lnTo>
                  <a:pt x="23812" y="0"/>
                </a:lnTo>
                <a:lnTo>
                  <a:pt x="11188" y="106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1" name="object 961"/>
          <p:cNvSpPr/>
          <p:nvPr/>
        </p:nvSpPr>
        <p:spPr>
          <a:xfrm>
            <a:off x="2037231" y="2248701"/>
            <a:ext cx="3975" cy="596"/>
          </a:xfrm>
          <a:custGeom>
            <a:avLst/>
            <a:gdLst/>
            <a:ahLst/>
            <a:cxnLst/>
            <a:rect l="l" t="t" r="r" b="b"/>
            <a:pathLst>
              <a:path w="3975" h="596">
                <a:moveTo>
                  <a:pt x="292" y="177"/>
                </a:moveTo>
                <a:lnTo>
                  <a:pt x="0" y="596"/>
                </a:lnTo>
                <a:lnTo>
                  <a:pt x="3975" y="0"/>
                </a:lnTo>
                <a:lnTo>
                  <a:pt x="292" y="17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2" name="object 962"/>
          <p:cNvSpPr/>
          <p:nvPr/>
        </p:nvSpPr>
        <p:spPr>
          <a:xfrm>
            <a:off x="2041317" y="2687516"/>
            <a:ext cx="1828" cy="1841"/>
          </a:xfrm>
          <a:custGeom>
            <a:avLst/>
            <a:gdLst/>
            <a:ahLst/>
            <a:cxnLst/>
            <a:rect l="l" t="t" r="r" b="b"/>
            <a:pathLst>
              <a:path w="1828" h="1841">
                <a:moveTo>
                  <a:pt x="0" y="0"/>
                </a:moveTo>
                <a:lnTo>
                  <a:pt x="1828" y="1841"/>
                </a:lnTo>
                <a:lnTo>
                  <a:pt x="762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3" name="object 963"/>
          <p:cNvSpPr/>
          <p:nvPr/>
        </p:nvSpPr>
        <p:spPr>
          <a:xfrm>
            <a:off x="2043164" y="2689350"/>
            <a:ext cx="1714" cy="3022"/>
          </a:xfrm>
          <a:custGeom>
            <a:avLst/>
            <a:gdLst/>
            <a:ahLst/>
            <a:cxnLst/>
            <a:rect l="l" t="t" r="r" b="b"/>
            <a:pathLst>
              <a:path w="1714" h="3022">
                <a:moveTo>
                  <a:pt x="279" y="1777"/>
                </a:moveTo>
                <a:lnTo>
                  <a:pt x="1714" y="3022"/>
                </a:lnTo>
                <a:lnTo>
                  <a:pt x="1358" y="711"/>
                </a:lnTo>
                <a:lnTo>
                  <a:pt x="0" y="0"/>
                </a:lnTo>
                <a:lnTo>
                  <a:pt x="279" y="177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4" name="object 964"/>
          <p:cNvSpPr/>
          <p:nvPr/>
        </p:nvSpPr>
        <p:spPr>
          <a:xfrm>
            <a:off x="2046112" y="2694562"/>
            <a:ext cx="1422" cy="13081"/>
          </a:xfrm>
          <a:custGeom>
            <a:avLst/>
            <a:gdLst/>
            <a:ahLst/>
            <a:cxnLst/>
            <a:rect l="l" t="t" r="r" b="b"/>
            <a:pathLst>
              <a:path w="1422" h="13081">
                <a:moveTo>
                  <a:pt x="292" y="3378"/>
                </a:moveTo>
                <a:lnTo>
                  <a:pt x="292" y="12014"/>
                </a:lnTo>
                <a:lnTo>
                  <a:pt x="1422" y="13080"/>
                </a:lnTo>
                <a:lnTo>
                  <a:pt x="1422" y="2311"/>
                </a:lnTo>
                <a:lnTo>
                  <a:pt x="0" y="0"/>
                </a:lnTo>
                <a:lnTo>
                  <a:pt x="292" y="337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5" name="object 965"/>
          <p:cNvSpPr/>
          <p:nvPr/>
        </p:nvSpPr>
        <p:spPr>
          <a:xfrm>
            <a:off x="2040075" y="2572336"/>
            <a:ext cx="29133" cy="161671"/>
          </a:xfrm>
          <a:custGeom>
            <a:avLst/>
            <a:gdLst/>
            <a:ahLst/>
            <a:cxnLst/>
            <a:rect l="l" t="t" r="r" b="b"/>
            <a:pathLst>
              <a:path w="29133" h="161670">
                <a:moveTo>
                  <a:pt x="825" y="0"/>
                </a:moveTo>
                <a:lnTo>
                  <a:pt x="0" y="596"/>
                </a:lnTo>
                <a:lnTo>
                  <a:pt x="25107" y="144373"/>
                </a:lnTo>
                <a:lnTo>
                  <a:pt x="28778" y="161671"/>
                </a:lnTo>
                <a:lnTo>
                  <a:pt x="29133" y="160248"/>
                </a:lnTo>
                <a:lnTo>
                  <a:pt x="825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6" name="object 966"/>
          <p:cNvSpPr/>
          <p:nvPr/>
        </p:nvSpPr>
        <p:spPr>
          <a:xfrm>
            <a:off x="2258179" y="2149031"/>
            <a:ext cx="6794" cy="5702"/>
          </a:xfrm>
          <a:custGeom>
            <a:avLst/>
            <a:gdLst/>
            <a:ahLst/>
            <a:cxnLst/>
            <a:rect l="l" t="t" r="r" b="b"/>
            <a:pathLst>
              <a:path w="6794" h="5702">
                <a:moveTo>
                  <a:pt x="0" y="63"/>
                </a:moveTo>
                <a:lnTo>
                  <a:pt x="2184" y="2616"/>
                </a:lnTo>
                <a:lnTo>
                  <a:pt x="6794" y="5702"/>
                </a:lnTo>
                <a:lnTo>
                  <a:pt x="6502" y="4267"/>
                </a:lnTo>
                <a:lnTo>
                  <a:pt x="825" y="0"/>
                </a:lnTo>
                <a:lnTo>
                  <a:pt x="0" y="6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7" name="object 967"/>
          <p:cNvSpPr/>
          <p:nvPr/>
        </p:nvSpPr>
        <p:spPr>
          <a:xfrm>
            <a:off x="2339356" y="1947045"/>
            <a:ext cx="53301" cy="52349"/>
          </a:xfrm>
          <a:custGeom>
            <a:avLst/>
            <a:gdLst/>
            <a:ahLst/>
            <a:cxnLst/>
            <a:rect l="l" t="t" r="r" b="b"/>
            <a:pathLst>
              <a:path w="53301" h="52349">
                <a:moveTo>
                  <a:pt x="2019" y="14808"/>
                </a:moveTo>
                <a:lnTo>
                  <a:pt x="0" y="21729"/>
                </a:lnTo>
                <a:lnTo>
                  <a:pt x="0" y="29908"/>
                </a:lnTo>
                <a:lnTo>
                  <a:pt x="952" y="34886"/>
                </a:lnTo>
                <a:lnTo>
                  <a:pt x="2971" y="38785"/>
                </a:lnTo>
                <a:lnTo>
                  <a:pt x="8242" y="46316"/>
                </a:lnTo>
                <a:lnTo>
                  <a:pt x="20015" y="52349"/>
                </a:lnTo>
                <a:lnTo>
                  <a:pt x="32575" y="52298"/>
                </a:lnTo>
                <a:lnTo>
                  <a:pt x="36537" y="51346"/>
                </a:lnTo>
                <a:lnTo>
                  <a:pt x="40449" y="49326"/>
                </a:lnTo>
                <a:lnTo>
                  <a:pt x="49275" y="41338"/>
                </a:lnTo>
                <a:lnTo>
                  <a:pt x="52362" y="34582"/>
                </a:lnTo>
                <a:lnTo>
                  <a:pt x="53238" y="27660"/>
                </a:lnTo>
                <a:lnTo>
                  <a:pt x="53301" y="21971"/>
                </a:lnTo>
                <a:lnTo>
                  <a:pt x="50634" y="13804"/>
                </a:lnTo>
                <a:lnTo>
                  <a:pt x="45719" y="6870"/>
                </a:lnTo>
                <a:lnTo>
                  <a:pt x="38798" y="2019"/>
                </a:lnTo>
                <a:lnTo>
                  <a:pt x="32931" y="0"/>
                </a:lnTo>
                <a:lnTo>
                  <a:pt x="20675" y="0"/>
                </a:lnTo>
                <a:lnTo>
                  <a:pt x="12801" y="2959"/>
                </a:lnTo>
                <a:lnTo>
                  <a:pt x="5930" y="8890"/>
                </a:lnTo>
                <a:lnTo>
                  <a:pt x="2019" y="1480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8" name="object 968"/>
          <p:cNvSpPr/>
          <p:nvPr/>
        </p:nvSpPr>
        <p:spPr>
          <a:xfrm>
            <a:off x="1905345" y="2382960"/>
            <a:ext cx="50406" cy="51396"/>
          </a:xfrm>
          <a:custGeom>
            <a:avLst/>
            <a:gdLst/>
            <a:ahLst/>
            <a:cxnLst/>
            <a:rect l="l" t="t" r="r" b="b"/>
            <a:pathLst>
              <a:path w="50406" h="51396">
                <a:moveTo>
                  <a:pt x="2019" y="14858"/>
                </a:moveTo>
                <a:lnTo>
                  <a:pt x="63" y="21729"/>
                </a:lnTo>
                <a:lnTo>
                  <a:pt x="0" y="30962"/>
                </a:lnTo>
                <a:lnTo>
                  <a:pt x="3327" y="38544"/>
                </a:lnTo>
                <a:lnTo>
                  <a:pt x="9296" y="45351"/>
                </a:lnTo>
                <a:lnTo>
                  <a:pt x="18072" y="50393"/>
                </a:lnTo>
                <a:lnTo>
                  <a:pt x="25057" y="51396"/>
                </a:lnTo>
                <a:lnTo>
                  <a:pt x="35483" y="49326"/>
                </a:lnTo>
                <a:lnTo>
                  <a:pt x="40512" y="46481"/>
                </a:lnTo>
                <a:lnTo>
                  <a:pt x="46316" y="40436"/>
                </a:lnTo>
                <a:lnTo>
                  <a:pt x="50406" y="32626"/>
                </a:lnTo>
                <a:lnTo>
                  <a:pt x="50406" y="20065"/>
                </a:lnTo>
                <a:lnTo>
                  <a:pt x="48386" y="14147"/>
                </a:lnTo>
                <a:lnTo>
                  <a:pt x="42875" y="6807"/>
                </a:lnTo>
                <a:lnTo>
                  <a:pt x="35890" y="2006"/>
                </a:lnTo>
                <a:lnTo>
                  <a:pt x="29971" y="0"/>
                </a:lnTo>
                <a:lnTo>
                  <a:pt x="20726" y="0"/>
                </a:lnTo>
                <a:lnTo>
                  <a:pt x="11734" y="3848"/>
                </a:lnTo>
                <a:lnTo>
                  <a:pt x="5981" y="8940"/>
                </a:lnTo>
                <a:lnTo>
                  <a:pt x="2019" y="1485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9" name="object 969"/>
          <p:cNvSpPr/>
          <p:nvPr/>
        </p:nvSpPr>
        <p:spPr>
          <a:xfrm>
            <a:off x="2340367" y="1948000"/>
            <a:ext cx="51346" cy="50393"/>
          </a:xfrm>
          <a:custGeom>
            <a:avLst/>
            <a:gdLst/>
            <a:ahLst/>
            <a:cxnLst/>
            <a:rect l="l" t="t" r="r" b="b"/>
            <a:pathLst>
              <a:path w="51346" h="50393">
                <a:moveTo>
                  <a:pt x="1955" y="14858"/>
                </a:moveTo>
                <a:lnTo>
                  <a:pt x="0" y="21729"/>
                </a:lnTo>
                <a:lnTo>
                  <a:pt x="0" y="27952"/>
                </a:lnTo>
                <a:lnTo>
                  <a:pt x="952" y="32981"/>
                </a:lnTo>
                <a:lnTo>
                  <a:pt x="2959" y="36893"/>
                </a:lnTo>
                <a:lnTo>
                  <a:pt x="8229" y="44411"/>
                </a:lnTo>
                <a:lnTo>
                  <a:pt x="19951" y="50393"/>
                </a:lnTo>
                <a:lnTo>
                  <a:pt x="30619" y="50393"/>
                </a:lnTo>
                <a:lnTo>
                  <a:pt x="34582" y="49377"/>
                </a:lnTo>
                <a:lnTo>
                  <a:pt x="38493" y="47370"/>
                </a:lnTo>
                <a:lnTo>
                  <a:pt x="47256" y="39433"/>
                </a:lnTo>
                <a:lnTo>
                  <a:pt x="50342" y="32626"/>
                </a:lnTo>
                <a:lnTo>
                  <a:pt x="51282" y="25641"/>
                </a:lnTo>
                <a:lnTo>
                  <a:pt x="51346" y="22021"/>
                </a:lnTo>
                <a:lnTo>
                  <a:pt x="48615" y="13855"/>
                </a:lnTo>
                <a:lnTo>
                  <a:pt x="43764" y="6921"/>
                </a:lnTo>
                <a:lnTo>
                  <a:pt x="36779" y="2006"/>
                </a:lnTo>
                <a:lnTo>
                  <a:pt x="30911" y="0"/>
                </a:lnTo>
                <a:lnTo>
                  <a:pt x="20675" y="0"/>
                </a:lnTo>
                <a:lnTo>
                  <a:pt x="12788" y="2959"/>
                </a:lnTo>
                <a:lnTo>
                  <a:pt x="5918" y="8940"/>
                </a:lnTo>
                <a:lnTo>
                  <a:pt x="1955" y="1485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0" name="object 970"/>
          <p:cNvSpPr/>
          <p:nvPr/>
        </p:nvSpPr>
        <p:spPr>
          <a:xfrm>
            <a:off x="2147431" y="2535147"/>
            <a:ext cx="503656" cy="265950"/>
          </a:xfrm>
          <a:custGeom>
            <a:avLst/>
            <a:gdLst/>
            <a:ahLst/>
            <a:cxnLst/>
            <a:rect l="l" t="t" r="r" b="b"/>
            <a:pathLst>
              <a:path w="503656" h="265950">
                <a:moveTo>
                  <a:pt x="503656" y="0"/>
                </a:moveTo>
                <a:lnTo>
                  <a:pt x="500875" y="5511"/>
                </a:lnTo>
                <a:lnTo>
                  <a:pt x="500697" y="5740"/>
                </a:lnTo>
                <a:lnTo>
                  <a:pt x="496912" y="10655"/>
                </a:lnTo>
                <a:lnTo>
                  <a:pt x="487273" y="23196"/>
                </a:lnTo>
                <a:lnTo>
                  <a:pt x="480320" y="32425"/>
                </a:lnTo>
                <a:lnTo>
                  <a:pt x="474459" y="40088"/>
                </a:lnTo>
                <a:lnTo>
                  <a:pt x="459630" y="57710"/>
                </a:lnTo>
                <a:lnTo>
                  <a:pt x="442299" y="76856"/>
                </a:lnTo>
                <a:lnTo>
                  <a:pt x="427439" y="92296"/>
                </a:lnTo>
                <a:lnTo>
                  <a:pt x="409732" y="108342"/>
                </a:lnTo>
                <a:lnTo>
                  <a:pt x="391229" y="124568"/>
                </a:lnTo>
                <a:lnTo>
                  <a:pt x="374705" y="138241"/>
                </a:lnTo>
                <a:lnTo>
                  <a:pt x="355316" y="152141"/>
                </a:lnTo>
                <a:lnTo>
                  <a:pt x="335033" y="166154"/>
                </a:lnTo>
                <a:lnTo>
                  <a:pt x="317053" y="177822"/>
                </a:lnTo>
                <a:lnTo>
                  <a:pt x="296167" y="189426"/>
                </a:lnTo>
                <a:lnTo>
                  <a:pt x="274460" y="201014"/>
                </a:lnTo>
                <a:lnTo>
                  <a:pt x="255273" y="210562"/>
                </a:lnTo>
                <a:lnTo>
                  <a:pt x="233205" y="219694"/>
                </a:lnTo>
                <a:lnTo>
                  <a:pt x="210265" y="228732"/>
                </a:lnTo>
                <a:lnTo>
                  <a:pt x="190104" y="236019"/>
                </a:lnTo>
                <a:lnTo>
                  <a:pt x="167130" y="242565"/>
                </a:lnTo>
                <a:lnTo>
                  <a:pt x="143353" y="248915"/>
                </a:lnTo>
                <a:lnTo>
                  <a:pt x="122487" y="253850"/>
                </a:lnTo>
                <a:lnTo>
                  <a:pt x="98947" y="257730"/>
                </a:lnTo>
                <a:lnTo>
                  <a:pt x="74591" y="261234"/>
                </a:lnTo>
                <a:lnTo>
                  <a:pt x="53400" y="263385"/>
                </a:lnTo>
                <a:lnTo>
                  <a:pt x="29683" y="264745"/>
                </a:lnTo>
                <a:lnTo>
                  <a:pt x="20726" y="265303"/>
                </a:lnTo>
                <a:lnTo>
                  <a:pt x="10541" y="265950"/>
                </a:lnTo>
                <a:lnTo>
                  <a:pt x="10134" y="265887"/>
                </a:lnTo>
                <a:lnTo>
                  <a:pt x="0" y="26476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1" name="object 971"/>
          <p:cNvSpPr/>
          <p:nvPr/>
        </p:nvSpPr>
        <p:spPr>
          <a:xfrm>
            <a:off x="1997845" y="2780841"/>
            <a:ext cx="154622" cy="19852"/>
          </a:xfrm>
          <a:custGeom>
            <a:avLst/>
            <a:gdLst/>
            <a:ahLst/>
            <a:cxnLst/>
            <a:rect l="l" t="t" r="r" b="b"/>
            <a:pathLst>
              <a:path w="154622" h="19852">
                <a:moveTo>
                  <a:pt x="154622" y="19189"/>
                </a:moveTo>
                <a:lnTo>
                  <a:pt x="139429" y="19746"/>
                </a:lnTo>
                <a:lnTo>
                  <a:pt x="128816" y="19852"/>
                </a:lnTo>
                <a:lnTo>
                  <a:pt x="118772" y="19407"/>
                </a:lnTo>
                <a:lnTo>
                  <a:pt x="105287" y="18311"/>
                </a:lnTo>
                <a:lnTo>
                  <a:pt x="100431" y="17881"/>
                </a:lnTo>
                <a:lnTo>
                  <a:pt x="84576" y="16379"/>
                </a:lnTo>
                <a:lnTo>
                  <a:pt x="73036" y="15099"/>
                </a:lnTo>
                <a:lnTo>
                  <a:pt x="63362" y="13747"/>
                </a:lnTo>
                <a:lnTo>
                  <a:pt x="53104" y="12027"/>
                </a:lnTo>
                <a:lnTo>
                  <a:pt x="39815" y="9646"/>
                </a:lnTo>
                <a:lnTo>
                  <a:pt x="31267" y="8115"/>
                </a:lnTo>
                <a:lnTo>
                  <a:pt x="17991" y="5599"/>
                </a:lnTo>
                <a:lnTo>
                  <a:pt x="7949" y="2722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2" name="object 972"/>
          <p:cNvSpPr/>
          <p:nvPr/>
        </p:nvSpPr>
        <p:spPr>
          <a:xfrm>
            <a:off x="1839798" y="2716594"/>
            <a:ext cx="158051" cy="64249"/>
          </a:xfrm>
          <a:custGeom>
            <a:avLst/>
            <a:gdLst/>
            <a:ahLst/>
            <a:cxnLst/>
            <a:rect l="l" t="t" r="r" b="b"/>
            <a:pathLst>
              <a:path w="158051" h="64249">
                <a:moveTo>
                  <a:pt x="158051" y="64249"/>
                </a:moveTo>
                <a:lnTo>
                  <a:pt x="144280" y="61637"/>
                </a:lnTo>
                <a:lnTo>
                  <a:pt x="134576" y="59121"/>
                </a:lnTo>
                <a:lnTo>
                  <a:pt x="121627" y="54838"/>
                </a:lnTo>
                <a:lnTo>
                  <a:pt x="106551" y="49701"/>
                </a:lnTo>
                <a:lnTo>
                  <a:pt x="95562" y="45909"/>
                </a:lnTo>
                <a:lnTo>
                  <a:pt x="86406" y="42532"/>
                </a:lnTo>
                <a:lnTo>
                  <a:pt x="76831" y="38636"/>
                </a:lnTo>
                <a:lnTo>
                  <a:pt x="64583" y="33292"/>
                </a:lnTo>
                <a:lnTo>
                  <a:pt x="56489" y="29667"/>
                </a:lnTo>
                <a:lnTo>
                  <a:pt x="42199" y="23173"/>
                </a:lnTo>
                <a:lnTo>
                  <a:pt x="32031" y="18345"/>
                </a:lnTo>
                <a:lnTo>
                  <a:pt x="23399" y="13821"/>
                </a:lnTo>
                <a:lnTo>
                  <a:pt x="13714" y="8237"/>
                </a:lnTo>
                <a:lnTo>
                  <a:pt x="387" y="234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3" name="object 973"/>
          <p:cNvSpPr/>
          <p:nvPr/>
        </p:nvSpPr>
        <p:spPr>
          <a:xfrm>
            <a:off x="1769266" y="2611537"/>
            <a:ext cx="10284" cy="62890"/>
          </a:xfrm>
          <a:custGeom>
            <a:avLst/>
            <a:gdLst/>
            <a:ahLst/>
            <a:cxnLst/>
            <a:rect l="l" t="t" r="r" b="b"/>
            <a:pathLst>
              <a:path w="10284" h="62890">
                <a:moveTo>
                  <a:pt x="7404" y="62890"/>
                </a:moveTo>
                <a:lnTo>
                  <a:pt x="10088" y="50287"/>
                </a:lnTo>
                <a:lnTo>
                  <a:pt x="10284" y="38387"/>
                </a:lnTo>
                <a:lnTo>
                  <a:pt x="10185" y="35890"/>
                </a:lnTo>
                <a:lnTo>
                  <a:pt x="8856" y="23215"/>
                </a:lnTo>
                <a:lnTo>
                  <a:pt x="5647" y="11580"/>
                </a:lnTo>
                <a:lnTo>
                  <a:pt x="4978" y="9232"/>
                </a:lnTo>
                <a:lnTo>
                  <a:pt x="3670" y="4737"/>
                </a:lnTo>
                <a:lnTo>
                  <a:pt x="3086" y="3606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4" name="object 974"/>
          <p:cNvSpPr/>
          <p:nvPr/>
        </p:nvSpPr>
        <p:spPr>
          <a:xfrm>
            <a:off x="2132276" y="2581160"/>
            <a:ext cx="206844" cy="68516"/>
          </a:xfrm>
          <a:custGeom>
            <a:avLst/>
            <a:gdLst/>
            <a:ahLst/>
            <a:cxnLst/>
            <a:rect l="l" t="t" r="r" b="b"/>
            <a:pathLst>
              <a:path w="206844" h="68516">
                <a:moveTo>
                  <a:pt x="0" y="56019"/>
                </a:moveTo>
                <a:lnTo>
                  <a:pt x="8001" y="59689"/>
                </a:lnTo>
                <a:lnTo>
                  <a:pt x="16814" y="61937"/>
                </a:lnTo>
                <a:lnTo>
                  <a:pt x="29382" y="64781"/>
                </a:lnTo>
                <a:lnTo>
                  <a:pt x="40805" y="66561"/>
                </a:lnTo>
                <a:lnTo>
                  <a:pt x="43815" y="67030"/>
                </a:lnTo>
                <a:lnTo>
                  <a:pt x="49263" y="67868"/>
                </a:lnTo>
                <a:lnTo>
                  <a:pt x="49390" y="67741"/>
                </a:lnTo>
                <a:lnTo>
                  <a:pt x="54889" y="67919"/>
                </a:lnTo>
                <a:lnTo>
                  <a:pt x="63068" y="68275"/>
                </a:lnTo>
                <a:lnTo>
                  <a:pt x="63182" y="68516"/>
                </a:lnTo>
                <a:lnTo>
                  <a:pt x="71361" y="68046"/>
                </a:lnTo>
                <a:lnTo>
                  <a:pt x="82257" y="67513"/>
                </a:lnTo>
                <a:lnTo>
                  <a:pt x="82308" y="67157"/>
                </a:lnTo>
                <a:lnTo>
                  <a:pt x="93268" y="65912"/>
                </a:lnTo>
                <a:lnTo>
                  <a:pt x="95935" y="65608"/>
                </a:lnTo>
                <a:lnTo>
                  <a:pt x="98653" y="64960"/>
                </a:lnTo>
                <a:lnTo>
                  <a:pt x="111219" y="61791"/>
                </a:lnTo>
                <a:lnTo>
                  <a:pt x="122411" y="58673"/>
                </a:lnTo>
                <a:lnTo>
                  <a:pt x="125247" y="57861"/>
                </a:lnTo>
                <a:lnTo>
                  <a:pt x="127850" y="57149"/>
                </a:lnTo>
                <a:lnTo>
                  <a:pt x="130403" y="55956"/>
                </a:lnTo>
                <a:lnTo>
                  <a:pt x="140462" y="51574"/>
                </a:lnTo>
                <a:lnTo>
                  <a:pt x="140703" y="51815"/>
                </a:lnTo>
                <a:lnTo>
                  <a:pt x="150418" y="46901"/>
                </a:lnTo>
                <a:lnTo>
                  <a:pt x="157759" y="43103"/>
                </a:lnTo>
                <a:lnTo>
                  <a:pt x="157759" y="42875"/>
                </a:lnTo>
                <a:lnTo>
                  <a:pt x="164744" y="38430"/>
                </a:lnTo>
                <a:lnTo>
                  <a:pt x="169367" y="35585"/>
                </a:lnTo>
                <a:lnTo>
                  <a:pt x="169545" y="35648"/>
                </a:lnTo>
                <a:lnTo>
                  <a:pt x="173748" y="32207"/>
                </a:lnTo>
                <a:lnTo>
                  <a:pt x="183838" y="24158"/>
                </a:lnTo>
                <a:lnTo>
                  <a:pt x="192344" y="16494"/>
                </a:lnTo>
                <a:lnTo>
                  <a:pt x="194589" y="14325"/>
                </a:lnTo>
                <a:lnTo>
                  <a:pt x="201231" y="7873"/>
                </a:lnTo>
                <a:lnTo>
                  <a:pt x="201460" y="7518"/>
                </a:lnTo>
                <a:lnTo>
                  <a:pt x="20684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5" name="object 975"/>
          <p:cNvSpPr/>
          <p:nvPr/>
        </p:nvSpPr>
        <p:spPr>
          <a:xfrm>
            <a:off x="2016203" y="2284891"/>
            <a:ext cx="361061" cy="360870"/>
          </a:xfrm>
          <a:custGeom>
            <a:avLst/>
            <a:gdLst/>
            <a:ahLst/>
            <a:cxnLst/>
            <a:rect l="l" t="t" r="r" b="b"/>
            <a:pathLst>
              <a:path w="361061" h="360870">
                <a:moveTo>
                  <a:pt x="217157" y="356908"/>
                </a:moveTo>
                <a:lnTo>
                  <a:pt x="215620" y="357327"/>
                </a:lnTo>
                <a:lnTo>
                  <a:pt x="214083" y="357682"/>
                </a:lnTo>
                <a:lnTo>
                  <a:pt x="206146" y="358863"/>
                </a:lnTo>
                <a:lnTo>
                  <a:pt x="198145" y="359689"/>
                </a:lnTo>
                <a:lnTo>
                  <a:pt x="192760" y="360349"/>
                </a:lnTo>
                <a:lnTo>
                  <a:pt x="192697" y="360578"/>
                </a:lnTo>
                <a:lnTo>
                  <a:pt x="187248" y="360692"/>
                </a:lnTo>
                <a:lnTo>
                  <a:pt x="179311" y="360870"/>
                </a:lnTo>
                <a:lnTo>
                  <a:pt x="179260" y="360641"/>
                </a:lnTo>
                <a:lnTo>
                  <a:pt x="171259" y="360349"/>
                </a:lnTo>
                <a:lnTo>
                  <a:pt x="165811" y="360171"/>
                </a:lnTo>
                <a:lnTo>
                  <a:pt x="165696" y="360349"/>
                </a:lnTo>
                <a:lnTo>
                  <a:pt x="160312" y="359689"/>
                </a:lnTo>
                <a:lnTo>
                  <a:pt x="152438" y="358686"/>
                </a:lnTo>
                <a:lnTo>
                  <a:pt x="152438" y="358444"/>
                </a:lnTo>
                <a:lnTo>
                  <a:pt x="144551" y="356971"/>
                </a:lnTo>
                <a:lnTo>
                  <a:pt x="139166" y="355955"/>
                </a:lnTo>
                <a:lnTo>
                  <a:pt x="139052" y="356133"/>
                </a:lnTo>
                <a:lnTo>
                  <a:pt x="133832" y="354660"/>
                </a:lnTo>
                <a:lnTo>
                  <a:pt x="126199" y="352526"/>
                </a:lnTo>
                <a:lnTo>
                  <a:pt x="126199" y="352234"/>
                </a:lnTo>
                <a:lnTo>
                  <a:pt x="118617" y="349630"/>
                </a:lnTo>
                <a:lnTo>
                  <a:pt x="113461" y="347789"/>
                </a:lnTo>
                <a:lnTo>
                  <a:pt x="113347" y="348030"/>
                </a:lnTo>
                <a:lnTo>
                  <a:pt x="108369" y="345770"/>
                </a:lnTo>
                <a:lnTo>
                  <a:pt x="101155" y="342455"/>
                </a:lnTo>
                <a:lnTo>
                  <a:pt x="101206" y="342226"/>
                </a:lnTo>
                <a:lnTo>
                  <a:pt x="94106" y="338493"/>
                </a:lnTo>
                <a:lnTo>
                  <a:pt x="89306" y="335940"/>
                </a:lnTo>
                <a:lnTo>
                  <a:pt x="89128" y="336118"/>
                </a:lnTo>
                <a:lnTo>
                  <a:pt x="84569" y="333159"/>
                </a:lnTo>
                <a:lnTo>
                  <a:pt x="77876" y="328841"/>
                </a:lnTo>
                <a:lnTo>
                  <a:pt x="77990" y="328599"/>
                </a:lnTo>
                <a:lnTo>
                  <a:pt x="71539" y="323862"/>
                </a:lnTo>
                <a:lnTo>
                  <a:pt x="67157" y="320611"/>
                </a:lnTo>
                <a:lnTo>
                  <a:pt x="66916" y="320789"/>
                </a:lnTo>
                <a:lnTo>
                  <a:pt x="62890" y="317169"/>
                </a:lnTo>
                <a:lnTo>
                  <a:pt x="56908" y="311899"/>
                </a:lnTo>
                <a:lnTo>
                  <a:pt x="57035" y="311670"/>
                </a:lnTo>
                <a:lnTo>
                  <a:pt x="51346" y="305981"/>
                </a:lnTo>
                <a:lnTo>
                  <a:pt x="47497" y="302132"/>
                </a:lnTo>
                <a:lnTo>
                  <a:pt x="47256" y="302247"/>
                </a:lnTo>
                <a:lnTo>
                  <a:pt x="43827" y="298107"/>
                </a:lnTo>
                <a:lnTo>
                  <a:pt x="38671" y="292011"/>
                </a:lnTo>
                <a:lnTo>
                  <a:pt x="38849" y="291833"/>
                </a:lnTo>
                <a:lnTo>
                  <a:pt x="34112" y="285368"/>
                </a:lnTo>
                <a:lnTo>
                  <a:pt x="30860" y="280987"/>
                </a:lnTo>
                <a:lnTo>
                  <a:pt x="30619" y="281050"/>
                </a:lnTo>
                <a:lnTo>
                  <a:pt x="27774" y="276428"/>
                </a:lnTo>
                <a:lnTo>
                  <a:pt x="23634" y="269620"/>
                </a:lnTo>
                <a:lnTo>
                  <a:pt x="23812" y="269443"/>
                </a:lnTo>
                <a:lnTo>
                  <a:pt x="20078" y="262331"/>
                </a:lnTo>
                <a:lnTo>
                  <a:pt x="17589" y="257594"/>
                </a:lnTo>
                <a:lnTo>
                  <a:pt x="17348" y="257594"/>
                </a:lnTo>
                <a:lnTo>
                  <a:pt x="15278" y="252679"/>
                </a:lnTo>
                <a:lnTo>
                  <a:pt x="12141" y="245287"/>
                </a:lnTo>
                <a:lnTo>
                  <a:pt x="12318" y="245160"/>
                </a:lnTo>
                <a:lnTo>
                  <a:pt x="9651" y="237528"/>
                </a:lnTo>
                <a:lnTo>
                  <a:pt x="7873" y="232371"/>
                </a:lnTo>
                <a:lnTo>
                  <a:pt x="7645" y="232371"/>
                </a:lnTo>
                <a:lnTo>
                  <a:pt x="6286" y="227164"/>
                </a:lnTo>
                <a:lnTo>
                  <a:pt x="4330" y="219405"/>
                </a:lnTo>
                <a:lnTo>
                  <a:pt x="4559" y="219290"/>
                </a:lnTo>
                <a:lnTo>
                  <a:pt x="3086" y="211404"/>
                </a:lnTo>
                <a:lnTo>
                  <a:pt x="2082" y="206082"/>
                </a:lnTo>
                <a:lnTo>
                  <a:pt x="1841" y="206019"/>
                </a:lnTo>
                <a:lnTo>
                  <a:pt x="1308" y="200634"/>
                </a:lnTo>
                <a:lnTo>
                  <a:pt x="482" y="192697"/>
                </a:lnTo>
                <a:lnTo>
                  <a:pt x="711" y="192633"/>
                </a:lnTo>
                <a:lnTo>
                  <a:pt x="419" y="184645"/>
                </a:lnTo>
                <a:lnTo>
                  <a:pt x="241" y="179196"/>
                </a:lnTo>
                <a:lnTo>
                  <a:pt x="0" y="179133"/>
                </a:lnTo>
                <a:lnTo>
                  <a:pt x="304" y="173685"/>
                </a:lnTo>
                <a:lnTo>
                  <a:pt x="711" y="165747"/>
                </a:lnTo>
                <a:lnTo>
                  <a:pt x="952" y="165696"/>
                </a:lnTo>
                <a:lnTo>
                  <a:pt x="1841" y="157759"/>
                </a:lnTo>
                <a:lnTo>
                  <a:pt x="2425" y="152311"/>
                </a:lnTo>
                <a:lnTo>
                  <a:pt x="2197" y="152184"/>
                </a:lnTo>
                <a:lnTo>
                  <a:pt x="3314" y="146913"/>
                </a:lnTo>
                <a:lnTo>
                  <a:pt x="4864" y="139103"/>
                </a:lnTo>
                <a:lnTo>
                  <a:pt x="5156" y="139103"/>
                </a:lnTo>
                <a:lnTo>
                  <a:pt x="7226" y="131343"/>
                </a:lnTo>
                <a:lnTo>
                  <a:pt x="8648" y="126072"/>
                </a:lnTo>
                <a:lnTo>
                  <a:pt x="8407" y="125958"/>
                </a:lnTo>
                <a:lnTo>
                  <a:pt x="10248" y="120865"/>
                </a:lnTo>
                <a:lnTo>
                  <a:pt x="13030" y="113398"/>
                </a:lnTo>
                <a:lnTo>
                  <a:pt x="13271" y="113398"/>
                </a:lnTo>
                <a:lnTo>
                  <a:pt x="16471" y="106121"/>
                </a:lnTo>
                <a:lnTo>
                  <a:pt x="18656" y="101079"/>
                </a:lnTo>
                <a:lnTo>
                  <a:pt x="18478" y="100901"/>
                </a:lnTo>
                <a:lnTo>
                  <a:pt x="21031" y="96164"/>
                </a:lnTo>
                <a:lnTo>
                  <a:pt x="24879" y="89179"/>
                </a:lnTo>
                <a:lnTo>
                  <a:pt x="25107" y="89242"/>
                </a:lnTo>
                <a:lnTo>
                  <a:pt x="29375" y="82486"/>
                </a:lnTo>
                <a:lnTo>
                  <a:pt x="32270" y="77812"/>
                </a:lnTo>
                <a:lnTo>
                  <a:pt x="32156" y="77635"/>
                </a:lnTo>
                <a:lnTo>
                  <a:pt x="35420" y="73317"/>
                </a:lnTo>
                <a:lnTo>
                  <a:pt x="40208" y="66979"/>
                </a:lnTo>
                <a:lnTo>
                  <a:pt x="40449" y="67094"/>
                </a:lnTo>
                <a:lnTo>
                  <a:pt x="45656" y="61048"/>
                </a:lnTo>
                <a:lnTo>
                  <a:pt x="49212" y="56908"/>
                </a:lnTo>
                <a:lnTo>
                  <a:pt x="49098" y="56667"/>
                </a:lnTo>
                <a:lnTo>
                  <a:pt x="53009" y="52882"/>
                </a:lnTo>
                <a:lnTo>
                  <a:pt x="58686" y="47370"/>
                </a:lnTo>
                <a:lnTo>
                  <a:pt x="58927" y="47497"/>
                </a:lnTo>
                <a:lnTo>
                  <a:pt x="64960" y="42278"/>
                </a:lnTo>
                <a:lnTo>
                  <a:pt x="69113" y="38722"/>
                </a:lnTo>
                <a:lnTo>
                  <a:pt x="68986" y="38493"/>
                </a:lnTo>
                <a:lnTo>
                  <a:pt x="73431" y="35293"/>
                </a:lnTo>
                <a:lnTo>
                  <a:pt x="79882" y="30670"/>
                </a:lnTo>
                <a:lnTo>
                  <a:pt x="80060" y="30848"/>
                </a:lnTo>
                <a:lnTo>
                  <a:pt x="86817" y="26593"/>
                </a:lnTo>
                <a:lnTo>
                  <a:pt x="91490" y="23685"/>
                </a:lnTo>
                <a:lnTo>
                  <a:pt x="91439" y="23444"/>
                </a:lnTo>
                <a:lnTo>
                  <a:pt x="96240" y="20954"/>
                </a:lnTo>
                <a:lnTo>
                  <a:pt x="103339" y="17348"/>
                </a:lnTo>
                <a:lnTo>
                  <a:pt x="103454" y="17525"/>
                </a:lnTo>
                <a:lnTo>
                  <a:pt x="110807" y="14325"/>
                </a:lnTo>
                <a:lnTo>
                  <a:pt x="115836" y="12141"/>
                </a:lnTo>
                <a:lnTo>
                  <a:pt x="115836" y="11899"/>
                </a:lnTo>
                <a:lnTo>
                  <a:pt x="120929" y="10185"/>
                </a:lnTo>
                <a:lnTo>
                  <a:pt x="128511" y="7696"/>
                </a:lnTo>
                <a:lnTo>
                  <a:pt x="128625" y="7873"/>
                </a:lnTo>
                <a:lnTo>
                  <a:pt x="136385" y="5803"/>
                </a:lnTo>
                <a:lnTo>
                  <a:pt x="141655" y="4381"/>
                </a:lnTo>
                <a:lnTo>
                  <a:pt x="141655" y="4140"/>
                </a:lnTo>
                <a:lnTo>
                  <a:pt x="146977" y="3200"/>
                </a:lnTo>
                <a:lnTo>
                  <a:pt x="154863" y="1841"/>
                </a:lnTo>
                <a:lnTo>
                  <a:pt x="154914" y="2070"/>
                </a:lnTo>
                <a:lnTo>
                  <a:pt x="162915" y="1181"/>
                </a:lnTo>
                <a:lnTo>
                  <a:pt x="168300" y="584"/>
                </a:lnTo>
                <a:lnTo>
                  <a:pt x="168363" y="292"/>
                </a:lnTo>
                <a:lnTo>
                  <a:pt x="173812" y="177"/>
                </a:lnTo>
                <a:lnTo>
                  <a:pt x="181749" y="0"/>
                </a:lnTo>
                <a:lnTo>
                  <a:pt x="181800" y="241"/>
                </a:lnTo>
                <a:lnTo>
                  <a:pt x="189801" y="533"/>
                </a:lnTo>
                <a:lnTo>
                  <a:pt x="195249" y="761"/>
                </a:lnTo>
                <a:lnTo>
                  <a:pt x="195364" y="533"/>
                </a:lnTo>
                <a:lnTo>
                  <a:pt x="200748" y="1181"/>
                </a:lnTo>
                <a:lnTo>
                  <a:pt x="208635" y="2184"/>
                </a:lnTo>
                <a:lnTo>
                  <a:pt x="208635" y="2489"/>
                </a:lnTo>
                <a:lnTo>
                  <a:pt x="216509" y="3962"/>
                </a:lnTo>
                <a:lnTo>
                  <a:pt x="221894" y="4978"/>
                </a:lnTo>
                <a:lnTo>
                  <a:pt x="222008" y="4737"/>
                </a:lnTo>
                <a:lnTo>
                  <a:pt x="227228" y="6210"/>
                </a:lnTo>
                <a:lnTo>
                  <a:pt x="234861" y="8407"/>
                </a:lnTo>
                <a:lnTo>
                  <a:pt x="234861" y="8648"/>
                </a:lnTo>
                <a:lnTo>
                  <a:pt x="242442" y="11302"/>
                </a:lnTo>
                <a:lnTo>
                  <a:pt x="247599" y="13080"/>
                </a:lnTo>
                <a:lnTo>
                  <a:pt x="247713" y="12915"/>
                </a:lnTo>
                <a:lnTo>
                  <a:pt x="252628" y="15100"/>
                </a:lnTo>
                <a:lnTo>
                  <a:pt x="259918" y="18414"/>
                </a:lnTo>
                <a:lnTo>
                  <a:pt x="259854" y="18656"/>
                </a:lnTo>
                <a:lnTo>
                  <a:pt x="266903" y="22377"/>
                </a:lnTo>
                <a:lnTo>
                  <a:pt x="271754" y="24930"/>
                </a:lnTo>
                <a:lnTo>
                  <a:pt x="271932" y="24752"/>
                </a:lnTo>
                <a:lnTo>
                  <a:pt x="276491" y="27711"/>
                </a:lnTo>
                <a:lnTo>
                  <a:pt x="283184" y="32029"/>
                </a:lnTo>
                <a:lnTo>
                  <a:pt x="283070" y="32270"/>
                </a:lnTo>
                <a:lnTo>
                  <a:pt x="289521" y="37071"/>
                </a:lnTo>
                <a:lnTo>
                  <a:pt x="293903" y="40271"/>
                </a:lnTo>
                <a:lnTo>
                  <a:pt x="294144" y="40144"/>
                </a:lnTo>
                <a:lnTo>
                  <a:pt x="298170" y="43700"/>
                </a:lnTo>
                <a:lnTo>
                  <a:pt x="304152" y="49034"/>
                </a:lnTo>
                <a:lnTo>
                  <a:pt x="304037" y="49212"/>
                </a:lnTo>
                <a:lnTo>
                  <a:pt x="309651" y="54889"/>
                </a:lnTo>
                <a:lnTo>
                  <a:pt x="313562" y="58737"/>
                </a:lnTo>
                <a:lnTo>
                  <a:pt x="313804" y="58623"/>
                </a:lnTo>
                <a:lnTo>
                  <a:pt x="317233" y="62763"/>
                </a:lnTo>
                <a:lnTo>
                  <a:pt x="322325" y="68922"/>
                </a:lnTo>
                <a:lnTo>
                  <a:pt x="322211" y="69100"/>
                </a:lnTo>
                <a:lnTo>
                  <a:pt x="326948" y="75564"/>
                </a:lnTo>
                <a:lnTo>
                  <a:pt x="330212" y="79946"/>
                </a:lnTo>
                <a:lnTo>
                  <a:pt x="330441" y="79882"/>
                </a:lnTo>
                <a:lnTo>
                  <a:pt x="333286" y="84505"/>
                </a:lnTo>
                <a:lnTo>
                  <a:pt x="337375" y="91312"/>
                </a:lnTo>
                <a:lnTo>
                  <a:pt x="337197" y="91427"/>
                </a:lnTo>
                <a:lnTo>
                  <a:pt x="340982" y="98539"/>
                </a:lnTo>
                <a:lnTo>
                  <a:pt x="343534" y="103339"/>
                </a:lnTo>
                <a:lnTo>
                  <a:pt x="343763" y="103339"/>
                </a:lnTo>
                <a:lnTo>
                  <a:pt x="345833" y="108305"/>
                </a:lnTo>
                <a:lnTo>
                  <a:pt x="348919" y="115658"/>
                </a:lnTo>
                <a:lnTo>
                  <a:pt x="348741" y="115773"/>
                </a:lnTo>
                <a:lnTo>
                  <a:pt x="351345" y="123355"/>
                </a:lnTo>
                <a:lnTo>
                  <a:pt x="353186" y="128498"/>
                </a:lnTo>
                <a:lnTo>
                  <a:pt x="353415" y="128498"/>
                </a:lnTo>
                <a:lnTo>
                  <a:pt x="354787" y="133769"/>
                </a:lnTo>
                <a:lnTo>
                  <a:pt x="356730" y="141477"/>
                </a:lnTo>
                <a:lnTo>
                  <a:pt x="356501" y="141592"/>
                </a:lnTo>
                <a:lnTo>
                  <a:pt x="357974" y="149466"/>
                </a:lnTo>
                <a:lnTo>
                  <a:pt x="358990" y="154851"/>
                </a:lnTo>
                <a:lnTo>
                  <a:pt x="359219" y="154851"/>
                </a:lnTo>
                <a:lnTo>
                  <a:pt x="359752" y="160248"/>
                </a:lnTo>
                <a:lnTo>
                  <a:pt x="360527" y="168173"/>
                </a:lnTo>
                <a:lnTo>
                  <a:pt x="360286" y="168236"/>
                </a:lnTo>
                <a:lnTo>
                  <a:pt x="360578" y="176237"/>
                </a:lnTo>
                <a:lnTo>
                  <a:pt x="360819" y="181736"/>
                </a:lnTo>
                <a:lnTo>
                  <a:pt x="361060" y="181800"/>
                </a:lnTo>
                <a:lnTo>
                  <a:pt x="360756" y="187185"/>
                </a:lnTo>
                <a:lnTo>
                  <a:pt x="360349" y="195122"/>
                </a:lnTo>
                <a:lnTo>
                  <a:pt x="360108" y="195186"/>
                </a:lnTo>
                <a:lnTo>
                  <a:pt x="359219" y="203123"/>
                </a:lnTo>
                <a:lnTo>
                  <a:pt x="358635" y="208559"/>
                </a:lnTo>
                <a:lnTo>
                  <a:pt x="358863" y="208686"/>
                </a:lnTo>
                <a:lnTo>
                  <a:pt x="357746" y="213956"/>
                </a:lnTo>
                <a:lnTo>
                  <a:pt x="356146" y="221767"/>
                </a:lnTo>
                <a:lnTo>
                  <a:pt x="355904" y="221767"/>
                </a:lnTo>
                <a:lnTo>
                  <a:pt x="353834" y="229527"/>
                </a:lnTo>
                <a:lnTo>
                  <a:pt x="352412" y="234797"/>
                </a:lnTo>
                <a:lnTo>
                  <a:pt x="352653" y="234911"/>
                </a:lnTo>
                <a:lnTo>
                  <a:pt x="350748" y="240004"/>
                </a:lnTo>
                <a:lnTo>
                  <a:pt x="348094" y="247472"/>
                </a:lnTo>
                <a:lnTo>
                  <a:pt x="347789" y="247408"/>
                </a:lnTo>
                <a:lnTo>
                  <a:pt x="344652" y="254698"/>
                </a:lnTo>
                <a:lnTo>
                  <a:pt x="342404" y="259791"/>
                </a:lnTo>
                <a:lnTo>
                  <a:pt x="342645" y="259905"/>
                </a:lnTo>
                <a:lnTo>
                  <a:pt x="339978" y="264706"/>
                </a:lnTo>
                <a:lnTo>
                  <a:pt x="336181" y="271754"/>
                </a:lnTo>
                <a:lnTo>
                  <a:pt x="335953" y="271640"/>
                </a:lnTo>
                <a:lnTo>
                  <a:pt x="331685" y="278447"/>
                </a:lnTo>
                <a:lnTo>
                  <a:pt x="328777" y="283057"/>
                </a:lnTo>
                <a:lnTo>
                  <a:pt x="328904" y="283235"/>
                </a:lnTo>
                <a:lnTo>
                  <a:pt x="325640" y="287566"/>
                </a:lnTo>
                <a:lnTo>
                  <a:pt x="320852" y="293903"/>
                </a:lnTo>
                <a:lnTo>
                  <a:pt x="320611" y="293776"/>
                </a:lnTo>
                <a:lnTo>
                  <a:pt x="315404" y="299885"/>
                </a:lnTo>
                <a:lnTo>
                  <a:pt x="311848" y="304025"/>
                </a:lnTo>
                <a:lnTo>
                  <a:pt x="311962" y="304203"/>
                </a:lnTo>
                <a:lnTo>
                  <a:pt x="308063" y="307987"/>
                </a:lnTo>
                <a:lnTo>
                  <a:pt x="302374" y="313562"/>
                </a:lnTo>
                <a:lnTo>
                  <a:pt x="302132" y="313385"/>
                </a:lnTo>
                <a:lnTo>
                  <a:pt x="296100" y="318655"/>
                </a:lnTo>
                <a:lnTo>
                  <a:pt x="291947" y="322211"/>
                </a:lnTo>
                <a:lnTo>
                  <a:pt x="292011" y="322440"/>
                </a:lnTo>
                <a:lnTo>
                  <a:pt x="287629" y="325577"/>
                </a:lnTo>
                <a:lnTo>
                  <a:pt x="281177" y="330199"/>
                </a:lnTo>
                <a:lnTo>
                  <a:pt x="281000" y="330022"/>
                </a:lnTo>
                <a:lnTo>
                  <a:pt x="274180" y="334289"/>
                </a:lnTo>
                <a:lnTo>
                  <a:pt x="269570" y="337184"/>
                </a:lnTo>
                <a:lnTo>
                  <a:pt x="269620" y="337489"/>
                </a:lnTo>
                <a:lnTo>
                  <a:pt x="264833" y="339915"/>
                </a:lnTo>
                <a:lnTo>
                  <a:pt x="257721" y="343522"/>
                </a:lnTo>
                <a:lnTo>
                  <a:pt x="257543" y="343344"/>
                </a:lnTo>
                <a:lnTo>
                  <a:pt x="250266" y="346544"/>
                </a:lnTo>
                <a:lnTo>
                  <a:pt x="245224" y="348741"/>
                </a:lnTo>
                <a:lnTo>
                  <a:pt x="245224" y="348970"/>
                </a:lnTo>
                <a:lnTo>
                  <a:pt x="240080" y="350685"/>
                </a:lnTo>
                <a:lnTo>
                  <a:pt x="232549" y="353237"/>
                </a:lnTo>
                <a:lnTo>
                  <a:pt x="232435" y="352996"/>
                </a:lnTo>
                <a:lnTo>
                  <a:pt x="224675" y="355066"/>
                </a:lnTo>
                <a:lnTo>
                  <a:pt x="220941" y="356082"/>
                </a:lnTo>
                <a:lnTo>
                  <a:pt x="217157" y="35690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6" name="object 976"/>
          <p:cNvSpPr/>
          <p:nvPr/>
        </p:nvSpPr>
        <p:spPr>
          <a:xfrm>
            <a:off x="2111728" y="2628353"/>
            <a:ext cx="20548" cy="8826"/>
          </a:xfrm>
          <a:custGeom>
            <a:avLst/>
            <a:gdLst/>
            <a:ahLst/>
            <a:cxnLst/>
            <a:rect l="l" t="t" r="r" b="b"/>
            <a:pathLst>
              <a:path w="20548" h="8826">
                <a:moveTo>
                  <a:pt x="20548" y="8826"/>
                </a:moveTo>
                <a:lnTo>
                  <a:pt x="15925" y="7531"/>
                </a:lnTo>
                <a:lnTo>
                  <a:pt x="11429" y="5626"/>
                </a:lnTo>
                <a:lnTo>
                  <a:pt x="6337" y="3556"/>
                </a:lnTo>
                <a:lnTo>
                  <a:pt x="6400" y="3378"/>
                </a:lnTo>
                <a:lnTo>
                  <a:pt x="1485" y="952"/>
                </a:lnTo>
                <a:lnTo>
                  <a:pt x="711" y="533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7" name="object 977"/>
          <p:cNvSpPr/>
          <p:nvPr/>
        </p:nvSpPr>
        <p:spPr>
          <a:xfrm>
            <a:off x="2012421" y="2399243"/>
            <a:ext cx="99720" cy="229349"/>
          </a:xfrm>
          <a:custGeom>
            <a:avLst/>
            <a:gdLst/>
            <a:ahLst/>
            <a:cxnLst/>
            <a:rect l="l" t="t" r="r" b="b"/>
            <a:pathLst>
              <a:path w="99720" h="229349">
                <a:moveTo>
                  <a:pt x="99720" y="229349"/>
                </a:moveTo>
                <a:lnTo>
                  <a:pt x="92913" y="226098"/>
                </a:lnTo>
                <a:lnTo>
                  <a:pt x="92735" y="226034"/>
                </a:lnTo>
                <a:lnTo>
                  <a:pt x="86398" y="221894"/>
                </a:lnTo>
                <a:lnTo>
                  <a:pt x="77279" y="215963"/>
                </a:lnTo>
                <a:lnTo>
                  <a:pt x="77393" y="215671"/>
                </a:lnTo>
                <a:lnTo>
                  <a:pt x="68567" y="209156"/>
                </a:lnTo>
                <a:lnTo>
                  <a:pt x="66319" y="207492"/>
                </a:lnTo>
                <a:lnTo>
                  <a:pt x="64312" y="205600"/>
                </a:lnTo>
                <a:lnTo>
                  <a:pt x="55029" y="196544"/>
                </a:lnTo>
                <a:lnTo>
                  <a:pt x="46911" y="188264"/>
                </a:lnTo>
                <a:lnTo>
                  <a:pt x="44831" y="186118"/>
                </a:lnTo>
                <a:lnTo>
                  <a:pt x="42926" y="184162"/>
                </a:lnTo>
                <a:lnTo>
                  <a:pt x="41325" y="181914"/>
                </a:lnTo>
                <a:lnTo>
                  <a:pt x="34759" y="173088"/>
                </a:lnTo>
                <a:lnTo>
                  <a:pt x="34455" y="173215"/>
                </a:lnTo>
                <a:lnTo>
                  <a:pt x="28486" y="163969"/>
                </a:lnTo>
                <a:lnTo>
                  <a:pt x="24041" y="157162"/>
                </a:lnTo>
                <a:lnTo>
                  <a:pt x="24218" y="156921"/>
                </a:lnTo>
                <a:lnTo>
                  <a:pt x="20370" y="149644"/>
                </a:lnTo>
                <a:lnTo>
                  <a:pt x="17818" y="144779"/>
                </a:lnTo>
                <a:lnTo>
                  <a:pt x="17589" y="144779"/>
                </a:lnTo>
                <a:lnTo>
                  <a:pt x="15633" y="139699"/>
                </a:lnTo>
                <a:lnTo>
                  <a:pt x="10852" y="127587"/>
                </a:lnTo>
                <a:lnTo>
                  <a:pt x="7329" y="116534"/>
                </a:lnTo>
                <a:lnTo>
                  <a:pt x="6565" y="113703"/>
                </a:lnTo>
                <a:lnTo>
                  <a:pt x="3656" y="101227"/>
                </a:lnTo>
                <a:lnTo>
                  <a:pt x="1954" y="89817"/>
                </a:lnTo>
                <a:lnTo>
                  <a:pt x="1473" y="86690"/>
                </a:lnTo>
                <a:lnTo>
                  <a:pt x="584" y="81305"/>
                </a:lnTo>
                <a:lnTo>
                  <a:pt x="762" y="81178"/>
                </a:lnTo>
                <a:lnTo>
                  <a:pt x="533" y="75742"/>
                </a:lnTo>
                <a:lnTo>
                  <a:pt x="228" y="67500"/>
                </a:lnTo>
                <a:lnTo>
                  <a:pt x="0" y="67386"/>
                </a:lnTo>
                <a:lnTo>
                  <a:pt x="406" y="59220"/>
                </a:lnTo>
                <a:lnTo>
                  <a:pt x="1003" y="48259"/>
                </a:lnTo>
                <a:lnTo>
                  <a:pt x="1295" y="48196"/>
                </a:lnTo>
                <a:lnTo>
                  <a:pt x="2540" y="37299"/>
                </a:lnTo>
                <a:lnTo>
                  <a:pt x="2844" y="34582"/>
                </a:lnTo>
                <a:lnTo>
                  <a:pt x="3492" y="31851"/>
                </a:lnTo>
                <a:lnTo>
                  <a:pt x="6713" y="19292"/>
                </a:lnTo>
                <a:lnTo>
                  <a:pt x="9812" y="8086"/>
                </a:lnTo>
                <a:lnTo>
                  <a:pt x="10591" y="5321"/>
                </a:lnTo>
                <a:lnTo>
                  <a:pt x="11366" y="2603"/>
                </a:lnTo>
                <a:lnTo>
                  <a:pt x="1261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8" name="object 978"/>
          <p:cNvSpPr/>
          <p:nvPr/>
        </p:nvSpPr>
        <p:spPr>
          <a:xfrm>
            <a:off x="1664746" y="2559621"/>
            <a:ext cx="104521" cy="51917"/>
          </a:xfrm>
          <a:custGeom>
            <a:avLst/>
            <a:gdLst/>
            <a:ahLst/>
            <a:cxnLst/>
            <a:rect l="l" t="t" r="r" b="b"/>
            <a:pathLst>
              <a:path w="104520" h="51917">
                <a:moveTo>
                  <a:pt x="104520" y="51917"/>
                </a:moveTo>
                <a:lnTo>
                  <a:pt x="102209" y="44577"/>
                </a:lnTo>
                <a:lnTo>
                  <a:pt x="96697" y="37236"/>
                </a:lnTo>
                <a:lnTo>
                  <a:pt x="88417" y="27190"/>
                </a:lnTo>
                <a:lnTo>
                  <a:pt x="79336" y="19423"/>
                </a:lnTo>
                <a:lnTo>
                  <a:pt x="66933" y="10829"/>
                </a:lnTo>
                <a:lnTo>
                  <a:pt x="55938" y="6150"/>
                </a:lnTo>
                <a:lnTo>
                  <a:pt x="41242" y="1444"/>
                </a:lnTo>
                <a:lnTo>
                  <a:pt x="29297" y="212"/>
                </a:lnTo>
                <a:lnTo>
                  <a:pt x="14064" y="0"/>
                </a:lnTo>
                <a:lnTo>
                  <a:pt x="2380" y="2275"/>
                </a:lnTo>
                <a:lnTo>
                  <a:pt x="0" y="288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9" name="object 979"/>
          <p:cNvSpPr/>
          <p:nvPr/>
        </p:nvSpPr>
        <p:spPr>
          <a:xfrm>
            <a:off x="1544413" y="2269084"/>
            <a:ext cx="120332" cy="293420"/>
          </a:xfrm>
          <a:custGeom>
            <a:avLst/>
            <a:gdLst/>
            <a:ahLst/>
            <a:cxnLst/>
            <a:rect l="l" t="t" r="r" b="b"/>
            <a:pathLst>
              <a:path w="120332" h="293420">
                <a:moveTo>
                  <a:pt x="120332" y="293420"/>
                </a:moveTo>
                <a:lnTo>
                  <a:pt x="110648" y="280795"/>
                </a:lnTo>
                <a:lnTo>
                  <a:pt x="103710" y="271480"/>
                </a:lnTo>
                <a:lnTo>
                  <a:pt x="98124" y="263438"/>
                </a:lnTo>
                <a:lnTo>
                  <a:pt x="92496" y="254634"/>
                </a:lnTo>
                <a:lnTo>
                  <a:pt x="85433" y="243030"/>
                </a:lnTo>
                <a:lnTo>
                  <a:pt x="73013" y="222321"/>
                </a:lnTo>
                <a:lnTo>
                  <a:pt x="67180" y="212276"/>
                </a:lnTo>
                <a:lnTo>
                  <a:pt x="62540" y="203659"/>
                </a:lnTo>
                <a:lnTo>
                  <a:pt x="57941" y="194285"/>
                </a:lnTo>
                <a:lnTo>
                  <a:pt x="52232" y="181968"/>
                </a:lnTo>
                <a:lnTo>
                  <a:pt x="42230" y="159942"/>
                </a:lnTo>
                <a:lnTo>
                  <a:pt x="37581" y="149299"/>
                </a:lnTo>
                <a:lnTo>
                  <a:pt x="33952" y="140212"/>
                </a:lnTo>
                <a:lnTo>
                  <a:pt x="30449" y="130373"/>
                </a:lnTo>
                <a:lnTo>
                  <a:pt x="26175" y="117477"/>
                </a:lnTo>
                <a:lnTo>
                  <a:pt x="18810" y="94549"/>
                </a:lnTo>
                <a:lnTo>
                  <a:pt x="15498" y="83467"/>
                </a:lnTo>
                <a:lnTo>
                  <a:pt x="13019" y="74041"/>
                </a:lnTo>
                <a:lnTo>
                  <a:pt x="10695" y="63897"/>
                </a:lnTo>
                <a:lnTo>
                  <a:pt x="7847" y="50656"/>
                </a:lnTo>
                <a:lnTo>
                  <a:pt x="3108" y="28348"/>
                </a:lnTo>
                <a:lnTo>
                  <a:pt x="1526" y="18435"/>
                </a:lnTo>
                <a:lnTo>
                  <a:pt x="458" y="6442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0" name="object 980"/>
          <p:cNvSpPr/>
          <p:nvPr/>
        </p:nvSpPr>
        <p:spPr>
          <a:xfrm>
            <a:off x="2219683" y="2282939"/>
            <a:ext cx="161366" cy="298221"/>
          </a:xfrm>
          <a:custGeom>
            <a:avLst/>
            <a:gdLst/>
            <a:ahLst/>
            <a:cxnLst/>
            <a:rect l="l" t="t" r="r" b="b"/>
            <a:pathLst>
              <a:path w="161366" h="298221">
                <a:moveTo>
                  <a:pt x="119443" y="298221"/>
                </a:moveTo>
                <a:lnTo>
                  <a:pt x="122466" y="295135"/>
                </a:lnTo>
                <a:lnTo>
                  <a:pt x="125133" y="291642"/>
                </a:lnTo>
                <a:lnTo>
                  <a:pt x="128447" y="287324"/>
                </a:lnTo>
                <a:lnTo>
                  <a:pt x="131406" y="282651"/>
                </a:lnTo>
                <a:lnTo>
                  <a:pt x="135788" y="275653"/>
                </a:lnTo>
                <a:lnTo>
                  <a:pt x="136029" y="275653"/>
                </a:lnTo>
                <a:lnTo>
                  <a:pt x="139750" y="268376"/>
                </a:lnTo>
                <a:lnTo>
                  <a:pt x="144729" y="258660"/>
                </a:lnTo>
                <a:lnTo>
                  <a:pt x="144437" y="258432"/>
                </a:lnTo>
                <a:lnTo>
                  <a:pt x="148818" y="248361"/>
                </a:lnTo>
                <a:lnTo>
                  <a:pt x="149936" y="245871"/>
                </a:lnTo>
                <a:lnTo>
                  <a:pt x="150710" y="243204"/>
                </a:lnTo>
                <a:lnTo>
                  <a:pt x="154234" y="230713"/>
                </a:lnTo>
                <a:lnTo>
                  <a:pt x="157143" y="219492"/>
                </a:lnTo>
                <a:lnTo>
                  <a:pt x="157873" y="216611"/>
                </a:lnTo>
                <a:lnTo>
                  <a:pt x="158521" y="213956"/>
                </a:lnTo>
                <a:lnTo>
                  <a:pt x="158826" y="211175"/>
                </a:lnTo>
                <a:lnTo>
                  <a:pt x="160007" y="200278"/>
                </a:lnTo>
                <a:lnTo>
                  <a:pt x="160362" y="200215"/>
                </a:lnTo>
                <a:lnTo>
                  <a:pt x="160959" y="189255"/>
                </a:lnTo>
                <a:lnTo>
                  <a:pt x="161366" y="181089"/>
                </a:lnTo>
                <a:lnTo>
                  <a:pt x="161137" y="181025"/>
                </a:lnTo>
                <a:lnTo>
                  <a:pt x="160832" y="172796"/>
                </a:lnTo>
                <a:lnTo>
                  <a:pt x="160604" y="167284"/>
                </a:lnTo>
                <a:lnTo>
                  <a:pt x="160782" y="167170"/>
                </a:lnTo>
                <a:lnTo>
                  <a:pt x="159893" y="161785"/>
                </a:lnTo>
                <a:lnTo>
                  <a:pt x="157994" y="148982"/>
                </a:lnTo>
                <a:lnTo>
                  <a:pt x="155589" y="137789"/>
                </a:lnTo>
                <a:lnTo>
                  <a:pt x="154800" y="134785"/>
                </a:lnTo>
                <a:lnTo>
                  <a:pt x="151073" y="122439"/>
                </a:lnTo>
                <a:lnTo>
                  <a:pt x="146780" y="111541"/>
                </a:lnTo>
                <a:lnTo>
                  <a:pt x="145732" y="108838"/>
                </a:lnTo>
                <a:lnTo>
                  <a:pt x="143776" y="103746"/>
                </a:lnTo>
                <a:lnTo>
                  <a:pt x="143548" y="103682"/>
                </a:lnTo>
                <a:lnTo>
                  <a:pt x="140995" y="98831"/>
                </a:lnTo>
                <a:lnTo>
                  <a:pt x="137147" y="91541"/>
                </a:lnTo>
                <a:lnTo>
                  <a:pt x="137325" y="91363"/>
                </a:lnTo>
                <a:lnTo>
                  <a:pt x="132892" y="84505"/>
                </a:lnTo>
                <a:lnTo>
                  <a:pt x="126898" y="75323"/>
                </a:lnTo>
                <a:lnTo>
                  <a:pt x="126606" y="75437"/>
                </a:lnTo>
                <a:lnTo>
                  <a:pt x="120040" y="66624"/>
                </a:lnTo>
                <a:lnTo>
                  <a:pt x="118440" y="64427"/>
                </a:lnTo>
                <a:lnTo>
                  <a:pt x="116535" y="62356"/>
                </a:lnTo>
                <a:lnTo>
                  <a:pt x="115481" y="61163"/>
                </a:lnTo>
                <a:lnTo>
                  <a:pt x="114287" y="60109"/>
                </a:lnTo>
                <a:lnTo>
                  <a:pt x="105651" y="51511"/>
                </a:lnTo>
                <a:lnTo>
                  <a:pt x="105816" y="51333"/>
                </a:lnTo>
                <a:lnTo>
                  <a:pt x="97053" y="42925"/>
                </a:lnTo>
                <a:lnTo>
                  <a:pt x="95110" y="41033"/>
                </a:lnTo>
                <a:lnTo>
                  <a:pt x="92849" y="39382"/>
                </a:lnTo>
                <a:lnTo>
                  <a:pt x="84035" y="32867"/>
                </a:lnTo>
                <a:lnTo>
                  <a:pt x="84150" y="32562"/>
                </a:lnTo>
                <a:lnTo>
                  <a:pt x="74968" y="26581"/>
                </a:lnTo>
                <a:lnTo>
                  <a:pt x="68097" y="22148"/>
                </a:lnTo>
                <a:lnTo>
                  <a:pt x="67868" y="22263"/>
                </a:lnTo>
                <a:lnTo>
                  <a:pt x="60579" y="18414"/>
                </a:lnTo>
                <a:lnTo>
                  <a:pt x="55727" y="15862"/>
                </a:lnTo>
                <a:lnTo>
                  <a:pt x="55727" y="15684"/>
                </a:lnTo>
                <a:lnTo>
                  <a:pt x="50634" y="13728"/>
                </a:lnTo>
                <a:lnTo>
                  <a:pt x="38510" y="8973"/>
                </a:lnTo>
                <a:lnTo>
                  <a:pt x="27449" y="5433"/>
                </a:lnTo>
                <a:lnTo>
                  <a:pt x="24688" y="4673"/>
                </a:lnTo>
                <a:lnTo>
                  <a:pt x="12738" y="1422"/>
                </a:lnTo>
                <a:lnTo>
                  <a:pt x="12319" y="1295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1" name="object 981"/>
          <p:cNvSpPr/>
          <p:nvPr/>
        </p:nvSpPr>
        <p:spPr>
          <a:xfrm>
            <a:off x="2179355" y="2500321"/>
            <a:ext cx="132054" cy="85572"/>
          </a:xfrm>
          <a:custGeom>
            <a:avLst/>
            <a:gdLst/>
            <a:ahLst/>
            <a:cxnLst/>
            <a:rect l="l" t="t" r="r" b="b"/>
            <a:pathLst>
              <a:path w="132054" h="85572">
                <a:moveTo>
                  <a:pt x="0" y="83502"/>
                </a:moveTo>
                <a:lnTo>
                  <a:pt x="4851" y="85394"/>
                </a:lnTo>
                <a:lnTo>
                  <a:pt x="5867" y="85572"/>
                </a:lnTo>
                <a:lnTo>
                  <a:pt x="11074" y="85521"/>
                </a:lnTo>
                <a:lnTo>
                  <a:pt x="24455" y="85531"/>
                </a:lnTo>
                <a:lnTo>
                  <a:pt x="35186" y="84452"/>
                </a:lnTo>
                <a:lnTo>
                  <a:pt x="41211" y="83324"/>
                </a:lnTo>
                <a:lnTo>
                  <a:pt x="54166" y="80365"/>
                </a:lnTo>
                <a:lnTo>
                  <a:pt x="64393" y="76297"/>
                </a:lnTo>
                <a:lnTo>
                  <a:pt x="69875" y="73672"/>
                </a:lnTo>
                <a:lnTo>
                  <a:pt x="81680" y="67589"/>
                </a:lnTo>
                <a:lnTo>
                  <a:pt x="90589" y="61116"/>
                </a:lnTo>
                <a:lnTo>
                  <a:pt x="95275" y="57213"/>
                </a:lnTo>
                <a:lnTo>
                  <a:pt x="105179" y="48364"/>
                </a:lnTo>
                <a:lnTo>
                  <a:pt x="112184" y="39864"/>
                </a:lnTo>
                <a:lnTo>
                  <a:pt x="115709" y="34950"/>
                </a:lnTo>
                <a:lnTo>
                  <a:pt x="122736" y="24036"/>
                </a:lnTo>
                <a:lnTo>
                  <a:pt x="127268" y="14334"/>
                </a:lnTo>
                <a:lnTo>
                  <a:pt x="130048" y="8242"/>
                </a:lnTo>
                <a:lnTo>
                  <a:pt x="131699" y="4686"/>
                </a:lnTo>
                <a:lnTo>
                  <a:pt x="131876" y="3911"/>
                </a:lnTo>
                <a:lnTo>
                  <a:pt x="13205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2" name="object 982"/>
          <p:cNvSpPr/>
          <p:nvPr/>
        </p:nvSpPr>
        <p:spPr>
          <a:xfrm>
            <a:off x="2102012" y="2538586"/>
            <a:ext cx="77343" cy="45237"/>
          </a:xfrm>
          <a:custGeom>
            <a:avLst/>
            <a:gdLst/>
            <a:ahLst/>
            <a:cxnLst/>
            <a:rect l="l" t="t" r="r" b="b"/>
            <a:pathLst>
              <a:path w="77343" h="45237">
                <a:moveTo>
                  <a:pt x="77343" y="45237"/>
                </a:moveTo>
                <a:lnTo>
                  <a:pt x="68338" y="45059"/>
                </a:lnTo>
                <a:lnTo>
                  <a:pt x="58623" y="41922"/>
                </a:lnTo>
                <a:lnTo>
                  <a:pt x="46039" y="37402"/>
                </a:lnTo>
                <a:lnTo>
                  <a:pt x="36303" y="32443"/>
                </a:lnTo>
                <a:lnTo>
                  <a:pt x="31153" y="29311"/>
                </a:lnTo>
                <a:lnTo>
                  <a:pt x="20251" y="21952"/>
                </a:lnTo>
                <a:lnTo>
                  <a:pt x="12103" y="14557"/>
                </a:lnTo>
                <a:lnTo>
                  <a:pt x="7645" y="10299"/>
                </a:lnTo>
                <a:lnTo>
                  <a:pt x="3263" y="6210"/>
                </a:lnTo>
                <a:lnTo>
                  <a:pt x="2667" y="5321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3" name="object 983"/>
          <p:cNvSpPr/>
          <p:nvPr/>
        </p:nvSpPr>
        <p:spPr>
          <a:xfrm>
            <a:off x="2076080" y="2412686"/>
            <a:ext cx="27533" cy="128028"/>
          </a:xfrm>
          <a:custGeom>
            <a:avLst/>
            <a:gdLst/>
            <a:ahLst/>
            <a:cxnLst/>
            <a:rect l="l" t="t" r="r" b="b"/>
            <a:pathLst>
              <a:path w="27533" h="128028">
                <a:moveTo>
                  <a:pt x="27533" y="128028"/>
                </a:moveTo>
                <a:lnTo>
                  <a:pt x="20726" y="121335"/>
                </a:lnTo>
                <a:lnTo>
                  <a:pt x="15506" y="111861"/>
                </a:lnTo>
                <a:lnTo>
                  <a:pt x="9405" y="100008"/>
                </a:lnTo>
                <a:lnTo>
                  <a:pt x="5700" y="89704"/>
                </a:lnTo>
                <a:lnTo>
                  <a:pt x="4089" y="83908"/>
                </a:lnTo>
                <a:lnTo>
                  <a:pt x="1003" y="70996"/>
                </a:lnTo>
                <a:lnTo>
                  <a:pt x="99" y="60010"/>
                </a:lnTo>
                <a:lnTo>
                  <a:pt x="0" y="53949"/>
                </a:lnTo>
                <a:lnTo>
                  <a:pt x="215" y="40699"/>
                </a:lnTo>
                <a:lnTo>
                  <a:pt x="2078" y="29883"/>
                </a:lnTo>
                <a:lnTo>
                  <a:pt x="3492" y="23863"/>
                </a:lnTo>
                <a:lnTo>
                  <a:pt x="6873" y="11542"/>
                </a:lnTo>
                <a:lnTo>
                  <a:pt x="12510" y="183"/>
                </a:lnTo>
                <a:lnTo>
                  <a:pt x="1261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4" name="object 984"/>
          <p:cNvSpPr/>
          <p:nvPr/>
        </p:nvSpPr>
        <p:spPr>
          <a:xfrm>
            <a:off x="2295485" y="2396694"/>
            <a:ext cx="22196" cy="103632"/>
          </a:xfrm>
          <a:custGeom>
            <a:avLst/>
            <a:gdLst/>
            <a:ahLst/>
            <a:cxnLst/>
            <a:rect l="l" t="t" r="r" b="b"/>
            <a:pathLst>
              <a:path w="22196" h="103631">
                <a:moveTo>
                  <a:pt x="15925" y="103631"/>
                </a:moveTo>
                <a:lnTo>
                  <a:pt x="19837" y="94043"/>
                </a:lnTo>
                <a:lnTo>
                  <a:pt x="20129" y="92798"/>
                </a:lnTo>
                <a:lnTo>
                  <a:pt x="21132" y="82486"/>
                </a:lnTo>
                <a:lnTo>
                  <a:pt x="22196" y="69283"/>
                </a:lnTo>
                <a:lnTo>
                  <a:pt x="21594" y="58458"/>
                </a:lnTo>
                <a:lnTo>
                  <a:pt x="20777" y="52285"/>
                </a:lnTo>
                <a:lnTo>
                  <a:pt x="18633" y="39195"/>
                </a:lnTo>
                <a:lnTo>
                  <a:pt x="15212" y="28736"/>
                </a:lnTo>
                <a:lnTo>
                  <a:pt x="12966" y="23037"/>
                </a:lnTo>
                <a:lnTo>
                  <a:pt x="7791" y="11276"/>
                </a:lnTo>
                <a:lnTo>
                  <a:pt x="866" y="1150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5" name="object 985"/>
          <p:cNvSpPr/>
          <p:nvPr/>
        </p:nvSpPr>
        <p:spPr>
          <a:xfrm>
            <a:off x="2088691" y="2344351"/>
            <a:ext cx="208216" cy="68331"/>
          </a:xfrm>
          <a:custGeom>
            <a:avLst/>
            <a:gdLst/>
            <a:ahLst/>
            <a:cxnLst/>
            <a:rect l="l" t="t" r="r" b="b"/>
            <a:pathLst>
              <a:path w="208216" h="68331">
                <a:moveTo>
                  <a:pt x="0" y="68331"/>
                </a:moveTo>
                <a:lnTo>
                  <a:pt x="292" y="66260"/>
                </a:lnTo>
                <a:lnTo>
                  <a:pt x="533" y="65727"/>
                </a:lnTo>
                <a:lnTo>
                  <a:pt x="1714" y="63949"/>
                </a:lnTo>
                <a:lnTo>
                  <a:pt x="8744" y="52758"/>
                </a:lnTo>
                <a:lnTo>
                  <a:pt x="14787" y="44313"/>
                </a:lnTo>
                <a:lnTo>
                  <a:pt x="19189" y="39311"/>
                </a:lnTo>
                <a:lnTo>
                  <a:pt x="28437" y="29771"/>
                </a:lnTo>
                <a:lnTo>
                  <a:pt x="37210" y="23135"/>
                </a:lnTo>
                <a:lnTo>
                  <a:pt x="53661" y="12831"/>
                </a:lnTo>
                <a:lnTo>
                  <a:pt x="63829" y="8566"/>
                </a:lnTo>
                <a:lnTo>
                  <a:pt x="82215" y="2718"/>
                </a:lnTo>
                <a:lnTo>
                  <a:pt x="93108" y="1123"/>
                </a:lnTo>
                <a:lnTo>
                  <a:pt x="112404" y="0"/>
                </a:lnTo>
                <a:lnTo>
                  <a:pt x="123248" y="1150"/>
                </a:lnTo>
                <a:lnTo>
                  <a:pt x="142393" y="4894"/>
                </a:lnTo>
                <a:lnTo>
                  <a:pt x="152708" y="8730"/>
                </a:lnTo>
                <a:lnTo>
                  <a:pt x="170204" y="17098"/>
                </a:lnTo>
                <a:lnTo>
                  <a:pt x="179229" y="23407"/>
                </a:lnTo>
                <a:lnTo>
                  <a:pt x="193647" y="35862"/>
                </a:lnTo>
                <a:lnTo>
                  <a:pt x="200666" y="44076"/>
                </a:lnTo>
                <a:lnTo>
                  <a:pt x="204952" y="49090"/>
                </a:lnTo>
                <a:lnTo>
                  <a:pt x="206908" y="51338"/>
                </a:lnTo>
                <a:lnTo>
                  <a:pt x="207264" y="51986"/>
                </a:lnTo>
                <a:lnTo>
                  <a:pt x="208216" y="5488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6" name="object 986"/>
          <p:cNvSpPr/>
          <p:nvPr/>
        </p:nvSpPr>
        <p:spPr>
          <a:xfrm>
            <a:off x="2025031" y="2324982"/>
            <a:ext cx="53479" cy="74256"/>
          </a:xfrm>
          <a:custGeom>
            <a:avLst/>
            <a:gdLst/>
            <a:ahLst/>
            <a:cxnLst/>
            <a:rect l="l" t="t" r="r" b="b"/>
            <a:pathLst>
              <a:path w="53479" h="74256">
                <a:moveTo>
                  <a:pt x="0" y="74256"/>
                </a:moveTo>
                <a:lnTo>
                  <a:pt x="4025" y="64185"/>
                </a:lnTo>
                <a:lnTo>
                  <a:pt x="4089" y="64007"/>
                </a:lnTo>
                <a:lnTo>
                  <a:pt x="9004" y="54355"/>
                </a:lnTo>
                <a:lnTo>
                  <a:pt x="12738" y="47078"/>
                </a:lnTo>
                <a:lnTo>
                  <a:pt x="12966" y="47142"/>
                </a:lnTo>
                <a:lnTo>
                  <a:pt x="17348" y="40144"/>
                </a:lnTo>
                <a:lnTo>
                  <a:pt x="20307" y="35471"/>
                </a:lnTo>
                <a:lnTo>
                  <a:pt x="20193" y="35293"/>
                </a:lnTo>
                <a:lnTo>
                  <a:pt x="23622" y="31089"/>
                </a:lnTo>
                <a:lnTo>
                  <a:pt x="31762" y="21006"/>
                </a:lnTo>
                <a:lnTo>
                  <a:pt x="39440" y="12470"/>
                </a:lnTo>
                <a:lnTo>
                  <a:pt x="41567" y="10236"/>
                </a:lnTo>
                <a:lnTo>
                  <a:pt x="46901" y="4673"/>
                </a:lnTo>
                <a:lnTo>
                  <a:pt x="47193" y="4444"/>
                </a:lnTo>
                <a:lnTo>
                  <a:pt x="53479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7" name="object 987"/>
          <p:cNvSpPr/>
          <p:nvPr/>
        </p:nvSpPr>
        <p:spPr>
          <a:xfrm>
            <a:off x="2686028" y="2311600"/>
            <a:ext cx="14390" cy="67386"/>
          </a:xfrm>
          <a:custGeom>
            <a:avLst/>
            <a:gdLst/>
            <a:ahLst/>
            <a:cxnLst/>
            <a:rect l="l" t="t" r="r" b="b"/>
            <a:pathLst>
              <a:path w="14390" h="67386">
                <a:moveTo>
                  <a:pt x="2248" y="67386"/>
                </a:moveTo>
                <a:lnTo>
                  <a:pt x="1537" y="66319"/>
                </a:lnTo>
                <a:lnTo>
                  <a:pt x="1359" y="65849"/>
                </a:lnTo>
                <a:lnTo>
                  <a:pt x="1245" y="64541"/>
                </a:lnTo>
                <a:lnTo>
                  <a:pt x="0" y="51505"/>
                </a:lnTo>
                <a:lnTo>
                  <a:pt x="79" y="40033"/>
                </a:lnTo>
                <a:lnTo>
                  <a:pt x="356" y="37426"/>
                </a:lnTo>
                <a:lnTo>
                  <a:pt x="2488" y="24817"/>
                </a:lnTo>
                <a:lnTo>
                  <a:pt x="6518" y="13431"/>
                </a:lnTo>
                <a:lnTo>
                  <a:pt x="7341" y="11252"/>
                </a:lnTo>
                <a:lnTo>
                  <a:pt x="9475" y="5562"/>
                </a:lnTo>
                <a:lnTo>
                  <a:pt x="10186" y="4381"/>
                </a:lnTo>
                <a:lnTo>
                  <a:pt x="1439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8" name="object 988"/>
          <p:cNvSpPr/>
          <p:nvPr/>
        </p:nvSpPr>
        <p:spPr>
          <a:xfrm>
            <a:off x="2078509" y="2281043"/>
            <a:ext cx="141173" cy="43942"/>
          </a:xfrm>
          <a:custGeom>
            <a:avLst/>
            <a:gdLst/>
            <a:ahLst/>
            <a:cxnLst/>
            <a:rect l="l" t="t" r="r" b="b"/>
            <a:pathLst>
              <a:path w="141173" h="43942">
                <a:moveTo>
                  <a:pt x="141173" y="1892"/>
                </a:moveTo>
                <a:lnTo>
                  <a:pt x="140042" y="1536"/>
                </a:lnTo>
                <a:lnTo>
                  <a:pt x="138798" y="1422"/>
                </a:lnTo>
                <a:lnTo>
                  <a:pt x="133413" y="889"/>
                </a:lnTo>
                <a:lnTo>
                  <a:pt x="127965" y="533"/>
                </a:lnTo>
                <a:lnTo>
                  <a:pt x="119672" y="228"/>
                </a:lnTo>
                <a:lnTo>
                  <a:pt x="119557" y="0"/>
                </a:lnTo>
                <a:lnTo>
                  <a:pt x="111328" y="406"/>
                </a:lnTo>
                <a:lnTo>
                  <a:pt x="100431" y="1003"/>
                </a:lnTo>
                <a:lnTo>
                  <a:pt x="100368" y="1295"/>
                </a:lnTo>
                <a:lnTo>
                  <a:pt x="89420" y="2540"/>
                </a:lnTo>
                <a:lnTo>
                  <a:pt x="86690" y="2844"/>
                </a:lnTo>
                <a:lnTo>
                  <a:pt x="84023" y="3492"/>
                </a:lnTo>
                <a:lnTo>
                  <a:pt x="71454" y="6709"/>
                </a:lnTo>
                <a:lnTo>
                  <a:pt x="60261" y="9797"/>
                </a:lnTo>
                <a:lnTo>
                  <a:pt x="57442" y="10591"/>
                </a:lnTo>
                <a:lnTo>
                  <a:pt x="54838" y="11366"/>
                </a:lnTo>
                <a:lnTo>
                  <a:pt x="52285" y="12496"/>
                </a:lnTo>
                <a:lnTo>
                  <a:pt x="42214" y="16878"/>
                </a:lnTo>
                <a:lnTo>
                  <a:pt x="41986" y="16637"/>
                </a:lnTo>
                <a:lnTo>
                  <a:pt x="32207" y="21615"/>
                </a:lnTo>
                <a:lnTo>
                  <a:pt x="24980" y="25285"/>
                </a:lnTo>
                <a:lnTo>
                  <a:pt x="24980" y="25577"/>
                </a:lnTo>
                <a:lnTo>
                  <a:pt x="18059" y="29959"/>
                </a:lnTo>
                <a:lnTo>
                  <a:pt x="13373" y="32867"/>
                </a:lnTo>
                <a:lnTo>
                  <a:pt x="8940" y="36233"/>
                </a:lnTo>
                <a:lnTo>
                  <a:pt x="4318" y="39852"/>
                </a:lnTo>
                <a:lnTo>
                  <a:pt x="0" y="4394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9" name="object 989"/>
          <p:cNvSpPr/>
          <p:nvPr/>
        </p:nvSpPr>
        <p:spPr>
          <a:xfrm>
            <a:off x="2700417" y="2270906"/>
            <a:ext cx="52590" cy="40690"/>
          </a:xfrm>
          <a:custGeom>
            <a:avLst/>
            <a:gdLst/>
            <a:ahLst/>
            <a:cxnLst/>
            <a:rect l="l" t="t" r="r" b="b"/>
            <a:pathLst>
              <a:path w="52590" h="40690">
                <a:moveTo>
                  <a:pt x="0" y="40690"/>
                </a:moveTo>
                <a:lnTo>
                  <a:pt x="2247" y="34772"/>
                </a:lnTo>
                <a:lnTo>
                  <a:pt x="7340" y="28905"/>
                </a:lnTo>
                <a:lnTo>
                  <a:pt x="16391" y="19454"/>
                </a:lnTo>
                <a:lnTo>
                  <a:pt x="25840" y="12329"/>
                </a:lnTo>
                <a:lnTo>
                  <a:pt x="27774" y="11074"/>
                </a:lnTo>
                <a:lnTo>
                  <a:pt x="38956" y="4526"/>
                </a:lnTo>
                <a:lnTo>
                  <a:pt x="50297" y="641"/>
                </a:lnTo>
                <a:lnTo>
                  <a:pt x="5259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0" name="object 990"/>
          <p:cNvSpPr/>
          <p:nvPr/>
        </p:nvSpPr>
        <p:spPr>
          <a:xfrm>
            <a:off x="1538577" y="2143180"/>
            <a:ext cx="6133" cy="128028"/>
          </a:xfrm>
          <a:custGeom>
            <a:avLst/>
            <a:gdLst/>
            <a:ahLst/>
            <a:cxnLst/>
            <a:rect l="l" t="t" r="r" b="b"/>
            <a:pathLst>
              <a:path w="6133" h="128028">
                <a:moveTo>
                  <a:pt x="6133" y="128028"/>
                </a:moveTo>
                <a:lnTo>
                  <a:pt x="3427" y="115170"/>
                </a:lnTo>
                <a:lnTo>
                  <a:pt x="2319" y="104007"/>
                </a:lnTo>
                <a:lnTo>
                  <a:pt x="2044" y="99491"/>
                </a:lnTo>
                <a:lnTo>
                  <a:pt x="1073" y="83558"/>
                </a:lnTo>
                <a:lnTo>
                  <a:pt x="452" y="71977"/>
                </a:lnTo>
                <a:lnTo>
                  <a:pt x="116" y="62243"/>
                </a:lnTo>
                <a:lnTo>
                  <a:pt x="0" y="51850"/>
                </a:lnTo>
                <a:lnTo>
                  <a:pt x="36" y="38293"/>
                </a:lnTo>
                <a:lnTo>
                  <a:pt x="88" y="29959"/>
                </a:lnTo>
                <a:lnTo>
                  <a:pt x="347" y="16680"/>
                </a:lnTo>
                <a:lnTo>
                  <a:pt x="1673" y="5896"/>
                </a:lnTo>
                <a:lnTo>
                  <a:pt x="264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1" name="object 991"/>
          <p:cNvSpPr/>
          <p:nvPr/>
        </p:nvSpPr>
        <p:spPr>
          <a:xfrm>
            <a:off x="2725823" y="1994902"/>
            <a:ext cx="31089" cy="161721"/>
          </a:xfrm>
          <a:custGeom>
            <a:avLst/>
            <a:gdLst/>
            <a:ahLst/>
            <a:cxnLst/>
            <a:rect l="l" t="t" r="r" b="b"/>
            <a:pathLst>
              <a:path w="31089" h="161721">
                <a:moveTo>
                  <a:pt x="30556" y="161721"/>
                </a:moveTo>
                <a:lnTo>
                  <a:pt x="31089" y="149644"/>
                </a:lnTo>
                <a:lnTo>
                  <a:pt x="31089" y="149225"/>
                </a:lnTo>
                <a:lnTo>
                  <a:pt x="29603" y="137210"/>
                </a:lnTo>
                <a:lnTo>
                  <a:pt x="27706" y="121406"/>
                </a:lnTo>
                <a:lnTo>
                  <a:pt x="26343" y="109890"/>
                </a:lnTo>
                <a:lnTo>
                  <a:pt x="25041" y="100243"/>
                </a:lnTo>
                <a:lnTo>
                  <a:pt x="23323" y="90045"/>
                </a:lnTo>
                <a:lnTo>
                  <a:pt x="20715" y="76879"/>
                </a:lnTo>
                <a:lnTo>
                  <a:pt x="18948" y="68516"/>
                </a:lnTo>
                <a:lnTo>
                  <a:pt x="15482" y="53064"/>
                </a:lnTo>
                <a:lnTo>
                  <a:pt x="12604" y="41899"/>
                </a:lnTo>
                <a:lnTo>
                  <a:pt x="9856" y="32581"/>
                </a:lnTo>
                <a:lnTo>
                  <a:pt x="6779" y="22667"/>
                </a:lnTo>
                <a:lnTo>
                  <a:pt x="2916" y="9717"/>
                </a:lnTo>
                <a:lnTo>
                  <a:pt x="584" y="1473"/>
                </a:lnTo>
                <a:lnTo>
                  <a:pt x="406" y="711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2" name="object 992"/>
          <p:cNvSpPr/>
          <p:nvPr/>
        </p:nvSpPr>
        <p:spPr>
          <a:xfrm>
            <a:off x="1541225" y="1860116"/>
            <a:ext cx="95453" cy="283070"/>
          </a:xfrm>
          <a:custGeom>
            <a:avLst/>
            <a:gdLst/>
            <a:ahLst/>
            <a:cxnLst/>
            <a:rect l="l" t="t" r="r" b="b"/>
            <a:pathLst>
              <a:path w="95453" h="283070">
                <a:moveTo>
                  <a:pt x="95453" y="0"/>
                </a:moveTo>
                <a:lnTo>
                  <a:pt x="86810" y="12523"/>
                </a:lnTo>
                <a:lnTo>
                  <a:pt x="81031" y="21418"/>
                </a:lnTo>
                <a:lnTo>
                  <a:pt x="76010" y="30167"/>
                </a:lnTo>
                <a:lnTo>
                  <a:pt x="69639" y="42254"/>
                </a:lnTo>
                <a:lnTo>
                  <a:pt x="60238" y="60412"/>
                </a:lnTo>
                <a:lnTo>
                  <a:pt x="54993" y="70781"/>
                </a:lnTo>
                <a:lnTo>
                  <a:pt x="50827" y="79628"/>
                </a:lnTo>
                <a:lnTo>
                  <a:pt x="46734" y="89221"/>
                </a:lnTo>
                <a:lnTo>
                  <a:pt x="41712" y="101828"/>
                </a:lnTo>
                <a:lnTo>
                  <a:pt x="38722" y="109499"/>
                </a:lnTo>
                <a:lnTo>
                  <a:pt x="32976" y="124354"/>
                </a:lnTo>
                <a:lnTo>
                  <a:pt x="28925" y="135250"/>
                </a:lnTo>
                <a:lnTo>
                  <a:pt x="25807" y="144533"/>
                </a:lnTo>
                <a:lnTo>
                  <a:pt x="22862" y="154549"/>
                </a:lnTo>
                <a:lnTo>
                  <a:pt x="19330" y="167642"/>
                </a:lnTo>
                <a:lnTo>
                  <a:pt x="17221" y="175641"/>
                </a:lnTo>
                <a:lnTo>
                  <a:pt x="13252" y="191017"/>
                </a:lnTo>
                <a:lnTo>
                  <a:pt x="10567" y="202279"/>
                </a:lnTo>
                <a:lnTo>
                  <a:pt x="8620" y="211832"/>
                </a:lnTo>
                <a:lnTo>
                  <a:pt x="6861" y="222083"/>
                </a:lnTo>
                <a:lnTo>
                  <a:pt x="4745" y="235437"/>
                </a:lnTo>
                <a:lnTo>
                  <a:pt x="3429" y="243738"/>
                </a:lnTo>
                <a:lnTo>
                  <a:pt x="1289" y="257773"/>
                </a:lnTo>
                <a:lnTo>
                  <a:pt x="372" y="267723"/>
                </a:lnTo>
                <a:lnTo>
                  <a:pt x="29" y="281092"/>
                </a:lnTo>
                <a:lnTo>
                  <a:pt x="0" y="28307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3" name="object 993"/>
          <p:cNvSpPr/>
          <p:nvPr/>
        </p:nvSpPr>
        <p:spPr>
          <a:xfrm>
            <a:off x="2535373" y="1719943"/>
            <a:ext cx="190449" cy="274955"/>
          </a:xfrm>
          <a:custGeom>
            <a:avLst/>
            <a:gdLst/>
            <a:ahLst/>
            <a:cxnLst/>
            <a:rect l="l" t="t" r="r" b="b"/>
            <a:pathLst>
              <a:path w="190449" h="274955">
                <a:moveTo>
                  <a:pt x="190449" y="274954"/>
                </a:moveTo>
                <a:lnTo>
                  <a:pt x="185376" y="259936"/>
                </a:lnTo>
                <a:lnTo>
                  <a:pt x="181537" y="249075"/>
                </a:lnTo>
                <a:lnTo>
                  <a:pt x="177970" y="239979"/>
                </a:lnTo>
                <a:lnTo>
                  <a:pt x="173713" y="230255"/>
                </a:lnTo>
                <a:lnTo>
                  <a:pt x="167802" y="217509"/>
                </a:lnTo>
                <a:lnTo>
                  <a:pt x="158361" y="197489"/>
                </a:lnTo>
                <a:lnTo>
                  <a:pt x="153263" y="187048"/>
                </a:lnTo>
                <a:lnTo>
                  <a:pt x="148692" y="178390"/>
                </a:lnTo>
                <a:lnTo>
                  <a:pt x="143475" y="169346"/>
                </a:lnTo>
                <a:lnTo>
                  <a:pt x="136437" y="157743"/>
                </a:lnTo>
                <a:lnTo>
                  <a:pt x="123725" y="137180"/>
                </a:lnTo>
                <a:lnTo>
                  <a:pt x="117474" y="127383"/>
                </a:lnTo>
                <a:lnTo>
                  <a:pt x="111947" y="119300"/>
                </a:lnTo>
                <a:lnTo>
                  <a:pt x="105724" y="110909"/>
                </a:lnTo>
                <a:lnTo>
                  <a:pt x="97386" y="100190"/>
                </a:lnTo>
                <a:lnTo>
                  <a:pt x="82427" y="81254"/>
                </a:lnTo>
                <a:lnTo>
                  <a:pt x="75089" y="72241"/>
                </a:lnTo>
                <a:lnTo>
                  <a:pt x="68670" y="64855"/>
                </a:lnTo>
                <a:lnTo>
                  <a:pt x="61541" y="57239"/>
                </a:lnTo>
                <a:lnTo>
                  <a:pt x="52070" y="47535"/>
                </a:lnTo>
                <a:lnTo>
                  <a:pt x="35280" y="30529"/>
                </a:lnTo>
                <a:lnTo>
                  <a:pt x="27304" y="22757"/>
                </a:lnTo>
                <a:lnTo>
                  <a:pt x="20038" y="16251"/>
                </a:lnTo>
                <a:lnTo>
                  <a:pt x="11196" y="8951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4" name="object 994"/>
          <p:cNvSpPr/>
          <p:nvPr/>
        </p:nvSpPr>
        <p:spPr>
          <a:xfrm>
            <a:off x="1636678" y="1629345"/>
            <a:ext cx="273405" cy="230771"/>
          </a:xfrm>
          <a:custGeom>
            <a:avLst/>
            <a:gdLst/>
            <a:ahLst/>
            <a:cxnLst/>
            <a:rect l="l" t="t" r="r" b="b"/>
            <a:pathLst>
              <a:path w="273405" h="230771">
                <a:moveTo>
                  <a:pt x="0" y="230771"/>
                </a:moveTo>
                <a:lnTo>
                  <a:pt x="3378" y="223837"/>
                </a:lnTo>
                <a:lnTo>
                  <a:pt x="3556" y="223545"/>
                </a:lnTo>
                <a:lnTo>
                  <a:pt x="8115" y="217322"/>
                </a:lnTo>
                <a:lnTo>
                  <a:pt x="17438" y="204543"/>
                </a:lnTo>
                <a:lnTo>
                  <a:pt x="24168" y="195172"/>
                </a:lnTo>
                <a:lnTo>
                  <a:pt x="29883" y="187380"/>
                </a:lnTo>
                <a:lnTo>
                  <a:pt x="36159" y="179338"/>
                </a:lnTo>
                <a:lnTo>
                  <a:pt x="44573" y="169220"/>
                </a:lnTo>
                <a:lnTo>
                  <a:pt x="50457" y="162369"/>
                </a:lnTo>
                <a:lnTo>
                  <a:pt x="60895" y="150352"/>
                </a:lnTo>
                <a:lnTo>
                  <a:pt x="68622" y="141688"/>
                </a:lnTo>
                <a:lnTo>
                  <a:pt x="75365" y="134600"/>
                </a:lnTo>
                <a:lnTo>
                  <a:pt x="82850" y="127313"/>
                </a:lnTo>
                <a:lnTo>
                  <a:pt x="92806" y="118051"/>
                </a:lnTo>
                <a:lnTo>
                  <a:pt x="110558" y="101751"/>
                </a:lnTo>
                <a:lnTo>
                  <a:pt x="119223" y="94011"/>
                </a:lnTo>
                <a:lnTo>
                  <a:pt x="126737" y="87728"/>
                </a:lnTo>
                <a:lnTo>
                  <a:pt x="135008" y="81343"/>
                </a:lnTo>
                <a:lnTo>
                  <a:pt x="145944" y="73294"/>
                </a:lnTo>
                <a:lnTo>
                  <a:pt x="165493" y="59099"/>
                </a:lnTo>
                <a:lnTo>
                  <a:pt x="174986" y="52401"/>
                </a:lnTo>
                <a:lnTo>
                  <a:pt x="183160" y="47020"/>
                </a:lnTo>
                <a:lnTo>
                  <a:pt x="192093" y="41619"/>
                </a:lnTo>
                <a:lnTo>
                  <a:pt x="203863" y="34858"/>
                </a:lnTo>
                <a:lnTo>
                  <a:pt x="224921" y="22963"/>
                </a:lnTo>
                <a:lnTo>
                  <a:pt x="235120" y="17391"/>
                </a:lnTo>
                <a:lnTo>
                  <a:pt x="243856" y="12975"/>
                </a:lnTo>
                <a:lnTo>
                  <a:pt x="253345" y="8622"/>
                </a:lnTo>
                <a:lnTo>
                  <a:pt x="265798" y="3239"/>
                </a:lnTo>
                <a:lnTo>
                  <a:pt x="273405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5" name="object 995"/>
          <p:cNvSpPr/>
          <p:nvPr/>
        </p:nvSpPr>
        <p:spPr>
          <a:xfrm>
            <a:off x="1910088" y="1629341"/>
            <a:ext cx="143548" cy="35648"/>
          </a:xfrm>
          <a:custGeom>
            <a:avLst/>
            <a:gdLst/>
            <a:ahLst/>
            <a:cxnLst/>
            <a:rect l="l" t="t" r="r" b="b"/>
            <a:pathLst>
              <a:path w="143548" h="35648">
                <a:moveTo>
                  <a:pt x="0" y="0"/>
                </a:moveTo>
                <a:lnTo>
                  <a:pt x="8306" y="9912"/>
                </a:lnTo>
                <a:lnTo>
                  <a:pt x="17725" y="17479"/>
                </a:lnTo>
                <a:lnTo>
                  <a:pt x="30201" y="25744"/>
                </a:lnTo>
                <a:lnTo>
                  <a:pt x="41420" y="30203"/>
                </a:lnTo>
                <a:lnTo>
                  <a:pt x="55748" y="34514"/>
                </a:lnTo>
                <a:lnTo>
                  <a:pt x="67784" y="35579"/>
                </a:lnTo>
                <a:lnTo>
                  <a:pt x="69811" y="35648"/>
                </a:lnTo>
                <a:lnTo>
                  <a:pt x="82695" y="35557"/>
                </a:lnTo>
                <a:lnTo>
                  <a:pt x="94443" y="33123"/>
                </a:lnTo>
                <a:lnTo>
                  <a:pt x="108844" y="28729"/>
                </a:lnTo>
                <a:lnTo>
                  <a:pt x="119473" y="22901"/>
                </a:lnTo>
                <a:lnTo>
                  <a:pt x="131293" y="14482"/>
                </a:lnTo>
                <a:lnTo>
                  <a:pt x="139912" y="6143"/>
                </a:lnTo>
                <a:lnTo>
                  <a:pt x="141706" y="4495"/>
                </a:lnTo>
                <a:lnTo>
                  <a:pt x="142836" y="3556"/>
                </a:lnTo>
                <a:lnTo>
                  <a:pt x="143129" y="3086"/>
                </a:lnTo>
                <a:lnTo>
                  <a:pt x="143548" y="166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6" name="object 996"/>
          <p:cNvSpPr/>
          <p:nvPr/>
        </p:nvSpPr>
        <p:spPr>
          <a:xfrm>
            <a:off x="2206232" y="1583806"/>
            <a:ext cx="315937" cy="125717"/>
          </a:xfrm>
          <a:custGeom>
            <a:avLst/>
            <a:gdLst/>
            <a:ahLst/>
            <a:cxnLst/>
            <a:rect l="l" t="t" r="r" b="b"/>
            <a:pathLst>
              <a:path w="315937" h="125717">
                <a:moveTo>
                  <a:pt x="315937" y="125717"/>
                </a:moveTo>
                <a:lnTo>
                  <a:pt x="303845" y="115971"/>
                </a:lnTo>
                <a:lnTo>
                  <a:pt x="295137" y="109244"/>
                </a:lnTo>
                <a:lnTo>
                  <a:pt x="287122" y="103611"/>
                </a:lnTo>
                <a:lnTo>
                  <a:pt x="277107" y="97146"/>
                </a:lnTo>
                <a:lnTo>
                  <a:pt x="267144" y="90893"/>
                </a:lnTo>
                <a:lnTo>
                  <a:pt x="253609" y="82484"/>
                </a:lnTo>
                <a:lnTo>
                  <a:pt x="243671" y="76453"/>
                </a:lnTo>
                <a:lnTo>
                  <a:pt x="235157" y="71622"/>
                </a:lnTo>
                <a:lnTo>
                  <a:pt x="225898" y="66814"/>
                </a:lnTo>
                <a:lnTo>
                  <a:pt x="213722" y="60853"/>
                </a:lnTo>
                <a:lnTo>
                  <a:pt x="191889" y="50396"/>
                </a:lnTo>
                <a:lnTo>
                  <a:pt x="181343" y="45527"/>
                </a:lnTo>
                <a:lnTo>
                  <a:pt x="172332" y="41715"/>
                </a:lnTo>
                <a:lnTo>
                  <a:pt x="162567" y="38017"/>
                </a:lnTo>
                <a:lnTo>
                  <a:pt x="149759" y="33489"/>
                </a:lnTo>
                <a:lnTo>
                  <a:pt x="126943" y="25601"/>
                </a:lnTo>
                <a:lnTo>
                  <a:pt x="115897" y="21957"/>
                </a:lnTo>
                <a:lnTo>
                  <a:pt x="106501" y="19192"/>
                </a:lnTo>
                <a:lnTo>
                  <a:pt x="96387" y="16630"/>
                </a:lnTo>
                <a:lnTo>
                  <a:pt x="83181" y="13596"/>
                </a:lnTo>
                <a:lnTo>
                  <a:pt x="59663" y="8490"/>
                </a:lnTo>
                <a:lnTo>
                  <a:pt x="48359" y="6417"/>
                </a:lnTo>
                <a:lnTo>
                  <a:pt x="38794" y="4997"/>
                </a:lnTo>
                <a:lnTo>
                  <a:pt x="28581" y="3663"/>
                </a:lnTo>
                <a:lnTo>
                  <a:pt x="15333" y="1846"/>
                </a:lnTo>
                <a:lnTo>
                  <a:pt x="6527" y="533"/>
                </a:lnTo>
                <a:lnTo>
                  <a:pt x="3378" y="0"/>
                </a:lnTo>
                <a:lnTo>
                  <a:pt x="3200" y="0"/>
                </a:lnTo>
                <a:lnTo>
                  <a:pt x="0" y="17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7" name="object 997"/>
          <p:cNvSpPr/>
          <p:nvPr/>
        </p:nvSpPr>
        <p:spPr>
          <a:xfrm>
            <a:off x="1997849" y="2780844"/>
            <a:ext cx="3378" cy="889"/>
          </a:xfrm>
          <a:custGeom>
            <a:avLst/>
            <a:gdLst/>
            <a:ahLst/>
            <a:cxnLst/>
            <a:rect l="l" t="t" r="r" b="b"/>
            <a:pathLst>
              <a:path w="3378" h="888">
                <a:moveTo>
                  <a:pt x="0" y="0"/>
                </a:moveTo>
                <a:lnTo>
                  <a:pt x="3378" y="88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8" name="object 998"/>
          <p:cNvSpPr/>
          <p:nvPr/>
        </p:nvSpPr>
        <p:spPr>
          <a:xfrm>
            <a:off x="2401189" y="2743714"/>
            <a:ext cx="2247" cy="1066"/>
          </a:xfrm>
          <a:custGeom>
            <a:avLst/>
            <a:gdLst/>
            <a:ahLst/>
            <a:cxnLst/>
            <a:rect l="l" t="t" r="r" b="b"/>
            <a:pathLst>
              <a:path w="2247" h="1066">
                <a:moveTo>
                  <a:pt x="2247" y="0"/>
                </a:moveTo>
                <a:lnTo>
                  <a:pt x="0" y="106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9" name="object 999"/>
          <p:cNvSpPr/>
          <p:nvPr/>
        </p:nvSpPr>
        <p:spPr>
          <a:xfrm>
            <a:off x="2454067" y="2717065"/>
            <a:ext cx="889" cy="533"/>
          </a:xfrm>
          <a:custGeom>
            <a:avLst/>
            <a:gdLst/>
            <a:ahLst/>
            <a:cxnLst/>
            <a:rect l="l" t="t" r="r" b="b"/>
            <a:pathLst>
              <a:path w="888" h="533">
                <a:moveTo>
                  <a:pt x="888" y="0"/>
                </a:moveTo>
                <a:lnTo>
                  <a:pt x="0" y="53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0" name="object 1000"/>
          <p:cNvSpPr/>
          <p:nvPr/>
        </p:nvSpPr>
        <p:spPr>
          <a:xfrm>
            <a:off x="1776670" y="2670575"/>
            <a:ext cx="66560" cy="47853"/>
          </a:xfrm>
          <a:custGeom>
            <a:avLst/>
            <a:gdLst/>
            <a:ahLst/>
            <a:cxnLst/>
            <a:rect l="l" t="t" r="r" b="b"/>
            <a:pathLst>
              <a:path w="66560" h="47853">
                <a:moveTo>
                  <a:pt x="66560" y="47853"/>
                </a:moveTo>
                <a:lnTo>
                  <a:pt x="57734" y="43180"/>
                </a:lnTo>
                <a:lnTo>
                  <a:pt x="0" y="3848"/>
                </a:lnTo>
                <a:lnTo>
                  <a:pt x="355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1" name="object 1001"/>
          <p:cNvSpPr/>
          <p:nvPr/>
        </p:nvSpPr>
        <p:spPr>
          <a:xfrm>
            <a:off x="1769267" y="2611539"/>
            <a:ext cx="711" cy="1295"/>
          </a:xfrm>
          <a:custGeom>
            <a:avLst/>
            <a:gdLst/>
            <a:ahLst/>
            <a:cxnLst/>
            <a:rect l="l" t="t" r="r" b="b"/>
            <a:pathLst>
              <a:path w="711" h="1295">
                <a:moveTo>
                  <a:pt x="0" y="0"/>
                </a:moveTo>
                <a:lnTo>
                  <a:pt x="711" y="129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2" name="object 1002"/>
          <p:cNvSpPr/>
          <p:nvPr/>
        </p:nvSpPr>
        <p:spPr>
          <a:xfrm>
            <a:off x="2132271" y="2637179"/>
            <a:ext cx="952" cy="355"/>
          </a:xfrm>
          <a:custGeom>
            <a:avLst/>
            <a:gdLst/>
            <a:ahLst/>
            <a:cxnLst/>
            <a:rect l="l" t="t" r="r" b="b"/>
            <a:pathLst>
              <a:path w="952" h="355">
                <a:moveTo>
                  <a:pt x="952" y="355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3" name="object 1003"/>
          <p:cNvSpPr/>
          <p:nvPr/>
        </p:nvSpPr>
        <p:spPr>
          <a:xfrm>
            <a:off x="2334453" y="2581160"/>
            <a:ext cx="4673" cy="5448"/>
          </a:xfrm>
          <a:custGeom>
            <a:avLst/>
            <a:gdLst/>
            <a:ahLst/>
            <a:cxnLst/>
            <a:rect l="l" t="t" r="r" b="b"/>
            <a:pathLst>
              <a:path w="4673" h="5448">
                <a:moveTo>
                  <a:pt x="4673" y="0"/>
                </a:moveTo>
                <a:lnTo>
                  <a:pt x="0" y="544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4" name="object 1004"/>
          <p:cNvSpPr/>
          <p:nvPr/>
        </p:nvSpPr>
        <p:spPr>
          <a:xfrm>
            <a:off x="2024739" y="2399239"/>
            <a:ext cx="292" cy="889"/>
          </a:xfrm>
          <a:custGeom>
            <a:avLst/>
            <a:gdLst/>
            <a:ahLst/>
            <a:cxnLst/>
            <a:rect l="l" t="t" r="r" b="b"/>
            <a:pathLst>
              <a:path w="292" h="888">
                <a:moveTo>
                  <a:pt x="292" y="0"/>
                </a:moveTo>
                <a:lnTo>
                  <a:pt x="0" y="88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5" name="object 1005"/>
          <p:cNvSpPr/>
          <p:nvPr/>
        </p:nvSpPr>
        <p:spPr>
          <a:xfrm>
            <a:off x="2296844" y="2619592"/>
            <a:ext cx="177" cy="114"/>
          </a:xfrm>
          <a:custGeom>
            <a:avLst/>
            <a:gdLst/>
            <a:ahLst/>
            <a:cxnLst/>
            <a:rect l="l" t="t" r="r" b="b"/>
            <a:pathLst>
              <a:path w="177" h="114">
                <a:moveTo>
                  <a:pt x="177" y="0"/>
                </a:moveTo>
                <a:lnTo>
                  <a:pt x="0" y="11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6" name="object 1006"/>
          <p:cNvSpPr/>
          <p:nvPr/>
        </p:nvSpPr>
        <p:spPr>
          <a:xfrm>
            <a:off x="2219683" y="2282935"/>
            <a:ext cx="5207" cy="952"/>
          </a:xfrm>
          <a:custGeom>
            <a:avLst/>
            <a:gdLst/>
            <a:ahLst/>
            <a:cxnLst/>
            <a:rect l="l" t="t" r="r" b="b"/>
            <a:pathLst>
              <a:path w="5206" h="952">
                <a:moveTo>
                  <a:pt x="0" y="0"/>
                </a:moveTo>
                <a:lnTo>
                  <a:pt x="5207" y="95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7" name="object 1007"/>
          <p:cNvSpPr/>
          <p:nvPr/>
        </p:nvSpPr>
        <p:spPr>
          <a:xfrm>
            <a:off x="2179354" y="2583828"/>
            <a:ext cx="355" cy="114"/>
          </a:xfrm>
          <a:custGeom>
            <a:avLst/>
            <a:gdLst/>
            <a:ahLst/>
            <a:cxnLst/>
            <a:rect l="l" t="t" r="r" b="b"/>
            <a:pathLst>
              <a:path w="355" h="114">
                <a:moveTo>
                  <a:pt x="355" y="114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8" name="object 1008"/>
          <p:cNvSpPr/>
          <p:nvPr/>
        </p:nvSpPr>
        <p:spPr>
          <a:xfrm>
            <a:off x="2310700" y="2500326"/>
            <a:ext cx="711" cy="2959"/>
          </a:xfrm>
          <a:custGeom>
            <a:avLst/>
            <a:gdLst/>
            <a:ahLst/>
            <a:cxnLst/>
            <a:rect l="l" t="t" r="r" b="b"/>
            <a:pathLst>
              <a:path w="711" h="2959">
                <a:moveTo>
                  <a:pt x="711" y="0"/>
                </a:moveTo>
                <a:lnTo>
                  <a:pt x="0" y="295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9" name="object 1009"/>
          <p:cNvSpPr/>
          <p:nvPr/>
        </p:nvSpPr>
        <p:spPr>
          <a:xfrm>
            <a:off x="2208791" y="2584179"/>
            <a:ext cx="4140" cy="292"/>
          </a:xfrm>
          <a:custGeom>
            <a:avLst/>
            <a:gdLst/>
            <a:ahLst/>
            <a:cxnLst/>
            <a:rect l="l" t="t" r="r" b="b"/>
            <a:pathLst>
              <a:path w="4140" h="292">
                <a:moveTo>
                  <a:pt x="4140" y="0"/>
                </a:moveTo>
                <a:lnTo>
                  <a:pt x="0" y="29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0" name="object 1010"/>
          <p:cNvSpPr/>
          <p:nvPr/>
        </p:nvSpPr>
        <p:spPr>
          <a:xfrm>
            <a:off x="2649903" y="2378981"/>
            <a:ext cx="62115" cy="158000"/>
          </a:xfrm>
          <a:custGeom>
            <a:avLst/>
            <a:gdLst/>
            <a:ahLst/>
            <a:cxnLst/>
            <a:rect l="l" t="t" r="r" b="b"/>
            <a:pathLst>
              <a:path w="62115" h="158000">
                <a:moveTo>
                  <a:pt x="0" y="158000"/>
                </a:moveTo>
                <a:lnTo>
                  <a:pt x="31737" y="107721"/>
                </a:lnTo>
                <a:lnTo>
                  <a:pt x="62115" y="44831"/>
                </a:lnTo>
                <a:lnTo>
                  <a:pt x="46189" y="22796"/>
                </a:lnTo>
                <a:lnTo>
                  <a:pt x="38379" y="0"/>
                </a:lnTo>
                <a:lnTo>
                  <a:pt x="39382" y="302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1" name="object 1011"/>
          <p:cNvSpPr/>
          <p:nvPr/>
        </p:nvSpPr>
        <p:spPr>
          <a:xfrm>
            <a:off x="2086265" y="2412682"/>
            <a:ext cx="2425" cy="6337"/>
          </a:xfrm>
          <a:custGeom>
            <a:avLst/>
            <a:gdLst/>
            <a:ahLst/>
            <a:cxnLst/>
            <a:rect l="l" t="t" r="r" b="b"/>
            <a:pathLst>
              <a:path w="2425" h="6337">
                <a:moveTo>
                  <a:pt x="2425" y="0"/>
                </a:moveTo>
                <a:lnTo>
                  <a:pt x="0" y="633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2" name="object 1012"/>
          <p:cNvSpPr/>
          <p:nvPr/>
        </p:nvSpPr>
        <p:spPr>
          <a:xfrm>
            <a:off x="2367545" y="2531296"/>
            <a:ext cx="952" cy="1892"/>
          </a:xfrm>
          <a:custGeom>
            <a:avLst/>
            <a:gdLst/>
            <a:ahLst/>
            <a:cxnLst/>
            <a:rect l="l" t="t" r="r" b="b"/>
            <a:pathLst>
              <a:path w="952" h="1892">
                <a:moveTo>
                  <a:pt x="952" y="0"/>
                </a:moveTo>
                <a:lnTo>
                  <a:pt x="0" y="189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3" name="object 1013"/>
          <p:cNvSpPr/>
          <p:nvPr/>
        </p:nvSpPr>
        <p:spPr>
          <a:xfrm>
            <a:off x="2018936" y="2512642"/>
            <a:ext cx="114" cy="533"/>
          </a:xfrm>
          <a:custGeom>
            <a:avLst/>
            <a:gdLst/>
            <a:ahLst/>
            <a:cxnLst/>
            <a:rect l="l" t="t" r="r" b="b"/>
            <a:pathLst>
              <a:path w="114" h="533">
                <a:moveTo>
                  <a:pt x="114" y="533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4" name="object 1014"/>
          <p:cNvSpPr/>
          <p:nvPr/>
        </p:nvSpPr>
        <p:spPr>
          <a:xfrm>
            <a:off x="1903989" y="2409602"/>
            <a:ext cx="53530" cy="25933"/>
          </a:xfrm>
          <a:custGeom>
            <a:avLst/>
            <a:gdLst/>
            <a:ahLst/>
            <a:cxnLst/>
            <a:rect l="l" t="t" r="r" b="b"/>
            <a:pathLst>
              <a:path w="53530" h="25933">
                <a:moveTo>
                  <a:pt x="0" y="533"/>
                </a:moveTo>
                <a:lnTo>
                  <a:pt x="533" y="5803"/>
                </a:lnTo>
                <a:lnTo>
                  <a:pt x="4267" y="13982"/>
                </a:lnTo>
                <a:lnTo>
                  <a:pt x="10363" y="20485"/>
                </a:lnTo>
                <a:lnTo>
                  <a:pt x="18300" y="24574"/>
                </a:lnTo>
                <a:lnTo>
                  <a:pt x="27114" y="25933"/>
                </a:lnTo>
                <a:lnTo>
                  <a:pt x="35941" y="24345"/>
                </a:lnTo>
                <a:lnTo>
                  <a:pt x="43700" y="20015"/>
                </a:lnTo>
                <a:lnTo>
                  <a:pt x="49682" y="13322"/>
                </a:lnTo>
                <a:lnTo>
                  <a:pt x="53174" y="5092"/>
                </a:lnTo>
                <a:lnTo>
                  <a:pt x="53530" y="0"/>
                </a:lnTo>
                <a:lnTo>
                  <a:pt x="53416" y="124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5" name="object 1015"/>
          <p:cNvSpPr/>
          <p:nvPr/>
        </p:nvSpPr>
        <p:spPr>
          <a:xfrm>
            <a:off x="1932706" y="2434416"/>
            <a:ext cx="4622" cy="825"/>
          </a:xfrm>
          <a:custGeom>
            <a:avLst/>
            <a:gdLst/>
            <a:ahLst/>
            <a:cxnLst/>
            <a:rect l="l" t="t" r="r" b="b"/>
            <a:pathLst>
              <a:path w="4622" h="825">
                <a:moveTo>
                  <a:pt x="4622" y="0"/>
                </a:moveTo>
                <a:lnTo>
                  <a:pt x="0" y="82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6" name="object 1016"/>
          <p:cNvSpPr/>
          <p:nvPr/>
        </p:nvSpPr>
        <p:spPr>
          <a:xfrm>
            <a:off x="2374417" y="2417544"/>
            <a:ext cx="1600" cy="8343"/>
          </a:xfrm>
          <a:custGeom>
            <a:avLst/>
            <a:gdLst/>
            <a:ahLst/>
            <a:cxnLst/>
            <a:rect l="l" t="t" r="r" b="b"/>
            <a:pathLst>
              <a:path w="1600" h="8343">
                <a:moveTo>
                  <a:pt x="1600" y="8343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7" name="object 1017"/>
          <p:cNvSpPr/>
          <p:nvPr/>
        </p:nvSpPr>
        <p:spPr>
          <a:xfrm>
            <a:off x="2372465" y="2411912"/>
            <a:ext cx="2019" cy="5867"/>
          </a:xfrm>
          <a:custGeom>
            <a:avLst/>
            <a:gdLst/>
            <a:ahLst/>
            <a:cxnLst/>
            <a:rect l="l" t="t" r="r" b="b"/>
            <a:pathLst>
              <a:path w="2019" h="5867">
                <a:moveTo>
                  <a:pt x="0" y="0"/>
                </a:moveTo>
                <a:lnTo>
                  <a:pt x="2019" y="586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8" name="object 1018"/>
          <p:cNvSpPr/>
          <p:nvPr/>
        </p:nvSpPr>
        <p:spPr>
          <a:xfrm>
            <a:off x="1955153" y="2416651"/>
            <a:ext cx="1181" cy="2781"/>
          </a:xfrm>
          <a:custGeom>
            <a:avLst/>
            <a:gdLst/>
            <a:ahLst/>
            <a:cxnLst/>
            <a:rect l="l" t="t" r="r" b="b"/>
            <a:pathLst>
              <a:path w="1181" h="2781">
                <a:moveTo>
                  <a:pt x="0" y="2781"/>
                </a:moveTo>
                <a:lnTo>
                  <a:pt x="118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9" name="object 1019"/>
          <p:cNvSpPr/>
          <p:nvPr/>
        </p:nvSpPr>
        <p:spPr>
          <a:xfrm>
            <a:off x="1903637" y="2399233"/>
            <a:ext cx="1777" cy="13449"/>
          </a:xfrm>
          <a:custGeom>
            <a:avLst/>
            <a:gdLst/>
            <a:ahLst/>
            <a:cxnLst/>
            <a:rect l="l" t="t" r="r" b="b"/>
            <a:pathLst>
              <a:path w="1777" h="13449">
                <a:moveTo>
                  <a:pt x="647" y="13449"/>
                </a:moveTo>
                <a:lnTo>
                  <a:pt x="0" y="7289"/>
                </a:lnTo>
                <a:lnTo>
                  <a:pt x="1777" y="0"/>
                </a:lnTo>
                <a:lnTo>
                  <a:pt x="939" y="344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0" name="object 1020"/>
          <p:cNvSpPr/>
          <p:nvPr/>
        </p:nvSpPr>
        <p:spPr>
          <a:xfrm>
            <a:off x="1923879" y="2381586"/>
            <a:ext cx="33883" cy="28016"/>
          </a:xfrm>
          <a:custGeom>
            <a:avLst/>
            <a:gdLst/>
            <a:ahLst/>
            <a:cxnLst/>
            <a:rect l="l" t="t" r="r" b="b"/>
            <a:pathLst>
              <a:path w="33883" h="28016">
                <a:moveTo>
                  <a:pt x="33642" y="28016"/>
                </a:moveTo>
                <a:lnTo>
                  <a:pt x="33883" y="24231"/>
                </a:lnTo>
                <a:lnTo>
                  <a:pt x="31572" y="15582"/>
                </a:lnTo>
                <a:lnTo>
                  <a:pt x="26593" y="8178"/>
                </a:lnTo>
                <a:lnTo>
                  <a:pt x="19494" y="2794"/>
                </a:lnTo>
                <a:lnTo>
                  <a:pt x="10960" y="0"/>
                </a:lnTo>
                <a:lnTo>
                  <a:pt x="2019" y="127"/>
                </a:lnTo>
                <a:lnTo>
                  <a:pt x="0" y="838"/>
                </a:lnTo>
                <a:lnTo>
                  <a:pt x="1549" y="30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1" name="object 1021"/>
          <p:cNvSpPr/>
          <p:nvPr/>
        </p:nvSpPr>
        <p:spPr>
          <a:xfrm>
            <a:off x="2072408" y="2324981"/>
            <a:ext cx="6096" cy="5270"/>
          </a:xfrm>
          <a:custGeom>
            <a:avLst/>
            <a:gdLst/>
            <a:ahLst/>
            <a:cxnLst/>
            <a:rect l="l" t="t" r="r" b="b"/>
            <a:pathLst>
              <a:path w="6095" h="5270">
                <a:moveTo>
                  <a:pt x="6095" y="0"/>
                </a:moveTo>
                <a:lnTo>
                  <a:pt x="0" y="527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2" name="object 1022"/>
          <p:cNvSpPr/>
          <p:nvPr/>
        </p:nvSpPr>
        <p:spPr>
          <a:xfrm>
            <a:off x="1905410" y="2394565"/>
            <a:ext cx="2425" cy="4673"/>
          </a:xfrm>
          <a:custGeom>
            <a:avLst/>
            <a:gdLst/>
            <a:ahLst/>
            <a:cxnLst/>
            <a:rect l="l" t="t" r="r" b="b"/>
            <a:pathLst>
              <a:path w="2425" h="4673">
                <a:moveTo>
                  <a:pt x="0" y="4673"/>
                </a:moveTo>
                <a:lnTo>
                  <a:pt x="355" y="3251"/>
                </a:lnTo>
                <a:lnTo>
                  <a:pt x="2425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3" name="object 1023"/>
          <p:cNvSpPr/>
          <p:nvPr/>
        </p:nvSpPr>
        <p:spPr>
          <a:xfrm>
            <a:off x="2098695" y="2396279"/>
            <a:ext cx="241" cy="355"/>
          </a:xfrm>
          <a:custGeom>
            <a:avLst/>
            <a:gdLst/>
            <a:ahLst/>
            <a:cxnLst/>
            <a:rect l="l" t="t" r="r" b="b"/>
            <a:pathLst>
              <a:path w="241" h="355">
                <a:moveTo>
                  <a:pt x="241" y="0"/>
                </a:moveTo>
                <a:lnTo>
                  <a:pt x="0" y="35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4" name="object 1024"/>
          <p:cNvSpPr/>
          <p:nvPr/>
        </p:nvSpPr>
        <p:spPr>
          <a:xfrm>
            <a:off x="1905765" y="2385741"/>
            <a:ext cx="10477" cy="12077"/>
          </a:xfrm>
          <a:custGeom>
            <a:avLst/>
            <a:gdLst/>
            <a:ahLst/>
            <a:cxnLst/>
            <a:rect l="l" t="t" r="r" b="b"/>
            <a:pathLst>
              <a:path w="10477" h="12077">
                <a:moveTo>
                  <a:pt x="0" y="12077"/>
                </a:moveTo>
                <a:lnTo>
                  <a:pt x="4737" y="4559"/>
                </a:lnTo>
                <a:lnTo>
                  <a:pt x="10477" y="0"/>
                </a:lnTo>
                <a:lnTo>
                  <a:pt x="8001" y="195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5" name="object 1025"/>
          <p:cNvSpPr/>
          <p:nvPr/>
        </p:nvSpPr>
        <p:spPr>
          <a:xfrm>
            <a:off x="2700239" y="2311596"/>
            <a:ext cx="177" cy="292"/>
          </a:xfrm>
          <a:custGeom>
            <a:avLst/>
            <a:gdLst/>
            <a:ahLst/>
            <a:cxnLst/>
            <a:rect l="l" t="t" r="r" b="b"/>
            <a:pathLst>
              <a:path w="177" h="292">
                <a:moveTo>
                  <a:pt x="177" y="0"/>
                </a:moveTo>
                <a:lnTo>
                  <a:pt x="0" y="29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6" name="object 1026"/>
          <p:cNvSpPr/>
          <p:nvPr/>
        </p:nvSpPr>
        <p:spPr>
          <a:xfrm>
            <a:off x="1916248" y="2382423"/>
            <a:ext cx="7645" cy="3314"/>
          </a:xfrm>
          <a:custGeom>
            <a:avLst/>
            <a:gdLst/>
            <a:ahLst/>
            <a:cxnLst/>
            <a:rect l="l" t="t" r="r" b="b"/>
            <a:pathLst>
              <a:path w="7645" h="3314">
                <a:moveTo>
                  <a:pt x="0" y="3314"/>
                </a:moveTo>
                <a:lnTo>
                  <a:pt x="1244" y="2311"/>
                </a:lnTo>
                <a:lnTo>
                  <a:pt x="7645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7" name="object 1027"/>
          <p:cNvSpPr/>
          <p:nvPr/>
        </p:nvSpPr>
        <p:spPr>
          <a:xfrm>
            <a:off x="2687038" y="2368447"/>
            <a:ext cx="114" cy="3848"/>
          </a:xfrm>
          <a:custGeom>
            <a:avLst/>
            <a:gdLst/>
            <a:ahLst/>
            <a:cxnLst/>
            <a:rect l="l" t="t" r="r" b="b"/>
            <a:pathLst>
              <a:path w="114" h="3848">
                <a:moveTo>
                  <a:pt x="114" y="3848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8" name="object 1028"/>
          <p:cNvSpPr/>
          <p:nvPr/>
        </p:nvSpPr>
        <p:spPr>
          <a:xfrm>
            <a:off x="2753003" y="2222475"/>
            <a:ext cx="3606" cy="48437"/>
          </a:xfrm>
          <a:custGeom>
            <a:avLst/>
            <a:gdLst/>
            <a:ahLst/>
            <a:cxnLst/>
            <a:rect l="l" t="t" r="r" b="b"/>
            <a:pathLst>
              <a:path w="3606" h="48437">
                <a:moveTo>
                  <a:pt x="0" y="48437"/>
                </a:moveTo>
                <a:lnTo>
                  <a:pt x="3606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9" name="object 1029"/>
          <p:cNvSpPr/>
          <p:nvPr/>
        </p:nvSpPr>
        <p:spPr>
          <a:xfrm>
            <a:off x="2729962" y="2280922"/>
            <a:ext cx="596" cy="292"/>
          </a:xfrm>
          <a:custGeom>
            <a:avLst/>
            <a:gdLst/>
            <a:ahLst/>
            <a:cxnLst/>
            <a:rect l="l" t="t" r="r" b="b"/>
            <a:pathLst>
              <a:path w="596" h="292">
                <a:moveTo>
                  <a:pt x="596" y="0"/>
                </a:moveTo>
                <a:lnTo>
                  <a:pt x="0" y="29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0" name="object 1030"/>
          <p:cNvSpPr/>
          <p:nvPr/>
        </p:nvSpPr>
        <p:spPr>
          <a:xfrm>
            <a:off x="1541039" y="2143180"/>
            <a:ext cx="177" cy="2070"/>
          </a:xfrm>
          <a:custGeom>
            <a:avLst/>
            <a:gdLst/>
            <a:ahLst/>
            <a:cxnLst/>
            <a:rect l="l" t="t" r="r" b="b"/>
            <a:pathLst>
              <a:path w="177" h="2070">
                <a:moveTo>
                  <a:pt x="177" y="0"/>
                </a:moveTo>
                <a:lnTo>
                  <a:pt x="0" y="207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1" name="object 1031"/>
          <p:cNvSpPr/>
          <p:nvPr/>
        </p:nvSpPr>
        <p:spPr>
          <a:xfrm>
            <a:off x="2756383" y="2156626"/>
            <a:ext cx="1765" cy="67386"/>
          </a:xfrm>
          <a:custGeom>
            <a:avLst/>
            <a:gdLst/>
            <a:ahLst/>
            <a:cxnLst/>
            <a:rect l="l" t="t" r="r" b="b"/>
            <a:pathLst>
              <a:path w="1765" h="67386">
                <a:moveTo>
                  <a:pt x="114" y="67386"/>
                </a:moveTo>
                <a:lnTo>
                  <a:pt x="1765" y="44996"/>
                </a:lnTo>
                <a:lnTo>
                  <a:pt x="0" y="0"/>
                </a:lnTo>
                <a:lnTo>
                  <a:pt x="114" y="289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2" name="object 1032"/>
          <p:cNvSpPr/>
          <p:nvPr/>
        </p:nvSpPr>
        <p:spPr>
          <a:xfrm>
            <a:off x="2725822" y="1994898"/>
            <a:ext cx="241" cy="533"/>
          </a:xfrm>
          <a:custGeom>
            <a:avLst/>
            <a:gdLst/>
            <a:ahLst/>
            <a:cxnLst/>
            <a:rect l="l" t="t" r="r" b="b"/>
            <a:pathLst>
              <a:path w="241" h="533">
                <a:moveTo>
                  <a:pt x="0" y="0"/>
                </a:moveTo>
                <a:lnTo>
                  <a:pt x="241" y="53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3" name="object 1033"/>
          <p:cNvSpPr/>
          <p:nvPr/>
        </p:nvSpPr>
        <p:spPr>
          <a:xfrm>
            <a:off x="1635907" y="1860122"/>
            <a:ext cx="774" cy="1295"/>
          </a:xfrm>
          <a:custGeom>
            <a:avLst/>
            <a:gdLst/>
            <a:ahLst/>
            <a:cxnLst/>
            <a:rect l="l" t="t" r="r" b="b"/>
            <a:pathLst>
              <a:path w="774" h="1295">
                <a:moveTo>
                  <a:pt x="0" y="1295"/>
                </a:moveTo>
                <a:lnTo>
                  <a:pt x="77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4" name="object 1034"/>
          <p:cNvSpPr/>
          <p:nvPr/>
        </p:nvSpPr>
        <p:spPr>
          <a:xfrm>
            <a:off x="2727476" y="2000163"/>
            <a:ext cx="419" cy="1485"/>
          </a:xfrm>
          <a:custGeom>
            <a:avLst/>
            <a:gdLst/>
            <a:ahLst/>
            <a:cxnLst/>
            <a:rect l="l" t="t" r="r" b="b"/>
            <a:pathLst>
              <a:path w="419" h="1485">
                <a:moveTo>
                  <a:pt x="419" y="1485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5" name="object 1035"/>
          <p:cNvSpPr/>
          <p:nvPr/>
        </p:nvSpPr>
        <p:spPr>
          <a:xfrm>
            <a:off x="2365181" y="1984479"/>
            <a:ext cx="25044" cy="15925"/>
          </a:xfrm>
          <a:custGeom>
            <a:avLst/>
            <a:gdLst/>
            <a:ahLst/>
            <a:cxnLst/>
            <a:rect l="l" t="t" r="r" b="b"/>
            <a:pathLst>
              <a:path w="25044" h="15925">
                <a:moveTo>
                  <a:pt x="0" y="15748"/>
                </a:moveTo>
                <a:lnTo>
                  <a:pt x="1130" y="15925"/>
                </a:lnTo>
                <a:lnTo>
                  <a:pt x="9893" y="14325"/>
                </a:lnTo>
                <a:lnTo>
                  <a:pt x="17703" y="9944"/>
                </a:lnTo>
                <a:lnTo>
                  <a:pt x="23685" y="3314"/>
                </a:lnTo>
                <a:lnTo>
                  <a:pt x="2504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6" name="object 1036"/>
          <p:cNvSpPr/>
          <p:nvPr/>
        </p:nvSpPr>
        <p:spPr>
          <a:xfrm>
            <a:off x="2338837" y="1955166"/>
            <a:ext cx="27470" cy="45237"/>
          </a:xfrm>
          <a:custGeom>
            <a:avLst/>
            <a:gdLst/>
            <a:ahLst/>
            <a:cxnLst/>
            <a:rect l="l" t="t" r="r" b="b"/>
            <a:pathLst>
              <a:path w="27470" h="45237">
                <a:moveTo>
                  <a:pt x="27470" y="45237"/>
                </a:moveTo>
                <a:lnTo>
                  <a:pt x="18592" y="43878"/>
                </a:lnTo>
                <a:lnTo>
                  <a:pt x="15278" y="42164"/>
                </a:lnTo>
                <a:lnTo>
                  <a:pt x="10718" y="39725"/>
                </a:lnTo>
                <a:lnTo>
                  <a:pt x="4546" y="33274"/>
                </a:lnTo>
                <a:lnTo>
                  <a:pt x="825" y="25107"/>
                </a:lnTo>
                <a:lnTo>
                  <a:pt x="0" y="16217"/>
                </a:lnTo>
                <a:lnTo>
                  <a:pt x="2070" y="7518"/>
                </a:lnTo>
                <a:lnTo>
                  <a:pt x="6858" y="0"/>
                </a:lnTo>
                <a:lnTo>
                  <a:pt x="3187" y="580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7" name="object 1037"/>
          <p:cNvSpPr/>
          <p:nvPr/>
        </p:nvSpPr>
        <p:spPr>
          <a:xfrm>
            <a:off x="2341963" y="1985300"/>
            <a:ext cx="1308" cy="2844"/>
          </a:xfrm>
          <a:custGeom>
            <a:avLst/>
            <a:gdLst/>
            <a:ahLst/>
            <a:cxnLst/>
            <a:rect l="l" t="t" r="r" b="b"/>
            <a:pathLst>
              <a:path w="1308" h="2844">
                <a:moveTo>
                  <a:pt x="1308" y="2844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8" name="object 1038"/>
          <p:cNvSpPr/>
          <p:nvPr/>
        </p:nvSpPr>
        <p:spPr>
          <a:xfrm>
            <a:off x="2343390" y="1988442"/>
            <a:ext cx="1003" cy="1066"/>
          </a:xfrm>
          <a:custGeom>
            <a:avLst/>
            <a:gdLst/>
            <a:ahLst/>
            <a:cxnLst/>
            <a:rect l="l" t="t" r="r" b="b"/>
            <a:pathLst>
              <a:path w="1003" h="1066">
                <a:moveTo>
                  <a:pt x="0" y="0"/>
                </a:moveTo>
                <a:lnTo>
                  <a:pt x="1003" y="106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9" name="object 1039"/>
          <p:cNvSpPr/>
          <p:nvPr/>
        </p:nvSpPr>
        <p:spPr>
          <a:xfrm>
            <a:off x="1571713" y="1988802"/>
            <a:ext cx="2019" cy="6096"/>
          </a:xfrm>
          <a:custGeom>
            <a:avLst/>
            <a:gdLst/>
            <a:ahLst/>
            <a:cxnLst/>
            <a:rect l="l" t="t" r="r" b="b"/>
            <a:pathLst>
              <a:path w="2019" h="6095">
                <a:moveTo>
                  <a:pt x="0" y="6096"/>
                </a:moveTo>
                <a:lnTo>
                  <a:pt x="2019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0" name="object 1040"/>
          <p:cNvSpPr/>
          <p:nvPr/>
        </p:nvSpPr>
        <p:spPr>
          <a:xfrm>
            <a:off x="2388870" y="1970619"/>
            <a:ext cx="4089" cy="17170"/>
          </a:xfrm>
          <a:custGeom>
            <a:avLst/>
            <a:gdLst/>
            <a:ahLst/>
            <a:cxnLst/>
            <a:rect l="l" t="t" r="r" b="b"/>
            <a:pathLst>
              <a:path w="4089" h="17170">
                <a:moveTo>
                  <a:pt x="0" y="17170"/>
                </a:moveTo>
                <a:lnTo>
                  <a:pt x="3429" y="8940"/>
                </a:lnTo>
                <a:lnTo>
                  <a:pt x="4089" y="0"/>
                </a:lnTo>
                <a:lnTo>
                  <a:pt x="3848" y="307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1" name="object 1041"/>
          <p:cNvSpPr/>
          <p:nvPr/>
        </p:nvSpPr>
        <p:spPr>
          <a:xfrm>
            <a:off x="2387747" y="1957702"/>
            <a:ext cx="5207" cy="12915"/>
          </a:xfrm>
          <a:custGeom>
            <a:avLst/>
            <a:gdLst/>
            <a:ahLst/>
            <a:cxnLst/>
            <a:rect l="l" t="t" r="r" b="b"/>
            <a:pathLst>
              <a:path w="5206" h="12915">
                <a:moveTo>
                  <a:pt x="5206" y="12915"/>
                </a:moveTo>
                <a:lnTo>
                  <a:pt x="2832" y="4330"/>
                </a:lnTo>
                <a:lnTo>
                  <a:pt x="0" y="0"/>
                </a:lnTo>
                <a:lnTo>
                  <a:pt x="761" y="119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2" name="object 1042"/>
          <p:cNvSpPr/>
          <p:nvPr/>
        </p:nvSpPr>
        <p:spPr>
          <a:xfrm>
            <a:off x="2338834" y="1968131"/>
            <a:ext cx="762" cy="4914"/>
          </a:xfrm>
          <a:custGeom>
            <a:avLst/>
            <a:gdLst/>
            <a:ahLst/>
            <a:cxnLst/>
            <a:rect l="l" t="t" r="r" b="b"/>
            <a:pathLst>
              <a:path w="762" h="4914">
                <a:moveTo>
                  <a:pt x="114" y="4914"/>
                </a:moveTo>
                <a:lnTo>
                  <a:pt x="0" y="3251"/>
                </a:lnTo>
                <a:lnTo>
                  <a:pt x="76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3" name="object 1043"/>
          <p:cNvSpPr/>
          <p:nvPr/>
        </p:nvSpPr>
        <p:spPr>
          <a:xfrm>
            <a:off x="2361036" y="1946393"/>
            <a:ext cx="26708" cy="11315"/>
          </a:xfrm>
          <a:custGeom>
            <a:avLst/>
            <a:gdLst/>
            <a:ahLst/>
            <a:cxnLst/>
            <a:rect l="l" t="t" r="r" b="b"/>
            <a:pathLst>
              <a:path w="26708" h="11315">
                <a:moveTo>
                  <a:pt x="26708" y="11315"/>
                </a:moveTo>
                <a:lnTo>
                  <a:pt x="24574" y="8178"/>
                </a:lnTo>
                <a:lnTo>
                  <a:pt x="17475" y="2793"/>
                </a:lnTo>
                <a:lnTo>
                  <a:pt x="8940" y="0"/>
                </a:lnTo>
                <a:lnTo>
                  <a:pt x="0" y="126"/>
                </a:lnTo>
                <a:lnTo>
                  <a:pt x="5740" y="6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4" name="object 1044"/>
          <p:cNvSpPr/>
          <p:nvPr/>
        </p:nvSpPr>
        <p:spPr>
          <a:xfrm>
            <a:off x="2381468" y="1951427"/>
            <a:ext cx="4025" cy="3022"/>
          </a:xfrm>
          <a:custGeom>
            <a:avLst/>
            <a:gdLst/>
            <a:ahLst/>
            <a:cxnLst/>
            <a:rect l="l" t="t" r="r" b="b"/>
            <a:pathLst>
              <a:path w="4025" h="3022">
                <a:moveTo>
                  <a:pt x="4025" y="3022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5" name="object 1045"/>
          <p:cNvSpPr/>
          <p:nvPr/>
        </p:nvSpPr>
        <p:spPr>
          <a:xfrm>
            <a:off x="2345698" y="1946513"/>
            <a:ext cx="15341" cy="8648"/>
          </a:xfrm>
          <a:custGeom>
            <a:avLst/>
            <a:gdLst/>
            <a:ahLst/>
            <a:cxnLst/>
            <a:rect l="l" t="t" r="r" b="b"/>
            <a:pathLst>
              <a:path w="15341" h="8648">
                <a:moveTo>
                  <a:pt x="0" y="8648"/>
                </a:moveTo>
                <a:lnTo>
                  <a:pt x="6921" y="3022"/>
                </a:lnTo>
                <a:lnTo>
                  <a:pt x="1534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6" name="object 1046"/>
          <p:cNvSpPr/>
          <p:nvPr/>
        </p:nvSpPr>
        <p:spPr>
          <a:xfrm>
            <a:off x="2671281" y="1877645"/>
            <a:ext cx="1422" cy="2717"/>
          </a:xfrm>
          <a:custGeom>
            <a:avLst/>
            <a:gdLst/>
            <a:ahLst/>
            <a:cxnLst/>
            <a:rect l="l" t="t" r="r" b="b"/>
            <a:pathLst>
              <a:path w="1422" h="2717">
                <a:moveTo>
                  <a:pt x="0" y="0"/>
                </a:moveTo>
                <a:lnTo>
                  <a:pt x="1422" y="271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7" name="object 1047"/>
          <p:cNvSpPr/>
          <p:nvPr/>
        </p:nvSpPr>
        <p:spPr>
          <a:xfrm>
            <a:off x="2052631" y="1631000"/>
            <a:ext cx="1003" cy="1600"/>
          </a:xfrm>
          <a:custGeom>
            <a:avLst/>
            <a:gdLst/>
            <a:ahLst/>
            <a:cxnLst/>
            <a:rect l="l" t="t" r="r" b="b"/>
            <a:pathLst>
              <a:path w="1003" h="1600">
                <a:moveTo>
                  <a:pt x="1003" y="0"/>
                </a:moveTo>
                <a:lnTo>
                  <a:pt x="0" y="160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8" name="object 1048"/>
          <p:cNvSpPr/>
          <p:nvPr/>
        </p:nvSpPr>
        <p:spPr>
          <a:xfrm>
            <a:off x="2522164" y="1709530"/>
            <a:ext cx="13449" cy="10591"/>
          </a:xfrm>
          <a:custGeom>
            <a:avLst/>
            <a:gdLst/>
            <a:ahLst/>
            <a:cxnLst/>
            <a:rect l="l" t="t" r="r" b="b"/>
            <a:pathLst>
              <a:path w="13449" h="10591">
                <a:moveTo>
                  <a:pt x="13449" y="10591"/>
                </a:moveTo>
                <a:lnTo>
                  <a:pt x="7823" y="5499"/>
                </a:lnTo>
                <a:lnTo>
                  <a:pt x="0" y="0"/>
                </a:lnTo>
                <a:lnTo>
                  <a:pt x="1371" y="93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9" name="object 1049"/>
          <p:cNvSpPr/>
          <p:nvPr/>
        </p:nvSpPr>
        <p:spPr>
          <a:xfrm>
            <a:off x="2206240" y="1583980"/>
            <a:ext cx="5803" cy="292"/>
          </a:xfrm>
          <a:custGeom>
            <a:avLst/>
            <a:gdLst/>
            <a:ahLst/>
            <a:cxnLst/>
            <a:rect l="l" t="t" r="r" b="b"/>
            <a:pathLst>
              <a:path w="5803" h="292">
                <a:moveTo>
                  <a:pt x="0" y="0"/>
                </a:moveTo>
                <a:lnTo>
                  <a:pt x="5803" y="29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0" name="object 1050"/>
          <p:cNvSpPr/>
          <p:nvPr/>
        </p:nvSpPr>
        <p:spPr>
          <a:xfrm>
            <a:off x="1979907" y="1664749"/>
            <a:ext cx="1955" cy="241"/>
          </a:xfrm>
          <a:custGeom>
            <a:avLst/>
            <a:gdLst/>
            <a:ahLst/>
            <a:cxnLst/>
            <a:rect l="l" t="t" r="r" b="b"/>
            <a:pathLst>
              <a:path w="1955" h="241">
                <a:moveTo>
                  <a:pt x="0" y="241"/>
                </a:moveTo>
                <a:lnTo>
                  <a:pt x="1955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1" name="object 1051"/>
          <p:cNvSpPr/>
          <p:nvPr/>
        </p:nvSpPr>
        <p:spPr>
          <a:xfrm>
            <a:off x="1972500" y="1663623"/>
            <a:ext cx="5156" cy="952"/>
          </a:xfrm>
          <a:custGeom>
            <a:avLst/>
            <a:gdLst/>
            <a:ahLst/>
            <a:cxnLst/>
            <a:rect l="l" t="t" r="r" b="b"/>
            <a:pathLst>
              <a:path w="5156" h="952">
                <a:moveTo>
                  <a:pt x="5156" y="952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2" name="object 1052"/>
          <p:cNvSpPr/>
          <p:nvPr/>
        </p:nvSpPr>
        <p:spPr>
          <a:xfrm>
            <a:off x="1935849" y="1651247"/>
            <a:ext cx="177" cy="63"/>
          </a:xfrm>
          <a:custGeom>
            <a:avLst/>
            <a:gdLst/>
            <a:ahLst/>
            <a:cxnLst/>
            <a:rect l="l" t="t" r="r" b="b"/>
            <a:pathLst>
              <a:path w="177" h="63">
                <a:moveTo>
                  <a:pt x="177" y="63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3" name="object 1053"/>
          <p:cNvSpPr/>
          <p:nvPr/>
        </p:nvSpPr>
        <p:spPr>
          <a:xfrm>
            <a:off x="2053634" y="1580898"/>
            <a:ext cx="152603" cy="50101"/>
          </a:xfrm>
          <a:custGeom>
            <a:avLst/>
            <a:gdLst/>
            <a:ahLst/>
            <a:cxnLst/>
            <a:rect l="l" t="t" r="r" b="b"/>
            <a:pathLst>
              <a:path w="152603" h="50101">
                <a:moveTo>
                  <a:pt x="0" y="50101"/>
                </a:moveTo>
                <a:lnTo>
                  <a:pt x="12788" y="30378"/>
                </a:lnTo>
                <a:lnTo>
                  <a:pt x="20307" y="4559"/>
                </a:lnTo>
                <a:lnTo>
                  <a:pt x="89662" y="0"/>
                </a:lnTo>
                <a:lnTo>
                  <a:pt x="152603" y="308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4" name="object 1054"/>
          <p:cNvSpPr/>
          <p:nvPr/>
        </p:nvSpPr>
        <p:spPr>
          <a:xfrm>
            <a:off x="2365354" y="1621650"/>
            <a:ext cx="2197" cy="939"/>
          </a:xfrm>
          <a:custGeom>
            <a:avLst/>
            <a:gdLst/>
            <a:ahLst/>
            <a:cxnLst/>
            <a:rect l="l" t="t" r="r" b="b"/>
            <a:pathLst>
              <a:path w="2197" h="939">
                <a:moveTo>
                  <a:pt x="2197" y="939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5" name="object 1055"/>
          <p:cNvSpPr/>
          <p:nvPr/>
        </p:nvSpPr>
        <p:spPr>
          <a:xfrm>
            <a:off x="2072466" y="1588594"/>
            <a:ext cx="533" cy="2019"/>
          </a:xfrm>
          <a:custGeom>
            <a:avLst/>
            <a:gdLst/>
            <a:ahLst/>
            <a:cxnLst/>
            <a:rect l="l" t="t" r="r" b="b"/>
            <a:pathLst>
              <a:path w="533" h="2019">
                <a:moveTo>
                  <a:pt x="0" y="2019"/>
                </a:moveTo>
                <a:lnTo>
                  <a:pt x="533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6" name="object 1056"/>
          <p:cNvSpPr/>
          <p:nvPr/>
        </p:nvSpPr>
        <p:spPr>
          <a:xfrm>
            <a:off x="2227740" y="1586762"/>
            <a:ext cx="5384" cy="889"/>
          </a:xfrm>
          <a:custGeom>
            <a:avLst/>
            <a:gdLst/>
            <a:ahLst/>
            <a:cxnLst/>
            <a:rect l="l" t="t" r="r" b="b"/>
            <a:pathLst>
              <a:path w="5384" h="888">
                <a:moveTo>
                  <a:pt x="5384" y="889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7" name="object 1057"/>
          <p:cNvSpPr/>
          <p:nvPr/>
        </p:nvSpPr>
        <p:spPr>
          <a:xfrm>
            <a:off x="1960299" y="2642688"/>
            <a:ext cx="2374" cy="3073"/>
          </a:xfrm>
          <a:custGeom>
            <a:avLst/>
            <a:gdLst/>
            <a:ahLst/>
            <a:cxnLst/>
            <a:rect l="l" t="t" r="r" b="b"/>
            <a:pathLst>
              <a:path w="2374" h="3073">
                <a:moveTo>
                  <a:pt x="2374" y="0"/>
                </a:moveTo>
                <a:lnTo>
                  <a:pt x="2082" y="596"/>
                </a:lnTo>
                <a:lnTo>
                  <a:pt x="1727" y="1130"/>
                </a:lnTo>
                <a:lnTo>
                  <a:pt x="1422" y="1651"/>
                </a:lnTo>
                <a:lnTo>
                  <a:pt x="952" y="2197"/>
                </a:lnTo>
                <a:lnTo>
                  <a:pt x="533" y="2667"/>
                </a:lnTo>
                <a:lnTo>
                  <a:pt x="0" y="307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8" name="object 1058"/>
          <p:cNvSpPr/>
          <p:nvPr/>
        </p:nvSpPr>
        <p:spPr>
          <a:xfrm>
            <a:off x="1951777" y="2646472"/>
            <a:ext cx="7454" cy="1016"/>
          </a:xfrm>
          <a:custGeom>
            <a:avLst/>
            <a:gdLst/>
            <a:ahLst/>
            <a:cxnLst/>
            <a:rect l="l" t="t" r="r" b="b"/>
            <a:pathLst>
              <a:path w="7454" h="1016">
                <a:moveTo>
                  <a:pt x="0" y="63"/>
                </a:moveTo>
                <a:lnTo>
                  <a:pt x="1181" y="546"/>
                </a:lnTo>
                <a:lnTo>
                  <a:pt x="2425" y="888"/>
                </a:lnTo>
                <a:lnTo>
                  <a:pt x="3022" y="1015"/>
                </a:lnTo>
                <a:lnTo>
                  <a:pt x="3733" y="952"/>
                </a:lnTo>
                <a:lnTo>
                  <a:pt x="4381" y="952"/>
                </a:lnTo>
                <a:lnTo>
                  <a:pt x="5029" y="838"/>
                </a:lnTo>
                <a:lnTo>
                  <a:pt x="6273" y="546"/>
                </a:lnTo>
                <a:lnTo>
                  <a:pt x="745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9" name="object 1059"/>
          <p:cNvSpPr/>
          <p:nvPr/>
        </p:nvSpPr>
        <p:spPr>
          <a:xfrm>
            <a:off x="1952962" y="2647007"/>
            <a:ext cx="5092" cy="419"/>
          </a:xfrm>
          <a:custGeom>
            <a:avLst/>
            <a:gdLst/>
            <a:ahLst/>
            <a:cxnLst/>
            <a:rect l="l" t="t" r="r" b="b"/>
            <a:pathLst>
              <a:path w="5092" h="419">
                <a:moveTo>
                  <a:pt x="0" y="63"/>
                </a:moveTo>
                <a:lnTo>
                  <a:pt x="596" y="304"/>
                </a:lnTo>
                <a:lnTo>
                  <a:pt x="1244" y="355"/>
                </a:lnTo>
                <a:lnTo>
                  <a:pt x="2552" y="419"/>
                </a:lnTo>
                <a:lnTo>
                  <a:pt x="3848" y="304"/>
                </a:lnTo>
                <a:lnTo>
                  <a:pt x="4445" y="241"/>
                </a:lnTo>
                <a:lnTo>
                  <a:pt x="5092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0" name="object 1060"/>
          <p:cNvSpPr/>
          <p:nvPr/>
        </p:nvSpPr>
        <p:spPr>
          <a:xfrm>
            <a:off x="1962669" y="2638897"/>
            <a:ext cx="660" cy="3784"/>
          </a:xfrm>
          <a:custGeom>
            <a:avLst/>
            <a:gdLst/>
            <a:ahLst/>
            <a:cxnLst/>
            <a:rect l="l" t="t" r="r" b="b"/>
            <a:pathLst>
              <a:path w="660" h="3784">
                <a:moveTo>
                  <a:pt x="596" y="0"/>
                </a:moveTo>
                <a:lnTo>
                  <a:pt x="660" y="596"/>
                </a:lnTo>
                <a:lnTo>
                  <a:pt x="596" y="1308"/>
                </a:lnTo>
                <a:lnTo>
                  <a:pt x="533" y="1892"/>
                </a:lnTo>
                <a:lnTo>
                  <a:pt x="419" y="2552"/>
                </a:lnTo>
                <a:lnTo>
                  <a:pt x="241" y="3200"/>
                </a:lnTo>
                <a:lnTo>
                  <a:pt x="0" y="378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1" name="object 1061"/>
          <p:cNvSpPr/>
          <p:nvPr/>
        </p:nvSpPr>
        <p:spPr>
          <a:xfrm>
            <a:off x="1961964" y="2635225"/>
            <a:ext cx="1308" cy="3670"/>
          </a:xfrm>
          <a:custGeom>
            <a:avLst/>
            <a:gdLst/>
            <a:ahLst/>
            <a:cxnLst/>
            <a:rect l="l" t="t" r="r" b="b"/>
            <a:pathLst>
              <a:path w="1308" h="3670">
                <a:moveTo>
                  <a:pt x="0" y="0"/>
                </a:moveTo>
                <a:lnTo>
                  <a:pt x="355" y="533"/>
                </a:lnTo>
                <a:lnTo>
                  <a:pt x="647" y="1181"/>
                </a:lnTo>
                <a:lnTo>
                  <a:pt x="889" y="1714"/>
                </a:lnTo>
                <a:lnTo>
                  <a:pt x="1066" y="2374"/>
                </a:lnTo>
                <a:lnTo>
                  <a:pt x="1244" y="3022"/>
                </a:lnTo>
                <a:lnTo>
                  <a:pt x="1308" y="367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2" name="object 1062"/>
          <p:cNvSpPr/>
          <p:nvPr/>
        </p:nvSpPr>
        <p:spPr>
          <a:xfrm>
            <a:off x="1948817" y="2631851"/>
            <a:ext cx="5270" cy="3492"/>
          </a:xfrm>
          <a:custGeom>
            <a:avLst/>
            <a:gdLst/>
            <a:ahLst/>
            <a:cxnLst/>
            <a:rect l="l" t="t" r="r" b="b"/>
            <a:pathLst>
              <a:path w="5270" h="3492">
                <a:moveTo>
                  <a:pt x="5270" y="0"/>
                </a:moveTo>
                <a:lnTo>
                  <a:pt x="4622" y="114"/>
                </a:lnTo>
                <a:lnTo>
                  <a:pt x="4025" y="355"/>
                </a:lnTo>
                <a:lnTo>
                  <a:pt x="3428" y="596"/>
                </a:lnTo>
                <a:lnTo>
                  <a:pt x="2844" y="889"/>
                </a:lnTo>
                <a:lnTo>
                  <a:pt x="2247" y="1181"/>
                </a:lnTo>
                <a:lnTo>
                  <a:pt x="1777" y="1600"/>
                </a:lnTo>
                <a:lnTo>
                  <a:pt x="825" y="2489"/>
                </a:lnTo>
                <a:lnTo>
                  <a:pt x="0" y="349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3" name="object 1063"/>
          <p:cNvSpPr/>
          <p:nvPr/>
        </p:nvSpPr>
        <p:spPr>
          <a:xfrm>
            <a:off x="1947632" y="2637770"/>
            <a:ext cx="2070" cy="7226"/>
          </a:xfrm>
          <a:custGeom>
            <a:avLst/>
            <a:gdLst/>
            <a:ahLst/>
            <a:cxnLst/>
            <a:rect l="l" t="t" r="r" b="b"/>
            <a:pathLst>
              <a:path w="2070" h="7226">
                <a:moveTo>
                  <a:pt x="177" y="0"/>
                </a:moveTo>
                <a:lnTo>
                  <a:pt x="0" y="1244"/>
                </a:lnTo>
                <a:lnTo>
                  <a:pt x="0" y="2552"/>
                </a:lnTo>
                <a:lnTo>
                  <a:pt x="0" y="3136"/>
                </a:lnTo>
                <a:lnTo>
                  <a:pt x="241" y="3848"/>
                </a:lnTo>
                <a:lnTo>
                  <a:pt x="419" y="4445"/>
                </a:lnTo>
                <a:lnTo>
                  <a:pt x="647" y="5029"/>
                </a:lnTo>
                <a:lnTo>
                  <a:pt x="1244" y="6159"/>
                </a:lnTo>
                <a:lnTo>
                  <a:pt x="2070" y="722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4" name="object 1064"/>
          <p:cNvSpPr/>
          <p:nvPr/>
        </p:nvSpPr>
        <p:spPr>
          <a:xfrm>
            <a:off x="1947510" y="2639018"/>
            <a:ext cx="4267" cy="7518"/>
          </a:xfrm>
          <a:custGeom>
            <a:avLst/>
            <a:gdLst/>
            <a:ahLst/>
            <a:cxnLst/>
            <a:rect l="l" t="t" r="r" b="b"/>
            <a:pathLst>
              <a:path w="4267" h="7518">
                <a:moveTo>
                  <a:pt x="4267" y="7518"/>
                </a:moveTo>
                <a:lnTo>
                  <a:pt x="3670" y="7226"/>
                </a:lnTo>
                <a:lnTo>
                  <a:pt x="3200" y="6807"/>
                </a:lnTo>
                <a:lnTo>
                  <a:pt x="2667" y="6451"/>
                </a:lnTo>
                <a:lnTo>
                  <a:pt x="2197" y="5981"/>
                </a:lnTo>
                <a:lnTo>
                  <a:pt x="1778" y="5499"/>
                </a:lnTo>
                <a:lnTo>
                  <a:pt x="1422" y="4914"/>
                </a:lnTo>
                <a:lnTo>
                  <a:pt x="1066" y="4381"/>
                </a:lnTo>
                <a:lnTo>
                  <a:pt x="774" y="3784"/>
                </a:lnTo>
                <a:lnTo>
                  <a:pt x="355" y="2603"/>
                </a:lnTo>
                <a:lnTo>
                  <a:pt x="127" y="1295"/>
                </a:lnTo>
                <a:lnTo>
                  <a:pt x="0" y="711"/>
                </a:lnTo>
                <a:lnTo>
                  <a:pt x="127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5" name="object 1065"/>
          <p:cNvSpPr/>
          <p:nvPr/>
        </p:nvSpPr>
        <p:spPr>
          <a:xfrm>
            <a:off x="2013657" y="2635996"/>
            <a:ext cx="4978" cy="952"/>
          </a:xfrm>
          <a:custGeom>
            <a:avLst/>
            <a:gdLst/>
            <a:ahLst/>
            <a:cxnLst/>
            <a:rect l="l" t="t" r="r" b="b"/>
            <a:pathLst>
              <a:path w="4978" h="952">
                <a:moveTo>
                  <a:pt x="4978" y="0"/>
                </a:moveTo>
                <a:lnTo>
                  <a:pt x="4444" y="292"/>
                </a:lnTo>
                <a:lnTo>
                  <a:pt x="3797" y="533"/>
                </a:lnTo>
                <a:lnTo>
                  <a:pt x="3200" y="711"/>
                </a:lnTo>
                <a:lnTo>
                  <a:pt x="2552" y="825"/>
                </a:lnTo>
                <a:lnTo>
                  <a:pt x="1308" y="952"/>
                </a:lnTo>
                <a:lnTo>
                  <a:pt x="0" y="88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6" name="object 1066"/>
          <p:cNvSpPr/>
          <p:nvPr/>
        </p:nvSpPr>
        <p:spPr>
          <a:xfrm>
            <a:off x="2011174" y="2635992"/>
            <a:ext cx="7454" cy="1016"/>
          </a:xfrm>
          <a:custGeom>
            <a:avLst/>
            <a:gdLst/>
            <a:ahLst/>
            <a:cxnLst/>
            <a:rect l="l" t="t" r="r" b="b"/>
            <a:pathLst>
              <a:path w="7454" h="1016">
                <a:moveTo>
                  <a:pt x="0" y="63"/>
                </a:moveTo>
                <a:lnTo>
                  <a:pt x="596" y="355"/>
                </a:lnTo>
                <a:lnTo>
                  <a:pt x="1244" y="596"/>
                </a:lnTo>
                <a:lnTo>
                  <a:pt x="1828" y="774"/>
                </a:lnTo>
                <a:lnTo>
                  <a:pt x="2489" y="888"/>
                </a:lnTo>
                <a:lnTo>
                  <a:pt x="3073" y="952"/>
                </a:lnTo>
                <a:lnTo>
                  <a:pt x="3733" y="952"/>
                </a:lnTo>
                <a:lnTo>
                  <a:pt x="4381" y="952"/>
                </a:lnTo>
                <a:lnTo>
                  <a:pt x="5029" y="838"/>
                </a:lnTo>
                <a:lnTo>
                  <a:pt x="6273" y="533"/>
                </a:lnTo>
                <a:lnTo>
                  <a:pt x="745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7" name="object 1067"/>
          <p:cNvSpPr/>
          <p:nvPr/>
        </p:nvSpPr>
        <p:spPr>
          <a:xfrm>
            <a:off x="2007262" y="2631141"/>
            <a:ext cx="3911" cy="4914"/>
          </a:xfrm>
          <a:custGeom>
            <a:avLst/>
            <a:gdLst/>
            <a:ahLst/>
            <a:cxnLst/>
            <a:rect l="l" t="t" r="r" b="b"/>
            <a:pathLst>
              <a:path w="3911" h="4914">
                <a:moveTo>
                  <a:pt x="3911" y="4914"/>
                </a:moveTo>
                <a:lnTo>
                  <a:pt x="2844" y="4254"/>
                </a:lnTo>
                <a:lnTo>
                  <a:pt x="1892" y="3378"/>
                </a:lnTo>
                <a:lnTo>
                  <a:pt x="1422" y="2959"/>
                </a:lnTo>
                <a:lnTo>
                  <a:pt x="1066" y="2311"/>
                </a:lnTo>
                <a:lnTo>
                  <a:pt x="711" y="1828"/>
                </a:lnTo>
                <a:lnTo>
                  <a:pt x="419" y="1181"/>
                </a:lnTo>
                <a:lnTo>
                  <a:pt x="177" y="596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8" name="object 1068"/>
          <p:cNvSpPr/>
          <p:nvPr/>
        </p:nvSpPr>
        <p:spPr>
          <a:xfrm>
            <a:off x="2006974" y="2627290"/>
            <a:ext cx="711" cy="5029"/>
          </a:xfrm>
          <a:custGeom>
            <a:avLst/>
            <a:gdLst/>
            <a:ahLst/>
            <a:cxnLst/>
            <a:rect l="l" t="t" r="r" b="b"/>
            <a:pathLst>
              <a:path w="711" h="5029">
                <a:moveTo>
                  <a:pt x="292" y="0"/>
                </a:moveTo>
                <a:lnTo>
                  <a:pt x="114" y="596"/>
                </a:lnTo>
                <a:lnTo>
                  <a:pt x="50" y="1244"/>
                </a:lnTo>
                <a:lnTo>
                  <a:pt x="0" y="1892"/>
                </a:lnTo>
                <a:lnTo>
                  <a:pt x="50" y="2552"/>
                </a:lnTo>
                <a:lnTo>
                  <a:pt x="292" y="3784"/>
                </a:lnTo>
                <a:lnTo>
                  <a:pt x="711" y="502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9" name="object 1069"/>
          <p:cNvSpPr/>
          <p:nvPr/>
        </p:nvSpPr>
        <p:spPr>
          <a:xfrm>
            <a:off x="1957936" y="2632147"/>
            <a:ext cx="4025" cy="3073"/>
          </a:xfrm>
          <a:custGeom>
            <a:avLst/>
            <a:gdLst/>
            <a:ahLst/>
            <a:cxnLst/>
            <a:rect l="l" t="t" r="r" b="b"/>
            <a:pathLst>
              <a:path w="4025" h="3073">
                <a:moveTo>
                  <a:pt x="0" y="0"/>
                </a:moveTo>
                <a:lnTo>
                  <a:pt x="596" y="241"/>
                </a:lnTo>
                <a:lnTo>
                  <a:pt x="1181" y="533"/>
                </a:lnTo>
                <a:lnTo>
                  <a:pt x="1714" y="825"/>
                </a:lnTo>
                <a:lnTo>
                  <a:pt x="2247" y="1244"/>
                </a:lnTo>
                <a:lnTo>
                  <a:pt x="2781" y="1600"/>
                </a:lnTo>
                <a:lnTo>
                  <a:pt x="3251" y="2070"/>
                </a:lnTo>
                <a:lnTo>
                  <a:pt x="3670" y="2552"/>
                </a:lnTo>
                <a:lnTo>
                  <a:pt x="4025" y="307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0" name="object 1070"/>
          <p:cNvSpPr/>
          <p:nvPr/>
        </p:nvSpPr>
        <p:spPr>
          <a:xfrm>
            <a:off x="1947636" y="2631728"/>
            <a:ext cx="10299" cy="7289"/>
          </a:xfrm>
          <a:custGeom>
            <a:avLst/>
            <a:gdLst/>
            <a:ahLst/>
            <a:cxnLst/>
            <a:rect l="l" t="t" r="r" b="b"/>
            <a:pathLst>
              <a:path w="10299" h="7289">
                <a:moveTo>
                  <a:pt x="10299" y="419"/>
                </a:moveTo>
                <a:lnTo>
                  <a:pt x="9055" y="127"/>
                </a:lnTo>
                <a:lnTo>
                  <a:pt x="7747" y="0"/>
                </a:lnTo>
                <a:lnTo>
                  <a:pt x="7099" y="0"/>
                </a:lnTo>
                <a:lnTo>
                  <a:pt x="6451" y="127"/>
                </a:lnTo>
                <a:lnTo>
                  <a:pt x="5803" y="241"/>
                </a:lnTo>
                <a:lnTo>
                  <a:pt x="5207" y="482"/>
                </a:lnTo>
                <a:lnTo>
                  <a:pt x="4025" y="1016"/>
                </a:lnTo>
                <a:lnTo>
                  <a:pt x="2959" y="1714"/>
                </a:lnTo>
                <a:lnTo>
                  <a:pt x="2425" y="2082"/>
                </a:lnTo>
                <a:lnTo>
                  <a:pt x="2006" y="2616"/>
                </a:lnTo>
                <a:lnTo>
                  <a:pt x="1536" y="3086"/>
                </a:lnTo>
                <a:lnTo>
                  <a:pt x="1181" y="3619"/>
                </a:lnTo>
                <a:lnTo>
                  <a:pt x="825" y="4203"/>
                </a:lnTo>
                <a:lnTo>
                  <a:pt x="584" y="4800"/>
                </a:lnTo>
                <a:lnTo>
                  <a:pt x="355" y="5397"/>
                </a:lnTo>
                <a:lnTo>
                  <a:pt x="177" y="6045"/>
                </a:lnTo>
                <a:lnTo>
                  <a:pt x="50" y="6642"/>
                </a:lnTo>
                <a:lnTo>
                  <a:pt x="0" y="728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1" name="object 1071"/>
          <p:cNvSpPr/>
          <p:nvPr/>
        </p:nvSpPr>
        <p:spPr>
          <a:xfrm>
            <a:off x="2020703" y="2625928"/>
            <a:ext cx="2019" cy="8470"/>
          </a:xfrm>
          <a:custGeom>
            <a:avLst/>
            <a:gdLst/>
            <a:ahLst/>
            <a:cxnLst/>
            <a:rect l="l" t="t" r="r" b="b"/>
            <a:pathLst>
              <a:path w="2019" h="8470">
                <a:moveTo>
                  <a:pt x="1308" y="0"/>
                </a:moveTo>
                <a:lnTo>
                  <a:pt x="1549" y="533"/>
                </a:lnTo>
                <a:lnTo>
                  <a:pt x="1727" y="1181"/>
                </a:lnTo>
                <a:lnTo>
                  <a:pt x="1905" y="1841"/>
                </a:lnTo>
                <a:lnTo>
                  <a:pt x="1955" y="2489"/>
                </a:lnTo>
                <a:lnTo>
                  <a:pt x="2019" y="3136"/>
                </a:lnTo>
                <a:lnTo>
                  <a:pt x="1955" y="3784"/>
                </a:lnTo>
                <a:lnTo>
                  <a:pt x="1955" y="4381"/>
                </a:lnTo>
                <a:lnTo>
                  <a:pt x="1778" y="5029"/>
                </a:lnTo>
                <a:lnTo>
                  <a:pt x="1600" y="5689"/>
                </a:lnTo>
                <a:lnTo>
                  <a:pt x="1371" y="6273"/>
                </a:lnTo>
                <a:lnTo>
                  <a:pt x="774" y="7404"/>
                </a:lnTo>
                <a:lnTo>
                  <a:pt x="0" y="847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2" name="object 1072"/>
          <p:cNvSpPr/>
          <p:nvPr/>
        </p:nvSpPr>
        <p:spPr>
          <a:xfrm>
            <a:off x="2020708" y="2629722"/>
            <a:ext cx="1955" cy="4673"/>
          </a:xfrm>
          <a:custGeom>
            <a:avLst/>
            <a:gdLst/>
            <a:ahLst/>
            <a:cxnLst/>
            <a:rect l="l" t="t" r="r" b="b"/>
            <a:pathLst>
              <a:path w="1955" h="4673">
                <a:moveTo>
                  <a:pt x="0" y="4673"/>
                </a:moveTo>
                <a:lnTo>
                  <a:pt x="419" y="4203"/>
                </a:lnTo>
                <a:lnTo>
                  <a:pt x="774" y="3606"/>
                </a:lnTo>
                <a:lnTo>
                  <a:pt x="1130" y="3073"/>
                </a:lnTo>
                <a:lnTo>
                  <a:pt x="1358" y="2476"/>
                </a:lnTo>
                <a:lnTo>
                  <a:pt x="1778" y="1295"/>
                </a:lnTo>
                <a:lnTo>
                  <a:pt x="1955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3" name="object 1073"/>
          <p:cNvSpPr/>
          <p:nvPr/>
        </p:nvSpPr>
        <p:spPr>
          <a:xfrm>
            <a:off x="2014194" y="2628056"/>
            <a:ext cx="1003" cy="241"/>
          </a:xfrm>
          <a:custGeom>
            <a:avLst/>
            <a:gdLst/>
            <a:ahLst/>
            <a:cxnLst/>
            <a:rect l="l" t="t" r="r" b="b"/>
            <a:pathLst>
              <a:path w="1003" h="241">
                <a:moveTo>
                  <a:pt x="0" y="241"/>
                </a:moveTo>
                <a:lnTo>
                  <a:pt x="292" y="63"/>
                </a:lnTo>
                <a:lnTo>
                  <a:pt x="419" y="0"/>
                </a:lnTo>
                <a:lnTo>
                  <a:pt x="647" y="0"/>
                </a:lnTo>
                <a:lnTo>
                  <a:pt x="825" y="0"/>
                </a:lnTo>
                <a:lnTo>
                  <a:pt x="1003" y="6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4" name="object 1074"/>
          <p:cNvSpPr/>
          <p:nvPr/>
        </p:nvSpPr>
        <p:spPr>
          <a:xfrm>
            <a:off x="2007614" y="2622967"/>
            <a:ext cx="2374" cy="3073"/>
          </a:xfrm>
          <a:custGeom>
            <a:avLst/>
            <a:gdLst/>
            <a:ahLst/>
            <a:cxnLst/>
            <a:rect l="l" t="t" r="r" b="b"/>
            <a:pathLst>
              <a:path w="2374" h="3073">
                <a:moveTo>
                  <a:pt x="2374" y="0"/>
                </a:moveTo>
                <a:lnTo>
                  <a:pt x="1905" y="419"/>
                </a:lnTo>
                <a:lnTo>
                  <a:pt x="1422" y="889"/>
                </a:lnTo>
                <a:lnTo>
                  <a:pt x="1016" y="1358"/>
                </a:lnTo>
                <a:lnTo>
                  <a:pt x="660" y="1955"/>
                </a:lnTo>
                <a:lnTo>
                  <a:pt x="304" y="2489"/>
                </a:lnTo>
                <a:lnTo>
                  <a:pt x="0" y="307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5" name="object 1075"/>
          <p:cNvSpPr/>
          <p:nvPr/>
        </p:nvSpPr>
        <p:spPr>
          <a:xfrm>
            <a:off x="1959239" y="2642693"/>
            <a:ext cx="3441" cy="3784"/>
          </a:xfrm>
          <a:custGeom>
            <a:avLst/>
            <a:gdLst/>
            <a:ahLst/>
            <a:cxnLst/>
            <a:rect l="l" t="t" r="r" b="b"/>
            <a:pathLst>
              <a:path w="3441" h="3784">
                <a:moveTo>
                  <a:pt x="1066" y="3073"/>
                </a:moveTo>
                <a:lnTo>
                  <a:pt x="0" y="3784"/>
                </a:lnTo>
                <a:lnTo>
                  <a:pt x="2019" y="2184"/>
                </a:lnTo>
                <a:lnTo>
                  <a:pt x="344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6" name="object 1076"/>
          <p:cNvSpPr/>
          <p:nvPr/>
        </p:nvSpPr>
        <p:spPr>
          <a:xfrm>
            <a:off x="1951781" y="2646537"/>
            <a:ext cx="1181" cy="533"/>
          </a:xfrm>
          <a:custGeom>
            <a:avLst/>
            <a:gdLst/>
            <a:ahLst/>
            <a:cxnLst/>
            <a:rect l="l" t="t" r="r" b="b"/>
            <a:pathLst>
              <a:path w="1181" h="533">
                <a:moveTo>
                  <a:pt x="1181" y="533"/>
                </a:moveTo>
                <a:lnTo>
                  <a:pt x="1181" y="533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7" name="object 1077"/>
          <p:cNvSpPr/>
          <p:nvPr/>
        </p:nvSpPr>
        <p:spPr>
          <a:xfrm>
            <a:off x="1957994" y="2646476"/>
            <a:ext cx="1244" cy="533"/>
          </a:xfrm>
          <a:custGeom>
            <a:avLst/>
            <a:gdLst/>
            <a:ahLst/>
            <a:cxnLst/>
            <a:rect l="l" t="t" r="r" b="b"/>
            <a:pathLst>
              <a:path w="1244" h="533">
                <a:moveTo>
                  <a:pt x="1244" y="0"/>
                </a:moveTo>
                <a:lnTo>
                  <a:pt x="63" y="533"/>
                </a:lnTo>
                <a:lnTo>
                  <a:pt x="0" y="53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8" name="object 1078"/>
          <p:cNvSpPr/>
          <p:nvPr/>
        </p:nvSpPr>
        <p:spPr>
          <a:xfrm>
            <a:off x="1962023" y="2643812"/>
            <a:ext cx="63" cy="0"/>
          </a:xfrm>
          <a:custGeom>
            <a:avLst/>
            <a:gdLst/>
            <a:ahLst/>
            <a:cxnLst/>
            <a:rect l="l" t="t" r="r" b="b"/>
            <a:pathLst>
              <a:path w="63">
                <a:moveTo>
                  <a:pt x="0" y="0"/>
                </a:moveTo>
                <a:lnTo>
                  <a:pt x="63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9" name="object 1079"/>
          <p:cNvSpPr/>
          <p:nvPr/>
        </p:nvSpPr>
        <p:spPr>
          <a:xfrm>
            <a:off x="1962023" y="2643812"/>
            <a:ext cx="63" cy="0"/>
          </a:xfrm>
          <a:custGeom>
            <a:avLst/>
            <a:gdLst/>
            <a:ahLst/>
            <a:cxnLst/>
            <a:rect l="l" t="t" r="r" b="b"/>
            <a:pathLst>
              <a:path w="63">
                <a:moveTo>
                  <a:pt x="0" y="0"/>
                </a:moveTo>
                <a:lnTo>
                  <a:pt x="63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0" name="object 1080"/>
          <p:cNvSpPr/>
          <p:nvPr/>
        </p:nvSpPr>
        <p:spPr>
          <a:xfrm>
            <a:off x="1961963" y="2635220"/>
            <a:ext cx="1308" cy="7467"/>
          </a:xfrm>
          <a:custGeom>
            <a:avLst/>
            <a:gdLst/>
            <a:ahLst/>
            <a:cxnLst/>
            <a:rect l="l" t="t" r="r" b="b"/>
            <a:pathLst>
              <a:path w="1308" h="7467">
                <a:moveTo>
                  <a:pt x="711" y="7467"/>
                </a:moveTo>
                <a:lnTo>
                  <a:pt x="1308" y="4978"/>
                </a:lnTo>
                <a:lnTo>
                  <a:pt x="1181" y="3682"/>
                </a:lnTo>
                <a:lnTo>
                  <a:pt x="1066" y="2374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1" name="object 1081"/>
          <p:cNvSpPr/>
          <p:nvPr/>
        </p:nvSpPr>
        <p:spPr>
          <a:xfrm>
            <a:off x="1954091" y="2631851"/>
            <a:ext cx="292" cy="0"/>
          </a:xfrm>
          <a:custGeom>
            <a:avLst/>
            <a:gdLst/>
            <a:ahLst/>
            <a:cxnLst/>
            <a:rect l="l" t="t" r="r" b="b"/>
            <a:pathLst>
              <a:path w="292">
                <a:moveTo>
                  <a:pt x="292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2" name="object 1082"/>
          <p:cNvSpPr/>
          <p:nvPr/>
        </p:nvSpPr>
        <p:spPr>
          <a:xfrm>
            <a:off x="1947814" y="2635343"/>
            <a:ext cx="1003" cy="2425"/>
          </a:xfrm>
          <a:custGeom>
            <a:avLst/>
            <a:gdLst/>
            <a:ahLst/>
            <a:cxnLst/>
            <a:rect l="l" t="t" r="r" b="b"/>
            <a:pathLst>
              <a:path w="1003" h="2425">
                <a:moveTo>
                  <a:pt x="1003" y="0"/>
                </a:moveTo>
                <a:lnTo>
                  <a:pt x="0" y="242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3" name="object 1083"/>
          <p:cNvSpPr/>
          <p:nvPr/>
        </p:nvSpPr>
        <p:spPr>
          <a:xfrm>
            <a:off x="1949705" y="2644998"/>
            <a:ext cx="2070" cy="1536"/>
          </a:xfrm>
          <a:custGeom>
            <a:avLst/>
            <a:gdLst/>
            <a:ahLst/>
            <a:cxnLst/>
            <a:rect l="l" t="t" r="r" b="b"/>
            <a:pathLst>
              <a:path w="2070" h="1536">
                <a:moveTo>
                  <a:pt x="0" y="0"/>
                </a:moveTo>
                <a:lnTo>
                  <a:pt x="2070" y="153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4" name="object 1084"/>
          <p:cNvSpPr/>
          <p:nvPr/>
        </p:nvSpPr>
        <p:spPr>
          <a:xfrm>
            <a:off x="2018630" y="2634395"/>
            <a:ext cx="2082" cy="1600"/>
          </a:xfrm>
          <a:custGeom>
            <a:avLst/>
            <a:gdLst/>
            <a:ahLst/>
            <a:cxnLst/>
            <a:rect l="l" t="t" r="r" b="b"/>
            <a:pathLst>
              <a:path w="2082" h="1600">
                <a:moveTo>
                  <a:pt x="1130" y="889"/>
                </a:moveTo>
                <a:lnTo>
                  <a:pt x="2082" y="0"/>
                </a:lnTo>
                <a:lnTo>
                  <a:pt x="0" y="1600"/>
                </a:lnTo>
                <a:lnTo>
                  <a:pt x="1130" y="88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5" name="object 1085"/>
          <p:cNvSpPr/>
          <p:nvPr/>
        </p:nvSpPr>
        <p:spPr>
          <a:xfrm>
            <a:off x="2011173" y="2636058"/>
            <a:ext cx="2489" cy="825"/>
          </a:xfrm>
          <a:custGeom>
            <a:avLst/>
            <a:gdLst/>
            <a:ahLst/>
            <a:cxnLst/>
            <a:rect l="l" t="t" r="r" b="b"/>
            <a:pathLst>
              <a:path w="2489" h="825">
                <a:moveTo>
                  <a:pt x="2489" y="825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6" name="object 1086"/>
          <p:cNvSpPr/>
          <p:nvPr/>
        </p:nvSpPr>
        <p:spPr>
          <a:xfrm>
            <a:off x="2019761" y="263528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7" name="object 1087"/>
          <p:cNvSpPr/>
          <p:nvPr/>
        </p:nvSpPr>
        <p:spPr>
          <a:xfrm>
            <a:off x="2010107" y="2635343"/>
            <a:ext cx="1066" cy="711"/>
          </a:xfrm>
          <a:custGeom>
            <a:avLst/>
            <a:gdLst/>
            <a:ahLst/>
            <a:cxnLst/>
            <a:rect l="l" t="t" r="r" b="b"/>
            <a:pathLst>
              <a:path w="1066" h="711">
                <a:moveTo>
                  <a:pt x="0" y="0"/>
                </a:moveTo>
                <a:lnTo>
                  <a:pt x="1066" y="71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8" name="object 1088"/>
          <p:cNvSpPr/>
          <p:nvPr/>
        </p:nvSpPr>
        <p:spPr>
          <a:xfrm>
            <a:off x="2007266" y="26311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9" name="object 1089"/>
          <p:cNvSpPr/>
          <p:nvPr/>
        </p:nvSpPr>
        <p:spPr>
          <a:xfrm>
            <a:off x="2007025" y="2627290"/>
            <a:ext cx="241" cy="3848"/>
          </a:xfrm>
          <a:custGeom>
            <a:avLst/>
            <a:gdLst/>
            <a:ahLst/>
            <a:cxnLst/>
            <a:rect l="l" t="t" r="r" b="b"/>
            <a:pathLst>
              <a:path w="241" h="3848">
                <a:moveTo>
                  <a:pt x="241" y="3848"/>
                </a:moveTo>
                <a:lnTo>
                  <a:pt x="0" y="2552"/>
                </a:lnTo>
                <a:lnTo>
                  <a:pt x="24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0" name="object 1090"/>
          <p:cNvSpPr/>
          <p:nvPr/>
        </p:nvSpPr>
        <p:spPr>
          <a:xfrm>
            <a:off x="2010107" y="263534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1" name="object 1091"/>
          <p:cNvSpPr/>
          <p:nvPr/>
        </p:nvSpPr>
        <p:spPr>
          <a:xfrm>
            <a:off x="2007680" y="2632323"/>
            <a:ext cx="2425" cy="3022"/>
          </a:xfrm>
          <a:custGeom>
            <a:avLst/>
            <a:gdLst/>
            <a:ahLst/>
            <a:cxnLst/>
            <a:rect l="l" t="t" r="r" b="b"/>
            <a:pathLst>
              <a:path w="2425" h="3022">
                <a:moveTo>
                  <a:pt x="0" y="0"/>
                </a:moveTo>
                <a:lnTo>
                  <a:pt x="1485" y="2197"/>
                </a:lnTo>
                <a:lnTo>
                  <a:pt x="2425" y="302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2" name="object 1092"/>
          <p:cNvSpPr/>
          <p:nvPr/>
        </p:nvSpPr>
        <p:spPr>
          <a:xfrm>
            <a:off x="1957938" y="2632152"/>
            <a:ext cx="4025" cy="3073"/>
          </a:xfrm>
          <a:custGeom>
            <a:avLst/>
            <a:gdLst/>
            <a:ahLst/>
            <a:cxnLst/>
            <a:rect l="l" t="t" r="r" b="b"/>
            <a:pathLst>
              <a:path w="4025" h="3073">
                <a:moveTo>
                  <a:pt x="4025" y="3073"/>
                </a:moveTo>
                <a:lnTo>
                  <a:pt x="2247" y="1231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3" name="object 1093"/>
          <p:cNvSpPr/>
          <p:nvPr/>
        </p:nvSpPr>
        <p:spPr>
          <a:xfrm>
            <a:off x="1947632" y="26390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4" name="object 1094"/>
          <p:cNvSpPr/>
          <p:nvPr/>
        </p:nvSpPr>
        <p:spPr>
          <a:xfrm>
            <a:off x="1954383" y="2638543"/>
            <a:ext cx="2133" cy="2133"/>
          </a:xfrm>
          <a:custGeom>
            <a:avLst/>
            <a:gdLst/>
            <a:ahLst/>
            <a:cxnLst/>
            <a:rect l="l" t="t" r="r" b="b"/>
            <a:pathLst>
              <a:path w="2133" h="2133">
                <a:moveTo>
                  <a:pt x="888" y="0"/>
                </a:moveTo>
                <a:lnTo>
                  <a:pt x="1066" y="0"/>
                </a:lnTo>
                <a:lnTo>
                  <a:pt x="1422" y="63"/>
                </a:lnTo>
                <a:lnTo>
                  <a:pt x="1714" y="177"/>
                </a:lnTo>
                <a:lnTo>
                  <a:pt x="1955" y="469"/>
                </a:lnTo>
                <a:lnTo>
                  <a:pt x="2133" y="774"/>
                </a:lnTo>
                <a:lnTo>
                  <a:pt x="2133" y="1130"/>
                </a:lnTo>
                <a:lnTo>
                  <a:pt x="2070" y="1473"/>
                </a:lnTo>
                <a:lnTo>
                  <a:pt x="1841" y="1778"/>
                </a:lnTo>
                <a:lnTo>
                  <a:pt x="1600" y="2019"/>
                </a:lnTo>
                <a:lnTo>
                  <a:pt x="1244" y="2133"/>
                </a:lnTo>
                <a:lnTo>
                  <a:pt x="888" y="2133"/>
                </a:lnTo>
                <a:lnTo>
                  <a:pt x="533" y="2019"/>
                </a:lnTo>
                <a:lnTo>
                  <a:pt x="292" y="1778"/>
                </a:lnTo>
                <a:lnTo>
                  <a:pt x="63" y="1473"/>
                </a:lnTo>
                <a:lnTo>
                  <a:pt x="0" y="1181"/>
                </a:lnTo>
                <a:lnTo>
                  <a:pt x="0" y="825"/>
                </a:lnTo>
                <a:lnTo>
                  <a:pt x="114" y="469"/>
                </a:lnTo>
                <a:lnTo>
                  <a:pt x="419" y="241"/>
                </a:lnTo>
                <a:lnTo>
                  <a:pt x="711" y="63"/>
                </a:lnTo>
                <a:lnTo>
                  <a:pt x="888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5" name="object 1095"/>
          <p:cNvSpPr/>
          <p:nvPr/>
        </p:nvSpPr>
        <p:spPr>
          <a:xfrm>
            <a:off x="1955391" y="2631733"/>
            <a:ext cx="2552" cy="419"/>
          </a:xfrm>
          <a:custGeom>
            <a:avLst/>
            <a:gdLst/>
            <a:ahLst/>
            <a:cxnLst/>
            <a:rect l="l" t="t" r="r" b="b"/>
            <a:pathLst>
              <a:path w="2552" h="419">
                <a:moveTo>
                  <a:pt x="0" y="0"/>
                </a:moveTo>
                <a:lnTo>
                  <a:pt x="1308" y="114"/>
                </a:lnTo>
                <a:lnTo>
                  <a:pt x="2552" y="41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6" name="object 1096"/>
          <p:cNvSpPr/>
          <p:nvPr/>
        </p:nvSpPr>
        <p:spPr>
          <a:xfrm>
            <a:off x="2021354" y="2624804"/>
            <a:ext cx="1308" cy="4914"/>
          </a:xfrm>
          <a:custGeom>
            <a:avLst/>
            <a:gdLst/>
            <a:ahLst/>
            <a:cxnLst/>
            <a:rect l="l" t="t" r="r" b="b"/>
            <a:pathLst>
              <a:path w="1308" h="4914">
                <a:moveTo>
                  <a:pt x="1308" y="4914"/>
                </a:moveTo>
                <a:lnTo>
                  <a:pt x="1066" y="2311"/>
                </a:lnTo>
                <a:lnTo>
                  <a:pt x="0" y="0"/>
                </a:lnTo>
                <a:lnTo>
                  <a:pt x="660" y="113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7" name="object 1097"/>
          <p:cNvSpPr/>
          <p:nvPr/>
        </p:nvSpPr>
        <p:spPr>
          <a:xfrm>
            <a:off x="2013774" y="2628292"/>
            <a:ext cx="2197" cy="1905"/>
          </a:xfrm>
          <a:custGeom>
            <a:avLst/>
            <a:gdLst/>
            <a:ahLst/>
            <a:cxnLst/>
            <a:rect l="l" t="t" r="r" b="b"/>
            <a:pathLst>
              <a:path w="2197" h="1905">
                <a:moveTo>
                  <a:pt x="1841" y="63"/>
                </a:moveTo>
                <a:lnTo>
                  <a:pt x="1955" y="241"/>
                </a:lnTo>
                <a:lnTo>
                  <a:pt x="2133" y="533"/>
                </a:lnTo>
                <a:lnTo>
                  <a:pt x="2197" y="888"/>
                </a:lnTo>
                <a:lnTo>
                  <a:pt x="2082" y="1244"/>
                </a:lnTo>
                <a:lnTo>
                  <a:pt x="1905" y="1549"/>
                </a:lnTo>
                <a:lnTo>
                  <a:pt x="1600" y="1777"/>
                </a:lnTo>
                <a:lnTo>
                  <a:pt x="1244" y="1904"/>
                </a:lnTo>
                <a:lnTo>
                  <a:pt x="889" y="1904"/>
                </a:lnTo>
                <a:lnTo>
                  <a:pt x="596" y="1777"/>
                </a:lnTo>
                <a:lnTo>
                  <a:pt x="304" y="1600"/>
                </a:lnTo>
                <a:lnTo>
                  <a:pt x="127" y="1244"/>
                </a:lnTo>
                <a:lnTo>
                  <a:pt x="0" y="952"/>
                </a:lnTo>
                <a:lnTo>
                  <a:pt x="0" y="596"/>
                </a:lnTo>
                <a:lnTo>
                  <a:pt x="177" y="241"/>
                </a:lnTo>
                <a:lnTo>
                  <a:pt x="419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8" name="object 1098"/>
          <p:cNvSpPr/>
          <p:nvPr/>
        </p:nvSpPr>
        <p:spPr>
          <a:xfrm>
            <a:off x="2015201" y="2628120"/>
            <a:ext cx="419" cy="241"/>
          </a:xfrm>
          <a:custGeom>
            <a:avLst/>
            <a:gdLst/>
            <a:ahLst/>
            <a:cxnLst/>
            <a:rect l="l" t="t" r="r" b="b"/>
            <a:pathLst>
              <a:path w="419" h="241">
                <a:moveTo>
                  <a:pt x="0" y="0"/>
                </a:moveTo>
                <a:lnTo>
                  <a:pt x="292" y="114"/>
                </a:lnTo>
                <a:lnTo>
                  <a:pt x="419" y="24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9" name="object 1099"/>
          <p:cNvSpPr/>
          <p:nvPr/>
        </p:nvSpPr>
        <p:spPr>
          <a:xfrm>
            <a:off x="2019637" y="2622911"/>
            <a:ext cx="1727" cy="1892"/>
          </a:xfrm>
          <a:custGeom>
            <a:avLst/>
            <a:gdLst/>
            <a:ahLst/>
            <a:cxnLst/>
            <a:rect l="l" t="t" r="r" b="b"/>
            <a:pathLst>
              <a:path w="1727" h="1892">
                <a:moveTo>
                  <a:pt x="952" y="825"/>
                </a:moveTo>
                <a:lnTo>
                  <a:pt x="1727" y="1892"/>
                </a:lnTo>
                <a:lnTo>
                  <a:pt x="0" y="0"/>
                </a:lnTo>
                <a:lnTo>
                  <a:pt x="952" y="82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0" name="object 1100"/>
          <p:cNvSpPr/>
          <p:nvPr/>
        </p:nvSpPr>
        <p:spPr>
          <a:xfrm>
            <a:off x="2017450" y="263653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1" name="object 1101"/>
          <p:cNvSpPr/>
          <p:nvPr/>
        </p:nvSpPr>
        <p:spPr>
          <a:xfrm>
            <a:off x="2017336" y="2621663"/>
            <a:ext cx="2311" cy="1244"/>
          </a:xfrm>
          <a:custGeom>
            <a:avLst/>
            <a:gdLst/>
            <a:ahLst/>
            <a:cxnLst/>
            <a:rect l="l" t="t" r="r" b="b"/>
            <a:pathLst>
              <a:path w="2311" h="1244">
                <a:moveTo>
                  <a:pt x="1181" y="533"/>
                </a:moveTo>
                <a:lnTo>
                  <a:pt x="2311" y="1244"/>
                </a:lnTo>
                <a:lnTo>
                  <a:pt x="0" y="0"/>
                </a:lnTo>
                <a:lnTo>
                  <a:pt x="1181" y="53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2" name="object 1102"/>
          <p:cNvSpPr/>
          <p:nvPr/>
        </p:nvSpPr>
        <p:spPr>
          <a:xfrm>
            <a:off x="2009985" y="2621723"/>
            <a:ext cx="2260" cy="1244"/>
          </a:xfrm>
          <a:custGeom>
            <a:avLst/>
            <a:gdLst/>
            <a:ahLst/>
            <a:cxnLst/>
            <a:rect l="l" t="t" r="r" b="b"/>
            <a:pathLst>
              <a:path w="2260" h="1244">
                <a:moveTo>
                  <a:pt x="1308" y="533"/>
                </a:moveTo>
                <a:lnTo>
                  <a:pt x="2260" y="0"/>
                </a:lnTo>
                <a:lnTo>
                  <a:pt x="1066" y="533"/>
                </a:lnTo>
                <a:lnTo>
                  <a:pt x="0" y="1244"/>
                </a:lnTo>
                <a:lnTo>
                  <a:pt x="1308" y="53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3" name="object 1103"/>
          <p:cNvSpPr/>
          <p:nvPr/>
        </p:nvSpPr>
        <p:spPr>
          <a:xfrm>
            <a:off x="2014781" y="2621313"/>
            <a:ext cx="2552" cy="355"/>
          </a:xfrm>
          <a:custGeom>
            <a:avLst/>
            <a:gdLst/>
            <a:ahLst/>
            <a:cxnLst/>
            <a:rect l="l" t="t" r="r" b="b"/>
            <a:pathLst>
              <a:path w="2552" h="355">
                <a:moveTo>
                  <a:pt x="2197" y="292"/>
                </a:moveTo>
                <a:lnTo>
                  <a:pt x="2552" y="355"/>
                </a:lnTo>
                <a:lnTo>
                  <a:pt x="0" y="0"/>
                </a:lnTo>
                <a:lnTo>
                  <a:pt x="1308" y="50"/>
                </a:lnTo>
                <a:lnTo>
                  <a:pt x="2197" y="29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4" name="object 1104"/>
          <p:cNvSpPr/>
          <p:nvPr/>
        </p:nvSpPr>
        <p:spPr>
          <a:xfrm>
            <a:off x="2012240" y="2621305"/>
            <a:ext cx="2552" cy="419"/>
          </a:xfrm>
          <a:custGeom>
            <a:avLst/>
            <a:gdLst/>
            <a:ahLst/>
            <a:cxnLst/>
            <a:rect l="l" t="t" r="r" b="b"/>
            <a:pathLst>
              <a:path w="2552" h="419">
                <a:moveTo>
                  <a:pt x="0" y="419"/>
                </a:moveTo>
                <a:lnTo>
                  <a:pt x="1244" y="127"/>
                </a:lnTo>
                <a:lnTo>
                  <a:pt x="2552" y="0"/>
                </a:lnTo>
                <a:lnTo>
                  <a:pt x="1244" y="127"/>
                </a:lnTo>
                <a:lnTo>
                  <a:pt x="1066" y="17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5" name="object 1105"/>
          <p:cNvSpPr/>
          <p:nvPr/>
        </p:nvSpPr>
        <p:spPr>
          <a:xfrm>
            <a:off x="2007266" y="263113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6" name="object 1106"/>
          <p:cNvSpPr/>
          <p:nvPr/>
        </p:nvSpPr>
        <p:spPr>
          <a:xfrm>
            <a:off x="2022011" y="262592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7" name="object 1107"/>
          <p:cNvSpPr/>
          <p:nvPr/>
        </p:nvSpPr>
        <p:spPr>
          <a:xfrm>
            <a:off x="2007265" y="2622974"/>
            <a:ext cx="2730" cy="4318"/>
          </a:xfrm>
          <a:custGeom>
            <a:avLst/>
            <a:gdLst/>
            <a:ahLst/>
            <a:cxnLst/>
            <a:rect l="l" t="t" r="r" b="b"/>
            <a:pathLst>
              <a:path w="2730" h="4318">
                <a:moveTo>
                  <a:pt x="355" y="3073"/>
                </a:moveTo>
                <a:lnTo>
                  <a:pt x="0" y="4317"/>
                </a:lnTo>
                <a:lnTo>
                  <a:pt x="1003" y="1943"/>
                </a:lnTo>
                <a:lnTo>
                  <a:pt x="273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8" name="object 1108"/>
          <p:cNvSpPr/>
          <p:nvPr/>
        </p:nvSpPr>
        <p:spPr>
          <a:xfrm>
            <a:off x="1753989" y="2266471"/>
            <a:ext cx="11315" cy="32156"/>
          </a:xfrm>
          <a:custGeom>
            <a:avLst/>
            <a:gdLst/>
            <a:ahLst/>
            <a:cxnLst/>
            <a:rect l="l" t="t" r="r" b="b"/>
            <a:pathLst>
              <a:path w="11315" h="32156">
                <a:moveTo>
                  <a:pt x="9296" y="355"/>
                </a:moveTo>
                <a:lnTo>
                  <a:pt x="11315" y="0"/>
                </a:lnTo>
                <a:lnTo>
                  <a:pt x="0" y="1955"/>
                </a:lnTo>
                <a:lnTo>
                  <a:pt x="5333" y="3215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9" name="object 1109"/>
          <p:cNvSpPr/>
          <p:nvPr/>
        </p:nvSpPr>
        <p:spPr>
          <a:xfrm>
            <a:off x="1762160" y="2204233"/>
            <a:ext cx="27355" cy="89065"/>
          </a:xfrm>
          <a:custGeom>
            <a:avLst/>
            <a:gdLst/>
            <a:ahLst/>
            <a:cxnLst/>
            <a:rect l="l" t="t" r="r" b="b"/>
            <a:pathLst>
              <a:path w="27355" h="89065">
                <a:moveTo>
                  <a:pt x="0" y="0"/>
                </a:moveTo>
                <a:lnTo>
                  <a:pt x="10718" y="60883"/>
                </a:lnTo>
                <a:lnTo>
                  <a:pt x="22034" y="58927"/>
                </a:lnTo>
                <a:lnTo>
                  <a:pt x="27355" y="8906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0" name="object 1110"/>
          <p:cNvSpPr/>
          <p:nvPr/>
        </p:nvSpPr>
        <p:spPr>
          <a:xfrm>
            <a:off x="1754460" y="2271205"/>
            <a:ext cx="2667" cy="15163"/>
          </a:xfrm>
          <a:custGeom>
            <a:avLst/>
            <a:gdLst/>
            <a:ahLst/>
            <a:cxnLst/>
            <a:rect l="l" t="t" r="r" b="b"/>
            <a:pathLst>
              <a:path w="2667" h="15163">
                <a:moveTo>
                  <a:pt x="2667" y="15163"/>
                </a:moveTo>
                <a:lnTo>
                  <a:pt x="0" y="0"/>
                </a:lnTo>
                <a:lnTo>
                  <a:pt x="2667" y="1516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1" name="object 1111"/>
          <p:cNvSpPr/>
          <p:nvPr/>
        </p:nvSpPr>
        <p:spPr>
          <a:xfrm>
            <a:off x="1776666" y="2263570"/>
            <a:ext cx="4864" cy="888"/>
          </a:xfrm>
          <a:custGeom>
            <a:avLst/>
            <a:gdLst/>
            <a:ahLst/>
            <a:cxnLst/>
            <a:rect l="l" t="t" r="r" b="b"/>
            <a:pathLst>
              <a:path w="4864" h="888">
                <a:moveTo>
                  <a:pt x="4089" y="177"/>
                </a:moveTo>
                <a:lnTo>
                  <a:pt x="0" y="889"/>
                </a:lnTo>
                <a:lnTo>
                  <a:pt x="486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2" name="object 1112"/>
          <p:cNvSpPr/>
          <p:nvPr/>
        </p:nvSpPr>
        <p:spPr>
          <a:xfrm>
            <a:off x="1769275" y="2264577"/>
            <a:ext cx="6743" cy="1181"/>
          </a:xfrm>
          <a:custGeom>
            <a:avLst/>
            <a:gdLst/>
            <a:ahLst/>
            <a:cxnLst/>
            <a:rect l="l" t="t" r="r" b="b"/>
            <a:pathLst>
              <a:path w="6743" h="1181">
                <a:moveTo>
                  <a:pt x="6743" y="0"/>
                </a:moveTo>
                <a:lnTo>
                  <a:pt x="0" y="1181"/>
                </a:lnTo>
                <a:lnTo>
                  <a:pt x="5613" y="17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3" name="object 1113"/>
          <p:cNvSpPr/>
          <p:nvPr/>
        </p:nvSpPr>
        <p:spPr>
          <a:xfrm>
            <a:off x="1753342" y="2197369"/>
            <a:ext cx="15925" cy="69583"/>
          </a:xfrm>
          <a:custGeom>
            <a:avLst/>
            <a:gdLst/>
            <a:ahLst/>
            <a:cxnLst/>
            <a:rect l="l" t="t" r="r" b="b"/>
            <a:pathLst>
              <a:path w="15925" h="69583">
                <a:moveTo>
                  <a:pt x="9232" y="9232"/>
                </a:moveTo>
                <a:lnTo>
                  <a:pt x="7569" y="0"/>
                </a:lnTo>
                <a:lnTo>
                  <a:pt x="0" y="1358"/>
                </a:lnTo>
                <a:lnTo>
                  <a:pt x="11963" y="69100"/>
                </a:lnTo>
                <a:lnTo>
                  <a:pt x="15925" y="68389"/>
                </a:lnTo>
                <a:lnTo>
                  <a:pt x="9232" y="6958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4" name="object 1114"/>
          <p:cNvSpPr/>
          <p:nvPr/>
        </p:nvSpPr>
        <p:spPr>
          <a:xfrm>
            <a:off x="1753993" y="2268307"/>
            <a:ext cx="825" cy="2908"/>
          </a:xfrm>
          <a:custGeom>
            <a:avLst/>
            <a:gdLst/>
            <a:ahLst/>
            <a:cxnLst/>
            <a:rect l="l" t="t" r="r" b="b"/>
            <a:pathLst>
              <a:path w="825" h="2908">
                <a:moveTo>
                  <a:pt x="825" y="0"/>
                </a:moveTo>
                <a:lnTo>
                  <a:pt x="0" y="114"/>
                </a:lnTo>
                <a:lnTo>
                  <a:pt x="469" y="290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5" name="object 1115"/>
          <p:cNvSpPr/>
          <p:nvPr/>
        </p:nvSpPr>
        <p:spPr>
          <a:xfrm>
            <a:off x="1753633" y="2194045"/>
            <a:ext cx="7277" cy="3314"/>
          </a:xfrm>
          <a:custGeom>
            <a:avLst/>
            <a:gdLst/>
            <a:ahLst/>
            <a:cxnLst/>
            <a:rect l="l" t="t" r="r" b="b"/>
            <a:pathLst>
              <a:path w="7277" h="3314">
                <a:moveTo>
                  <a:pt x="0" y="3022"/>
                </a:moveTo>
                <a:lnTo>
                  <a:pt x="355" y="889"/>
                </a:lnTo>
                <a:lnTo>
                  <a:pt x="5384" y="0"/>
                </a:lnTo>
                <a:lnTo>
                  <a:pt x="7277" y="331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6" name="object 1116"/>
          <p:cNvSpPr/>
          <p:nvPr/>
        </p:nvSpPr>
        <p:spPr>
          <a:xfrm>
            <a:off x="1753336" y="2197064"/>
            <a:ext cx="292" cy="1663"/>
          </a:xfrm>
          <a:custGeom>
            <a:avLst/>
            <a:gdLst/>
            <a:ahLst/>
            <a:cxnLst/>
            <a:rect l="l" t="t" r="r" b="b"/>
            <a:pathLst>
              <a:path w="292" h="1663">
                <a:moveTo>
                  <a:pt x="0" y="1663"/>
                </a:moveTo>
                <a:lnTo>
                  <a:pt x="292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7" name="object 1117"/>
          <p:cNvSpPr/>
          <p:nvPr/>
        </p:nvSpPr>
        <p:spPr>
          <a:xfrm>
            <a:off x="1793723" y="2190253"/>
            <a:ext cx="21551" cy="101269"/>
          </a:xfrm>
          <a:custGeom>
            <a:avLst/>
            <a:gdLst/>
            <a:ahLst/>
            <a:cxnLst/>
            <a:rect l="l" t="t" r="r" b="b"/>
            <a:pathLst>
              <a:path w="21551" h="101269">
                <a:moveTo>
                  <a:pt x="5981" y="101269"/>
                </a:moveTo>
                <a:lnTo>
                  <a:pt x="647" y="71069"/>
                </a:lnTo>
                <a:lnTo>
                  <a:pt x="11963" y="69049"/>
                </a:lnTo>
                <a:lnTo>
                  <a:pt x="0" y="1371"/>
                </a:lnTo>
                <a:lnTo>
                  <a:pt x="7645" y="0"/>
                </a:lnTo>
                <a:lnTo>
                  <a:pt x="19545" y="67754"/>
                </a:lnTo>
                <a:lnTo>
                  <a:pt x="21196" y="67449"/>
                </a:lnTo>
                <a:lnTo>
                  <a:pt x="15925" y="68402"/>
                </a:lnTo>
                <a:lnTo>
                  <a:pt x="21551" y="6739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8" name="object 1118"/>
          <p:cNvSpPr/>
          <p:nvPr/>
        </p:nvSpPr>
        <p:spPr>
          <a:xfrm>
            <a:off x="1800589" y="2255987"/>
            <a:ext cx="29311" cy="35356"/>
          </a:xfrm>
          <a:custGeom>
            <a:avLst/>
            <a:gdLst/>
            <a:ahLst/>
            <a:cxnLst/>
            <a:rect l="l" t="t" r="r" b="b"/>
            <a:pathLst>
              <a:path w="29311" h="35356">
                <a:moveTo>
                  <a:pt x="20612" y="596"/>
                </a:moveTo>
                <a:lnTo>
                  <a:pt x="15760" y="1485"/>
                </a:lnTo>
                <a:lnTo>
                  <a:pt x="23990" y="0"/>
                </a:lnTo>
                <a:lnTo>
                  <a:pt x="29311" y="30200"/>
                </a:lnTo>
                <a:lnTo>
                  <a:pt x="0" y="3535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9" name="object 1119"/>
          <p:cNvSpPr/>
          <p:nvPr/>
        </p:nvSpPr>
        <p:spPr>
          <a:xfrm>
            <a:off x="1802905" y="2288856"/>
            <a:ext cx="11899" cy="2070"/>
          </a:xfrm>
          <a:custGeom>
            <a:avLst/>
            <a:gdLst/>
            <a:ahLst/>
            <a:cxnLst/>
            <a:rect l="l" t="t" r="r" b="b"/>
            <a:pathLst>
              <a:path w="11899" h="2070">
                <a:moveTo>
                  <a:pt x="11899" y="0"/>
                </a:moveTo>
                <a:lnTo>
                  <a:pt x="0" y="2070"/>
                </a:lnTo>
                <a:lnTo>
                  <a:pt x="11899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0" name="object 1120"/>
          <p:cNvSpPr/>
          <p:nvPr/>
        </p:nvSpPr>
        <p:spPr>
          <a:xfrm>
            <a:off x="1800592" y="2290928"/>
            <a:ext cx="2311" cy="419"/>
          </a:xfrm>
          <a:custGeom>
            <a:avLst/>
            <a:gdLst/>
            <a:ahLst/>
            <a:cxnLst/>
            <a:rect l="l" t="t" r="r" b="b"/>
            <a:pathLst>
              <a:path w="2311" h="419">
                <a:moveTo>
                  <a:pt x="2311" y="0"/>
                </a:moveTo>
                <a:lnTo>
                  <a:pt x="0" y="41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1" name="object 1121"/>
          <p:cNvSpPr/>
          <p:nvPr/>
        </p:nvSpPr>
        <p:spPr>
          <a:xfrm>
            <a:off x="1794969" y="2264455"/>
            <a:ext cx="2603" cy="14808"/>
          </a:xfrm>
          <a:custGeom>
            <a:avLst/>
            <a:gdLst/>
            <a:ahLst/>
            <a:cxnLst/>
            <a:rect l="l" t="t" r="r" b="b"/>
            <a:pathLst>
              <a:path w="2603" h="14808">
                <a:moveTo>
                  <a:pt x="2603" y="14808"/>
                </a:moveTo>
                <a:lnTo>
                  <a:pt x="0" y="0"/>
                </a:lnTo>
                <a:lnTo>
                  <a:pt x="2603" y="1480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2" name="object 1122"/>
          <p:cNvSpPr/>
          <p:nvPr/>
        </p:nvSpPr>
        <p:spPr>
          <a:xfrm>
            <a:off x="1814923" y="2256463"/>
            <a:ext cx="6985" cy="1244"/>
          </a:xfrm>
          <a:custGeom>
            <a:avLst/>
            <a:gdLst/>
            <a:ahLst/>
            <a:cxnLst/>
            <a:rect l="l" t="t" r="r" b="b"/>
            <a:pathLst>
              <a:path w="6985" h="1244">
                <a:moveTo>
                  <a:pt x="0" y="1244"/>
                </a:moveTo>
                <a:lnTo>
                  <a:pt x="6985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3" name="object 1123"/>
          <p:cNvSpPr/>
          <p:nvPr/>
        </p:nvSpPr>
        <p:spPr>
          <a:xfrm>
            <a:off x="1802898" y="2258658"/>
            <a:ext cx="6756" cy="1181"/>
          </a:xfrm>
          <a:custGeom>
            <a:avLst/>
            <a:gdLst/>
            <a:ahLst/>
            <a:cxnLst/>
            <a:rect l="l" t="t" r="r" b="b"/>
            <a:pathLst>
              <a:path w="6756" h="1181">
                <a:moveTo>
                  <a:pt x="774" y="1003"/>
                </a:moveTo>
                <a:lnTo>
                  <a:pt x="6756" y="0"/>
                </a:lnTo>
                <a:lnTo>
                  <a:pt x="0" y="118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4" name="object 1124"/>
          <p:cNvSpPr/>
          <p:nvPr/>
        </p:nvSpPr>
        <p:spPr>
          <a:xfrm>
            <a:off x="1794371" y="2261207"/>
            <a:ext cx="838" cy="3251"/>
          </a:xfrm>
          <a:custGeom>
            <a:avLst/>
            <a:gdLst/>
            <a:ahLst/>
            <a:cxnLst/>
            <a:rect l="l" t="t" r="r" b="b"/>
            <a:pathLst>
              <a:path w="838" h="3251">
                <a:moveTo>
                  <a:pt x="596" y="3251"/>
                </a:moveTo>
                <a:lnTo>
                  <a:pt x="0" y="114"/>
                </a:lnTo>
                <a:lnTo>
                  <a:pt x="838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5" name="object 1125"/>
          <p:cNvSpPr/>
          <p:nvPr/>
        </p:nvSpPr>
        <p:spPr>
          <a:xfrm>
            <a:off x="1814923" y="2257466"/>
            <a:ext cx="1422" cy="241"/>
          </a:xfrm>
          <a:custGeom>
            <a:avLst/>
            <a:gdLst/>
            <a:ahLst/>
            <a:cxnLst/>
            <a:rect l="l" t="t" r="r" b="b"/>
            <a:pathLst>
              <a:path w="1422" h="241">
                <a:moveTo>
                  <a:pt x="0" y="241"/>
                </a:moveTo>
                <a:lnTo>
                  <a:pt x="1422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6" name="object 1126"/>
          <p:cNvSpPr/>
          <p:nvPr/>
        </p:nvSpPr>
        <p:spPr>
          <a:xfrm>
            <a:off x="1802547" y="2197126"/>
            <a:ext cx="355" cy="1955"/>
          </a:xfrm>
          <a:custGeom>
            <a:avLst/>
            <a:gdLst/>
            <a:ahLst/>
            <a:cxnLst/>
            <a:rect l="l" t="t" r="r" b="b"/>
            <a:pathLst>
              <a:path w="355" h="1955">
                <a:moveTo>
                  <a:pt x="355" y="1955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7" name="object 1127"/>
          <p:cNvSpPr/>
          <p:nvPr/>
        </p:nvSpPr>
        <p:spPr>
          <a:xfrm>
            <a:off x="1793718" y="2186943"/>
            <a:ext cx="7645" cy="4673"/>
          </a:xfrm>
          <a:custGeom>
            <a:avLst/>
            <a:gdLst/>
            <a:ahLst/>
            <a:cxnLst/>
            <a:rect l="l" t="t" r="r" b="b"/>
            <a:pathLst>
              <a:path w="7645" h="4673">
                <a:moveTo>
                  <a:pt x="7645" y="3314"/>
                </a:moveTo>
                <a:lnTo>
                  <a:pt x="5689" y="0"/>
                </a:lnTo>
                <a:lnTo>
                  <a:pt x="723" y="888"/>
                </a:lnTo>
                <a:lnTo>
                  <a:pt x="0" y="467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8" name="object 1128"/>
          <p:cNvSpPr/>
          <p:nvPr/>
        </p:nvSpPr>
        <p:spPr>
          <a:xfrm>
            <a:off x="1791117" y="2237751"/>
            <a:ext cx="4089" cy="23456"/>
          </a:xfrm>
          <a:custGeom>
            <a:avLst/>
            <a:gdLst/>
            <a:ahLst/>
            <a:cxnLst/>
            <a:rect l="l" t="t" r="r" b="b"/>
            <a:pathLst>
              <a:path w="4089" h="23456">
                <a:moveTo>
                  <a:pt x="0" y="0"/>
                </a:moveTo>
                <a:lnTo>
                  <a:pt x="4089" y="23456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9" name="object 1129"/>
          <p:cNvSpPr/>
          <p:nvPr/>
        </p:nvSpPr>
        <p:spPr>
          <a:xfrm>
            <a:off x="1818058" y="2224012"/>
            <a:ext cx="5689" cy="32156"/>
          </a:xfrm>
          <a:custGeom>
            <a:avLst/>
            <a:gdLst/>
            <a:ahLst/>
            <a:cxnLst/>
            <a:rect l="l" t="t" r="r" b="b"/>
            <a:pathLst>
              <a:path w="5689" h="32156">
                <a:moveTo>
                  <a:pt x="5689" y="32156"/>
                </a:moveTo>
                <a:lnTo>
                  <a:pt x="0" y="0"/>
                </a:lnTo>
                <a:lnTo>
                  <a:pt x="2374" y="1350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0" name="object 1130"/>
          <p:cNvSpPr/>
          <p:nvPr/>
        </p:nvSpPr>
        <p:spPr>
          <a:xfrm>
            <a:off x="1812140" y="2190319"/>
            <a:ext cx="11607" cy="65849"/>
          </a:xfrm>
          <a:custGeom>
            <a:avLst/>
            <a:gdLst/>
            <a:ahLst/>
            <a:cxnLst/>
            <a:rect l="l" t="t" r="r" b="b"/>
            <a:pathLst>
              <a:path w="11607" h="65849">
                <a:moveTo>
                  <a:pt x="11607" y="65849"/>
                </a:moveTo>
                <a:lnTo>
                  <a:pt x="0" y="0"/>
                </a:lnTo>
                <a:lnTo>
                  <a:pt x="3848" y="2197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1" name="object 1131"/>
          <p:cNvSpPr/>
          <p:nvPr/>
        </p:nvSpPr>
        <p:spPr>
          <a:xfrm>
            <a:off x="1790821" y="2236040"/>
            <a:ext cx="1422" cy="8166"/>
          </a:xfrm>
          <a:custGeom>
            <a:avLst/>
            <a:gdLst/>
            <a:ahLst/>
            <a:cxnLst/>
            <a:rect l="l" t="t" r="r" b="b"/>
            <a:pathLst>
              <a:path w="1422" h="8166">
                <a:moveTo>
                  <a:pt x="1422" y="8166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2" name="object 1132"/>
          <p:cNvSpPr/>
          <p:nvPr/>
        </p:nvSpPr>
        <p:spPr>
          <a:xfrm>
            <a:off x="1789869" y="2230757"/>
            <a:ext cx="2374" cy="13449"/>
          </a:xfrm>
          <a:custGeom>
            <a:avLst/>
            <a:gdLst/>
            <a:ahLst/>
            <a:cxnLst/>
            <a:rect l="l" t="t" r="r" b="b"/>
            <a:pathLst>
              <a:path w="2374" h="13449">
                <a:moveTo>
                  <a:pt x="2374" y="13449"/>
                </a:moveTo>
                <a:lnTo>
                  <a:pt x="0" y="0"/>
                </a:lnTo>
                <a:lnTo>
                  <a:pt x="2374" y="1344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3" name="object 1133"/>
          <p:cNvSpPr/>
          <p:nvPr/>
        </p:nvSpPr>
        <p:spPr>
          <a:xfrm>
            <a:off x="1789459" y="2228458"/>
            <a:ext cx="1600" cy="9055"/>
          </a:xfrm>
          <a:custGeom>
            <a:avLst/>
            <a:gdLst/>
            <a:ahLst/>
            <a:cxnLst/>
            <a:rect l="l" t="t" r="r" b="b"/>
            <a:pathLst>
              <a:path w="1600" h="9055">
                <a:moveTo>
                  <a:pt x="1600" y="9055"/>
                </a:moveTo>
                <a:lnTo>
                  <a:pt x="0" y="0"/>
                </a:lnTo>
                <a:lnTo>
                  <a:pt x="419" y="2311"/>
                </a:lnTo>
                <a:lnTo>
                  <a:pt x="1600" y="905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4" name="object 1134"/>
          <p:cNvSpPr/>
          <p:nvPr/>
        </p:nvSpPr>
        <p:spPr>
          <a:xfrm>
            <a:off x="1819250" y="2230643"/>
            <a:ext cx="1181" cy="6870"/>
          </a:xfrm>
          <a:custGeom>
            <a:avLst/>
            <a:gdLst/>
            <a:ahLst/>
            <a:cxnLst/>
            <a:rect l="l" t="t" r="r" b="b"/>
            <a:pathLst>
              <a:path w="1181" h="6870">
                <a:moveTo>
                  <a:pt x="1181" y="687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5" name="object 1135"/>
          <p:cNvSpPr/>
          <p:nvPr/>
        </p:nvSpPr>
        <p:spPr>
          <a:xfrm>
            <a:off x="1818065" y="2224020"/>
            <a:ext cx="1181" cy="6743"/>
          </a:xfrm>
          <a:custGeom>
            <a:avLst/>
            <a:gdLst/>
            <a:ahLst/>
            <a:cxnLst/>
            <a:rect l="l" t="t" r="r" b="b"/>
            <a:pathLst>
              <a:path w="1181" h="6743">
                <a:moveTo>
                  <a:pt x="1181" y="6743"/>
                </a:moveTo>
                <a:lnTo>
                  <a:pt x="0" y="0"/>
                </a:lnTo>
                <a:lnTo>
                  <a:pt x="1181" y="674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6" name="object 1136"/>
          <p:cNvSpPr/>
          <p:nvPr/>
        </p:nvSpPr>
        <p:spPr>
          <a:xfrm>
            <a:off x="1790818" y="2236040"/>
            <a:ext cx="241" cy="1473"/>
          </a:xfrm>
          <a:custGeom>
            <a:avLst/>
            <a:gdLst/>
            <a:ahLst/>
            <a:cxnLst/>
            <a:rect l="l" t="t" r="r" b="b"/>
            <a:pathLst>
              <a:path w="241" h="1473">
                <a:moveTo>
                  <a:pt x="241" y="1473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7" name="object 1137"/>
          <p:cNvSpPr/>
          <p:nvPr/>
        </p:nvSpPr>
        <p:spPr>
          <a:xfrm>
            <a:off x="1788694" y="2224007"/>
            <a:ext cx="1181" cy="6756"/>
          </a:xfrm>
          <a:custGeom>
            <a:avLst/>
            <a:gdLst/>
            <a:ahLst/>
            <a:cxnLst/>
            <a:rect l="l" t="t" r="r" b="b"/>
            <a:pathLst>
              <a:path w="1181" h="6756">
                <a:moveTo>
                  <a:pt x="292" y="1841"/>
                </a:moveTo>
                <a:lnTo>
                  <a:pt x="1181" y="6756"/>
                </a:lnTo>
                <a:lnTo>
                  <a:pt x="0" y="0"/>
                </a:lnTo>
                <a:lnTo>
                  <a:pt x="1181" y="675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8" name="object 1138"/>
          <p:cNvSpPr/>
          <p:nvPr/>
        </p:nvSpPr>
        <p:spPr>
          <a:xfrm>
            <a:off x="1812145" y="2190319"/>
            <a:ext cx="5918" cy="33693"/>
          </a:xfrm>
          <a:custGeom>
            <a:avLst/>
            <a:gdLst/>
            <a:ahLst/>
            <a:cxnLst/>
            <a:rect l="l" t="t" r="r" b="b"/>
            <a:pathLst>
              <a:path w="5918" h="33693">
                <a:moveTo>
                  <a:pt x="5918" y="33693"/>
                </a:moveTo>
                <a:lnTo>
                  <a:pt x="4203" y="23863"/>
                </a:lnTo>
                <a:lnTo>
                  <a:pt x="5918" y="33693"/>
                </a:lnTo>
                <a:lnTo>
                  <a:pt x="1181" y="6743"/>
                </a:lnTo>
                <a:lnTo>
                  <a:pt x="0" y="0"/>
                </a:lnTo>
                <a:lnTo>
                  <a:pt x="5918" y="3369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9" name="object 1139"/>
          <p:cNvSpPr/>
          <p:nvPr/>
        </p:nvSpPr>
        <p:spPr>
          <a:xfrm>
            <a:off x="1783894" y="2197070"/>
            <a:ext cx="5562" cy="31381"/>
          </a:xfrm>
          <a:custGeom>
            <a:avLst/>
            <a:gdLst/>
            <a:ahLst/>
            <a:cxnLst/>
            <a:rect l="l" t="t" r="r" b="b"/>
            <a:pathLst>
              <a:path w="5562" h="31381">
                <a:moveTo>
                  <a:pt x="5092" y="28778"/>
                </a:moveTo>
                <a:lnTo>
                  <a:pt x="5562" y="31381"/>
                </a:lnTo>
                <a:lnTo>
                  <a:pt x="0" y="0"/>
                </a:lnTo>
                <a:lnTo>
                  <a:pt x="1892" y="1054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0" name="object 1140"/>
          <p:cNvSpPr/>
          <p:nvPr/>
        </p:nvSpPr>
        <p:spPr>
          <a:xfrm>
            <a:off x="1783897" y="2197073"/>
            <a:ext cx="5562" cy="31381"/>
          </a:xfrm>
          <a:custGeom>
            <a:avLst/>
            <a:gdLst/>
            <a:ahLst/>
            <a:cxnLst/>
            <a:rect l="l" t="t" r="r" b="b"/>
            <a:pathLst>
              <a:path w="5562" h="31381">
                <a:moveTo>
                  <a:pt x="5562" y="31381"/>
                </a:moveTo>
                <a:lnTo>
                  <a:pt x="1244" y="6743"/>
                </a:lnTo>
                <a:lnTo>
                  <a:pt x="1892" y="10541"/>
                </a:lnTo>
                <a:lnTo>
                  <a:pt x="0" y="0"/>
                </a:lnTo>
                <a:lnTo>
                  <a:pt x="1244" y="674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1" name="object 1141"/>
          <p:cNvSpPr/>
          <p:nvPr/>
        </p:nvSpPr>
        <p:spPr>
          <a:xfrm>
            <a:off x="1787620" y="2218084"/>
            <a:ext cx="1066" cy="5930"/>
          </a:xfrm>
          <a:custGeom>
            <a:avLst/>
            <a:gdLst/>
            <a:ahLst/>
            <a:cxnLst/>
            <a:rect l="l" t="t" r="r" b="b"/>
            <a:pathLst>
              <a:path w="1066" h="5930">
                <a:moveTo>
                  <a:pt x="63" y="304"/>
                </a:moveTo>
                <a:lnTo>
                  <a:pt x="0" y="0"/>
                </a:lnTo>
                <a:lnTo>
                  <a:pt x="1066" y="593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2" name="object 1142"/>
          <p:cNvSpPr/>
          <p:nvPr/>
        </p:nvSpPr>
        <p:spPr>
          <a:xfrm>
            <a:off x="1787509" y="2217379"/>
            <a:ext cx="114" cy="711"/>
          </a:xfrm>
          <a:custGeom>
            <a:avLst/>
            <a:gdLst/>
            <a:ahLst/>
            <a:cxnLst/>
            <a:rect l="l" t="t" r="r" b="b"/>
            <a:pathLst>
              <a:path w="114" h="711">
                <a:moveTo>
                  <a:pt x="114" y="711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3" name="object 1143"/>
          <p:cNvSpPr/>
          <p:nvPr/>
        </p:nvSpPr>
        <p:spPr>
          <a:xfrm>
            <a:off x="1815338" y="2208616"/>
            <a:ext cx="1003" cy="5562"/>
          </a:xfrm>
          <a:custGeom>
            <a:avLst/>
            <a:gdLst/>
            <a:ahLst/>
            <a:cxnLst/>
            <a:rect l="l" t="t" r="r" b="b"/>
            <a:pathLst>
              <a:path w="1003" h="5562">
                <a:moveTo>
                  <a:pt x="888" y="4737"/>
                </a:moveTo>
                <a:lnTo>
                  <a:pt x="1003" y="5562"/>
                </a:lnTo>
                <a:lnTo>
                  <a:pt x="711" y="3784"/>
                </a:lnTo>
                <a:lnTo>
                  <a:pt x="1003" y="5562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4" name="object 1144"/>
          <p:cNvSpPr/>
          <p:nvPr/>
        </p:nvSpPr>
        <p:spPr>
          <a:xfrm>
            <a:off x="1815812" y="2211339"/>
            <a:ext cx="241" cy="1066"/>
          </a:xfrm>
          <a:custGeom>
            <a:avLst/>
            <a:gdLst/>
            <a:ahLst/>
            <a:cxnLst/>
            <a:rect l="l" t="t" r="r" b="b"/>
            <a:pathLst>
              <a:path w="241" h="1066">
                <a:moveTo>
                  <a:pt x="0" y="0"/>
                </a:moveTo>
                <a:lnTo>
                  <a:pt x="241" y="106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5" name="object 1145"/>
          <p:cNvSpPr/>
          <p:nvPr/>
        </p:nvSpPr>
        <p:spPr>
          <a:xfrm>
            <a:off x="1811192" y="2184863"/>
            <a:ext cx="2133" cy="12204"/>
          </a:xfrm>
          <a:custGeom>
            <a:avLst/>
            <a:gdLst/>
            <a:ahLst/>
            <a:cxnLst/>
            <a:rect l="l" t="t" r="r" b="b"/>
            <a:pathLst>
              <a:path w="2133" h="12204">
                <a:moveTo>
                  <a:pt x="2133" y="12204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6" name="object 1146"/>
          <p:cNvSpPr/>
          <p:nvPr/>
        </p:nvSpPr>
        <p:spPr>
          <a:xfrm>
            <a:off x="1782654" y="2187825"/>
            <a:ext cx="11785" cy="9245"/>
          </a:xfrm>
          <a:custGeom>
            <a:avLst/>
            <a:gdLst/>
            <a:ahLst/>
            <a:cxnLst/>
            <a:rect l="l" t="t" r="r" b="b"/>
            <a:pathLst>
              <a:path w="11785" h="9245">
                <a:moveTo>
                  <a:pt x="114" y="2019"/>
                </a:moveTo>
                <a:lnTo>
                  <a:pt x="6807" y="838"/>
                </a:lnTo>
                <a:lnTo>
                  <a:pt x="0" y="2082"/>
                </a:lnTo>
                <a:lnTo>
                  <a:pt x="1244" y="9245"/>
                </a:lnTo>
                <a:lnTo>
                  <a:pt x="0" y="2082"/>
                </a:lnTo>
                <a:lnTo>
                  <a:pt x="11785" y="0"/>
                </a:lnTo>
                <a:lnTo>
                  <a:pt x="8115" y="66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7" name="object 1147"/>
          <p:cNvSpPr/>
          <p:nvPr/>
        </p:nvSpPr>
        <p:spPr>
          <a:xfrm>
            <a:off x="1811188" y="2184869"/>
            <a:ext cx="2133" cy="12192"/>
          </a:xfrm>
          <a:custGeom>
            <a:avLst/>
            <a:gdLst/>
            <a:ahLst/>
            <a:cxnLst/>
            <a:rect l="l" t="t" r="r" b="b"/>
            <a:pathLst>
              <a:path w="2133" h="12192">
                <a:moveTo>
                  <a:pt x="952" y="5448"/>
                </a:moveTo>
                <a:lnTo>
                  <a:pt x="0" y="0"/>
                </a:lnTo>
                <a:lnTo>
                  <a:pt x="2133" y="1219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8" name="object 1148"/>
          <p:cNvSpPr/>
          <p:nvPr/>
        </p:nvSpPr>
        <p:spPr>
          <a:xfrm>
            <a:off x="1802908" y="2184869"/>
            <a:ext cx="9232" cy="5448"/>
          </a:xfrm>
          <a:custGeom>
            <a:avLst/>
            <a:gdLst/>
            <a:ahLst/>
            <a:cxnLst/>
            <a:rect l="l" t="t" r="r" b="b"/>
            <a:pathLst>
              <a:path w="9232" h="5448">
                <a:moveTo>
                  <a:pt x="9232" y="5448"/>
                </a:moveTo>
                <a:lnTo>
                  <a:pt x="8280" y="0"/>
                </a:lnTo>
                <a:lnTo>
                  <a:pt x="0" y="1422"/>
                </a:lnTo>
                <a:lnTo>
                  <a:pt x="1054" y="124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9" name="object 1149"/>
          <p:cNvSpPr/>
          <p:nvPr/>
        </p:nvSpPr>
        <p:spPr>
          <a:xfrm>
            <a:off x="1782654" y="2187823"/>
            <a:ext cx="11785" cy="9245"/>
          </a:xfrm>
          <a:custGeom>
            <a:avLst/>
            <a:gdLst/>
            <a:ahLst/>
            <a:cxnLst/>
            <a:rect l="l" t="t" r="r" b="b"/>
            <a:pathLst>
              <a:path w="11785" h="9245">
                <a:moveTo>
                  <a:pt x="114" y="2552"/>
                </a:moveTo>
                <a:lnTo>
                  <a:pt x="1244" y="9245"/>
                </a:lnTo>
                <a:lnTo>
                  <a:pt x="0" y="2082"/>
                </a:lnTo>
                <a:lnTo>
                  <a:pt x="11785" y="0"/>
                </a:lnTo>
                <a:lnTo>
                  <a:pt x="0" y="2082"/>
                </a:lnTo>
                <a:lnTo>
                  <a:pt x="114" y="255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0" name="object 1150"/>
          <p:cNvSpPr/>
          <p:nvPr/>
        </p:nvSpPr>
        <p:spPr>
          <a:xfrm>
            <a:off x="1799410" y="2186291"/>
            <a:ext cx="3492" cy="647"/>
          </a:xfrm>
          <a:custGeom>
            <a:avLst/>
            <a:gdLst/>
            <a:ahLst/>
            <a:cxnLst/>
            <a:rect l="l" t="t" r="r" b="b"/>
            <a:pathLst>
              <a:path w="3492" h="647">
                <a:moveTo>
                  <a:pt x="3492" y="0"/>
                </a:moveTo>
                <a:lnTo>
                  <a:pt x="0" y="64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1" name="object 1151"/>
          <p:cNvSpPr/>
          <p:nvPr/>
        </p:nvSpPr>
        <p:spPr>
          <a:xfrm>
            <a:off x="1802907" y="2185462"/>
            <a:ext cx="4673" cy="825"/>
          </a:xfrm>
          <a:custGeom>
            <a:avLst/>
            <a:gdLst/>
            <a:ahLst/>
            <a:cxnLst/>
            <a:rect l="l" t="t" r="r" b="b"/>
            <a:pathLst>
              <a:path w="4673" h="825">
                <a:moveTo>
                  <a:pt x="4673" y="0"/>
                </a:moveTo>
                <a:lnTo>
                  <a:pt x="0" y="825"/>
                </a:lnTo>
                <a:lnTo>
                  <a:pt x="1066" y="64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2" name="object 1152"/>
          <p:cNvSpPr/>
          <p:nvPr/>
        </p:nvSpPr>
        <p:spPr>
          <a:xfrm>
            <a:off x="1799409" y="2185404"/>
            <a:ext cx="8763" cy="1536"/>
          </a:xfrm>
          <a:custGeom>
            <a:avLst/>
            <a:gdLst/>
            <a:ahLst/>
            <a:cxnLst/>
            <a:rect l="l" t="t" r="r" b="b"/>
            <a:pathLst>
              <a:path w="8762" h="1536">
                <a:moveTo>
                  <a:pt x="0" y="1536"/>
                </a:moveTo>
                <a:lnTo>
                  <a:pt x="8763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3" name="object 1153"/>
          <p:cNvSpPr/>
          <p:nvPr/>
        </p:nvSpPr>
        <p:spPr>
          <a:xfrm>
            <a:off x="1782768" y="2188663"/>
            <a:ext cx="6692" cy="1181"/>
          </a:xfrm>
          <a:custGeom>
            <a:avLst/>
            <a:gdLst/>
            <a:ahLst/>
            <a:cxnLst/>
            <a:rect l="l" t="t" r="r" b="b"/>
            <a:pathLst>
              <a:path w="6692" h="1181">
                <a:moveTo>
                  <a:pt x="0" y="1181"/>
                </a:moveTo>
                <a:lnTo>
                  <a:pt x="6692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4" name="object 1154"/>
          <p:cNvSpPr/>
          <p:nvPr/>
        </p:nvSpPr>
        <p:spPr>
          <a:xfrm>
            <a:off x="1751681" y="2250426"/>
            <a:ext cx="3136" cy="17881"/>
          </a:xfrm>
          <a:custGeom>
            <a:avLst/>
            <a:gdLst/>
            <a:ahLst/>
            <a:cxnLst/>
            <a:rect l="l" t="t" r="r" b="b"/>
            <a:pathLst>
              <a:path w="3136" h="17881">
                <a:moveTo>
                  <a:pt x="3136" y="17881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5" name="object 1155"/>
          <p:cNvSpPr/>
          <p:nvPr/>
        </p:nvSpPr>
        <p:spPr>
          <a:xfrm>
            <a:off x="1749129" y="2236036"/>
            <a:ext cx="5689" cy="32270"/>
          </a:xfrm>
          <a:custGeom>
            <a:avLst/>
            <a:gdLst/>
            <a:ahLst/>
            <a:cxnLst/>
            <a:rect l="l" t="t" r="r" b="b"/>
            <a:pathLst>
              <a:path w="5689" h="32270">
                <a:moveTo>
                  <a:pt x="5689" y="32270"/>
                </a:moveTo>
                <a:lnTo>
                  <a:pt x="0" y="0"/>
                </a:lnTo>
                <a:lnTo>
                  <a:pt x="2667" y="14922"/>
                </a:lnTo>
                <a:lnTo>
                  <a:pt x="2552" y="1438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6" name="object 1156"/>
          <p:cNvSpPr/>
          <p:nvPr/>
        </p:nvSpPr>
        <p:spPr>
          <a:xfrm>
            <a:off x="1777615" y="2230766"/>
            <a:ext cx="5740" cy="32511"/>
          </a:xfrm>
          <a:custGeom>
            <a:avLst/>
            <a:gdLst/>
            <a:ahLst/>
            <a:cxnLst/>
            <a:rect l="l" t="t" r="r" b="b"/>
            <a:pathLst>
              <a:path w="5740" h="32512">
                <a:moveTo>
                  <a:pt x="1244" y="6984"/>
                </a:moveTo>
                <a:lnTo>
                  <a:pt x="2374" y="13436"/>
                </a:lnTo>
                <a:lnTo>
                  <a:pt x="0" y="0"/>
                </a:lnTo>
                <a:lnTo>
                  <a:pt x="5740" y="32511"/>
                </a:lnTo>
                <a:lnTo>
                  <a:pt x="0" y="0"/>
                </a:lnTo>
                <a:lnTo>
                  <a:pt x="2374" y="13436"/>
                </a:lnTo>
                <a:lnTo>
                  <a:pt x="1244" y="698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7" name="object 1157"/>
          <p:cNvSpPr/>
          <p:nvPr/>
        </p:nvSpPr>
        <p:spPr>
          <a:xfrm>
            <a:off x="1749371" y="2237507"/>
            <a:ext cx="2425" cy="13449"/>
          </a:xfrm>
          <a:custGeom>
            <a:avLst/>
            <a:gdLst/>
            <a:ahLst/>
            <a:cxnLst/>
            <a:rect l="l" t="t" r="r" b="b"/>
            <a:pathLst>
              <a:path w="2425" h="13449">
                <a:moveTo>
                  <a:pt x="2425" y="13449"/>
                </a:moveTo>
                <a:lnTo>
                  <a:pt x="1181" y="6705"/>
                </a:lnTo>
                <a:lnTo>
                  <a:pt x="0" y="0"/>
                </a:lnTo>
                <a:lnTo>
                  <a:pt x="2425" y="1344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8" name="object 1158"/>
          <p:cNvSpPr/>
          <p:nvPr/>
        </p:nvSpPr>
        <p:spPr>
          <a:xfrm>
            <a:off x="1772883" y="2203820"/>
            <a:ext cx="5918" cy="33693"/>
          </a:xfrm>
          <a:custGeom>
            <a:avLst/>
            <a:gdLst/>
            <a:ahLst/>
            <a:cxnLst/>
            <a:rect l="l" t="t" r="r" b="b"/>
            <a:pathLst>
              <a:path w="5918" h="33693">
                <a:moveTo>
                  <a:pt x="5918" y="33693"/>
                </a:moveTo>
                <a:lnTo>
                  <a:pt x="0" y="0"/>
                </a:lnTo>
                <a:lnTo>
                  <a:pt x="5918" y="3369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9" name="object 1159"/>
          <p:cNvSpPr/>
          <p:nvPr/>
        </p:nvSpPr>
        <p:spPr>
          <a:xfrm>
            <a:off x="1749131" y="2236040"/>
            <a:ext cx="1422" cy="8166"/>
          </a:xfrm>
          <a:custGeom>
            <a:avLst/>
            <a:gdLst/>
            <a:ahLst/>
            <a:cxnLst/>
            <a:rect l="l" t="t" r="r" b="b"/>
            <a:pathLst>
              <a:path w="1422" h="8166">
                <a:moveTo>
                  <a:pt x="1422" y="8166"/>
                </a:moveTo>
                <a:lnTo>
                  <a:pt x="0" y="0"/>
                </a:lnTo>
                <a:lnTo>
                  <a:pt x="241" y="147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0" name="object 1160"/>
          <p:cNvSpPr/>
          <p:nvPr/>
        </p:nvSpPr>
        <p:spPr>
          <a:xfrm>
            <a:off x="1771698" y="2197070"/>
            <a:ext cx="5918" cy="33693"/>
          </a:xfrm>
          <a:custGeom>
            <a:avLst/>
            <a:gdLst/>
            <a:ahLst/>
            <a:cxnLst/>
            <a:rect l="l" t="t" r="r" b="b"/>
            <a:pathLst>
              <a:path w="5918" h="33693">
                <a:moveTo>
                  <a:pt x="5918" y="33693"/>
                </a:moveTo>
                <a:lnTo>
                  <a:pt x="4737" y="26949"/>
                </a:lnTo>
                <a:lnTo>
                  <a:pt x="5918" y="33693"/>
                </a:lnTo>
                <a:lnTo>
                  <a:pt x="0" y="0"/>
                </a:lnTo>
                <a:lnTo>
                  <a:pt x="3721" y="21374"/>
                </a:lnTo>
                <a:lnTo>
                  <a:pt x="3543" y="2019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1" name="object 1161"/>
          <p:cNvSpPr/>
          <p:nvPr/>
        </p:nvSpPr>
        <p:spPr>
          <a:xfrm>
            <a:off x="1742263" y="2194937"/>
            <a:ext cx="11722" cy="41097"/>
          </a:xfrm>
          <a:custGeom>
            <a:avLst/>
            <a:gdLst/>
            <a:ahLst/>
            <a:cxnLst/>
            <a:rect l="l" t="t" r="r" b="b"/>
            <a:pathLst>
              <a:path w="11722" h="41097">
                <a:moveTo>
                  <a:pt x="10718" y="177"/>
                </a:moveTo>
                <a:lnTo>
                  <a:pt x="11722" y="0"/>
                </a:lnTo>
                <a:lnTo>
                  <a:pt x="114" y="2019"/>
                </a:lnTo>
                <a:lnTo>
                  <a:pt x="6095" y="1003"/>
                </a:lnTo>
                <a:lnTo>
                  <a:pt x="0" y="2070"/>
                </a:lnTo>
                <a:lnTo>
                  <a:pt x="3136" y="19773"/>
                </a:lnTo>
                <a:lnTo>
                  <a:pt x="2374" y="15570"/>
                </a:lnTo>
                <a:lnTo>
                  <a:pt x="6870" y="41097"/>
                </a:lnTo>
                <a:lnTo>
                  <a:pt x="6337" y="3801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2" name="object 1162"/>
          <p:cNvSpPr/>
          <p:nvPr/>
        </p:nvSpPr>
        <p:spPr>
          <a:xfrm>
            <a:off x="1743443" y="2203815"/>
            <a:ext cx="5689" cy="32219"/>
          </a:xfrm>
          <a:custGeom>
            <a:avLst/>
            <a:gdLst/>
            <a:ahLst/>
            <a:cxnLst/>
            <a:rect l="l" t="t" r="r" b="b"/>
            <a:pathLst>
              <a:path w="5689" h="32219">
                <a:moveTo>
                  <a:pt x="5689" y="32219"/>
                </a:moveTo>
                <a:lnTo>
                  <a:pt x="4749" y="26949"/>
                </a:lnTo>
                <a:lnTo>
                  <a:pt x="5689" y="32219"/>
                </a:lnTo>
                <a:lnTo>
                  <a:pt x="4749" y="26949"/>
                </a:lnTo>
                <a:lnTo>
                  <a:pt x="1193" y="6692"/>
                </a:lnTo>
                <a:lnTo>
                  <a:pt x="1955" y="10896"/>
                </a:lnTo>
                <a:lnTo>
                  <a:pt x="0" y="0"/>
                </a:lnTo>
                <a:lnTo>
                  <a:pt x="1193" y="669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3" name="object 1163"/>
          <p:cNvSpPr/>
          <p:nvPr/>
        </p:nvSpPr>
        <p:spPr>
          <a:xfrm>
            <a:off x="1747119" y="2224600"/>
            <a:ext cx="2006" cy="11429"/>
          </a:xfrm>
          <a:custGeom>
            <a:avLst/>
            <a:gdLst/>
            <a:ahLst/>
            <a:cxnLst/>
            <a:rect l="l" t="t" r="r" b="b"/>
            <a:pathLst>
              <a:path w="2006" h="11430">
                <a:moveTo>
                  <a:pt x="177" y="952"/>
                </a:moveTo>
                <a:lnTo>
                  <a:pt x="1066" y="6159"/>
                </a:lnTo>
                <a:lnTo>
                  <a:pt x="0" y="0"/>
                </a:lnTo>
                <a:lnTo>
                  <a:pt x="2006" y="11430"/>
                </a:lnTo>
                <a:lnTo>
                  <a:pt x="1485" y="835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4" name="object 1164"/>
          <p:cNvSpPr/>
          <p:nvPr/>
        </p:nvSpPr>
        <p:spPr>
          <a:xfrm>
            <a:off x="1775251" y="2217268"/>
            <a:ext cx="1181" cy="6743"/>
          </a:xfrm>
          <a:custGeom>
            <a:avLst/>
            <a:gdLst/>
            <a:ahLst/>
            <a:cxnLst/>
            <a:rect l="l" t="t" r="r" b="b"/>
            <a:pathLst>
              <a:path w="1181" h="6743">
                <a:moveTo>
                  <a:pt x="1181" y="6743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5" name="object 1165"/>
          <p:cNvSpPr/>
          <p:nvPr/>
        </p:nvSpPr>
        <p:spPr>
          <a:xfrm>
            <a:off x="1746996" y="2224007"/>
            <a:ext cx="127" cy="596"/>
          </a:xfrm>
          <a:custGeom>
            <a:avLst/>
            <a:gdLst/>
            <a:ahLst/>
            <a:cxnLst/>
            <a:rect l="l" t="t" r="r" b="b"/>
            <a:pathLst>
              <a:path w="126" h="596">
                <a:moveTo>
                  <a:pt x="63" y="241"/>
                </a:moveTo>
                <a:lnTo>
                  <a:pt x="0" y="0"/>
                </a:lnTo>
                <a:lnTo>
                  <a:pt x="126" y="59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6" name="object 1166"/>
          <p:cNvSpPr/>
          <p:nvPr/>
        </p:nvSpPr>
        <p:spPr>
          <a:xfrm>
            <a:off x="1775663" y="2219568"/>
            <a:ext cx="355" cy="2133"/>
          </a:xfrm>
          <a:custGeom>
            <a:avLst/>
            <a:gdLst/>
            <a:ahLst/>
            <a:cxnLst/>
            <a:rect l="l" t="t" r="r" b="b"/>
            <a:pathLst>
              <a:path w="355" h="2133">
                <a:moveTo>
                  <a:pt x="355" y="2133"/>
                </a:moveTo>
                <a:lnTo>
                  <a:pt x="0" y="0"/>
                </a:lnTo>
                <a:lnTo>
                  <a:pt x="355" y="2133"/>
                </a:lnTo>
                <a:lnTo>
                  <a:pt x="114" y="95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7" name="object 1167"/>
          <p:cNvSpPr/>
          <p:nvPr/>
        </p:nvSpPr>
        <p:spPr>
          <a:xfrm>
            <a:off x="1775425" y="2218441"/>
            <a:ext cx="241" cy="1130"/>
          </a:xfrm>
          <a:custGeom>
            <a:avLst/>
            <a:gdLst/>
            <a:ahLst/>
            <a:cxnLst/>
            <a:rect l="l" t="t" r="r" b="b"/>
            <a:pathLst>
              <a:path w="241" h="1130">
                <a:moveTo>
                  <a:pt x="177" y="952"/>
                </a:moveTo>
                <a:lnTo>
                  <a:pt x="0" y="0"/>
                </a:lnTo>
                <a:lnTo>
                  <a:pt x="241" y="113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8" name="object 1168"/>
          <p:cNvSpPr/>
          <p:nvPr/>
        </p:nvSpPr>
        <p:spPr>
          <a:xfrm>
            <a:off x="1746526" y="2221407"/>
            <a:ext cx="419" cy="2070"/>
          </a:xfrm>
          <a:custGeom>
            <a:avLst/>
            <a:gdLst/>
            <a:ahLst/>
            <a:cxnLst/>
            <a:rect l="l" t="t" r="r" b="b"/>
            <a:pathLst>
              <a:path w="419" h="2070">
                <a:moveTo>
                  <a:pt x="0" y="0"/>
                </a:moveTo>
                <a:lnTo>
                  <a:pt x="419" y="2070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9" name="object 1169"/>
          <p:cNvSpPr/>
          <p:nvPr/>
        </p:nvSpPr>
        <p:spPr>
          <a:xfrm>
            <a:off x="1746942" y="2223480"/>
            <a:ext cx="63" cy="533"/>
          </a:xfrm>
          <a:custGeom>
            <a:avLst/>
            <a:gdLst/>
            <a:ahLst/>
            <a:cxnLst/>
            <a:rect l="l" t="t" r="r" b="b"/>
            <a:pathLst>
              <a:path w="63" h="533">
                <a:moveTo>
                  <a:pt x="0" y="0"/>
                </a:moveTo>
                <a:lnTo>
                  <a:pt x="63" y="53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0" name="object 1170"/>
          <p:cNvSpPr/>
          <p:nvPr/>
        </p:nvSpPr>
        <p:spPr>
          <a:xfrm>
            <a:off x="1770749" y="2191981"/>
            <a:ext cx="3314" cy="18529"/>
          </a:xfrm>
          <a:custGeom>
            <a:avLst/>
            <a:gdLst/>
            <a:ahLst/>
            <a:cxnLst/>
            <a:rect l="l" t="t" r="r" b="b"/>
            <a:pathLst>
              <a:path w="3314" h="18529">
                <a:moveTo>
                  <a:pt x="3314" y="18529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1" name="object 1171"/>
          <p:cNvSpPr/>
          <p:nvPr/>
        </p:nvSpPr>
        <p:spPr>
          <a:xfrm>
            <a:off x="1770745" y="2191970"/>
            <a:ext cx="2133" cy="11849"/>
          </a:xfrm>
          <a:custGeom>
            <a:avLst/>
            <a:gdLst/>
            <a:ahLst/>
            <a:cxnLst/>
            <a:rect l="l" t="t" r="r" b="b"/>
            <a:pathLst>
              <a:path w="2133" h="11849">
                <a:moveTo>
                  <a:pt x="2133" y="11849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2" name="object 1172"/>
          <p:cNvSpPr/>
          <p:nvPr/>
        </p:nvSpPr>
        <p:spPr>
          <a:xfrm>
            <a:off x="1742257" y="2196947"/>
            <a:ext cx="2374" cy="13563"/>
          </a:xfrm>
          <a:custGeom>
            <a:avLst/>
            <a:gdLst/>
            <a:ahLst/>
            <a:cxnLst/>
            <a:rect l="l" t="t" r="r" b="b"/>
            <a:pathLst>
              <a:path w="2374" h="13563">
                <a:moveTo>
                  <a:pt x="2374" y="13563"/>
                </a:moveTo>
                <a:lnTo>
                  <a:pt x="0" y="63"/>
                </a:lnTo>
                <a:lnTo>
                  <a:pt x="127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3" name="object 1173"/>
          <p:cNvSpPr/>
          <p:nvPr/>
        </p:nvSpPr>
        <p:spPr>
          <a:xfrm>
            <a:off x="1770747" y="2191976"/>
            <a:ext cx="2133" cy="11836"/>
          </a:xfrm>
          <a:custGeom>
            <a:avLst/>
            <a:gdLst/>
            <a:ahLst/>
            <a:cxnLst/>
            <a:rect l="l" t="t" r="r" b="b"/>
            <a:pathLst>
              <a:path w="2133" h="11836">
                <a:moveTo>
                  <a:pt x="0" y="0"/>
                </a:moveTo>
                <a:lnTo>
                  <a:pt x="2133" y="1183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4" name="object 1174"/>
          <p:cNvSpPr/>
          <p:nvPr/>
        </p:nvSpPr>
        <p:spPr>
          <a:xfrm>
            <a:off x="1742267" y="2194930"/>
            <a:ext cx="11722" cy="8890"/>
          </a:xfrm>
          <a:custGeom>
            <a:avLst/>
            <a:gdLst/>
            <a:ahLst/>
            <a:cxnLst/>
            <a:rect l="l" t="t" r="r" b="b"/>
            <a:pathLst>
              <a:path w="11722" h="8889">
                <a:moveTo>
                  <a:pt x="114" y="2019"/>
                </a:moveTo>
                <a:lnTo>
                  <a:pt x="1181" y="8889"/>
                </a:lnTo>
                <a:lnTo>
                  <a:pt x="0" y="2082"/>
                </a:lnTo>
                <a:lnTo>
                  <a:pt x="6095" y="1015"/>
                </a:lnTo>
                <a:lnTo>
                  <a:pt x="114" y="2019"/>
                </a:lnTo>
                <a:lnTo>
                  <a:pt x="11722" y="0"/>
                </a:lnTo>
                <a:lnTo>
                  <a:pt x="10718" y="17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5" name="object 1175"/>
          <p:cNvSpPr/>
          <p:nvPr/>
        </p:nvSpPr>
        <p:spPr>
          <a:xfrm>
            <a:off x="1762582" y="2192154"/>
            <a:ext cx="7277" cy="1244"/>
          </a:xfrm>
          <a:custGeom>
            <a:avLst/>
            <a:gdLst/>
            <a:ahLst/>
            <a:cxnLst/>
            <a:rect l="l" t="t" r="r" b="b"/>
            <a:pathLst>
              <a:path w="7277" h="1244">
                <a:moveTo>
                  <a:pt x="7277" y="0"/>
                </a:moveTo>
                <a:lnTo>
                  <a:pt x="0" y="1244"/>
                </a:lnTo>
                <a:lnTo>
                  <a:pt x="4610" y="46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6" name="object 1176"/>
          <p:cNvSpPr/>
          <p:nvPr/>
        </p:nvSpPr>
        <p:spPr>
          <a:xfrm>
            <a:off x="1762693" y="2191974"/>
            <a:ext cx="9004" cy="5092"/>
          </a:xfrm>
          <a:custGeom>
            <a:avLst/>
            <a:gdLst/>
            <a:ahLst/>
            <a:cxnLst/>
            <a:rect l="l" t="t" r="r" b="b"/>
            <a:pathLst>
              <a:path w="9004" h="5092">
                <a:moveTo>
                  <a:pt x="0" y="1422"/>
                </a:moveTo>
                <a:lnTo>
                  <a:pt x="7162" y="177"/>
                </a:lnTo>
                <a:lnTo>
                  <a:pt x="0" y="1422"/>
                </a:lnTo>
                <a:lnTo>
                  <a:pt x="8051" y="0"/>
                </a:lnTo>
                <a:lnTo>
                  <a:pt x="9004" y="509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7" name="object 1177"/>
          <p:cNvSpPr/>
          <p:nvPr/>
        </p:nvSpPr>
        <p:spPr>
          <a:xfrm>
            <a:off x="1762582" y="2192154"/>
            <a:ext cx="7277" cy="1244"/>
          </a:xfrm>
          <a:custGeom>
            <a:avLst/>
            <a:gdLst/>
            <a:ahLst/>
            <a:cxnLst/>
            <a:rect l="l" t="t" r="r" b="b"/>
            <a:pathLst>
              <a:path w="7277" h="1244">
                <a:moveTo>
                  <a:pt x="7277" y="0"/>
                </a:moveTo>
                <a:lnTo>
                  <a:pt x="0" y="1244"/>
                </a:lnTo>
                <a:lnTo>
                  <a:pt x="114" y="124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8" name="object 1178"/>
          <p:cNvSpPr/>
          <p:nvPr/>
        </p:nvSpPr>
        <p:spPr>
          <a:xfrm>
            <a:off x="1759019" y="2193396"/>
            <a:ext cx="3556" cy="660"/>
          </a:xfrm>
          <a:custGeom>
            <a:avLst/>
            <a:gdLst/>
            <a:ahLst/>
            <a:cxnLst/>
            <a:rect l="l" t="t" r="r" b="b"/>
            <a:pathLst>
              <a:path w="3556" h="660">
                <a:moveTo>
                  <a:pt x="3556" y="0"/>
                </a:moveTo>
                <a:lnTo>
                  <a:pt x="0" y="66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9" name="object 1179"/>
          <p:cNvSpPr/>
          <p:nvPr/>
        </p:nvSpPr>
        <p:spPr>
          <a:xfrm>
            <a:off x="1749132" y="2193390"/>
            <a:ext cx="13449" cy="2374"/>
          </a:xfrm>
          <a:custGeom>
            <a:avLst/>
            <a:gdLst/>
            <a:ahLst/>
            <a:cxnLst/>
            <a:rect l="l" t="t" r="r" b="b"/>
            <a:pathLst>
              <a:path w="13449" h="2374">
                <a:moveTo>
                  <a:pt x="0" y="2374"/>
                </a:moveTo>
                <a:lnTo>
                  <a:pt x="13449" y="0"/>
                </a:lnTo>
                <a:lnTo>
                  <a:pt x="9893" y="66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0" name="object 1180"/>
          <p:cNvSpPr/>
          <p:nvPr/>
        </p:nvSpPr>
        <p:spPr>
          <a:xfrm>
            <a:off x="2232000" y="21442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1" name="object 1181"/>
          <p:cNvSpPr/>
          <p:nvPr/>
        </p:nvSpPr>
        <p:spPr>
          <a:xfrm>
            <a:off x="2232000" y="21442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2" name="object 1182"/>
          <p:cNvSpPr/>
          <p:nvPr/>
        </p:nvSpPr>
        <p:spPr>
          <a:xfrm>
            <a:off x="2232000" y="21442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3" name="object 1183"/>
          <p:cNvSpPr/>
          <p:nvPr/>
        </p:nvSpPr>
        <p:spPr>
          <a:xfrm>
            <a:off x="2232000" y="21442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4" name="object 1184"/>
          <p:cNvSpPr/>
          <p:nvPr/>
        </p:nvSpPr>
        <p:spPr>
          <a:xfrm>
            <a:off x="2232000" y="21442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5" name="object 1185"/>
          <p:cNvSpPr/>
          <p:nvPr/>
        </p:nvSpPr>
        <p:spPr>
          <a:xfrm>
            <a:off x="2232000" y="21442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6" name="object 1186"/>
          <p:cNvSpPr/>
          <p:nvPr/>
        </p:nvSpPr>
        <p:spPr>
          <a:xfrm>
            <a:off x="2232000" y="21442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7" name="object 1187"/>
          <p:cNvSpPr/>
          <p:nvPr/>
        </p:nvSpPr>
        <p:spPr>
          <a:xfrm>
            <a:off x="2232000" y="214424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8" name="object 1188"/>
          <p:cNvSpPr/>
          <p:nvPr/>
        </p:nvSpPr>
        <p:spPr>
          <a:xfrm>
            <a:off x="1740314" y="2156618"/>
            <a:ext cx="832789" cy="164388"/>
          </a:xfrm>
          <a:custGeom>
            <a:avLst/>
            <a:gdLst/>
            <a:ahLst/>
            <a:cxnLst/>
            <a:rect l="l" t="t" r="r" b="b"/>
            <a:pathLst>
              <a:path w="832789" h="164388">
                <a:moveTo>
                  <a:pt x="831303" y="9537"/>
                </a:moveTo>
                <a:lnTo>
                  <a:pt x="829589" y="0"/>
                </a:lnTo>
                <a:lnTo>
                  <a:pt x="832789" y="18122"/>
                </a:lnTo>
                <a:lnTo>
                  <a:pt x="3314" y="164388"/>
                </a:lnTo>
                <a:lnTo>
                  <a:pt x="0" y="145376"/>
                </a:lnTo>
                <a:lnTo>
                  <a:pt x="306031" y="9137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9" name="object 1189"/>
          <p:cNvSpPr/>
          <p:nvPr/>
        </p:nvSpPr>
        <p:spPr>
          <a:xfrm>
            <a:off x="1742678" y="2315625"/>
            <a:ext cx="952" cy="5384"/>
          </a:xfrm>
          <a:custGeom>
            <a:avLst/>
            <a:gdLst/>
            <a:ahLst/>
            <a:cxnLst/>
            <a:rect l="l" t="t" r="r" b="b"/>
            <a:pathLst>
              <a:path w="952" h="5384">
                <a:moveTo>
                  <a:pt x="0" y="0"/>
                </a:moveTo>
                <a:lnTo>
                  <a:pt x="952" y="538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0" name="object 1190"/>
          <p:cNvSpPr/>
          <p:nvPr/>
        </p:nvSpPr>
        <p:spPr>
          <a:xfrm>
            <a:off x="1742677" y="2315630"/>
            <a:ext cx="533" cy="2717"/>
          </a:xfrm>
          <a:custGeom>
            <a:avLst/>
            <a:gdLst/>
            <a:ahLst/>
            <a:cxnLst/>
            <a:rect l="l" t="t" r="r" b="b"/>
            <a:pathLst>
              <a:path w="533" h="2717">
                <a:moveTo>
                  <a:pt x="533" y="2717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1" name="object 1191"/>
          <p:cNvSpPr/>
          <p:nvPr/>
        </p:nvSpPr>
        <p:spPr>
          <a:xfrm>
            <a:off x="2263677" y="2155734"/>
            <a:ext cx="306222" cy="53949"/>
          </a:xfrm>
          <a:custGeom>
            <a:avLst/>
            <a:gdLst/>
            <a:ahLst/>
            <a:cxnLst/>
            <a:rect l="l" t="t" r="r" b="b"/>
            <a:pathLst>
              <a:path w="306222" h="53949">
                <a:moveTo>
                  <a:pt x="306222" y="889"/>
                </a:moveTo>
                <a:lnTo>
                  <a:pt x="306108" y="0"/>
                </a:lnTo>
                <a:lnTo>
                  <a:pt x="0" y="5394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2" name="object 1192"/>
          <p:cNvSpPr/>
          <p:nvPr/>
        </p:nvSpPr>
        <p:spPr>
          <a:xfrm>
            <a:off x="2569781" y="2155733"/>
            <a:ext cx="1841" cy="10426"/>
          </a:xfrm>
          <a:custGeom>
            <a:avLst/>
            <a:gdLst/>
            <a:ahLst/>
            <a:cxnLst/>
            <a:rect l="l" t="t" r="r" b="b"/>
            <a:pathLst>
              <a:path w="1841" h="10426">
                <a:moveTo>
                  <a:pt x="0" y="0"/>
                </a:moveTo>
                <a:lnTo>
                  <a:pt x="1841" y="1042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3" name="object 1193"/>
          <p:cNvSpPr/>
          <p:nvPr/>
        </p:nvSpPr>
        <p:spPr>
          <a:xfrm>
            <a:off x="2034687" y="2241184"/>
            <a:ext cx="11658" cy="8648"/>
          </a:xfrm>
          <a:custGeom>
            <a:avLst/>
            <a:gdLst/>
            <a:ahLst/>
            <a:cxnLst/>
            <a:rect l="l" t="t" r="r" b="b"/>
            <a:pathLst>
              <a:path w="11658" h="8648">
                <a:moveTo>
                  <a:pt x="1536" y="8648"/>
                </a:moveTo>
                <a:lnTo>
                  <a:pt x="11658" y="6807"/>
                </a:lnTo>
                <a:lnTo>
                  <a:pt x="1536" y="8648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4" name="object 1194"/>
          <p:cNvSpPr/>
          <p:nvPr/>
        </p:nvSpPr>
        <p:spPr>
          <a:xfrm>
            <a:off x="2263682" y="2207905"/>
            <a:ext cx="10185" cy="1778"/>
          </a:xfrm>
          <a:custGeom>
            <a:avLst/>
            <a:gdLst/>
            <a:ahLst/>
            <a:cxnLst/>
            <a:rect l="l" t="t" r="r" b="b"/>
            <a:pathLst>
              <a:path w="10185" h="1777">
                <a:moveTo>
                  <a:pt x="0" y="1777"/>
                </a:moveTo>
                <a:lnTo>
                  <a:pt x="10185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5" name="object 1195"/>
          <p:cNvSpPr/>
          <p:nvPr/>
        </p:nvSpPr>
        <p:spPr>
          <a:xfrm>
            <a:off x="2263679" y="2199258"/>
            <a:ext cx="10185" cy="10426"/>
          </a:xfrm>
          <a:custGeom>
            <a:avLst/>
            <a:gdLst/>
            <a:ahLst/>
            <a:cxnLst/>
            <a:rect l="l" t="t" r="r" b="b"/>
            <a:pathLst>
              <a:path w="10185" h="10426">
                <a:moveTo>
                  <a:pt x="8648" y="0"/>
                </a:moveTo>
                <a:lnTo>
                  <a:pt x="10185" y="8648"/>
                </a:lnTo>
                <a:lnTo>
                  <a:pt x="0" y="1042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6" name="object 1196"/>
          <p:cNvSpPr/>
          <p:nvPr/>
        </p:nvSpPr>
        <p:spPr>
          <a:xfrm>
            <a:off x="2022788" y="2131867"/>
            <a:ext cx="240893" cy="60045"/>
          </a:xfrm>
          <a:custGeom>
            <a:avLst/>
            <a:gdLst/>
            <a:ahLst/>
            <a:cxnLst/>
            <a:rect l="l" t="t" r="r" b="b"/>
            <a:pathLst>
              <a:path w="240893" h="60045">
                <a:moveTo>
                  <a:pt x="240893" y="18122"/>
                </a:moveTo>
                <a:lnTo>
                  <a:pt x="237693" y="0"/>
                </a:lnTo>
                <a:lnTo>
                  <a:pt x="237223" y="63"/>
                </a:lnTo>
                <a:lnTo>
                  <a:pt x="0" y="41871"/>
                </a:lnTo>
                <a:lnTo>
                  <a:pt x="3187" y="6004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7" name="object 1197"/>
          <p:cNvSpPr/>
          <p:nvPr/>
        </p:nvSpPr>
        <p:spPr>
          <a:xfrm>
            <a:off x="2029004" y="2179717"/>
            <a:ext cx="8521" cy="7277"/>
          </a:xfrm>
          <a:custGeom>
            <a:avLst/>
            <a:gdLst/>
            <a:ahLst/>
            <a:cxnLst/>
            <a:rect l="l" t="t" r="r" b="b"/>
            <a:pathLst>
              <a:path w="8521" h="7277">
                <a:moveTo>
                  <a:pt x="8521" y="0"/>
                </a:moveTo>
                <a:lnTo>
                  <a:pt x="0" y="1536"/>
                </a:lnTo>
                <a:lnTo>
                  <a:pt x="1003" y="727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8" name="object 1198"/>
          <p:cNvSpPr/>
          <p:nvPr/>
        </p:nvSpPr>
        <p:spPr>
          <a:xfrm>
            <a:off x="2015262" y="2129679"/>
            <a:ext cx="7518" cy="44056"/>
          </a:xfrm>
          <a:custGeom>
            <a:avLst/>
            <a:gdLst/>
            <a:ahLst/>
            <a:cxnLst/>
            <a:rect l="l" t="t" r="r" b="b"/>
            <a:pathLst>
              <a:path w="7518" h="44056">
                <a:moveTo>
                  <a:pt x="7518" y="44056"/>
                </a:moveTo>
                <a:lnTo>
                  <a:pt x="0" y="1295"/>
                </a:lnTo>
                <a:lnTo>
                  <a:pt x="7340" y="0"/>
                </a:lnTo>
                <a:lnTo>
                  <a:pt x="3429" y="711"/>
                </a:lnTo>
                <a:lnTo>
                  <a:pt x="7226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9" name="object 1199"/>
          <p:cNvSpPr/>
          <p:nvPr/>
        </p:nvSpPr>
        <p:spPr>
          <a:xfrm>
            <a:off x="2248637" y="2140991"/>
            <a:ext cx="9537" cy="5740"/>
          </a:xfrm>
          <a:custGeom>
            <a:avLst/>
            <a:gdLst/>
            <a:ahLst/>
            <a:cxnLst/>
            <a:rect l="l" t="t" r="r" b="b"/>
            <a:pathLst>
              <a:path w="9537" h="5740">
                <a:moveTo>
                  <a:pt x="9537" y="5740"/>
                </a:moveTo>
                <a:lnTo>
                  <a:pt x="8534" y="0"/>
                </a:lnTo>
                <a:lnTo>
                  <a:pt x="0" y="153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0" name="object 1200"/>
          <p:cNvSpPr/>
          <p:nvPr/>
        </p:nvSpPr>
        <p:spPr>
          <a:xfrm>
            <a:off x="2246566" y="2089056"/>
            <a:ext cx="13919" cy="42811"/>
          </a:xfrm>
          <a:custGeom>
            <a:avLst/>
            <a:gdLst/>
            <a:ahLst/>
            <a:cxnLst/>
            <a:rect l="l" t="t" r="r" b="b"/>
            <a:pathLst>
              <a:path w="13919" h="42811">
                <a:moveTo>
                  <a:pt x="13919" y="42811"/>
                </a:moveTo>
                <a:lnTo>
                  <a:pt x="6337" y="0"/>
                </a:lnTo>
                <a:lnTo>
                  <a:pt x="0" y="1117"/>
                </a:lnTo>
                <a:lnTo>
                  <a:pt x="2552" y="711"/>
                </a:lnTo>
                <a:lnTo>
                  <a:pt x="63" y="111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1" name="object 1201"/>
          <p:cNvSpPr/>
          <p:nvPr/>
        </p:nvSpPr>
        <p:spPr>
          <a:xfrm>
            <a:off x="2051617" y="2089943"/>
            <a:ext cx="196253" cy="34645"/>
          </a:xfrm>
          <a:custGeom>
            <a:avLst/>
            <a:gdLst/>
            <a:ahLst/>
            <a:cxnLst/>
            <a:rect l="l" t="t" r="r" b="b"/>
            <a:pathLst>
              <a:path w="196253" h="34645">
                <a:moveTo>
                  <a:pt x="196253" y="0"/>
                </a:moveTo>
                <a:lnTo>
                  <a:pt x="0" y="34645"/>
                </a:lnTo>
                <a:lnTo>
                  <a:pt x="2133" y="3422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2" name="object 1202"/>
          <p:cNvSpPr/>
          <p:nvPr/>
        </p:nvSpPr>
        <p:spPr>
          <a:xfrm>
            <a:off x="2051626" y="2123404"/>
            <a:ext cx="6743" cy="1181"/>
          </a:xfrm>
          <a:custGeom>
            <a:avLst/>
            <a:gdLst/>
            <a:ahLst/>
            <a:cxnLst/>
            <a:rect l="l" t="t" r="r" b="b"/>
            <a:pathLst>
              <a:path w="6743" h="1181">
                <a:moveTo>
                  <a:pt x="2895" y="647"/>
                </a:moveTo>
                <a:lnTo>
                  <a:pt x="6743" y="0"/>
                </a:lnTo>
                <a:lnTo>
                  <a:pt x="0" y="1181"/>
                </a:lnTo>
                <a:lnTo>
                  <a:pt x="2895" y="64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3" name="object 1203"/>
          <p:cNvSpPr/>
          <p:nvPr/>
        </p:nvSpPr>
        <p:spPr>
          <a:xfrm>
            <a:off x="2051627" y="2121623"/>
            <a:ext cx="16751" cy="2959"/>
          </a:xfrm>
          <a:custGeom>
            <a:avLst/>
            <a:gdLst/>
            <a:ahLst/>
            <a:cxnLst/>
            <a:rect l="l" t="t" r="r" b="b"/>
            <a:pathLst>
              <a:path w="16751" h="2959">
                <a:moveTo>
                  <a:pt x="6743" y="1777"/>
                </a:moveTo>
                <a:lnTo>
                  <a:pt x="0" y="2959"/>
                </a:lnTo>
                <a:lnTo>
                  <a:pt x="1675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4" name="object 1204"/>
          <p:cNvSpPr/>
          <p:nvPr/>
        </p:nvSpPr>
        <p:spPr>
          <a:xfrm>
            <a:off x="2031489" y="2124585"/>
            <a:ext cx="20129" cy="3556"/>
          </a:xfrm>
          <a:custGeom>
            <a:avLst/>
            <a:gdLst/>
            <a:ahLst/>
            <a:cxnLst/>
            <a:rect l="l" t="t" r="r" b="b"/>
            <a:pathLst>
              <a:path w="20129" h="3556">
                <a:moveTo>
                  <a:pt x="12966" y="1244"/>
                </a:moveTo>
                <a:lnTo>
                  <a:pt x="20129" y="0"/>
                </a:lnTo>
                <a:lnTo>
                  <a:pt x="0" y="3555"/>
                </a:lnTo>
                <a:lnTo>
                  <a:pt x="6692" y="2374"/>
                </a:lnTo>
                <a:lnTo>
                  <a:pt x="20129" y="0"/>
                </a:lnTo>
                <a:lnTo>
                  <a:pt x="17995" y="35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5" name="object 1205"/>
          <p:cNvSpPr/>
          <p:nvPr/>
        </p:nvSpPr>
        <p:spPr>
          <a:xfrm>
            <a:off x="2046946" y="2124584"/>
            <a:ext cx="4673" cy="825"/>
          </a:xfrm>
          <a:custGeom>
            <a:avLst/>
            <a:gdLst/>
            <a:ahLst/>
            <a:cxnLst/>
            <a:rect l="l" t="t" r="r" b="b"/>
            <a:pathLst>
              <a:path w="4673" h="825">
                <a:moveTo>
                  <a:pt x="4673" y="0"/>
                </a:moveTo>
                <a:lnTo>
                  <a:pt x="0" y="82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6" name="object 1206"/>
          <p:cNvSpPr/>
          <p:nvPr/>
        </p:nvSpPr>
        <p:spPr>
          <a:xfrm>
            <a:off x="2040191" y="2125770"/>
            <a:ext cx="4737" cy="825"/>
          </a:xfrm>
          <a:custGeom>
            <a:avLst/>
            <a:gdLst/>
            <a:ahLst/>
            <a:cxnLst/>
            <a:rect l="l" t="t" r="r" b="b"/>
            <a:pathLst>
              <a:path w="4737" h="825">
                <a:moveTo>
                  <a:pt x="4737" y="0"/>
                </a:moveTo>
                <a:lnTo>
                  <a:pt x="0" y="82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7" name="object 1207"/>
          <p:cNvSpPr/>
          <p:nvPr/>
        </p:nvSpPr>
        <p:spPr>
          <a:xfrm>
            <a:off x="2022599" y="2126954"/>
            <a:ext cx="15341" cy="2717"/>
          </a:xfrm>
          <a:custGeom>
            <a:avLst/>
            <a:gdLst/>
            <a:ahLst/>
            <a:cxnLst/>
            <a:rect l="l" t="t" r="r" b="b"/>
            <a:pathLst>
              <a:path w="15341" h="2717">
                <a:moveTo>
                  <a:pt x="15341" y="0"/>
                </a:moveTo>
                <a:lnTo>
                  <a:pt x="7226" y="1485"/>
                </a:lnTo>
                <a:lnTo>
                  <a:pt x="8889" y="1181"/>
                </a:lnTo>
                <a:lnTo>
                  <a:pt x="0" y="2717"/>
                </a:lnTo>
                <a:lnTo>
                  <a:pt x="1130" y="255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8" name="object 1208"/>
          <p:cNvSpPr/>
          <p:nvPr/>
        </p:nvSpPr>
        <p:spPr>
          <a:xfrm>
            <a:off x="2025683" y="2128434"/>
            <a:ext cx="4025" cy="711"/>
          </a:xfrm>
          <a:custGeom>
            <a:avLst/>
            <a:gdLst/>
            <a:ahLst/>
            <a:cxnLst/>
            <a:rect l="l" t="t" r="r" b="b"/>
            <a:pathLst>
              <a:path w="4025" h="711">
                <a:moveTo>
                  <a:pt x="4025" y="0"/>
                </a:moveTo>
                <a:lnTo>
                  <a:pt x="0" y="71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9" name="object 1209"/>
          <p:cNvSpPr/>
          <p:nvPr/>
        </p:nvSpPr>
        <p:spPr>
          <a:xfrm>
            <a:off x="2084842" y="2117123"/>
            <a:ext cx="8826" cy="1600"/>
          </a:xfrm>
          <a:custGeom>
            <a:avLst/>
            <a:gdLst/>
            <a:ahLst/>
            <a:cxnLst/>
            <a:rect l="l" t="t" r="r" b="b"/>
            <a:pathLst>
              <a:path w="8826" h="1600">
                <a:moveTo>
                  <a:pt x="0" y="1600"/>
                </a:moveTo>
                <a:lnTo>
                  <a:pt x="8826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0" name="object 1210"/>
          <p:cNvSpPr/>
          <p:nvPr/>
        </p:nvSpPr>
        <p:spPr>
          <a:xfrm>
            <a:off x="2085611" y="2118366"/>
            <a:ext cx="1181" cy="177"/>
          </a:xfrm>
          <a:custGeom>
            <a:avLst/>
            <a:gdLst/>
            <a:ahLst/>
            <a:cxnLst/>
            <a:rect l="l" t="t" r="r" b="b"/>
            <a:pathLst>
              <a:path w="1181" h="177">
                <a:moveTo>
                  <a:pt x="0" y="177"/>
                </a:moveTo>
                <a:lnTo>
                  <a:pt x="118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1" name="object 1211"/>
          <p:cNvSpPr/>
          <p:nvPr/>
        </p:nvSpPr>
        <p:spPr>
          <a:xfrm>
            <a:off x="2074360" y="2118666"/>
            <a:ext cx="10896" cy="1892"/>
          </a:xfrm>
          <a:custGeom>
            <a:avLst/>
            <a:gdLst/>
            <a:ahLst/>
            <a:cxnLst/>
            <a:rect l="l" t="t" r="r" b="b"/>
            <a:pathLst>
              <a:path w="10896" h="1892">
                <a:moveTo>
                  <a:pt x="0" y="1892"/>
                </a:moveTo>
                <a:lnTo>
                  <a:pt x="10896" y="0"/>
                </a:lnTo>
                <a:lnTo>
                  <a:pt x="4140" y="1181"/>
                </a:lnTo>
                <a:lnTo>
                  <a:pt x="10896" y="0"/>
                </a:lnTo>
                <a:lnTo>
                  <a:pt x="4140" y="1181"/>
                </a:lnTo>
                <a:lnTo>
                  <a:pt x="7048" y="64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2" name="object 1212"/>
          <p:cNvSpPr/>
          <p:nvPr/>
        </p:nvSpPr>
        <p:spPr>
          <a:xfrm>
            <a:off x="2083360" y="2118664"/>
            <a:ext cx="1892" cy="292"/>
          </a:xfrm>
          <a:custGeom>
            <a:avLst/>
            <a:gdLst/>
            <a:ahLst/>
            <a:cxnLst/>
            <a:rect l="l" t="t" r="r" b="b"/>
            <a:pathLst>
              <a:path w="1892" h="292">
                <a:moveTo>
                  <a:pt x="1600" y="0"/>
                </a:moveTo>
                <a:lnTo>
                  <a:pt x="1892" y="0"/>
                </a:lnTo>
                <a:lnTo>
                  <a:pt x="0" y="29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3" name="object 1213"/>
          <p:cNvSpPr/>
          <p:nvPr/>
        </p:nvSpPr>
        <p:spPr>
          <a:xfrm>
            <a:off x="2060855" y="2122216"/>
            <a:ext cx="4203" cy="711"/>
          </a:xfrm>
          <a:custGeom>
            <a:avLst/>
            <a:gdLst/>
            <a:ahLst/>
            <a:cxnLst/>
            <a:rect l="l" t="t" r="r" b="b"/>
            <a:pathLst>
              <a:path w="4203" h="711">
                <a:moveTo>
                  <a:pt x="3200" y="177"/>
                </a:moveTo>
                <a:lnTo>
                  <a:pt x="4203" y="0"/>
                </a:lnTo>
                <a:lnTo>
                  <a:pt x="0" y="71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4" name="object 1214"/>
          <p:cNvSpPr/>
          <p:nvPr/>
        </p:nvSpPr>
        <p:spPr>
          <a:xfrm>
            <a:off x="2125587" y="2104454"/>
            <a:ext cx="40144" cy="7048"/>
          </a:xfrm>
          <a:custGeom>
            <a:avLst/>
            <a:gdLst/>
            <a:ahLst/>
            <a:cxnLst/>
            <a:rect l="l" t="t" r="r" b="b"/>
            <a:pathLst>
              <a:path w="40144" h="7048">
                <a:moveTo>
                  <a:pt x="37363" y="469"/>
                </a:moveTo>
                <a:lnTo>
                  <a:pt x="40144" y="0"/>
                </a:lnTo>
                <a:lnTo>
                  <a:pt x="0" y="7048"/>
                </a:lnTo>
                <a:lnTo>
                  <a:pt x="6692" y="5854"/>
                </a:lnTo>
                <a:lnTo>
                  <a:pt x="0" y="7048"/>
                </a:lnTo>
                <a:lnTo>
                  <a:pt x="1181" y="687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5" name="object 1215"/>
          <p:cNvSpPr/>
          <p:nvPr/>
        </p:nvSpPr>
        <p:spPr>
          <a:xfrm>
            <a:off x="2118840" y="2111493"/>
            <a:ext cx="6743" cy="1193"/>
          </a:xfrm>
          <a:custGeom>
            <a:avLst/>
            <a:gdLst/>
            <a:ahLst/>
            <a:cxnLst/>
            <a:rect l="l" t="t" r="r" b="b"/>
            <a:pathLst>
              <a:path w="6743" h="1193">
                <a:moveTo>
                  <a:pt x="1473" y="952"/>
                </a:moveTo>
                <a:lnTo>
                  <a:pt x="6743" y="0"/>
                </a:lnTo>
                <a:lnTo>
                  <a:pt x="0" y="1193"/>
                </a:lnTo>
                <a:lnTo>
                  <a:pt x="3314" y="66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6" name="object 1216"/>
          <p:cNvSpPr/>
          <p:nvPr/>
        </p:nvSpPr>
        <p:spPr>
          <a:xfrm>
            <a:off x="2125289" y="2111556"/>
            <a:ext cx="177" cy="0"/>
          </a:xfrm>
          <a:custGeom>
            <a:avLst/>
            <a:gdLst/>
            <a:ahLst/>
            <a:cxnLst/>
            <a:rect l="l" t="t" r="r" b="b"/>
            <a:pathLst>
              <a:path w="177">
                <a:moveTo>
                  <a:pt x="0" y="0"/>
                </a:moveTo>
                <a:lnTo>
                  <a:pt x="177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7" name="object 1217"/>
          <p:cNvSpPr/>
          <p:nvPr/>
        </p:nvSpPr>
        <p:spPr>
          <a:xfrm>
            <a:off x="2120491" y="2111493"/>
            <a:ext cx="5092" cy="952"/>
          </a:xfrm>
          <a:custGeom>
            <a:avLst/>
            <a:gdLst/>
            <a:ahLst/>
            <a:cxnLst/>
            <a:rect l="l" t="t" r="r" b="b"/>
            <a:pathLst>
              <a:path w="5092" h="952">
                <a:moveTo>
                  <a:pt x="0" y="952"/>
                </a:moveTo>
                <a:lnTo>
                  <a:pt x="5092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8" name="object 1218"/>
          <p:cNvSpPr/>
          <p:nvPr/>
        </p:nvSpPr>
        <p:spPr>
          <a:xfrm>
            <a:off x="2116221" y="2112679"/>
            <a:ext cx="2616" cy="482"/>
          </a:xfrm>
          <a:custGeom>
            <a:avLst/>
            <a:gdLst/>
            <a:ahLst/>
            <a:cxnLst/>
            <a:rect l="l" t="t" r="r" b="b"/>
            <a:pathLst>
              <a:path w="2616" h="482">
                <a:moveTo>
                  <a:pt x="2552" y="63"/>
                </a:moveTo>
                <a:lnTo>
                  <a:pt x="2616" y="0"/>
                </a:lnTo>
                <a:lnTo>
                  <a:pt x="0" y="48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9" name="object 1219"/>
          <p:cNvSpPr/>
          <p:nvPr/>
        </p:nvSpPr>
        <p:spPr>
          <a:xfrm>
            <a:off x="2172606" y="2103088"/>
            <a:ext cx="825" cy="127"/>
          </a:xfrm>
          <a:custGeom>
            <a:avLst/>
            <a:gdLst/>
            <a:ahLst/>
            <a:cxnLst/>
            <a:rect l="l" t="t" r="r" b="b"/>
            <a:pathLst>
              <a:path w="825" h="126">
                <a:moveTo>
                  <a:pt x="825" y="0"/>
                </a:moveTo>
                <a:lnTo>
                  <a:pt x="0" y="127"/>
                </a:lnTo>
                <a:lnTo>
                  <a:pt x="76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0" name="object 1220"/>
          <p:cNvSpPr/>
          <p:nvPr/>
        </p:nvSpPr>
        <p:spPr>
          <a:xfrm>
            <a:off x="2165911" y="2103208"/>
            <a:ext cx="6692" cy="1181"/>
          </a:xfrm>
          <a:custGeom>
            <a:avLst/>
            <a:gdLst/>
            <a:ahLst/>
            <a:cxnLst/>
            <a:rect l="l" t="t" r="r" b="b"/>
            <a:pathLst>
              <a:path w="6692" h="1181">
                <a:moveTo>
                  <a:pt x="6692" y="0"/>
                </a:moveTo>
                <a:lnTo>
                  <a:pt x="0" y="1181"/>
                </a:lnTo>
                <a:lnTo>
                  <a:pt x="4495" y="41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1" name="object 1221"/>
          <p:cNvSpPr/>
          <p:nvPr/>
        </p:nvSpPr>
        <p:spPr>
          <a:xfrm>
            <a:off x="2165918" y="2103271"/>
            <a:ext cx="6629" cy="1117"/>
          </a:xfrm>
          <a:custGeom>
            <a:avLst/>
            <a:gdLst/>
            <a:ahLst/>
            <a:cxnLst/>
            <a:rect l="l" t="t" r="r" b="b"/>
            <a:pathLst>
              <a:path w="6629" h="1117">
                <a:moveTo>
                  <a:pt x="2895" y="647"/>
                </a:moveTo>
                <a:lnTo>
                  <a:pt x="0" y="1117"/>
                </a:lnTo>
                <a:lnTo>
                  <a:pt x="6629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2" name="object 1222"/>
          <p:cNvSpPr/>
          <p:nvPr/>
        </p:nvSpPr>
        <p:spPr>
          <a:xfrm>
            <a:off x="2165733" y="2104387"/>
            <a:ext cx="177" cy="63"/>
          </a:xfrm>
          <a:custGeom>
            <a:avLst/>
            <a:gdLst/>
            <a:ahLst/>
            <a:cxnLst/>
            <a:rect l="l" t="t" r="r" b="b"/>
            <a:pathLst>
              <a:path w="177" h="63">
                <a:moveTo>
                  <a:pt x="0" y="63"/>
                </a:moveTo>
                <a:lnTo>
                  <a:pt x="177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3" name="object 1223"/>
          <p:cNvSpPr/>
          <p:nvPr/>
        </p:nvSpPr>
        <p:spPr>
          <a:xfrm>
            <a:off x="2158093" y="2105576"/>
            <a:ext cx="1066" cy="241"/>
          </a:xfrm>
          <a:custGeom>
            <a:avLst/>
            <a:gdLst/>
            <a:ahLst/>
            <a:cxnLst/>
            <a:rect l="l" t="t" r="r" b="b"/>
            <a:pathLst>
              <a:path w="1066" h="241">
                <a:moveTo>
                  <a:pt x="1066" y="0"/>
                </a:moveTo>
                <a:lnTo>
                  <a:pt x="0" y="24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4" name="object 1224"/>
          <p:cNvSpPr/>
          <p:nvPr/>
        </p:nvSpPr>
        <p:spPr>
          <a:xfrm>
            <a:off x="2139613" y="2108655"/>
            <a:ext cx="2197" cy="419"/>
          </a:xfrm>
          <a:custGeom>
            <a:avLst/>
            <a:gdLst/>
            <a:ahLst/>
            <a:cxnLst/>
            <a:rect l="l" t="t" r="r" b="b"/>
            <a:pathLst>
              <a:path w="2197" h="419">
                <a:moveTo>
                  <a:pt x="2197" y="0"/>
                </a:moveTo>
                <a:lnTo>
                  <a:pt x="0" y="41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5" name="object 1225"/>
          <p:cNvSpPr/>
          <p:nvPr/>
        </p:nvSpPr>
        <p:spPr>
          <a:xfrm>
            <a:off x="2139030" y="2108774"/>
            <a:ext cx="2311" cy="355"/>
          </a:xfrm>
          <a:custGeom>
            <a:avLst/>
            <a:gdLst/>
            <a:ahLst/>
            <a:cxnLst/>
            <a:rect l="l" t="t" r="r" b="b"/>
            <a:pathLst>
              <a:path w="2311" h="355">
                <a:moveTo>
                  <a:pt x="1003" y="177"/>
                </a:moveTo>
                <a:lnTo>
                  <a:pt x="0" y="355"/>
                </a:lnTo>
                <a:lnTo>
                  <a:pt x="231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6" name="object 1226"/>
          <p:cNvSpPr/>
          <p:nvPr/>
        </p:nvSpPr>
        <p:spPr>
          <a:xfrm>
            <a:off x="2137723" y="2109128"/>
            <a:ext cx="1308" cy="241"/>
          </a:xfrm>
          <a:custGeom>
            <a:avLst/>
            <a:gdLst/>
            <a:ahLst/>
            <a:cxnLst/>
            <a:rect l="l" t="t" r="r" b="b"/>
            <a:pathLst>
              <a:path w="1308" h="241">
                <a:moveTo>
                  <a:pt x="533" y="177"/>
                </a:moveTo>
                <a:lnTo>
                  <a:pt x="1308" y="0"/>
                </a:lnTo>
                <a:lnTo>
                  <a:pt x="0" y="24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7" name="object 1227"/>
          <p:cNvSpPr/>
          <p:nvPr/>
        </p:nvSpPr>
        <p:spPr>
          <a:xfrm>
            <a:off x="2199425" y="2098469"/>
            <a:ext cx="241" cy="0"/>
          </a:xfrm>
          <a:custGeom>
            <a:avLst/>
            <a:gdLst/>
            <a:ahLst/>
            <a:cxnLst/>
            <a:rect l="l" t="t" r="r" b="b"/>
            <a:pathLst>
              <a:path w="241">
                <a:moveTo>
                  <a:pt x="241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8" name="object 1228"/>
          <p:cNvSpPr/>
          <p:nvPr/>
        </p:nvSpPr>
        <p:spPr>
          <a:xfrm>
            <a:off x="2183617" y="2101071"/>
            <a:ext cx="1308" cy="241"/>
          </a:xfrm>
          <a:custGeom>
            <a:avLst/>
            <a:gdLst/>
            <a:ahLst/>
            <a:cxnLst/>
            <a:rect l="l" t="t" r="r" b="b"/>
            <a:pathLst>
              <a:path w="1308" h="241">
                <a:moveTo>
                  <a:pt x="0" y="241"/>
                </a:moveTo>
                <a:lnTo>
                  <a:pt x="1308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9" name="object 1229"/>
          <p:cNvSpPr/>
          <p:nvPr/>
        </p:nvSpPr>
        <p:spPr>
          <a:xfrm>
            <a:off x="2239817" y="2090178"/>
            <a:ext cx="6807" cy="1181"/>
          </a:xfrm>
          <a:custGeom>
            <a:avLst/>
            <a:gdLst/>
            <a:ahLst/>
            <a:cxnLst/>
            <a:rect l="l" t="t" r="r" b="b"/>
            <a:pathLst>
              <a:path w="6807" h="1181">
                <a:moveTo>
                  <a:pt x="2603" y="711"/>
                </a:moveTo>
                <a:lnTo>
                  <a:pt x="4318" y="419"/>
                </a:lnTo>
                <a:lnTo>
                  <a:pt x="0" y="1181"/>
                </a:lnTo>
                <a:lnTo>
                  <a:pt x="6807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0" name="object 1230"/>
          <p:cNvSpPr/>
          <p:nvPr/>
        </p:nvSpPr>
        <p:spPr>
          <a:xfrm>
            <a:off x="2236857" y="2091363"/>
            <a:ext cx="2959" cy="533"/>
          </a:xfrm>
          <a:custGeom>
            <a:avLst/>
            <a:gdLst/>
            <a:ahLst/>
            <a:cxnLst/>
            <a:rect l="l" t="t" r="r" b="b"/>
            <a:pathLst>
              <a:path w="2959" h="533">
                <a:moveTo>
                  <a:pt x="2959" y="0"/>
                </a:moveTo>
                <a:lnTo>
                  <a:pt x="0" y="53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1" name="object 1231"/>
          <p:cNvSpPr/>
          <p:nvPr/>
        </p:nvSpPr>
        <p:spPr>
          <a:xfrm>
            <a:off x="2224479" y="2093968"/>
            <a:ext cx="711" cy="114"/>
          </a:xfrm>
          <a:custGeom>
            <a:avLst/>
            <a:gdLst/>
            <a:ahLst/>
            <a:cxnLst/>
            <a:rect l="l" t="t" r="r" b="b"/>
            <a:pathLst>
              <a:path w="711" h="114">
                <a:moveTo>
                  <a:pt x="711" y="0"/>
                </a:moveTo>
                <a:lnTo>
                  <a:pt x="0" y="11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2" name="object 1232"/>
          <p:cNvSpPr/>
          <p:nvPr/>
        </p:nvSpPr>
        <p:spPr>
          <a:xfrm>
            <a:off x="1789515" y="2166392"/>
            <a:ext cx="63665" cy="126911"/>
          </a:xfrm>
          <a:custGeom>
            <a:avLst/>
            <a:gdLst/>
            <a:ahLst/>
            <a:cxnLst/>
            <a:rect l="l" t="t" r="r" b="b"/>
            <a:pathLst>
              <a:path w="63665" h="126911">
                <a:moveTo>
                  <a:pt x="21856" y="533"/>
                </a:moveTo>
                <a:lnTo>
                  <a:pt x="20142" y="825"/>
                </a:lnTo>
                <a:lnTo>
                  <a:pt x="24879" y="0"/>
                </a:lnTo>
                <a:lnTo>
                  <a:pt x="49034" y="32512"/>
                </a:lnTo>
                <a:lnTo>
                  <a:pt x="63665" y="115709"/>
                </a:lnTo>
                <a:lnTo>
                  <a:pt x="0" y="12691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3" name="object 1233"/>
          <p:cNvSpPr/>
          <p:nvPr/>
        </p:nvSpPr>
        <p:spPr>
          <a:xfrm>
            <a:off x="1753222" y="2175216"/>
            <a:ext cx="11188" cy="19837"/>
          </a:xfrm>
          <a:custGeom>
            <a:avLst/>
            <a:gdLst/>
            <a:ahLst/>
            <a:cxnLst/>
            <a:rect l="l" t="t" r="r" b="b"/>
            <a:pathLst>
              <a:path w="11188" h="19837">
                <a:moveTo>
                  <a:pt x="11188" y="0"/>
                </a:moveTo>
                <a:lnTo>
                  <a:pt x="1778" y="1663"/>
                </a:lnTo>
                <a:lnTo>
                  <a:pt x="0" y="1983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4" name="object 1234"/>
          <p:cNvSpPr/>
          <p:nvPr/>
        </p:nvSpPr>
        <p:spPr>
          <a:xfrm>
            <a:off x="1789463" y="2170539"/>
            <a:ext cx="1358" cy="241"/>
          </a:xfrm>
          <a:custGeom>
            <a:avLst/>
            <a:gdLst/>
            <a:ahLst/>
            <a:cxnLst/>
            <a:rect l="l" t="t" r="r" b="b"/>
            <a:pathLst>
              <a:path w="1358" h="241">
                <a:moveTo>
                  <a:pt x="1358" y="0"/>
                </a:moveTo>
                <a:lnTo>
                  <a:pt x="0" y="241"/>
                </a:lnTo>
                <a:lnTo>
                  <a:pt x="711" y="11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5" name="object 1235"/>
          <p:cNvSpPr/>
          <p:nvPr/>
        </p:nvSpPr>
        <p:spPr>
          <a:xfrm>
            <a:off x="1784723" y="2170775"/>
            <a:ext cx="4737" cy="825"/>
          </a:xfrm>
          <a:custGeom>
            <a:avLst/>
            <a:gdLst/>
            <a:ahLst/>
            <a:cxnLst/>
            <a:rect l="l" t="t" r="r" b="b"/>
            <a:pathLst>
              <a:path w="4737" h="825">
                <a:moveTo>
                  <a:pt x="4737" y="0"/>
                </a:moveTo>
                <a:lnTo>
                  <a:pt x="0" y="825"/>
                </a:lnTo>
                <a:lnTo>
                  <a:pt x="2019" y="46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6" name="object 1236"/>
          <p:cNvSpPr/>
          <p:nvPr/>
        </p:nvSpPr>
        <p:spPr>
          <a:xfrm>
            <a:off x="1784725" y="2169472"/>
            <a:ext cx="12255" cy="2133"/>
          </a:xfrm>
          <a:custGeom>
            <a:avLst/>
            <a:gdLst/>
            <a:ahLst/>
            <a:cxnLst/>
            <a:rect l="l" t="t" r="r" b="b"/>
            <a:pathLst>
              <a:path w="12255" h="2133">
                <a:moveTo>
                  <a:pt x="12255" y="0"/>
                </a:moveTo>
                <a:lnTo>
                  <a:pt x="0" y="2133"/>
                </a:lnTo>
                <a:lnTo>
                  <a:pt x="2006" y="177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7" name="object 1237"/>
          <p:cNvSpPr/>
          <p:nvPr/>
        </p:nvSpPr>
        <p:spPr>
          <a:xfrm>
            <a:off x="1789460" y="2170543"/>
            <a:ext cx="1358" cy="228"/>
          </a:xfrm>
          <a:custGeom>
            <a:avLst/>
            <a:gdLst/>
            <a:ahLst/>
            <a:cxnLst/>
            <a:rect l="l" t="t" r="r" b="b"/>
            <a:pathLst>
              <a:path w="1358" h="228">
                <a:moveTo>
                  <a:pt x="711" y="114"/>
                </a:moveTo>
                <a:lnTo>
                  <a:pt x="0" y="228"/>
                </a:lnTo>
                <a:lnTo>
                  <a:pt x="1358" y="0"/>
                </a:lnTo>
                <a:lnTo>
                  <a:pt x="0" y="228"/>
                </a:lnTo>
                <a:lnTo>
                  <a:pt x="711" y="11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8" name="object 1238"/>
          <p:cNvSpPr/>
          <p:nvPr/>
        </p:nvSpPr>
        <p:spPr>
          <a:xfrm>
            <a:off x="1780524" y="2171600"/>
            <a:ext cx="4203" cy="774"/>
          </a:xfrm>
          <a:custGeom>
            <a:avLst/>
            <a:gdLst/>
            <a:ahLst/>
            <a:cxnLst/>
            <a:rect l="l" t="t" r="r" b="b"/>
            <a:pathLst>
              <a:path w="4203" h="774">
                <a:moveTo>
                  <a:pt x="3073" y="241"/>
                </a:moveTo>
                <a:lnTo>
                  <a:pt x="4203" y="0"/>
                </a:lnTo>
                <a:lnTo>
                  <a:pt x="0" y="77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9" name="object 1239"/>
          <p:cNvSpPr/>
          <p:nvPr/>
        </p:nvSpPr>
        <p:spPr>
          <a:xfrm>
            <a:off x="1783598" y="2171245"/>
            <a:ext cx="3136" cy="596"/>
          </a:xfrm>
          <a:custGeom>
            <a:avLst/>
            <a:gdLst/>
            <a:ahLst/>
            <a:cxnLst/>
            <a:rect l="l" t="t" r="r" b="b"/>
            <a:pathLst>
              <a:path w="3136" h="596">
                <a:moveTo>
                  <a:pt x="0" y="596"/>
                </a:moveTo>
                <a:lnTo>
                  <a:pt x="3136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0" name="object 1240"/>
          <p:cNvSpPr/>
          <p:nvPr/>
        </p:nvSpPr>
        <p:spPr>
          <a:xfrm>
            <a:off x="1783598" y="2171600"/>
            <a:ext cx="1130" cy="241"/>
          </a:xfrm>
          <a:custGeom>
            <a:avLst/>
            <a:gdLst/>
            <a:ahLst/>
            <a:cxnLst/>
            <a:rect l="l" t="t" r="r" b="b"/>
            <a:pathLst>
              <a:path w="1130" h="241">
                <a:moveTo>
                  <a:pt x="0" y="241"/>
                </a:moveTo>
                <a:lnTo>
                  <a:pt x="1130" y="0"/>
                </a:lnTo>
                <a:lnTo>
                  <a:pt x="533" y="11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1" name="object 1241"/>
          <p:cNvSpPr/>
          <p:nvPr/>
        </p:nvSpPr>
        <p:spPr>
          <a:xfrm>
            <a:off x="1761982" y="2167224"/>
            <a:ext cx="47675" cy="8407"/>
          </a:xfrm>
          <a:custGeom>
            <a:avLst/>
            <a:gdLst/>
            <a:ahLst/>
            <a:cxnLst/>
            <a:rect l="l" t="t" r="r" b="b"/>
            <a:pathLst>
              <a:path w="47675" h="8407">
                <a:moveTo>
                  <a:pt x="0" y="8407"/>
                </a:moveTo>
                <a:lnTo>
                  <a:pt x="47675" y="0"/>
                </a:lnTo>
                <a:lnTo>
                  <a:pt x="42100" y="100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2" name="object 1242"/>
          <p:cNvSpPr/>
          <p:nvPr/>
        </p:nvSpPr>
        <p:spPr>
          <a:xfrm>
            <a:off x="1787678" y="2170951"/>
            <a:ext cx="952" cy="177"/>
          </a:xfrm>
          <a:custGeom>
            <a:avLst/>
            <a:gdLst/>
            <a:ahLst/>
            <a:cxnLst/>
            <a:rect l="l" t="t" r="r" b="b"/>
            <a:pathLst>
              <a:path w="952" h="177">
                <a:moveTo>
                  <a:pt x="952" y="0"/>
                </a:moveTo>
                <a:lnTo>
                  <a:pt x="0" y="17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3" name="object 1243"/>
          <p:cNvSpPr/>
          <p:nvPr/>
        </p:nvSpPr>
        <p:spPr>
          <a:xfrm>
            <a:off x="1787682" y="2170775"/>
            <a:ext cx="1778" cy="355"/>
          </a:xfrm>
          <a:custGeom>
            <a:avLst/>
            <a:gdLst/>
            <a:ahLst/>
            <a:cxnLst/>
            <a:rect l="l" t="t" r="r" b="b"/>
            <a:pathLst>
              <a:path w="1777" h="355">
                <a:moveTo>
                  <a:pt x="1777" y="0"/>
                </a:moveTo>
                <a:lnTo>
                  <a:pt x="0" y="355"/>
                </a:lnTo>
                <a:lnTo>
                  <a:pt x="952" y="17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4" name="object 1244"/>
          <p:cNvSpPr/>
          <p:nvPr/>
        </p:nvSpPr>
        <p:spPr>
          <a:xfrm>
            <a:off x="1784127" y="2171131"/>
            <a:ext cx="3556" cy="596"/>
          </a:xfrm>
          <a:custGeom>
            <a:avLst/>
            <a:gdLst/>
            <a:ahLst/>
            <a:cxnLst/>
            <a:rect l="l" t="t" r="r" b="b"/>
            <a:pathLst>
              <a:path w="3556" h="596">
                <a:moveTo>
                  <a:pt x="3556" y="0"/>
                </a:moveTo>
                <a:lnTo>
                  <a:pt x="0" y="59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5" name="object 1245"/>
          <p:cNvSpPr/>
          <p:nvPr/>
        </p:nvSpPr>
        <p:spPr>
          <a:xfrm>
            <a:off x="1784718" y="2171247"/>
            <a:ext cx="2019" cy="355"/>
          </a:xfrm>
          <a:custGeom>
            <a:avLst/>
            <a:gdLst/>
            <a:ahLst/>
            <a:cxnLst/>
            <a:rect l="l" t="t" r="r" b="b"/>
            <a:pathLst>
              <a:path w="2019" h="355">
                <a:moveTo>
                  <a:pt x="952" y="177"/>
                </a:moveTo>
                <a:lnTo>
                  <a:pt x="0" y="355"/>
                </a:lnTo>
                <a:lnTo>
                  <a:pt x="2019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6" name="object 1246"/>
          <p:cNvSpPr/>
          <p:nvPr/>
        </p:nvSpPr>
        <p:spPr>
          <a:xfrm>
            <a:off x="1780518" y="2170774"/>
            <a:ext cx="8940" cy="1600"/>
          </a:xfrm>
          <a:custGeom>
            <a:avLst/>
            <a:gdLst/>
            <a:ahLst/>
            <a:cxnLst/>
            <a:rect l="l" t="t" r="r" b="b"/>
            <a:pathLst>
              <a:path w="8940" h="1600">
                <a:moveTo>
                  <a:pt x="0" y="1600"/>
                </a:moveTo>
                <a:lnTo>
                  <a:pt x="894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7" name="object 1247"/>
          <p:cNvSpPr/>
          <p:nvPr/>
        </p:nvSpPr>
        <p:spPr>
          <a:xfrm>
            <a:off x="1783596" y="2171608"/>
            <a:ext cx="1130" cy="241"/>
          </a:xfrm>
          <a:custGeom>
            <a:avLst/>
            <a:gdLst/>
            <a:ahLst/>
            <a:cxnLst/>
            <a:rect l="l" t="t" r="r" b="b"/>
            <a:pathLst>
              <a:path w="1130" h="241">
                <a:moveTo>
                  <a:pt x="533" y="114"/>
                </a:moveTo>
                <a:lnTo>
                  <a:pt x="1130" y="0"/>
                </a:lnTo>
                <a:lnTo>
                  <a:pt x="0" y="24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8" name="object 1248"/>
          <p:cNvSpPr/>
          <p:nvPr/>
        </p:nvSpPr>
        <p:spPr>
          <a:xfrm>
            <a:off x="1780514" y="2171425"/>
            <a:ext cx="5156" cy="952"/>
          </a:xfrm>
          <a:custGeom>
            <a:avLst/>
            <a:gdLst/>
            <a:ahLst/>
            <a:cxnLst/>
            <a:rect l="l" t="t" r="r" b="b"/>
            <a:pathLst>
              <a:path w="5156" h="952">
                <a:moveTo>
                  <a:pt x="5156" y="0"/>
                </a:moveTo>
                <a:lnTo>
                  <a:pt x="0" y="95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9" name="object 1249"/>
          <p:cNvSpPr/>
          <p:nvPr/>
        </p:nvSpPr>
        <p:spPr>
          <a:xfrm>
            <a:off x="1787683" y="2170953"/>
            <a:ext cx="952" cy="177"/>
          </a:xfrm>
          <a:custGeom>
            <a:avLst/>
            <a:gdLst/>
            <a:ahLst/>
            <a:cxnLst/>
            <a:rect l="l" t="t" r="r" b="b"/>
            <a:pathLst>
              <a:path w="952" h="177">
                <a:moveTo>
                  <a:pt x="0" y="177"/>
                </a:moveTo>
                <a:lnTo>
                  <a:pt x="952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0" name="object 1250"/>
          <p:cNvSpPr/>
          <p:nvPr/>
        </p:nvSpPr>
        <p:spPr>
          <a:xfrm>
            <a:off x="1780518" y="2171421"/>
            <a:ext cx="5156" cy="952"/>
          </a:xfrm>
          <a:custGeom>
            <a:avLst/>
            <a:gdLst/>
            <a:ahLst/>
            <a:cxnLst/>
            <a:rect l="l" t="t" r="r" b="b"/>
            <a:pathLst>
              <a:path w="5156" h="952">
                <a:moveTo>
                  <a:pt x="0" y="952"/>
                </a:moveTo>
                <a:lnTo>
                  <a:pt x="5156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1" name="object 1251"/>
          <p:cNvSpPr/>
          <p:nvPr/>
        </p:nvSpPr>
        <p:spPr>
          <a:xfrm>
            <a:off x="1787683" y="2170953"/>
            <a:ext cx="952" cy="177"/>
          </a:xfrm>
          <a:custGeom>
            <a:avLst/>
            <a:gdLst/>
            <a:ahLst/>
            <a:cxnLst/>
            <a:rect l="l" t="t" r="r" b="b"/>
            <a:pathLst>
              <a:path w="952" h="177">
                <a:moveTo>
                  <a:pt x="0" y="177"/>
                </a:moveTo>
                <a:lnTo>
                  <a:pt x="952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2" name="object 1252"/>
          <p:cNvSpPr/>
          <p:nvPr/>
        </p:nvSpPr>
        <p:spPr>
          <a:xfrm>
            <a:off x="1781111" y="2171964"/>
            <a:ext cx="1651" cy="292"/>
          </a:xfrm>
          <a:custGeom>
            <a:avLst/>
            <a:gdLst/>
            <a:ahLst/>
            <a:cxnLst/>
            <a:rect l="l" t="t" r="r" b="b"/>
            <a:pathLst>
              <a:path w="1650" h="292">
                <a:moveTo>
                  <a:pt x="0" y="292"/>
                </a:moveTo>
                <a:lnTo>
                  <a:pt x="165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3" name="object 1253"/>
          <p:cNvSpPr/>
          <p:nvPr/>
        </p:nvSpPr>
        <p:spPr>
          <a:xfrm>
            <a:off x="1768201" y="2173740"/>
            <a:ext cx="4495" cy="825"/>
          </a:xfrm>
          <a:custGeom>
            <a:avLst/>
            <a:gdLst/>
            <a:ahLst/>
            <a:cxnLst/>
            <a:rect l="l" t="t" r="r" b="b"/>
            <a:pathLst>
              <a:path w="4495" h="825">
                <a:moveTo>
                  <a:pt x="0" y="825"/>
                </a:moveTo>
                <a:lnTo>
                  <a:pt x="4495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4" name="object 1254"/>
          <p:cNvSpPr/>
          <p:nvPr/>
        </p:nvSpPr>
        <p:spPr>
          <a:xfrm>
            <a:off x="1770103" y="2173914"/>
            <a:ext cx="1651" cy="292"/>
          </a:xfrm>
          <a:custGeom>
            <a:avLst/>
            <a:gdLst/>
            <a:ahLst/>
            <a:cxnLst/>
            <a:rect l="l" t="t" r="r" b="b"/>
            <a:pathLst>
              <a:path w="1650" h="292">
                <a:moveTo>
                  <a:pt x="1650" y="0"/>
                </a:moveTo>
                <a:lnTo>
                  <a:pt x="0" y="292"/>
                </a:lnTo>
                <a:lnTo>
                  <a:pt x="647" y="17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5" name="object 1255"/>
          <p:cNvSpPr/>
          <p:nvPr/>
        </p:nvSpPr>
        <p:spPr>
          <a:xfrm>
            <a:off x="1768201" y="2173918"/>
            <a:ext cx="3556" cy="647"/>
          </a:xfrm>
          <a:custGeom>
            <a:avLst/>
            <a:gdLst/>
            <a:ahLst/>
            <a:cxnLst/>
            <a:rect l="l" t="t" r="r" b="b"/>
            <a:pathLst>
              <a:path w="3556" h="647">
                <a:moveTo>
                  <a:pt x="0" y="647"/>
                </a:moveTo>
                <a:lnTo>
                  <a:pt x="3556" y="0"/>
                </a:lnTo>
                <a:lnTo>
                  <a:pt x="1308" y="40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6" name="object 1256"/>
          <p:cNvSpPr/>
          <p:nvPr/>
        </p:nvSpPr>
        <p:spPr>
          <a:xfrm>
            <a:off x="1770096" y="2173918"/>
            <a:ext cx="1651" cy="292"/>
          </a:xfrm>
          <a:custGeom>
            <a:avLst/>
            <a:gdLst/>
            <a:ahLst/>
            <a:cxnLst/>
            <a:rect l="l" t="t" r="r" b="b"/>
            <a:pathLst>
              <a:path w="1650" h="292">
                <a:moveTo>
                  <a:pt x="0" y="292"/>
                </a:moveTo>
                <a:lnTo>
                  <a:pt x="165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7" name="object 1257"/>
          <p:cNvSpPr/>
          <p:nvPr/>
        </p:nvSpPr>
        <p:spPr>
          <a:xfrm>
            <a:off x="1761981" y="2174210"/>
            <a:ext cx="8115" cy="1422"/>
          </a:xfrm>
          <a:custGeom>
            <a:avLst/>
            <a:gdLst/>
            <a:ahLst/>
            <a:cxnLst/>
            <a:rect l="l" t="t" r="r" b="b"/>
            <a:pathLst>
              <a:path w="8115" h="1422">
                <a:moveTo>
                  <a:pt x="8115" y="0"/>
                </a:moveTo>
                <a:lnTo>
                  <a:pt x="0" y="142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8" name="object 1258"/>
          <p:cNvSpPr/>
          <p:nvPr/>
        </p:nvSpPr>
        <p:spPr>
          <a:xfrm>
            <a:off x="1768200" y="2174328"/>
            <a:ext cx="1066" cy="241"/>
          </a:xfrm>
          <a:custGeom>
            <a:avLst/>
            <a:gdLst/>
            <a:ahLst/>
            <a:cxnLst/>
            <a:rect l="l" t="t" r="r" b="b"/>
            <a:pathLst>
              <a:path w="1066" h="241">
                <a:moveTo>
                  <a:pt x="1066" y="0"/>
                </a:moveTo>
                <a:lnTo>
                  <a:pt x="0" y="24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9" name="object 1259"/>
          <p:cNvSpPr/>
          <p:nvPr/>
        </p:nvSpPr>
        <p:spPr>
          <a:xfrm>
            <a:off x="1768204" y="2174210"/>
            <a:ext cx="1892" cy="355"/>
          </a:xfrm>
          <a:custGeom>
            <a:avLst/>
            <a:gdLst/>
            <a:ahLst/>
            <a:cxnLst/>
            <a:rect l="l" t="t" r="r" b="b"/>
            <a:pathLst>
              <a:path w="1892" h="355">
                <a:moveTo>
                  <a:pt x="1892" y="0"/>
                </a:moveTo>
                <a:lnTo>
                  <a:pt x="0" y="35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0" name="object 1260"/>
          <p:cNvSpPr/>
          <p:nvPr/>
        </p:nvSpPr>
        <p:spPr>
          <a:xfrm>
            <a:off x="1761984" y="2175512"/>
            <a:ext cx="596" cy="114"/>
          </a:xfrm>
          <a:custGeom>
            <a:avLst/>
            <a:gdLst/>
            <a:ahLst/>
            <a:cxnLst/>
            <a:rect l="l" t="t" r="r" b="b"/>
            <a:pathLst>
              <a:path w="596" h="114">
                <a:moveTo>
                  <a:pt x="533" y="0"/>
                </a:moveTo>
                <a:lnTo>
                  <a:pt x="596" y="0"/>
                </a:lnTo>
                <a:lnTo>
                  <a:pt x="0" y="11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1" name="object 1261"/>
          <p:cNvSpPr/>
          <p:nvPr/>
        </p:nvSpPr>
        <p:spPr>
          <a:xfrm>
            <a:off x="1760387" y="2175508"/>
            <a:ext cx="2184" cy="419"/>
          </a:xfrm>
          <a:custGeom>
            <a:avLst/>
            <a:gdLst/>
            <a:ahLst/>
            <a:cxnLst/>
            <a:rect l="l" t="t" r="r" b="b"/>
            <a:pathLst>
              <a:path w="2184" h="419">
                <a:moveTo>
                  <a:pt x="2070" y="63"/>
                </a:moveTo>
                <a:lnTo>
                  <a:pt x="2184" y="0"/>
                </a:lnTo>
                <a:lnTo>
                  <a:pt x="0" y="41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2" name="object 1262"/>
          <p:cNvSpPr/>
          <p:nvPr/>
        </p:nvSpPr>
        <p:spPr>
          <a:xfrm>
            <a:off x="1762933" y="2175212"/>
            <a:ext cx="1473" cy="241"/>
          </a:xfrm>
          <a:custGeom>
            <a:avLst/>
            <a:gdLst/>
            <a:ahLst/>
            <a:cxnLst/>
            <a:rect l="l" t="t" r="r" b="b"/>
            <a:pathLst>
              <a:path w="1473" h="241">
                <a:moveTo>
                  <a:pt x="1003" y="63"/>
                </a:moveTo>
                <a:lnTo>
                  <a:pt x="0" y="241"/>
                </a:lnTo>
                <a:lnTo>
                  <a:pt x="1473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3" name="object 1263"/>
          <p:cNvSpPr/>
          <p:nvPr/>
        </p:nvSpPr>
        <p:spPr>
          <a:xfrm>
            <a:off x="1762930" y="2174857"/>
            <a:ext cx="3314" cy="596"/>
          </a:xfrm>
          <a:custGeom>
            <a:avLst/>
            <a:gdLst/>
            <a:ahLst/>
            <a:cxnLst/>
            <a:rect l="l" t="t" r="r" b="b"/>
            <a:pathLst>
              <a:path w="3314" h="596">
                <a:moveTo>
                  <a:pt x="0" y="596"/>
                </a:moveTo>
                <a:lnTo>
                  <a:pt x="331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4" name="object 1264"/>
          <p:cNvSpPr/>
          <p:nvPr/>
        </p:nvSpPr>
        <p:spPr>
          <a:xfrm>
            <a:off x="1767070" y="2174328"/>
            <a:ext cx="2197" cy="419"/>
          </a:xfrm>
          <a:custGeom>
            <a:avLst/>
            <a:gdLst/>
            <a:ahLst/>
            <a:cxnLst/>
            <a:rect l="l" t="t" r="r" b="b"/>
            <a:pathLst>
              <a:path w="2197" h="419">
                <a:moveTo>
                  <a:pt x="2197" y="0"/>
                </a:moveTo>
                <a:lnTo>
                  <a:pt x="0" y="41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5" name="object 1265"/>
          <p:cNvSpPr/>
          <p:nvPr/>
        </p:nvSpPr>
        <p:spPr>
          <a:xfrm>
            <a:off x="1761982" y="2175212"/>
            <a:ext cx="2425" cy="419"/>
          </a:xfrm>
          <a:custGeom>
            <a:avLst/>
            <a:gdLst/>
            <a:ahLst/>
            <a:cxnLst/>
            <a:rect l="l" t="t" r="r" b="b"/>
            <a:pathLst>
              <a:path w="2425" h="419">
                <a:moveTo>
                  <a:pt x="0" y="419"/>
                </a:moveTo>
                <a:lnTo>
                  <a:pt x="2425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6" name="object 1266"/>
          <p:cNvSpPr/>
          <p:nvPr/>
        </p:nvSpPr>
        <p:spPr>
          <a:xfrm>
            <a:off x="1762930" y="2174857"/>
            <a:ext cx="3314" cy="596"/>
          </a:xfrm>
          <a:custGeom>
            <a:avLst/>
            <a:gdLst/>
            <a:ahLst/>
            <a:cxnLst/>
            <a:rect l="l" t="t" r="r" b="b"/>
            <a:pathLst>
              <a:path w="3314" h="596">
                <a:moveTo>
                  <a:pt x="0" y="596"/>
                </a:moveTo>
                <a:lnTo>
                  <a:pt x="331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7" name="object 1267"/>
          <p:cNvSpPr/>
          <p:nvPr/>
        </p:nvSpPr>
        <p:spPr>
          <a:xfrm>
            <a:off x="1761982" y="2175212"/>
            <a:ext cx="2425" cy="419"/>
          </a:xfrm>
          <a:custGeom>
            <a:avLst/>
            <a:gdLst/>
            <a:ahLst/>
            <a:cxnLst/>
            <a:rect l="l" t="t" r="r" b="b"/>
            <a:pathLst>
              <a:path w="2425" h="419">
                <a:moveTo>
                  <a:pt x="0" y="419"/>
                </a:moveTo>
                <a:lnTo>
                  <a:pt x="2425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8" name="object 1268"/>
          <p:cNvSpPr/>
          <p:nvPr/>
        </p:nvSpPr>
        <p:spPr>
          <a:xfrm>
            <a:off x="1761984" y="2175512"/>
            <a:ext cx="596" cy="114"/>
          </a:xfrm>
          <a:custGeom>
            <a:avLst/>
            <a:gdLst/>
            <a:ahLst/>
            <a:cxnLst/>
            <a:rect l="l" t="t" r="r" b="b"/>
            <a:pathLst>
              <a:path w="596" h="114">
                <a:moveTo>
                  <a:pt x="533" y="0"/>
                </a:moveTo>
                <a:lnTo>
                  <a:pt x="596" y="0"/>
                </a:lnTo>
                <a:lnTo>
                  <a:pt x="0" y="11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9" name="object 1269"/>
          <p:cNvSpPr/>
          <p:nvPr/>
        </p:nvSpPr>
        <p:spPr>
          <a:xfrm>
            <a:off x="1760387" y="2175508"/>
            <a:ext cx="2184" cy="419"/>
          </a:xfrm>
          <a:custGeom>
            <a:avLst/>
            <a:gdLst/>
            <a:ahLst/>
            <a:cxnLst/>
            <a:rect l="l" t="t" r="r" b="b"/>
            <a:pathLst>
              <a:path w="2184" h="419">
                <a:moveTo>
                  <a:pt x="2070" y="63"/>
                </a:moveTo>
                <a:lnTo>
                  <a:pt x="2184" y="0"/>
                </a:lnTo>
                <a:lnTo>
                  <a:pt x="0" y="41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0" name="object 1270"/>
          <p:cNvSpPr/>
          <p:nvPr/>
        </p:nvSpPr>
        <p:spPr>
          <a:xfrm>
            <a:off x="1762930" y="2174857"/>
            <a:ext cx="3314" cy="596"/>
          </a:xfrm>
          <a:custGeom>
            <a:avLst/>
            <a:gdLst/>
            <a:ahLst/>
            <a:cxnLst/>
            <a:rect l="l" t="t" r="r" b="b"/>
            <a:pathLst>
              <a:path w="3314" h="596">
                <a:moveTo>
                  <a:pt x="0" y="596"/>
                </a:moveTo>
                <a:lnTo>
                  <a:pt x="331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1" name="object 1271"/>
          <p:cNvSpPr/>
          <p:nvPr/>
        </p:nvSpPr>
        <p:spPr>
          <a:xfrm>
            <a:off x="1762930" y="2174857"/>
            <a:ext cx="3314" cy="596"/>
          </a:xfrm>
          <a:custGeom>
            <a:avLst/>
            <a:gdLst/>
            <a:ahLst/>
            <a:cxnLst/>
            <a:rect l="l" t="t" r="r" b="b"/>
            <a:pathLst>
              <a:path w="3314" h="596">
                <a:moveTo>
                  <a:pt x="0" y="596"/>
                </a:moveTo>
                <a:lnTo>
                  <a:pt x="331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2" name="object 1272"/>
          <p:cNvSpPr/>
          <p:nvPr/>
        </p:nvSpPr>
        <p:spPr>
          <a:xfrm>
            <a:off x="1760385" y="2175507"/>
            <a:ext cx="2197" cy="419"/>
          </a:xfrm>
          <a:custGeom>
            <a:avLst/>
            <a:gdLst/>
            <a:ahLst/>
            <a:cxnLst/>
            <a:rect l="l" t="t" r="r" b="b"/>
            <a:pathLst>
              <a:path w="2197" h="419">
                <a:moveTo>
                  <a:pt x="0" y="419"/>
                </a:moveTo>
                <a:lnTo>
                  <a:pt x="2197" y="0"/>
                </a:lnTo>
                <a:lnTo>
                  <a:pt x="2070" y="6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3" name="object 1273"/>
          <p:cNvSpPr/>
          <p:nvPr/>
        </p:nvSpPr>
        <p:spPr>
          <a:xfrm>
            <a:off x="1760385" y="2175507"/>
            <a:ext cx="2197" cy="419"/>
          </a:xfrm>
          <a:custGeom>
            <a:avLst/>
            <a:gdLst/>
            <a:ahLst/>
            <a:cxnLst/>
            <a:rect l="l" t="t" r="r" b="b"/>
            <a:pathLst>
              <a:path w="2197" h="419">
                <a:moveTo>
                  <a:pt x="0" y="419"/>
                </a:moveTo>
                <a:lnTo>
                  <a:pt x="2197" y="0"/>
                </a:lnTo>
                <a:lnTo>
                  <a:pt x="2070" y="6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4" name="object 1274"/>
          <p:cNvSpPr/>
          <p:nvPr/>
        </p:nvSpPr>
        <p:spPr>
          <a:xfrm>
            <a:off x="1804087" y="2167581"/>
            <a:ext cx="3606" cy="647"/>
          </a:xfrm>
          <a:custGeom>
            <a:avLst/>
            <a:gdLst/>
            <a:ahLst/>
            <a:cxnLst/>
            <a:rect l="l" t="t" r="r" b="b"/>
            <a:pathLst>
              <a:path w="3606" h="647">
                <a:moveTo>
                  <a:pt x="0" y="647"/>
                </a:moveTo>
                <a:lnTo>
                  <a:pt x="3606" y="0"/>
                </a:lnTo>
                <a:lnTo>
                  <a:pt x="0" y="64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5" name="object 1275"/>
          <p:cNvSpPr/>
          <p:nvPr/>
        </p:nvSpPr>
        <p:spPr>
          <a:xfrm>
            <a:off x="1799292" y="2167815"/>
            <a:ext cx="7162" cy="1244"/>
          </a:xfrm>
          <a:custGeom>
            <a:avLst/>
            <a:gdLst/>
            <a:ahLst/>
            <a:cxnLst/>
            <a:rect l="l" t="t" r="r" b="b"/>
            <a:pathLst>
              <a:path w="7162" h="1244">
                <a:moveTo>
                  <a:pt x="7162" y="0"/>
                </a:moveTo>
                <a:lnTo>
                  <a:pt x="0" y="1244"/>
                </a:lnTo>
                <a:lnTo>
                  <a:pt x="533" y="113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6" name="object 1276"/>
          <p:cNvSpPr/>
          <p:nvPr/>
        </p:nvSpPr>
        <p:spPr>
          <a:xfrm>
            <a:off x="1804093" y="2167578"/>
            <a:ext cx="3606" cy="647"/>
          </a:xfrm>
          <a:custGeom>
            <a:avLst/>
            <a:gdLst/>
            <a:ahLst/>
            <a:cxnLst/>
            <a:rect l="l" t="t" r="r" b="b"/>
            <a:pathLst>
              <a:path w="3606" h="647">
                <a:moveTo>
                  <a:pt x="3606" y="0"/>
                </a:moveTo>
                <a:lnTo>
                  <a:pt x="0" y="64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7" name="object 1277"/>
          <p:cNvSpPr/>
          <p:nvPr/>
        </p:nvSpPr>
        <p:spPr>
          <a:xfrm>
            <a:off x="1799292" y="2167815"/>
            <a:ext cx="7162" cy="1244"/>
          </a:xfrm>
          <a:custGeom>
            <a:avLst/>
            <a:gdLst/>
            <a:ahLst/>
            <a:cxnLst/>
            <a:rect l="l" t="t" r="r" b="b"/>
            <a:pathLst>
              <a:path w="7162" h="1244">
                <a:moveTo>
                  <a:pt x="7162" y="0"/>
                </a:moveTo>
                <a:lnTo>
                  <a:pt x="0" y="1244"/>
                </a:lnTo>
                <a:lnTo>
                  <a:pt x="533" y="113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8" name="object 1278"/>
          <p:cNvSpPr/>
          <p:nvPr/>
        </p:nvSpPr>
        <p:spPr>
          <a:xfrm>
            <a:off x="1806455" y="2167573"/>
            <a:ext cx="1244" cy="241"/>
          </a:xfrm>
          <a:custGeom>
            <a:avLst/>
            <a:gdLst/>
            <a:ahLst/>
            <a:cxnLst/>
            <a:rect l="l" t="t" r="r" b="b"/>
            <a:pathLst>
              <a:path w="1244" h="241">
                <a:moveTo>
                  <a:pt x="0" y="241"/>
                </a:moveTo>
                <a:lnTo>
                  <a:pt x="124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9" name="object 1279"/>
          <p:cNvSpPr/>
          <p:nvPr/>
        </p:nvSpPr>
        <p:spPr>
          <a:xfrm>
            <a:off x="1802843" y="2167873"/>
            <a:ext cx="3022" cy="533"/>
          </a:xfrm>
          <a:custGeom>
            <a:avLst/>
            <a:gdLst/>
            <a:ahLst/>
            <a:cxnLst/>
            <a:rect l="l" t="t" r="r" b="b"/>
            <a:pathLst>
              <a:path w="3022" h="533">
                <a:moveTo>
                  <a:pt x="0" y="533"/>
                </a:moveTo>
                <a:lnTo>
                  <a:pt x="3022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0" name="object 1280"/>
          <p:cNvSpPr/>
          <p:nvPr/>
        </p:nvSpPr>
        <p:spPr>
          <a:xfrm>
            <a:off x="1806633" y="2167463"/>
            <a:ext cx="1778" cy="292"/>
          </a:xfrm>
          <a:custGeom>
            <a:avLst/>
            <a:gdLst/>
            <a:ahLst/>
            <a:cxnLst/>
            <a:rect l="l" t="t" r="r" b="b"/>
            <a:pathLst>
              <a:path w="1777" h="292">
                <a:moveTo>
                  <a:pt x="0" y="292"/>
                </a:moveTo>
                <a:lnTo>
                  <a:pt x="1778" y="0"/>
                </a:lnTo>
                <a:lnTo>
                  <a:pt x="160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1" name="object 1281"/>
          <p:cNvSpPr/>
          <p:nvPr/>
        </p:nvSpPr>
        <p:spPr>
          <a:xfrm>
            <a:off x="1802843" y="2167873"/>
            <a:ext cx="3022" cy="533"/>
          </a:xfrm>
          <a:custGeom>
            <a:avLst/>
            <a:gdLst/>
            <a:ahLst/>
            <a:cxnLst/>
            <a:rect l="l" t="t" r="r" b="b"/>
            <a:pathLst>
              <a:path w="3022" h="533">
                <a:moveTo>
                  <a:pt x="0" y="533"/>
                </a:moveTo>
                <a:lnTo>
                  <a:pt x="3022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2" name="object 1282"/>
          <p:cNvSpPr/>
          <p:nvPr/>
        </p:nvSpPr>
        <p:spPr>
          <a:xfrm>
            <a:off x="1802843" y="2167873"/>
            <a:ext cx="3022" cy="533"/>
          </a:xfrm>
          <a:custGeom>
            <a:avLst/>
            <a:gdLst/>
            <a:ahLst/>
            <a:cxnLst/>
            <a:rect l="l" t="t" r="r" b="b"/>
            <a:pathLst>
              <a:path w="3022" h="533">
                <a:moveTo>
                  <a:pt x="0" y="533"/>
                </a:moveTo>
                <a:lnTo>
                  <a:pt x="3022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3" name="object 1283"/>
          <p:cNvSpPr/>
          <p:nvPr/>
        </p:nvSpPr>
        <p:spPr>
          <a:xfrm>
            <a:off x="1806633" y="2167463"/>
            <a:ext cx="1778" cy="292"/>
          </a:xfrm>
          <a:custGeom>
            <a:avLst/>
            <a:gdLst/>
            <a:ahLst/>
            <a:cxnLst/>
            <a:rect l="l" t="t" r="r" b="b"/>
            <a:pathLst>
              <a:path w="1777" h="292">
                <a:moveTo>
                  <a:pt x="0" y="292"/>
                </a:moveTo>
                <a:lnTo>
                  <a:pt x="1778" y="0"/>
                </a:lnTo>
                <a:lnTo>
                  <a:pt x="1600" y="0"/>
                </a:lnTo>
                <a:lnTo>
                  <a:pt x="1778" y="0"/>
                </a:lnTo>
                <a:lnTo>
                  <a:pt x="0" y="29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4" name="object 1284"/>
          <p:cNvSpPr/>
          <p:nvPr/>
        </p:nvSpPr>
        <p:spPr>
          <a:xfrm>
            <a:off x="1802841" y="2167874"/>
            <a:ext cx="3022" cy="533"/>
          </a:xfrm>
          <a:custGeom>
            <a:avLst/>
            <a:gdLst/>
            <a:ahLst/>
            <a:cxnLst/>
            <a:rect l="l" t="t" r="r" b="b"/>
            <a:pathLst>
              <a:path w="3022" h="533">
                <a:moveTo>
                  <a:pt x="3022" y="0"/>
                </a:moveTo>
                <a:lnTo>
                  <a:pt x="0" y="53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5" name="object 1285"/>
          <p:cNvSpPr/>
          <p:nvPr/>
        </p:nvSpPr>
        <p:spPr>
          <a:xfrm>
            <a:off x="1798873" y="2167815"/>
            <a:ext cx="7581" cy="1295"/>
          </a:xfrm>
          <a:custGeom>
            <a:avLst/>
            <a:gdLst/>
            <a:ahLst/>
            <a:cxnLst/>
            <a:rect l="l" t="t" r="r" b="b"/>
            <a:pathLst>
              <a:path w="7581" h="1295">
                <a:moveTo>
                  <a:pt x="7581" y="0"/>
                </a:moveTo>
                <a:lnTo>
                  <a:pt x="0" y="129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6" name="object 1286"/>
          <p:cNvSpPr/>
          <p:nvPr/>
        </p:nvSpPr>
        <p:spPr>
          <a:xfrm>
            <a:off x="1800172" y="2168406"/>
            <a:ext cx="2730" cy="469"/>
          </a:xfrm>
          <a:custGeom>
            <a:avLst/>
            <a:gdLst/>
            <a:ahLst/>
            <a:cxnLst/>
            <a:rect l="l" t="t" r="r" b="b"/>
            <a:pathLst>
              <a:path w="2730" h="469">
                <a:moveTo>
                  <a:pt x="2730" y="0"/>
                </a:moveTo>
                <a:lnTo>
                  <a:pt x="0" y="46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7" name="object 1287"/>
          <p:cNvSpPr/>
          <p:nvPr/>
        </p:nvSpPr>
        <p:spPr>
          <a:xfrm>
            <a:off x="1806633" y="2167463"/>
            <a:ext cx="1778" cy="292"/>
          </a:xfrm>
          <a:custGeom>
            <a:avLst/>
            <a:gdLst/>
            <a:ahLst/>
            <a:cxnLst/>
            <a:rect l="l" t="t" r="r" b="b"/>
            <a:pathLst>
              <a:path w="1777" h="292">
                <a:moveTo>
                  <a:pt x="0" y="292"/>
                </a:moveTo>
                <a:lnTo>
                  <a:pt x="1778" y="0"/>
                </a:lnTo>
                <a:lnTo>
                  <a:pt x="160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8" name="object 1288"/>
          <p:cNvSpPr/>
          <p:nvPr/>
        </p:nvSpPr>
        <p:spPr>
          <a:xfrm>
            <a:off x="1798877" y="2168875"/>
            <a:ext cx="1536" cy="241"/>
          </a:xfrm>
          <a:custGeom>
            <a:avLst/>
            <a:gdLst/>
            <a:ahLst/>
            <a:cxnLst/>
            <a:rect l="l" t="t" r="r" b="b"/>
            <a:pathLst>
              <a:path w="1536" h="241">
                <a:moveTo>
                  <a:pt x="0" y="241"/>
                </a:moveTo>
                <a:lnTo>
                  <a:pt x="1536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9" name="object 1289"/>
          <p:cNvSpPr/>
          <p:nvPr/>
        </p:nvSpPr>
        <p:spPr>
          <a:xfrm>
            <a:off x="1798871" y="2168939"/>
            <a:ext cx="952" cy="177"/>
          </a:xfrm>
          <a:custGeom>
            <a:avLst/>
            <a:gdLst/>
            <a:ahLst/>
            <a:cxnLst/>
            <a:rect l="l" t="t" r="r" b="b"/>
            <a:pathLst>
              <a:path w="952" h="177">
                <a:moveTo>
                  <a:pt x="952" y="0"/>
                </a:moveTo>
                <a:lnTo>
                  <a:pt x="0" y="17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0" name="object 1290"/>
          <p:cNvSpPr/>
          <p:nvPr/>
        </p:nvSpPr>
        <p:spPr>
          <a:xfrm>
            <a:off x="1798871" y="2168875"/>
            <a:ext cx="1549" cy="241"/>
          </a:xfrm>
          <a:custGeom>
            <a:avLst/>
            <a:gdLst/>
            <a:ahLst/>
            <a:cxnLst/>
            <a:rect l="l" t="t" r="r" b="b"/>
            <a:pathLst>
              <a:path w="1549" h="241">
                <a:moveTo>
                  <a:pt x="952" y="63"/>
                </a:moveTo>
                <a:lnTo>
                  <a:pt x="419" y="177"/>
                </a:lnTo>
                <a:lnTo>
                  <a:pt x="1549" y="0"/>
                </a:lnTo>
                <a:lnTo>
                  <a:pt x="0" y="24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1" name="object 1291"/>
          <p:cNvSpPr/>
          <p:nvPr/>
        </p:nvSpPr>
        <p:spPr>
          <a:xfrm>
            <a:off x="1799291" y="2168766"/>
            <a:ext cx="1714" cy="292"/>
          </a:xfrm>
          <a:custGeom>
            <a:avLst/>
            <a:gdLst/>
            <a:ahLst/>
            <a:cxnLst/>
            <a:rect l="l" t="t" r="r" b="b"/>
            <a:pathLst>
              <a:path w="1714" h="292">
                <a:moveTo>
                  <a:pt x="0" y="292"/>
                </a:moveTo>
                <a:lnTo>
                  <a:pt x="171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2" name="object 1292"/>
          <p:cNvSpPr/>
          <p:nvPr/>
        </p:nvSpPr>
        <p:spPr>
          <a:xfrm>
            <a:off x="1800172" y="2168406"/>
            <a:ext cx="2730" cy="469"/>
          </a:xfrm>
          <a:custGeom>
            <a:avLst/>
            <a:gdLst/>
            <a:ahLst/>
            <a:cxnLst/>
            <a:rect l="l" t="t" r="r" b="b"/>
            <a:pathLst>
              <a:path w="2730" h="469">
                <a:moveTo>
                  <a:pt x="2730" y="0"/>
                </a:moveTo>
                <a:lnTo>
                  <a:pt x="0" y="46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3" name="object 1293"/>
          <p:cNvSpPr/>
          <p:nvPr/>
        </p:nvSpPr>
        <p:spPr>
          <a:xfrm>
            <a:off x="1800172" y="2168406"/>
            <a:ext cx="2730" cy="469"/>
          </a:xfrm>
          <a:custGeom>
            <a:avLst/>
            <a:gdLst/>
            <a:ahLst/>
            <a:cxnLst/>
            <a:rect l="l" t="t" r="r" b="b"/>
            <a:pathLst>
              <a:path w="2730" h="469">
                <a:moveTo>
                  <a:pt x="2730" y="0"/>
                </a:moveTo>
                <a:lnTo>
                  <a:pt x="0" y="46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4" name="object 1294"/>
          <p:cNvSpPr/>
          <p:nvPr/>
        </p:nvSpPr>
        <p:spPr>
          <a:xfrm>
            <a:off x="1948877" y="2692789"/>
            <a:ext cx="38735" cy="38608"/>
          </a:xfrm>
          <a:custGeom>
            <a:avLst/>
            <a:gdLst/>
            <a:ahLst/>
            <a:cxnLst/>
            <a:rect l="l" t="t" r="r" b="b"/>
            <a:pathLst>
              <a:path w="38735" h="38607">
                <a:moveTo>
                  <a:pt x="25463" y="1003"/>
                </a:moveTo>
                <a:lnTo>
                  <a:pt x="26949" y="1473"/>
                </a:lnTo>
                <a:lnTo>
                  <a:pt x="28359" y="2247"/>
                </a:lnTo>
                <a:lnTo>
                  <a:pt x="29781" y="2959"/>
                </a:lnTo>
                <a:lnTo>
                  <a:pt x="31089" y="3962"/>
                </a:lnTo>
                <a:lnTo>
                  <a:pt x="32334" y="4914"/>
                </a:lnTo>
                <a:lnTo>
                  <a:pt x="33464" y="6095"/>
                </a:lnTo>
                <a:lnTo>
                  <a:pt x="34518" y="7226"/>
                </a:lnTo>
                <a:lnTo>
                  <a:pt x="35407" y="8585"/>
                </a:lnTo>
                <a:lnTo>
                  <a:pt x="36296" y="9880"/>
                </a:lnTo>
                <a:lnTo>
                  <a:pt x="36956" y="11366"/>
                </a:lnTo>
                <a:lnTo>
                  <a:pt x="37604" y="12788"/>
                </a:lnTo>
                <a:lnTo>
                  <a:pt x="38023" y="14389"/>
                </a:lnTo>
                <a:lnTo>
                  <a:pt x="38430" y="15925"/>
                </a:lnTo>
                <a:lnTo>
                  <a:pt x="38557" y="17525"/>
                </a:lnTo>
                <a:lnTo>
                  <a:pt x="38734" y="19062"/>
                </a:lnTo>
                <a:lnTo>
                  <a:pt x="38607" y="20726"/>
                </a:lnTo>
                <a:lnTo>
                  <a:pt x="38493" y="22263"/>
                </a:lnTo>
                <a:lnTo>
                  <a:pt x="38138" y="23863"/>
                </a:lnTo>
                <a:lnTo>
                  <a:pt x="37718" y="25399"/>
                </a:lnTo>
                <a:lnTo>
                  <a:pt x="37134" y="26885"/>
                </a:lnTo>
                <a:lnTo>
                  <a:pt x="36474" y="28359"/>
                </a:lnTo>
                <a:lnTo>
                  <a:pt x="35534" y="29844"/>
                </a:lnTo>
                <a:lnTo>
                  <a:pt x="34696" y="31089"/>
                </a:lnTo>
                <a:lnTo>
                  <a:pt x="33693" y="32270"/>
                </a:lnTo>
                <a:lnTo>
                  <a:pt x="32626" y="33400"/>
                </a:lnTo>
                <a:lnTo>
                  <a:pt x="31330" y="34404"/>
                </a:lnTo>
                <a:lnTo>
                  <a:pt x="30137" y="35407"/>
                </a:lnTo>
                <a:lnTo>
                  <a:pt x="28714" y="36182"/>
                </a:lnTo>
                <a:lnTo>
                  <a:pt x="27304" y="36944"/>
                </a:lnTo>
                <a:lnTo>
                  <a:pt x="25755" y="37477"/>
                </a:lnTo>
                <a:lnTo>
                  <a:pt x="24282" y="38011"/>
                </a:lnTo>
                <a:lnTo>
                  <a:pt x="22682" y="38315"/>
                </a:lnTo>
                <a:lnTo>
                  <a:pt x="21145" y="38607"/>
                </a:lnTo>
                <a:lnTo>
                  <a:pt x="19545" y="38607"/>
                </a:lnTo>
                <a:lnTo>
                  <a:pt x="17945" y="38607"/>
                </a:lnTo>
                <a:lnTo>
                  <a:pt x="16344" y="38366"/>
                </a:lnTo>
                <a:lnTo>
                  <a:pt x="14808" y="38138"/>
                </a:lnTo>
                <a:lnTo>
                  <a:pt x="13271" y="37604"/>
                </a:lnTo>
                <a:lnTo>
                  <a:pt x="11785" y="37122"/>
                </a:lnTo>
                <a:lnTo>
                  <a:pt x="10299" y="36360"/>
                </a:lnTo>
                <a:lnTo>
                  <a:pt x="8940" y="35648"/>
                </a:lnTo>
                <a:lnTo>
                  <a:pt x="7645" y="34645"/>
                </a:lnTo>
                <a:lnTo>
                  <a:pt x="6400" y="33693"/>
                </a:lnTo>
                <a:lnTo>
                  <a:pt x="5270" y="32511"/>
                </a:lnTo>
                <a:lnTo>
                  <a:pt x="4203" y="31381"/>
                </a:lnTo>
                <a:lnTo>
                  <a:pt x="3251" y="30022"/>
                </a:lnTo>
                <a:lnTo>
                  <a:pt x="2489" y="28828"/>
                </a:lnTo>
                <a:lnTo>
                  <a:pt x="1892" y="27533"/>
                </a:lnTo>
                <a:lnTo>
                  <a:pt x="1841" y="27355"/>
                </a:lnTo>
                <a:lnTo>
                  <a:pt x="1714" y="27241"/>
                </a:lnTo>
                <a:lnTo>
                  <a:pt x="1181" y="25692"/>
                </a:lnTo>
                <a:lnTo>
                  <a:pt x="647" y="24218"/>
                </a:lnTo>
                <a:lnTo>
                  <a:pt x="292" y="22682"/>
                </a:lnTo>
                <a:lnTo>
                  <a:pt x="114" y="21081"/>
                </a:lnTo>
                <a:lnTo>
                  <a:pt x="0" y="19532"/>
                </a:lnTo>
                <a:lnTo>
                  <a:pt x="114" y="17881"/>
                </a:lnTo>
                <a:lnTo>
                  <a:pt x="241" y="16344"/>
                </a:lnTo>
                <a:lnTo>
                  <a:pt x="596" y="14744"/>
                </a:lnTo>
                <a:lnTo>
                  <a:pt x="952" y="13207"/>
                </a:lnTo>
                <a:lnTo>
                  <a:pt x="1600" y="11722"/>
                </a:lnTo>
                <a:lnTo>
                  <a:pt x="2019" y="10655"/>
                </a:lnTo>
                <a:lnTo>
                  <a:pt x="2666" y="9651"/>
                </a:lnTo>
                <a:lnTo>
                  <a:pt x="2895" y="9296"/>
                </a:lnTo>
                <a:lnTo>
                  <a:pt x="3073" y="8877"/>
                </a:lnTo>
                <a:lnTo>
                  <a:pt x="4025" y="7581"/>
                </a:lnTo>
                <a:lnTo>
                  <a:pt x="5029" y="6337"/>
                </a:lnTo>
                <a:lnTo>
                  <a:pt x="6095" y="5206"/>
                </a:lnTo>
                <a:lnTo>
                  <a:pt x="7340" y="4140"/>
                </a:lnTo>
                <a:lnTo>
                  <a:pt x="8585" y="3200"/>
                </a:lnTo>
                <a:lnTo>
                  <a:pt x="10007" y="2425"/>
                </a:lnTo>
                <a:lnTo>
                  <a:pt x="11366" y="1650"/>
                </a:lnTo>
                <a:lnTo>
                  <a:pt x="12915" y="1117"/>
                </a:lnTo>
                <a:lnTo>
                  <a:pt x="14389" y="584"/>
                </a:lnTo>
                <a:lnTo>
                  <a:pt x="15989" y="292"/>
                </a:lnTo>
                <a:lnTo>
                  <a:pt x="17525" y="0"/>
                </a:lnTo>
                <a:lnTo>
                  <a:pt x="19189" y="0"/>
                </a:lnTo>
                <a:lnTo>
                  <a:pt x="20726" y="0"/>
                </a:lnTo>
                <a:lnTo>
                  <a:pt x="22326" y="228"/>
                </a:lnTo>
                <a:lnTo>
                  <a:pt x="23926" y="469"/>
                </a:lnTo>
                <a:lnTo>
                  <a:pt x="25463" y="100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5" name="object 1295"/>
          <p:cNvSpPr/>
          <p:nvPr/>
        </p:nvSpPr>
        <p:spPr>
          <a:xfrm>
            <a:off x="2008271" y="2682304"/>
            <a:ext cx="38735" cy="38608"/>
          </a:xfrm>
          <a:custGeom>
            <a:avLst/>
            <a:gdLst/>
            <a:ahLst/>
            <a:cxnLst/>
            <a:rect l="l" t="t" r="r" b="b"/>
            <a:pathLst>
              <a:path w="38735" h="38607">
                <a:moveTo>
                  <a:pt x="7404" y="4203"/>
                </a:moveTo>
                <a:lnTo>
                  <a:pt x="6159" y="5156"/>
                </a:lnTo>
                <a:lnTo>
                  <a:pt x="5029" y="6337"/>
                </a:lnTo>
                <a:lnTo>
                  <a:pt x="3962" y="7518"/>
                </a:lnTo>
                <a:lnTo>
                  <a:pt x="3136" y="8877"/>
                </a:lnTo>
                <a:lnTo>
                  <a:pt x="2247" y="10248"/>
                </a:lnTo>
                <a:lnTo>
                  <a:pt x="1600" y="11722"/>
                </a:lnTo>
                <a:lnTo>
                  <a:pt x="1003" y="13144"/>
                </a:lnTo>
                <a:lnTo>
                  <a:pt x="596" y="14744"/>
                </a:lnTo>
                <a:lnTo>
                  <a:pt x="241" y="16281"/>
                </a:lnTo>
                <a:lnTo>
                  <a:pt x="114" y="17881"/>
                </a:lnTo>
                <a:lnTo>
                  <a:pt x="0" y="19418"/>
                </a:lnTo>
                <a:lnTo>
                  <a:pt x="0" y="19545"/>
                </a:lnTo>
                <a:lnTo>
                  <a:pt x="114" y="21082"/>
                </a:lnTo>
                <a:lnTo>
                  <a:pt x="292" y="22618"/>
                </a:lnTo>
                <a:lnTo>
                  <a:pt x="711" y="24218"/>
                </a:lnTo>
                <a:lnTo>
                  <a:pt x="1130" y="25755"/>
                </a:lnTo>
                <a:lnTo>
                  <a:pt x="1777" y="27241"/>
                </a:lnTo>
                <a:lnTo>
                  <a:pt x="2425" y="28663"/>
                </a:lnTo>
                <a:lnTo>
                  <a:pt x="3314" y="30022"/>
                </a:lnTo>
                <a:lnTo>
                  <a:pt x="4203" y="31330"/>
                </a:lnTo>
                <a:lnTo>
                  <a:pt x="5270" y="32512"/>
                </a:lnTo>
                <a:lnTo>
                  <a:pt x="6337" y="33642"/>
                </a:lnTo>
                <a:lnTo>
                  <a:pt x="7645" y="34645"/>
                </a:lnTo>
                <a:lnTo>
                  <a:pt x="8877" y="35585"/>
                </a:lnTo>
                <a:lnTo>
                  <a:pt x="10363" y="36360"/>
                </a:lnTo>
                <a:lnTo>
                  <a:pt x="11722" y="37134"/>
                </a:lnTo>
                <a:lnTo>
                  <a:pt x="13271" y="37604"/>
                </a:lnTo>
                <a:lnTo>
                  <a:pt x="14744" y="38138"/>
                </a:lnTo>
                <a:lnTo>
                  <a:pt x="16344" y="38366"/>
                </a:lnTo>
                <a:lnTo>
                  <a:pt x="17945" y="38608"/>
                </a:lnTo>
                <a:lnTo>
                  <a:pt x="19545" y="38608"/>
                </a:lnTo>
                <a:lnTo>
                  <a:pt x="21145" y="38608"/>
                </a:lnTo>
                <a:lnTo>
                  <a:pt x="22745" y="38315"/>
                </a:lnTo>
                <a:lnTo>
                  <a:pt x="24282" y="38074"/>
                </a:lnTo>
                <a:lnTo>
                  <a:pt x="25819" y="37490"/>
                </a:lnTo>
                <a:lnTo>
                  <a:pt x="27304" y="37007"/>
                </a:lnTo>
                <a:lnTo>
                  <a:pt x="28727" y="36182"/>
                </a:lnTo>
                <a:lnTo>
                  <a:pt x="30086" y="35471"/>
                </a:lnTo>
                <a:lnTo>
                  <a:pt x="31381" y="34467"/>
                </a:lnTo>
                <a:lnTo>
                  <a:pt x="32575" y="33464"/>
                </a:lnTo>
                <a:lnTo>
                  <a:pt x="33693" y="32270"/>
                </a:lnTo>
                <a:lnTo>
                  <a:pt x="34759" y="31089"/>
                </a:lnTo>
                <a:lnTo>
                  <a:pt x="35648" y="29730"/>
                </a:lnTo>
                <a:lnTo>
                  <a:pt x="36474" y="28422"/>
                </a:lnTo>
                <a:lnTo>
                  <a:pt x="37134" y="26885"/>
                </a:lnTo>
                <a:lnTo>
                  <a:pt x="37718" y="25463"/>
                </a:lnTo>
                <a:lnTo>
                  <a:pt x="38138" y="23863"/>
                </a:lnTo>
                <a:lnTo>
                  <a:pt x="38493" y="22326"/>
                </a:lnTo>
                <a:lnTo>
                  <a:pt x="38607" y="20726"/>
                </a:lnTo>
                <a:lnTo>
                  <a:pt x="38734" y="19189"/>
                </a:lnTo>
                <a:lnTo>
                  <a:pt x="38607" y="17526"/>
                </a:lnTo>
                <a:lnTo>
                  <a:pt x="38430" y="15989"/>
                </a:lnTo>
                <a:lnTo>
                  <a:pt x="38023" y="14389"/>
                </a:lnTo>
                <a:lnTo>
                  <a:pt x="37668" y="12903"/>
                </a:lnTo>
                <a:lnTo>
                  <a:pt x="36956" y="11366"/>
                </a:lnTo>
                <a:lnTo>
                  <a:pt x="36360" y="9944"/>
                </a:lnTo>
                <a:lnTo>
                  <a:pt x="35420" y="8585"/>
                </a:lnTo>
                <a:lnTo>
                  <a:pt x="34582" y="7289"/>
                </a:lnTo>
                <a:lnTo>
                  <a:pt x="33464" y="6096"/>
                </a:lnTo>
                <a:lnTo>
                  <a:pt x="32397" y="4978"/>
                </a:lnTo>
                <a:lnTo>
                  <a:pt x="31089" y="3962"/>
                </a:lnTo>
                <a:lnTo>
                  <a:pt x="29844" y="3022"/>
                </a:lnTo>
                <a:lnTo>
                  <a:pt x="28422" y="2247"/>
                </a:lnTo>
                <a:lnTo>
                  <a:pt x="27000" y="1536"/>
                </a:lnTo>
                <a:lnTo>
                  <a:pt x="25463" y="1003"/>
                </a:lnTo>
                <a:lnTo>
                  <a:pt x="24396" y="596"/>
                </a:lnTo>
                <a:lnTo>
                  <a:pt x="23215" y="419"/>
                </a:lnTo>
                <a:lnTo>
                  <a:pt x="22796" y="355"/>
                </a:lnTo>
                <a:lnTo>
                  <a:pt x="22390" y="241"/>
                </a:lnTo>
                <a:lnTo>
                  <a:pt x="20789" y="63"/>
                </a:lnTo>
                <a:lnTo>
                  <a:pt x="19189" y="0"/>
                </a:lnTo>
                <a:lnTo>
                  <a:pt x="17652" y="0"/>
                </a:lnTo>
                <a:lnTo>
                  <a:pt x="15989" y="292"/>
                </a:lnTo>
                <a:lnTo>
                  <a:pt x="14452" y="596"/>
                </a:lnTo>
                <a:lnTo>
                  <a:pt x="12915" y="1130"/>
                </a:lnTo>
                <a:lnTo>
                  <a:pt x="11429" y="1651"/>
                </a:lnTo>
                <a:lnTo>
                  <a:pt x="10007" y="2425"/>
                </a:lnTo>
                <a:lnTo>
                  <a:pt x="8648" y="3200"/>
                </a:lnTo>
                <a:lnTo>
                  <a:pt x="7340" y="420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6" name="object 1296"/>
          <p:cNvSpPr/>
          <p:nvPr/>
        </p:nvSpPr>
        <p:spPr>
          <a:xfrm>
            <a:off x="1936677" y="2647899"/>
            <a:ext cx="6273" cy="7581"/>
          </a:xfrm>
          <a:custGeom>
            <a:avLst/>
            <a:gdLst/>
            <a:ahLst/>
            <a:cxnLst/>
            <a:rect l="l" t="t" r="r" b="b"/>
            <a:pathLst>
              <a:path w="6273" h="7581">
                <a:moveTo>
                  <a:pt x="0" y="0"/>
                </a:moveTo>
                <a:lnTo>
                  <a:pt x="1244" y="2311"/>
                </a:lnTo>
                <a:lnTo>
                  <a:pt x="2730" y="4445"/>
                </a:lnTo>
                <a:lnTo>
                  <a:pt x="3200" y="5207"/>
                </a:lnTo>
                <a:lnTo>
                  <a:pt x="3848" y="5803"/>
                </a:lnTo>
                <a:lnTo>
                  <a:pt x="4978" y="6743"/>
                </a:lnTo>
                <a:lnTo>
                  <a:pt x="6273" y="758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7" name="object 1297"/>
          <p:cNvSpPr/>
          <p:nvPr/>
        </p:nvSpPr>
        <p:spPr>
          <a:xfrm>
            <a:off x="1934959" y="2628357"/>
            <a:ext cx="3733" cy="9829"/>
          </a:xfrm>
          <a:custGeom>
            <a:avLst/>
            <a:gdLst/>
            <a:ahLst/>
            <a:cxnLst/>
            <a:rect l="l" t="t" r="r" b="b"/>
            <a:pathLst>
              <a:path w="3733" h="9829">
                <a:moveTo>
                  <a:pt x="0" y="9829"/>
                </a:moveTo>
                <a:lnTo>
                  <a:pt x="825" y="6451"/>
                </a:lnTo>
                <a:lnTo>
                  <a:pt x="1663" y="3086"/>
                </a:lnTo>
                <a:lnTo>
                  <a:pt x="1714" y="2844"/>
                </a:lnTo>
                <a:lnTo>
                  <a:pt x="1892" y="2603"/>
                </a:lnTo>
                <a:lnTo>
                  <a:pt x="2781" y="1308"/>
                </a:lnTo>
                <a:lnTo>
                  <a:pt x="3733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8" name="object 1298"/>
          <p:cNvSpPr/>
          <p:nvPr/>
        </p:nvSpPr>
        <p:spPr>
          <a:xfrm>
            <a:off x="2008445" y="2608630"/>
            <a:ext cx="15697" cy="2197"/>
          </a:xfrm>
          <a:custGeom>
            <a:avLst/>
            <a:gdLst/>
            <a:ahLst/>
            <a:cxnLst/>
            <a:rect l="l" t="t" r="r" b="b"/>
            <a:pathLst>
              <a:path w="15697" h="2197">
                <a:moveTo>
                  <a:pt x="15697" y="2197"/>
                </a:moveTo>
                <a:lnTo>
                  <a:pt x="13207" y="1257"/>
                </a:lnTo>
                <a:lnTo>
                  <a:pt x="10604" y="419"/>
                </a:lnTo>
                <a:lnTo>
                  <a:pt x="9893" y="177"/>
                </a:lnTo>
                <a:lnTo>
                  <a:pt x="9067" y="177"/>
                </a:lnTo>
                <a:lnTo>
                  <a:pt x="6515" y="63"/>
                </a:lnTo>
                <a:lnTo>
                  <a:pt x="3848" y="127"/>
                </a:lnTo>
                <a:lnTo>
                  <a:pt x="3022" y="177"/>
                </a:lnTo>
                <a:lnTo>
                  <a:pt x="2133" y="419"/>
                </a:lnTo>
                <a:lnTo>
                  <a:pt x="1015" y="774"/>
                </a:lnTo>
                <a:lnTo>
                  <a:pt x="0" y="130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9" name="object 1299"/>
          <p:cNvSpPr/>
          <p:nvPr/>
        </p:nvSpPr>
        <p:spPr>
          <a:xfrm>
            <a:off x="1941296" y="2742888"/>
            <a:ext cx="81546" cy="14389"/>
          </a:xfrm>
          <a:custGeom>
            <a:avLst/>
            <a:gdLst/>
            <a:ahLst/>
            <a:cxnLst/>
            <a:rect l="l" t="t" r="r" b="b"/>
            <a:pathLst>
              <a:path w="81546" h="14389">
                <a:moveTo>
                  <a:pt x="77812" y="647"/>
                </a:moveTo>
                <a:lnTo>
                  <a:pt x="81546" y="0"/>
                </a:lnTo>
                <a:lnTo>
                  <a:pt x="0" y="14389"/>
                </a:lnTo>
                <a:lnTo>
                  <a:pt x="2730" y="1391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0" name="object 1300"/>
          <p:cNvSpPr/>
          <p:nvPr/>
        </p:nvSpPr>
        <p:spPr>
          <a:xfrm>
            <a:off x="1939163" y="2709195"/>
            <a:ext cx="127139" cy="48082"/>
          </a:xfrm>
          <a:custGeom>
            <a:avLst/>
            <a:gdLst/>
            <a:ahLst/>
            <a:cxnLst/>
            <a:rect l="l" t="t" r="r" b="b"/>
            <a:pathLst>
              <a:path w="127139" h="48082">
                <a:moveTo>
                  <a:pt x="79946" y="34340"/>
                </a:moveTo>
                <a:lnTo>
                  <a:pt x="83680" y="33693"/>
                </a:lnTo>
                <a:lnTo>
                  <a:pt x="2133" y="48082"/>
                </a:lnTo>
                <a:lnTo>
                  <a:pt x="0" y="36182"/>
                </a:lnTo>
                <a:lnTo>
                  <a:pt x="127139" y="13792"/>
                </a:lnTo>
                <a:lnTo>
                  <a:pt x="124713" y="0"/>
                </a:lnTo>
                <a:lnTo>
                  <a:pt x="125133" y="236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1" name="object 1301"/>
          <p:cNvSpPr/>
          <p:nvPr/>
        </p:nvSpPr>
        <p:spPr>
          <a:xfrm>
            <a:off x="1928025" y="2682242"/>
            <a:ext cx="13271" cy="75031"/>
          </a:xfrm>
          <a:custGeom>
            <a:avLst/>
            <a:gdLst/>
            <a:ahLst/>
            <a:cxnLst/>
            <a:rect l="l" t="t" r="r" b="b"/>
            <a:pathLst>
              <a:path w="13271" h="75031">
                <a:moveTo>
                  <a:pt x="13271" y="75031"/>
                </a:moveTo>
                <a:lnTo>
                  <a:pt x="0" y="0"/>
                </a:lnTo>
                <a:lnTo>
                  <a:pt x="11137" y="6313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2" name="object 1302"/>
          <p:cNvSpPr/>
          <p:nvPr/>
        </p:nvSpPr>
        <p:spPr>
          <a:xfrm>
            <a:off x="1941302" y="2756801"/>
            <a:ext cx="2717" cy="469"/>
          </a:xfrm>
          <a:custGeom>
            <a:avLst/>
            <a:gdLst/>
            <a:ahLst/>
            <a:cxnLst/>
            <a:rect l="l" t="t" r="r" b="b"/>
            <a:pathLst>
              <a:path w="2717" h="469">
                <a:moveTo>
                  <a:pt x="2717" y="0"/>
                </a:moveTo>
                <a:lnTo>
                  <a:pt x="0" y="46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3" name="object 1303"/>
          <p:cNvSpPr/>
          <p:nvPr/>
        </p:nvSpPr>
        <p:spPr>
          <a:xfrm>
            <a:off x="1950777" y="2754787"/>
            <a:ext cx="4495" cy="825"/>
          </a:xfrm>
          <a:custGeom>
            <a:avLst/>
            <a:gdLst/>
            <a:ahLst/>
            <a:cxnLst/>
            <a:rect l="l" t="t" r="r" b="b"/>
            <a:pathLst>
              <a:path w="4495" h="825">
                <a:moveTo>
                  <a:pt x="4495" y="0"/>
                </a:moveTo>
                <a:lnTo>
                  <a:pt x="0" y="82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4" name="object 1304"/>
          <p:cNvSpPr/>
          <p:nvPr/>
        </p:nvSpPr>
        <p:spPr>
          <a:xfrm>
            <a:off x="1950777" y="2754787"/>
            <a:ext cx="4495" cy="825"/>
          </a:xfrm>
          <a:custGeom>
            <a:avLst/>
            <a:gdLst/>
            <a:ahLst/>
            <a:cxnLst/>
            <a:rect l="l" t="t" r="r" b="b"/>
            <a:pathLst>
              <a:path w="4495" h="825">
                <a:moveTo>
                  <a:pt x="4495" y="0"/>
                </a:moveTo>
                <a:lnTo>
                  <a:pt x="0" y="82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5" name="object 1305"/>
          <p:cNvSpPr/>
          <p:nvPr/>
        </p:nvSpPr>
        <p:spPr>
          <a:xfrm>
            <a:off x="1937560" y="2736136"/>
            <a:ext cx="2374" cy="13500"/>
          </a:xfrm>
          <a:custGeom>
            <a:avLst/>
            <a:gdLst/>
            <a:ahLst/>
            <a:cxnLst/>
            <a:rect l="l" t="t" r="r" b="b"/>
            <a:pathLst>
              <a:path w="2374" h="13500">
                <a:moveTo>
                  <a:pt x="2374" y="1350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6" name="object 1306"/>
          <p:cNvSpPr/>
          <p:nvPr/>
        </p:nvSpPr>
        <p:spPr>
          <a:xfrm>
            <a:off x="2022840" y="2734833"/>
            <a:ext cx="45593" cy="8051"/>
          </a:xfrm>
          <a:custGeom>
            <a:avLst/>
            <a:gdLst/>
            <a:ahLst/>
            <a:cxnLst/>
            <a:rect l="l" t="t" r="r" b="b"/>
            <a:pathLst>
              <a:path w="45593" h="8051">
                <a:moveTo>
                  <a:pt x="0" y="8051"/>
                </a:moveTo>
                <a:lnTo>
                  <a:pt x="45593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7" name="object 1307"/>
          <p:cNvSpPr/>
          <p:nvPr/>
        </p:nvSpPr>
        <p:spPr>
          <a:xfrm>
            <a:off x="1997853" y="2746260"/>
            <a:ext cx="5918" cy="1066"/>
          </a:xfrm>
          <a:custGeom>
            <a:avLst/>
            <a:gdLst/>
            <a:ahLst/>
            <a:cxnLst/>
            <a:rect l="l" t="t" r="r" b="b"/>
            <a:pathLst>
              <a:path w="5918" h="1066">
                <a:moveTo>
                  <a:pt x="5918" y="0"/>
                </a:moveTo>
                <a:lnTo>
                  <a:pt x="0" y="106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8" name="object 1308"/>
          <p:cNvSpPr/>
          <p:nvPr/>
        </p:nvSpPr>
        <p:spPr>
          <a:xfrm>
            <a:off x="2022843" y="2736602"/>
            <a:ext cx="35534" cy="6286"/>
          </a:xfrm>
          <a:custGeom>
            <a:avLst/>
            <a:gdLst/>
            <a:ahLst/>
            <a:cxnLst/>
            <a:rect l="l" t="t" r="r" b="b"/>
            <a:pathLst>
              <a:path w="35534" h="6286">
                <a:moveTo>
                  <a:pt x="33337" y="419"/>
                </a:moveTo>
                <a:lnTo>
                  <a:pt x="35534" y="0"/>
                </a:lnTo>
                <a:lnTo>
                  <a:pt x="0" y="628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9" name="object 1309"/>
          <p:cNvSpPr/>
          <p:nvPr/>
        </p:nvSpPr>
        <p:spPr>
          <a:xfrm>
            <a:off x="2058371" y="2722980"/>
            <a:ext cx="10071" cy="13627"/>
          </a:xfrm>
          <a:custGeom>
            <a:avLst/>
            <a:gdLst/>
            <a:ahLst/>
            <a:cxnLst/>
            <a:rect l="l" t="t" r="r" b="b"/>
            <a:pathLst>
              <a:path w="10071" h="13627">
                <a:moveTo>
                  <a:pt x="0" y="13627"/>
                </a:moveTo>
                <a:lnTo>
                  <a:pt x="10071" y="11849"/>
                </a:lnTo>
                <a:lnTo>
                  <a:pt x="7937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0" name="object 1310"/>
          <p:cNvSpPr/>
          <p:nvPr/>
        </p:nvSpPr>
        <p:spPr>
          <a:xfrm>
            <a:off x="1947632" y="26390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1" name="object 1311"/>
          <p:cNvSpPr/>
          <p:nvPr/>
        </p:nvSpPr>
        <p:spPr>
          <a:xfrm>
            <a:off x="1947632" y="26390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2" name="object 1312"/>
          <p:cNvSpPr/>
          <p:nvPr/>
        </p:nvSpPr>
        <p:spPr>
          <a:xfrm>
            <a:off x="1929517" y="2668336"/>
            <a:ext cx="134366" cy="74549"/>
          </a:xfrm>
          <a:custGeom>
            <a:avLst/>
            <a:gdLst/>
            <a:ahLst/>
            <a:cxnLst/>
            <a:rect l="l" t="t" r="r" b="b"/>
            <a:pathLst>
              <a:path w="134366" h="74549">
                <a:moveTo>
                  <a:pt x="9232" y="74549"/>
                </a:moveTo>
                <a:lnTo>
                  <a:pt x="0" y="22377"/>
                </a:lnTo>
                <a:lnTo>
                  <a:pt x="127190" y="0"/>
                </a:lnTo>
                <a:lnTo>
                  <a:pt x="134366" y="4085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3" name="object 1313"/>
          <p:cNvSpPr/>
          <p:nvPr/>
        </p:nvSpPr>
        <p:spPr>
          <a:xfrm>
            <a:off x="2064415" y="2735423"/>
            <a:ext cx="647" cy="114"/>
          </a:xfrm>
          <a:custGeom>
            <a:avLst/>
            <a:gdLst/>
            <a:ahLst/>
            <a:cxnLst/>
            <a:rect l="l" t="t" r="r" b="b"/>
            <a:pathLst>
              <a:path w="647" h="114">
                <a:moveTo>
                  <a:pt x="647" y="0"/>
                </a:moveTo>
                <a:lnTo>
                  <a:pt x="0" y="11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4" name="object 1314"/>
          <p:cNvSpPr/>
          <p:nvPr/>
        </p:nvSpPr>
        <p:spPr>
          <a:xfrm>
            <a:off x="2064415" y="2735423"/>
            <a:ext cx="647" cy="114"/>
          </a:xfrm>
          <a:custGeom>
            <a:avLst/>
            <a:gdLst/>
            <a:ahLst/>
            <a:cxnLst/>
            <a:rect l="l" t="t" r="r" b="b"/>
            <a:pathLst>
              <a:path w="647" h="114">
                <a:moveTo>
                  <a:pt x="647" y="0"/>
                </a:moveTo>
                <a:lnTo>
                  <a:pt x="0" y="11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5" name="object 1315"/>
          <p:cNvSpPr/>
          <p:nvPr/>
        </p:nvSpPr>
        <p:spPr>
          <a:xfrm>
            <a:off x="1975053" y="2729443"/>
            <a:ext cx="3670" cy="2019"/>
          </a:xfrm>
          <a:custGeom>
            <a:avLst/>
            <a:gdLst/>
            <a:ahLst/>
            <a:cxnLst/>
            <a:rect l="l" t="t" r="r" b="b"/>
            <a:pathLst>
              <a:path w="3670" h="2019">
                <a:moveTo>
                  <a:pt x="3314" y="177"/>
                </a:moveTo>
                <a:lnTo>
                  <a:pt x="0" y="2019"/>
                </a:lnTo>
                <a:lnTo>
                  <a:pt x="3670" y="0"/>
                </a:lnTo>
                <a:lnTo>
                  <a:pt x="3314" y="17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6" name="object 1316"/>
          <p:cNvSpPr/>
          <p:nvPr/>
        </p:nvSpPr>
        <p:spPr>
          <a:xfrm>
            <a:off x="1974340" y="269379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7" name="object 1317"/>
          <p:cNvSpPr/>
          <p:nvPr/>
        </p:nvSpPr>
        <p:spPr>
          <a:xfrm>
            <a:off x="1957703" y="2729437"/>
            <a:ext cx="17348" cy="3149"/>
          </a:xfrm>
          <a:custGeom>
            <a:avLst/>
            <a:gdLst/>
            <a:ahLst/>
            <a:cxnLst/>
            <a:rect l="l" t="t" r="r" b="b"/>
            <a:pathLst>
              <a:path w="17348" h="3149">
                <a:moveTo>
                  <a:pt x="17348" y="2019"/>
                </a:moveTo>
                <a:lnTo>
                  <a:pt x="10718" y="3149"/>
                </a:lnTo>
                <a:lnTo>
                  <a:pt x="4025" y="2133"/>
                </a:lnTo>
                <a:lnTo>
                  <a:pt x="0" y="0"/>
                </a:lnTo>
                <a:lnTo>
                  <a:pt x="4025" y="213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8" name="object 1318"/>
          <p:cNvSpPr/>
          <p:nvPr/>
        </p:nvSpPr>
        <p:spPr>
          <a:xfrm>
            <a:off x="1978724" y="2709190"/>
            <a:ext cx="9944" cy="20256"/>
          </a:xfrm>
          <a:custGeom>
            <a:avLst/>
            <a:gdLst/>
            <a:ahLst/>
            <a:cxnLst/>
            <a:rect l="l" t="t" r="r" b="b"/>
            <a:pathLst>
              <a:path w="9944" h="20256">
                <a:moveTo>
                  <a:pt x="2247" y="18948"/>
                </a:moveTo>
                <a:lnTo>
                  <a:pt x="0" y="20256"/>
                </a:lnTo>
                <a:lnTo>
                  <a:pt x="2247" y="18948"/>
                </a:lnTo>
                <a:lnTo>
                  <a:pt x="6743" y="13969"/>
                </a:lnTo>
                <a:lnTo>
                  <a:pt x="9410" y="7759"/>
                </a:lnTo>
                <a:lnTo>
                  <a:pt x="9944" y="1003"/>
                </a:lnTo>
                <a:lnTo>
                  <a:pt x="9651" y="0"/>
                </a:lnTo>
                <a:lnTo>
                  <a:pt x="9829" y="59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9" name="object 1319"/>
          <p:cNvSpPr/>
          <p:nvPr/>
        </p:nvSpPr>
        <p:spPr>
          <a:xfrm>
            <a:off x="1970961" y="2722698"/>
            <a:ext cx="2844" cy="4254"/>
          </a:xfrm>
          <a:custGeom>
            <a:avLst/>
            <a:gdLst/>
            <a:ahLst/>
            <a:cxnLst/>
            <a:rect l="l" t="t" r="r" b="b"/>
            <a:pathLst>
              <a:path w="2844" h="4254">
                <a:moveTo>
                  <a:pt x="419" y="4140"/>
                </a:moveTo>
                <a:lnTo>
                  <a:pt x="2844" y="3721"/>
                </a:lnTo>
                <a:lnTo>
                  <a:pt x="0" y="4254"/>
                </a:lnTo>
                <a:lnTo>
                  <a:pt x="2844" y="3721"/>
                </a:lnTo>
                <a:lnTo>
                  <a:pt x="2197" y="0"/>
                </a:lnTo>
                <a:lnTo>
                  <a:pt x="2247" y="22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0" name="object 1320"/>
          <p:cNvSpPr/>
          <p:nvPr/>
        </p:nvSpPr>
        <p:spPr>
          <a:xfrm>
            <a:off x="1953613" y="2715585"/>
            <a:ext cx="17348" cy="11899"/>
          </a:xfrm>
          <a:custGeom>
            <a:avLst/>
            <a:gdLst/>
            <a:ahLst/>
            <a:cxnLst/>
            <a:rect l="l" t="t" r="r" b="b"/>
            <a:pathLst>
              <a:path w="17348" h="11899">
                <a:moveTo>
                  <a:pt x="16700" y="11429"/>
                </a:moveTo>
                <a:lnTo>
                  <a:pt x="17348" y="11366"/>
                </a:lnTo>
                <a:lnTo>
                  <a:pt x="14274" y="11899"/>
                </a:lnTo>
                <a:lnTo>
                  <a:pt x="12141" y="0"/>
                </a:lnTo>
                <a:lnTo>
                  <a:pt x="292" y="2070"/>
                </a:lnTo>
                <a:lnTo>
                  <a:pt x="0" y="64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1" name="object 1321"/>
          <p:cNvSpPr/>
          <p:nvPr/>
        </p:nvSpPr>
        <p:spPr>
          <a:xfrm>
            <a:off x="1967828" y="2726955"/>
            <a:ext cx="3136" cy="533"/>
          </a:xfrm>
          <a:custGeom>
            <a:avLst/>
            <a:gdLst/>
            <a:ahLst/>
            <a:cxnLst/>
            <a:rect l="l" t="t" r="r" b="b"/>
            <a:pathLst>
              <a:path w="3136" h="533">
                <a:moveTo>
                  <a:pt x="3136" y="0"/>
                </a:moveTo>
                <a:lnTo>
                  <a:pt x="63" y="533"/>
                </a:lnTo>
                <a:lnTo>
                  <a:pt x="0" y="35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2" name="object 1322"/>
          <p:cNvSpPr/>
          <p:nvPr/>
        </p:nvSpPr>
        <p:spPr>
          <a:xfrm>
            <a:off x="1971559" y="2726422"/>
            <a:ext cx="2247" cy="419"/>
          </a:xfrm>
          <a:custGeom>
            <a:avLst/>
            <a:gdLst/>
            <a:ahLst/>
            <a:cxnLst/>
            <a:rect l="l" t="t" r="r" b="b"/>
            <a:pathLst>
              <a:path w="2247" h="419">
                <a:moveTo>
                  <a:pt x="2247" y="0"/>
                </a:moveTo>
                <a:lnTo>
                  <a:pt x="0" y="41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3" name="object 1323"/>
          <p:cNvSpPr/>
          <p:nvPr/>
        </p:nvSpPr>
        <p:spPr>
          <a:xfrm>
            <a:off x="1967649" y="2726184"/>
            <a:ext cx="3073" cy="1308"/>
          </a:xfrm>
          <a:custGeom>
            <a:avLst/>
            <a:gdLst/>
            <a:ahLst/>
            <a:cxnLst/>
            <a:rect l="l" t="t" r="r" b="b"/>
            <a:pathLst>
              <a:path w="3073" h="1308">
                <a:moveTo>
                  <a:pt x="0" y="0"/>
                </a:moveTo>
                <a:lnTo>
                  <a:pt x="241" y="1308"/>
                </a:lnTo>
                <a:lnTo>
                  <a:pt x="3073" y="77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4" name="object 1324"/>
          <p:cNvSpPr/>
          <p:nvPr/>
        </p:nvSpPr>
        <p:spPr>
          <a:xfrm>
            <a:off x="1967767" y="2727015"/>
            <a:ext cx="533" cy="469"/>
          </a:xfrm>
          <a:custGeom>
            <a:avLst/>
            <a:gdLst/>
            <a:ahLst/>
            <a:cxnLst/>
            <a:rect l="l" t="t" r="r" b="b"/>
            <a:pathLst>
              <a:path w="533" h="469">
                <a:moveTo>
                  <a:pt x="0" y="0"/>
                </a:moveTo>
                <a:lnTo>
                  <a:pt x="114" y="469"/>
                </a:lnTo>
                <a:lnTo>
                  <a:pt x="533" y="35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5" name="object 1325"/>
          <p:cNvSpPr/>
          <p:nvPr/>
        </p:nvSpPr>
        <p:spPr>
          <a:xfrm>
            <a:off x="1967057" y="2722751"/>
            <a:ext cx="2844" cy="4737"/>
          </a:xfrm>
          <a:custGeom>
            <a:avLst/>
            <a:gdLst/>
            <a:ahLst/>
            <a:cxnLst/>
            <a:rect l="l" t="t" r="r" b="b"/>
            <a:pathLst>
              <a:path w="2844" h="4737">
                <a:moveTo>
                  <a:pt x="0" y="0"/>
                </a:moveTo>
                <a:lnTo>
                  <a:pt x="825" y="4737"/>
                </a:lnTo>
                <a:lnTo>
                  <a:pt x="2844" y="438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6" name="object 1326"/>
          <p:cNvSpPr/>
          <p:nvPr/>
        </p:nvSpPr>
        <p:spPr>
          <a:xfrm>
            <a:off x="1951121" y="2723461"/>
            <a:ext cx="6578" cy="5981"/>
          </a:xfrm>
          <a:custGeom>
            <a:avLst/>
            <a:gdLst/>
            <a:ahLst/>
            <a:cxnLst/>
            <a:rect l="l" t="t" r="r" b="b"/>
            <a:pathLst>
              <a:path w="6578" h="5981">
                <a:moveTo>
                  <a:pt x="6578" y="5981"/>
                </a:moveTo>
                <a:lnTo>
                  <a:pt x="4622" y="4914"/>
                </a:lnTo>
                <a:lnTo>
                  <a:pt x="0" y="0"/>
                </a:lnTo>
                <a:lnTo>
                  <a:pt x="4622" y="4914"/>
                </a:lnTo>
                <a:lnTo>
                  <a:pt x="6400" y="586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7" name="object 1327"/>
          <p:cNvSpPr/>
          <p:nvPr/>
        </p:nvSpPr>
        <p:spPr>
          <a:xfrm>
            <a:off x="1947744" y="2705756"/>
            <a:ext cx="8001" cy="22618"/>
          </a:xfrm>
          <a:custGeom>
            <a:avLst/>
            <a:gdLst/>
            <a:ahLst/>
            <a:cxnLst/>
            <a:rect l="l" t="t" r="r" b="b"/>
            <a:pathLst>
              <a:path w="8000" h="22618">
                <a:moveTo>
                  <a:pt x="8000" y="22618"/>
                </a:moveTo>
                <a:lnTo>
                  <a:pt x="3378" y="17703"/>
                </a:lnTo>
                <a:lnTo>
                  <a:pt x="660" y="11544"/>
                </a:lnTo>
                <a:lnTo>
                  <a:pt x="3022" y="16878"/>
                </a:lnTo>
                <a:lnTo>
                  <a:pt x="660" y="11544"/>
                </a:lnTo>
                <a:lnTo>
                  <a:pt x="0" y="4851"/>
                </a:lnTo>
                <a:lnTo>
                  <a:pt x="1193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8" name="object 1328"/>
          <p:cNvSpPr/>
          <p:nvPr/>
        </p:nvSpPr>
        <p:spPr>
          <a:xfrm>
            <a:off x="2031486" y="2693195"/>
            <a:ext cx="16586" cy="28308"/>
          </a:xfrm>
          <a:custGeom>
            <a:avLst/>
            <a:gdLst/>
            <a:ahLst/>
            <a:cxnLst/>
            <a:rect l="l" t="t" r="r" b="b"/>
            <a:pathLst>
              <a:path w="16586" h="28308">
                <a:moveTo>
                  <a:pt x="15278" y="1485"/>
                </a:moveTo>
                <a:lnTo>
                  <a:pt x="14859" y="0"/>
                </a:lnTo>
                <a:lnTo>
                  <a:pt x="16586" y="6515"/>
                </a:lnTo>
                <a:lnTo>
                  <a:pt x="16103" y="13271"/>
                </a:lnTo>
                <a:lnTo>
                  <a:pt x="13436" y="19481"/>
                </a:lnTo>
                <a:lnTo>
                  <a:pt x="8877" y="24460"/>
                </a:lnTo>
                <a:lnTo>
                  <a:pt x="3022" y="27774"/>
                </a:lnTo>
                <a:lnTo>
                  <a:pt x="0" y="2830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9" name="object 1329"/>
          <p:cNvSpPr/>
          <p:nvPr/>
        </p:nvSpPr>
        <p:spPr>
          <a:xfrm>
            <a:off x="2027105" y="2715944"/>
            <a:ext cx="6096" cy="1066"/>
          </a:xfrm>
          <a:custGeom>
            <a:avLst/>
            <a:gdLst/>
            <a:ahLst/>
            <a:cxnLst/>
            <a:rect l="l" t="t" r="r" b="b"/>
            <a:pathLst>
              <a:path w="6095" h="1066">
                <a:moveTo>
                  <a:pt x="4381" y="292"/>
                </a:moveTo>
                <a:lnTo>
                  <a:pt x="6095" y="0"/>
                </a:lnTo>
                <a:lnTo>
                  <a:pt x="177" y="1066"/>
                </a:lnTo>
                <a:lnTo>
                  <a:pt x="0" y="0"/>
                </a:lnTo>
                <a:lnTo>
                  <a:pt x="177" y="1066"/>
                </a:lnTo>
                <a:lnTo>
                  <a:pt x="4381" y="292"/>
                </a:lnTo>
                <a:lnTo>
                  <a:pt x="177" y="1066"/>
                </a:lnTo>
                <a:lnTo>
                  <a:pt x="419" y="100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0" name="object 1330"/>
          <p:cNvSpPr/>
          <p:nvPr/>
        </p:nvSpPr>
        <p:spPr>
          <a:xfrm>
            <a:off x="2017985" y="2705098"/>
            <a:ext cx="9118" cy="10845"/>
          </a:xfrm>
          <a:custGeom>
            <a:avLst/>
            <a:gdLst/>
            <a:ahLst/>
            <a:cxnLst/>
            <a:rect l="l" t="t" r="r" b="b"/>
            <a:pathLst>
              <a:path w="9118" h="10845">
                <a:moveTo>
                  <a:pt x="3848" y="596"/>
                </a:moveTo>
                <a:lnTo>
                  <a:pt x="0" y="1244"/>
                </a:lnTo>
                <a:lnTo>
                  <a:pt x="7226" y="0"/>
                </a:lnTo>
                <a:lnTo>
                  <a:pt x="9118" y="10845"/>
                </a:lnTo>
                <a:lnTo>
                  <a:pt x="8826" y="918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1" name="object 1331"/>
          <p:cNvSpPr/>
          <p:nvPr/>
        </p:nvSpPr>
        <p:spPr>
          <a:xfrm>
            <a:off x="2026634" y="2713160"/>
            <a:ext cx="469" cy="2781"/>
          </a:xfrm>
          <a:custGeom>
            <a:avLst/>
            <a:gdLst/>
            <a:ahLst/>
            <a:cxnLst/>
            <a:rect l="l" t="t" r="r" b="b"/>
            <a:pathLst>
              <a:path w="469" h="2781">
                <a:moveTo>
                  <a:pt x="469" y="2781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2" name="object 1332"/>
          <p:cNvSpPr/>
          <p:nvPr/>
        </p:nvSpPr>
        <p:spPr>
          <a:xfrm>
            <a:off x="2027283" y="2716356"/>
            <a:ext cx="3492" cy="647"/>
          </a:xfrm>
          <a:custGeom>
            <a:avLst/>
            <a:gdLst/>
            <a:ahLst/>
            <a:cxnLst/>
            <a:rect l="l" t="t" r="r" b="b"/>
            <a:pathLst>
              <a:path w="3492" h="647">
                <a:moveTo>
                  <a:pt x="3492" y="0"/>
                </a:moveTo>
                <a:lnTo>
                  <a:pt x="0" y="647"/>
                </a:lnTo>
                <a:lnTo>
                  <a:pt x="0" y="53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3" name="object 1333"/>
          <p:cNvSpPr/>
          <p:nvPr/>
        </p:nvSpPr>
        <p:spPr>
          <a:xfrm>
            <a:off x="2022609" y="2721329"/>
            <a:ext cx="8877" cy="774"/>
          </a:xfrm>
          <a:custGeom>
            <a:avLst/>
            <a:gdLst/>
            <a:ahLst/>
            <a:cxnLst/>
            <a:rect l="l" t="t" r="r" b="b"/>
            <a:pathLst>
              <a:path w="8877" h="774">
                <a:moveTo>
                  <a:pt x="8877" y="177"/>
                </a:moveTo>
                <a:lnTo>
                  <a:pt x="5207" y="774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4" name="object 1334"/>
          <p:cNvSpPr/>
          <p:nvPr/>
        </p:nvSpPr>
        <p:spPr>
          <a:xfrm>
            <a:off x="2013362" y="2715940"/>
            <a:ext cx="11366" cy="5689"/>
          </a:xfrm>
          <a:custGeom>
            <a:avLst/>
            <a:gdLst/>
            <a:ahLst/>
            <a:cxnLst/>
            <a:rect l="l" t="t" r="r" b="b"/>
            <a:pathLst>
              <a:path w="11366" h="5689">
                <a:moveTo>
                  <a:pt x="4622" y="3492"/>
                </a:moveTo>
                <a:lnTo>
                  <a:pt x="1841" y="1955"/>
                </a:lnTo>
                <a:lnTo>
                  <a:pt x="0" y="0"/>
                </a:lnTo>
                <a:lnTo>
                  <a:pt x="1841" y="1955"/>
                </a:lnTo>
                <a:lnTo>
                  <a:pt x="7823" y="5156"/>
                </a:lnTo>
                <a:lnTo>
                  <a:pt x="11366" y="568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5" name="object 1335"/>
          <p:cNvSpPr/>
          <p:nvPr/>
        </p:nvSpPr>
        <p:spPr>
          <a:xfrm>
            <a:off x="2011296" y="2713744"/>
            <a:ext cx="2070" cy="2197"/>
          </a:xfrm>
          <a:custGeom>
            <a:avLst/>
            <a:gdLst/>
            <a:ahLst/>
            <a:cxnLst/>
            <a:rect l="l" t="t" r="r" b="b"/>
            <a:pathLst>
              <a:path w="2070" h="2197">
                <a:moveTo>
                  <a:pt x="2070" y="2197"/>
                </a:moveTo>
                <a:lnTo>
                  <a:pt x="0" y="0"/>
                </a:lnTo>
                <a:lnTo>
                  <a:pt x="2070" y="219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6" name="object 1336"/>
          <p:cNvSpPr/>
          <p:nvPr/>
        </p:nvSpPr>
        <p:spPr>
          <a:xfrm>
            <a:off x="1971970" y="2715943"/>
            <a:ext cx="1181" cy="6743"/>
          </a:xfrm>
          <a:custGeom>
            <a:avLst/>
            <a:gdLst/>
            <a:ahLst/>
            <a:cxnLst/>
            <a:rect l="l" t="t" r="r" b="b"/>
            <a:pathLst>
              <a:path w="1181" h="6743">
                <a:moveTo>
                  <a:pt x="533" y="2959"/>
                </a:moveTo>
                <a:lnTo>
                  <a:pt x="0" y="0"/>
                </a:lnTo>
                <a:lnTo>
                  <a:pt x="1181" y="674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7" name="object 1337"/>
          <p:cNvSpPr/>
          <p:nvPr/>
        </p:nvSpPr>
        <p:spPr>
          <a:xfrm>
            <a:off x="1963799" y="2715878"/>
            <a:ext cx="177" cy="63"/>
          </a:xfrm>
          <a:custGeom>
            <a:avLst/>
            <a:gdLst/>
            <a:ahLst/>
            <a:cxnLst/>
            <a:rect l="l" t="t" r="r" b="b"/>
            <a:pathLst>
              <a:path w="177" h="63">
                <a:moveTo>
                  <a:pt x="0" y="63"/>
                </a:moveTo>
                <a:lnTo>
                  <a:pt x="177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8" name="object 1338"/>
          <p:cNvSpPr/>
          <p:nvPr/>
        </p:nvSpPr>
        <p:spPr>
          <a:xfrm>
            <a:off x="1953376" y="2714877"/>
            <a:ext cx="533" cy="2781"/>
          </a:xfrm>
          <a:custGeom>
            <a:avLst/>
            <a:gdLst/>
            <a:ahLst/>
            <a:cxnLst/>
            <a:rect l="l" t="t" r="r" b="b"/>
            <a:pathLst>
              <a:path w="533" h="2781">
                <a:moveTo>
                  <a:pt x="533" y="2781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9" name="object 1339"/>
          <p:cNvSpPr/>
          <p:nvPr/>
        </p:nvSpPr>
        <p:spPr>
          <a:xfrm>
            <a:off x="1954620" y="2717302"/>
            <a:ext cx="1422" cy="241"/>
          </a:xfrm>
          <a:custGeom>
            <a:avLst/>
            <a:gdLst/>
            <a:ahLst/>
            <a:cxnLst/>
            <a:rect l="l" t="t" r="r" b="b"/>
            <a:pathLst>
              <a:path w="1422" h="241">
                <a:moveTo>
                  <a:pt x="1422" y="0"/>
                </a:moveTo>
                <a:lnTo>
                  <a:pt x="0" y="24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0" name="object 1340"/>
          <p:cNvSpPr/>
          <p:nvPr/>
        </p:nvSpPr>
        <p:spPr>
          <a:xfrm>
            <a:off x="1953258" y="2714163"/>
            <a:ext cx="355" cy="1778"/>
          </a:xfrm>
          <a:custGeom>
            <a:avLst/>
            <a:gdLst/>
            <a:ahLst/>
            <a:cxnLst/>
            <a:rect l="l" t="t" r="r" b="b"/>
            <a:pathLst>
              <a:path w="355" h="1777">
                <a:moveTo>
                  <a:pt x="355" y="1777"/>
                </a:moveTo>
                <a:lnTo>
                  <a:pt x="0" y="0"/>
                </a:lnTo>
                <a:lnTo>
                  <a:pt x="177" y="106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1" name="object 1341"/>
          <p:cNvSpPr/>
          <p:nvPr/>
        </p:nvSpPr>
        <p:spPr>
          <a:xfrm>
            <a:off x="2032848" y="2713808"/>
            <a:ext cx="355" cy="2133"/>
          </a:xfrm>
          <a:custGeom>
            <a:avLst/>
            <a:gdLst/>
            <a:ahLst/>
            <a:cxnLst/>
            <a:rect l="l" t="t" r="r" b="b"/>
            <a:pathLst>
              <a:path w="355" h="2133">
                <a:moveTo>
                  <a:pt x="355" y="2133"/>
                </a:moveTo>
                <a:lnTo>
                  <a:pt x="0" y="0"/>
                </a:lnTo>
                <a:lnTo>
                  <a:pt x="63" y="41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2" name="object 1342"/>
          <p:cNvSpPr/>
          <p:nvPr/>
        </p:nvSpPr>
        <p:spPr>
          <a:xfrm>
            <a:off x="2032013" y="2709197"/>
            <a:ext cx="838" cy="4610"/>
          </a:xfrm>
          <a:custGeom>
            <a:avLst/>
            <a:gdLst/>
            <a:ahLst/>
            <a:cxnLst/>
            <a:rect l="l" t="t" r="r" b="b"/>
            <a:pathLst>
              <a:path w="838" h="4610">
                <a:moveTo>
                  <a:pt x="241" y="1295"/>
                </a:moveTo>
                <a:lnTo>
                  <a:pt x="0" y="0"/>
                </a:lnTo>
                <a:lnTo>
                  <a:pt x="838" y="461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3" name="object 1343"/>
          <p:cNvSpPr/>
          <p:nvPr/>
        </p:nvSpPr>
        <p:spPr>
          <a:xfrm>
            <a:off x="2033203" y="2715708"/>
            <a:ext cx="0" cy="114"/>
          </a:xfrm>
          <a:custGeom>
            <a:avLst/>
            <a:gdLst/>
            <a:ahLst/>
            <a:cxnLst/>
            <a:rect l="l" t="t" r="r" b="b"/>
            <a:pathLst>
              <a:path h="114">
                <a:moveTo>
                  <a:pt x="0" y="114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4" name="object 1344"/>
          <p:cNvSpPr/>
          <p:nvPr/>
        </p:nvSpPr>
        <p:spPr>
          <a:xfrm>
            <a:off x="2009871" y="2711438"/>
            <a:ext cx="1422" cy="2311"/>
          </a:xfrm>
          <a:custGeom>
            <a:avLst/>
            <a:gdLst/>
            <a:ahLst/>
            <a:cxnLst/>
            <a:rect l="l" t="t" r="r" b="b"/>
            <a:pathLst>
              <a:path w="1422" h="2311">
                <a:moveTo>
                  <a:pt x="1422" y="2311"/>
                </a:moveTo>
                <a:lnTo>
                  <a:pt x="711" y="1536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5" name="object 1345"/>
          <p:cNvSpPr/>
          <p:nvPr/>
        </p:nvSpPr>
        <p:spPr>
          <a:xfrm>
            <a:off x="2007445" y="2702971"/>
            <a:ext cx="3136" cy="10007"/>
          </a:xfrm>
          <a:custGeom>
            <a:avLst/>
            <a:gdLst/>
            <a:ahLst/>
            <a:cxnLst/>
            <a:rect l="l" t="t" r="r" b="b"/>
            <a:pathLst>
              <a:path w="3136" h="10007">
                <a:moveTo>
                  <a:pt x="3136" y="10007"/>
                </a:moveTo>
                <a:lnTo>
                  <a:pt x="355" y="3848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6" name="object 1346"/>
          <p:cNvSpPr/>
          <p:nvPr/>
        </p:nvSpPr>
        <p:spPr>
          <a:xfrm>
            <a:off x="1949348" y="2691842"/>
            <a:ext cx="39027" cy="17348"/>
          </a:xfrm>
          <a:custGeom>
            <a:avLst/>
            <a:gdLst/>
            <a:ahLst/>
            <a:cxnLst/>
            <a:rect l="l" t="t" r="r" b="b"/>
            <a:pathLst>
              <a:path w="39027" h="17348">
                <a:moveTo>
                  <a:pt x="39027" y="17348"/>
                </a:moveTo>
                <a:lnTo>
                  <a:pt x="37604" y="11836"/>
                </a:lnTo>
                <a:lnTo>
                  <a:pt x="39027" y="17348"/>
                </a:lnTo>
                <a:lnTo>
                  <a:pt x="37604" y="11836"/>
                </a:lnTo>
                <a:lnTo>
                  <a:pt x="33820" y="6210"/>
                </a:lnTo>
                <a:lnTo>
                  <a:pt x="28486" y="2133"/>
                </a:lnTo>
                <a:lnTo>
                  <a:pt x="22085" y="0"/>
                </a:lnTo>
                <a:lnTo>
                  <a:pt x="15341" y="50"/>
                </a:lnTo>
                <a:lnTo>
                  <a:pt x="8940" y="2311"/>
                </a:lnTo>
                <a:lnTo>
                  <a:pt x="3670" y="6515"/>
                </a:lnTo>
                <a:lnTo>
                  <a:pt x="0" y="12191"/>
                </a:lnTo>
                <a:lnTo>
                  <a:pt x="469" y="1142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7" name="object 1347"/>
          <p:cNvSpPr/>
          <p:nvPr/>
        </p:nvSpPr>
        <p:spPr>
          <a:xfrm>
            <a:off x="1983168" y="2710017"/>
            <a:ext cx="406" cy="2425"/>
          </a:xfrm>
          <a:custGeom>
            <a:avLst/>
            <a:gdLst/>
            <a:ahLst/>
            <a:cxnLst/>
            <a:rect l="l" t="t" r="r" b="b"/>
            <a:pathLst>
              <a:path w="406" h="2425">
                <a:moveTo>
                  <a:pt x="114" y="711"/>
                </a:moveTo>
                <a:lnTo>
                  <a:pt x="406" y="2425"/>
                </a:lnTo>
                <a:lnTo>
                  <a:pt x="0" y="0"/>
                </a:lnTo>
                <a:lnTo>
                  <a:pt x="114" y="71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8" name="object 1348"/>
          <p:cNvSpPr/>
          <p:nvPr/>
        </p:nvSpPr>
        <p:spPr>
          <a:xfrm>
            <a:off x="1971733" y="2709840"/>
            <a:ext cx="11849" cy="6096"/>
          </a:xfrm>
          <a:custGeom>
            <a:avLst/>
            <a:gdLst/>
            <a:ahLst/>
            <a:cxnLst/>
            <a:rect l="l" t="t" r="r" b="b"/>
            <a:pathLst>
              <a:path w="11849" h="6095">
                <a:moveTo>
                  <a:pt x="11430" y="0"/>
                </a:moveTo>
                <a:lnTo>
                  <a:pt x="11849" y="2603"/>
                </a:lnTo>
                <a:lnTo>
                  <a:pt x="0" y="4673"/>
                </a:lnTo>
                <a:lnTo>
                  <a:pt x="241" y="609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9" name="object 1349"/>
          <p:cNvSpPr/>
          <p:nvPr/>
        </p:nvSpPr>
        <p:spPr>
          <a:xfrm>
            <a:off x="1980441" y="2706528"/>
            <a:ext cx="3136" cy="5918"/>
          </a:xfrm>
          <a:custGeom>
            <a:avLst/>
            <a:gdLst/>
            <a:ahLst/>
            <a:cxnLst/>
            <a:rect l="l" t="t" r="r" b="b"/>
            <a:pathLst>
              <a:path w="3136" h="5918">
                <a:moveTo>
                  <a:pt x="3136" y="5918"/>
                </a:moveTo>
                <a:lnTo>
                  <a:pt x="2133" y="0"/>
                </a:lnTo>
                <a:lnTo>
                  <a:pt x="0" y="355"/>
                </a:lnTo>
                <a:lnTo>
                  <a:pt x="762" y="22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0" name="object 1350"/>
          <p:cNvSpPr/>
          <p:nvPr/>
        </p:nvSpPr>
        <p:spPr>
          <a:xfrm>
            <a:off x="1982626" y="2706942"/>
            <a:ext cx="419" cy="2247"/>
          </a:xfrm>
          <a:custGeom>
            <a:avLst/>
            <a:gdLst/>
            <a:ahLst/>
            <a:cxnLst/>
            <a:rect l="l" t="t" r="r" b="b"/>
            <a:pathLst>
              <a:path w="419" h="2247">
                <a:moveTo>
                  <a:pt x="419" y="2247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1" name="object 1351"/>
          <p:cNvSpPr/>
          <p:nvPr/>
        </p:nvSpPr>
        <p:spPr>
          <a:xfrm>
            <a:off x="1958583" y="2696695"/>
            <a:ext cx="21856" cy="14033"/>
          </a:xfrm>
          <a:custGeom>
            <a:avLst/>
            <a:gdLst/>
            <a:ahLst/>
            <a:cxnLst/>
            <a:rect l="l" t="t" r="r" b="b"/>
            <a:pathLst>
              <a:path w="21856" h="14033">
                <a:moveTo>
                  <a:pt x="21856" y="10185"/>
                </a:moveTo>
                <a:lnTo>
                  <a:pt x="12090" y="11899"/>
                </a:lnTo>
                <a:lnTo>
                  <a:pt x="10007" y="0"/>
                </a:lnTo>
                <a:lnTo>
                  <a:pt x="6515" y="647"/>
                </a:lnTo>
                <a:lnTo>
                  <a:pt x="4038" y="1066"/>
                </a:lnTo>
                <a:lnTo>
                  <a:pt x="6159" y="12966"/>
                </a:lnTo>
                <a:lnTo>
                  <a:pt x="0" y="1403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2" name="object 1352"/>
          <p:cNvSpPr/>
          <p:nvPr/>
        </p:nvSpPr>
        <p:spPr>
          <a:xfrm>
            <a:off x="1952847" y="2709722"/>
            <a:ext cx="11366" cy="4445"/>
          </a:xfrm>
          <a:custGeom>
            <a:avLst/>
            <a:gdLst/>
            <a:ahLst/>
            <a:cxnLst/>
            <a:rect l="l" t="t" r="r" b="b"/>
            <a:pathLst>
              <a:path w="11366" h="4444">
                <a:moveTo>
                  <a:pt x="11366" y="0"/>
                </a:moveTo>
                <a:lnTo>
                  <a:pt x="0" y="2019"/>
                </a:lnTo>
                <a:lnTo>
                  <a:pt x="355" y="1955"/>
                </a:lnTo>
                <a:lnTo>
                  <a:pt x="0" y="2019"/>
                </a:lnTo>
                <a:lnTo>
                  <a:pt x="406" y="444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3" name="object 1353"/>
          <p:cNvSpPr/>
          <p:nvPr/>
        </p:nvSpPr>
        <p:spPr>
          <a:xfrm>
            <a:off x="1953199" y="2710902"/>
            <a:ext cx="4318" cy="774"/>
          </a:xfrm>
          <a:custGeom>
            <a:avLst/>
            <a:gdLst/>
            <a:ahLst/>
            <a:cxnLst/>
            <a:rect l="l" t="t" r="r" b="b"/>
            <a:pathLst>
              <a:path w="4318" h="774">
                <a:moveTo>
                  <a:pt x="0" y="774"/>
                </a:moveTo>
                <a:lnTo>
                  <a:pt x="4318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4" name="object 1354"/>
          <p:cNvSpPr/>
          <p:nvPr/>
        </p:nvSpPr>
        <p:spPr>
          <a:xfrm>
            <a:off x="1952843" y="2711500"/>
            <a:ext cx="1422" cy="241"/>
          </a:xfrm>
          <a:custGeom>
            <a:avLst/>
            <a:gdLst/>
            <a:ahLst/>
            <a:cxnLst/>
            <a:rect l="l" t="t" r="r" b="b"/>
            <a:pathLst>
              <a:path w="1422" h="241">
                <a:moveTo>
                  <a:pt x="1422" y="0"/>
                </a:moveTo>
                <a:lnTo>
                  <a:pt x="0" y="24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5" name="object 1355"/>
          <p:cNvSpPr/>
          <p:nvPr/>
        </p:nvSpPr>
        <p:spPr>
          <a:xfrm>
            <a:off x="2031128" y="2702439"/>
            <a:ext cx="9067" cy="6756"/>
          </a:xfrm>
          <a:custGeom>
            <a:avLst/>
            <a:gdLst/>
            <a:ahLst/>
            <a:cxnLst/>
            <a:rect l="l" t="t" r="r" b="b"/>
            <a:pathLst>
              <a:path w="9067" h="6756">
                <a:moveTo>
                  <a:pt x="7226" y="355"/>
                </a:moveTo>
                <a:lnTo>
                  <a:pt x="9067" y="0"/>
                </a:lnTo>
                <a:lnTo>
                  <a:pt x="0" y="1600"/>
                </a:lnTo>
                <a:lnTo>
                  <a:pt x="888" y="675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6" name="object 1356"/>
          <p:cNvSpPr/>
          <p:nvPr/>
        </p:nvSpPr>
        <p:spPr>
          <a:xfrm>
            <a:off x="2012473" y="2702434"/>
            <a:ext cx="5511" cy="4737"/>
          </a:xfrm>
          <a:custGeom>
            <a:avLst/>
            <a:gdLst/>
            <a:ahLst/>
            <a:cxnLst/>
            <a:rect l="l" t="t" r="r" b="b"/>
            <a:pathLst>
              <a:path w="5511" h="4737">
                <a:moveTo>
                  <a:pt x="5511" y="3911"/>
                </a:moveTo>
                <a:lnTo>
                  <a:pt x="838" y="4737"/>
                </a:lnTo>
                <a:lnTo>
                  <a:pt x="0" y="0"/>
                </a:lnTo>
                <a:lnTo>
                  <a:pt x="774" y="426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7" name="object 1357"/>
          <p:cNvSpPr/>
          <p:nvPr/>
        </p:nvSpPr>
        <p:spPr>
          <a:xfrm>
            <a:off x="2012713" y="2703682"/>
            <a:ext cx="177" cy="1066"/>
          </a:xfrm>
          <a:custGeom>
            <a:avLst/>
            <a:gdLst/>
            <a:ahLst/>
            <a:cxnLst/>
            <a:rect l="l" t="t" r="r" b="b"/>
            <a:pathLst>
              <a:path w="177" h="1066">
                <a:moveTo>
                  <a:pt x="0" y="0"/>
                </a:moveTo>
                <a:lnTo>
                  <a:pt x="177" y="106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8" name="object 1358"/>
          <p:cNvSpPr/>
          <p:nvPr/>
        </p:nvSpPr>
        <p:spPr>
          <a:xfrm>
            <a:off x="2014609" y="2706822"/>
            <a:ext cx="825" cy="177"/>
          </a:xfrm>
          <a:custGeom>
            <a:avLst/>
            <a:gdLst/>
            <a:ahLst/>
            <a:cxnLst/>
            <a:rect l="l" t="t" r="r" b="b"/>
            <a:pathLst>
              <a:path w="825" h="177">
                <a:moveTo>
                  <a:pt x="0" y="177"/>
                </a:moveTo>
                <a:lnTo>
                  <a:pt x="825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9" name="object 1359"/>
          <p:cNvSpPr/>
          <p:nvPr/>
        </p:nvSpPr>
        <p:spPr>
          <a:xfrm>
            <a:off x="2012234" y="2697821"/>
            <a:ext cx="11912" cy="5803"/>
          </a:xfrm>
          <a:custGeom>
            <a:avLst/>
            <a:gdLst/>
            <a:ahLst/>
            <a:cxnLst/>
            <a:rect l="l" t="t" r="r" b="b"/>
            <a:pathLst>
              <a:path w="11912" h="5803">
                <a:moveTo>
                  <a:pt x="11671" y="0"/>
                </a:moveTo>
                <a:lnTo>
                  <a:pt x="11912" y="1358"/>
                </a:lnTo>
                <a:lnTo>
                  <a:pt x="0" y="3429"/>
                </a:lnTo>
                <a:lnTo>
                  <a:pt x="419" y="580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0" name="object 1360"/>
          <p:cNvSpPr/>
          <p:nvPr/>
        </p:nvSpPr>
        <p:spPr>
          <a:xfrm>
            <a:off x="2013013" y="2705463"/>
            <a:ext cx="292" cy="1536"/>
          </a:xfrm>
          <a:custGeom>
            <a:avLst/>
            <a:gdLst/>
            <a:ahLst/>
            <a:cxnLst/>
            <a:rect l="l" t="t" r="r" b="b"/>
            <a:pathLst>
              <a:path w="292" h="1536">
                <a:moveTo>
                  <a:pt x="292" y="1536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1" name="object 1361"/>
          <p:cNvSpPr/>
          <p:nvPr/>
        </p:nvSpPr>
        <p:spPr>
          <a:xfrm>
            <a:off x="2007201" y="2695100"/>
            <a:ext cx="1193" cy="11722"/>
          </a:xfrm>
          <a:custGeom>
            <a:avLst/>
            <a:gdLst/>
            <a:ahLst/>
            <a:cxnLst/>
            <a:rect l="l" t="t" r="r" b="b"/>
            <a:pathLst>
              <a:path w="1193" h="11722">
                <a:moveTo>
                  <a:pt x="596" y="11722"/>
                </a:moveTo>
                <a:lnTo>
                  <a:pt x="0" y="5029"/>
                </a:lnTo>
                <a:lnTo>
                  <a:pt x="1193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2" name="object 1362"/>
          <p:cNvSpPr/>
          <p:nvPr/>
        </p:nvSpPr>
        <p:spPr>
          <a:xfrm>
            <a:off x="1974697" y="2707354"/>
            <a:ext cx="2959" cy="533"/>
          </a:xfrm>
          <a:custGeom>
            <a:avLst/>
            <a:gdLst/>
            <a:ahLst/>
            <a:cxnLst/>
            <a:rect l="l" t="t" r="r" b="b"/>
            <a:pathLst>
              <a:path w="2959" h="533">
                <a:moveTo>
                  <a:pt x="2959" y="0"/>
                </a:moveTo>
                <a:lnTo>
                  <a:pt x="0" y="53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3" name="object 1363"/>
          <p:cNvSpPr/>
          <p:nvPr/>
        </p:nvSpPr>
        <p:spPr>
          <a:xfrm>
            <a:off x="1964272" y="2707120"/>
            <a:ext cx="355" cy="2070"/>
          </a:xfrm>
          <a:custGeom>
            <a:avLst/>
            <a:gdLst/>
            <a:ahLst/>
            <a:cxnLst/>
            <a:rect l="l" t="t" r="r" b="b"/>
            <a:pathLst>
              <a:path w="355" h="2070">
                <a:moveTo>
                  <a:pt x="355" y="207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4" name="object 1364"/>
          <p:cNvSpPr/>
          <p:nvPr/>
        </p:nvSpPr>
        <p:spPr>
          <a:xfrm>
            <a:off x="1948106" y="2704034"/>
            <a:ext cx="1244" cy="5156"/>
          </a:xfrm>
          <a:custGeom>
            <a:avLst/>
            <a:gdLst/>
            <a:ahLst/>
            <a:cxnLst/>
            <a:rect l="l" t="t" r="r" b="b"/>
            <a:pathLst>
              <a:path w="1244" h="5156">
                <a:moveTo>
                  <a:pt x="0" y="5156"/>
                </a:moveTo>
                <a:lnTo>
                  <a:pt x="124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5" name="object 1365"/>
          <p:cNvSpPr/>
          <p:nvPr/>
        </p:nvSpPr>
        <p:spPr>
          <a:xfrm>
            <a:off x="2040190" y="2701965"/>
            <a:ext cx="2844" cy="469"/>
          </a:xfrm>
          <a:custGeom>
            <a:avLst/>
            <a:gdLst/>
            <a:ahLst/>
            <a:cxnLst/>
            <a:rect l="l" t="t" r="r" b="b"/>
            <a:pathLst>
              <a:path w="2844" h="469">
                <a:moveTo>
                  <a:pt x="711" y="355"/>
                </a:moveTo>
                <a:lnTo>
                  <a:pt x="0" y="469"/>
                </a:lnTo>
                <a:lnTo>
                  <a:pt x="2844" y="0"/>
                </a:lnTo>
                <a:lnTo>
                  <a:pt x="711" y="35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6" name="object 1366"/>
          <p:cNvSpPr/>
          <p:nvPr/>
        </p:nvSpPr>
        <p:spPr>
          <a:xfrm>
            <a:off x="2039842" y="2696038"/>
            <a:ext cx="3073" cy="5334"/>
          </a:xfrm>
          <a:custGeom>
            <a:avLst/>
            <a:gdLst/>
            <a:ahLst/>
            <a:cxnLst/>
            <a:rect l="l" t="t" r="r" b="b"/>
            <a:pathLst>
              <a:path w="3073" h="5333">
                <a:moveTo>
                  <a:pt x="3073" y="5333"/>
                </a:moveTo>
                <a:lnTo>
                  <a:pt x="2120" y="0"/>
                </a:lnTo>
                <a:lnTo>
                  <a:pt x="0" y="355"/>
                </a:lnTo>
                <a:lnTo>
                  <a:pt x="1358" y="12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7" name="object 1367"/>
          <p:cNvSpPr/>
          <p:nvPr/>
        </p:nvSpPr>
        <p:spPr>
          <a:xfrm>
            <a:off x="2024735" y="2686213"/>
            <a:ext cx="15100" cy="11899"/>
          </a:xfrm>
          <a:custGeom>
            <a:avLst/>
            <a:gdLst/>
            <a:ahLst/>
            <a:cxnLst/>
            <a:rect l="l" t="t" r="r" b="b"/>
            <a:pathLst>
              <a:path w="15100" h="11899">
                <a:moveTo>
                  <a:pt x="15100" y="10185"/>
                </a:moveTo>
                <a:lnTo>
                  <a:pt x="5333" y="11899"/>
                </a:lnTo>
                <a:lnTo>
                  <a:pt x="3251" y="0"/>
                </a:lnTo>
                <a:lnTo>
                  <a:pt x="3314" y="355"/>
                </a:lnTo>
                <a:lnTo>
                  <a:pt x="3251" y="0"/>
                </a:lnTo>
                <a:lnTo>
                  <a:pt x="0" y="596"/>
                </a:lnTo>
                <a:lnTo>
                  <a:pt x="3251" y="0"/>
                </a:lnTo>
                <a:lnTo>
                  <a:pt x="1308" y="35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8" name="object 1368"/>
          <p:cNvSpPr/>
          <p:nvPr/>
        </p:nvSpPr>
        <p:spPr>
          <a:xfrm>
            <a:off x="2041612" y="2700247"/>
            <a:ext cx="1422" cy="1955"/>
          </a:xfrm>
          <a:custGeom>
            <a:avLst/>
            <a:gdLst/>
            <a:ahLst/>
            <a:cxnLst/>
            <a:rect l="l" t="t" r="r" b="b"/>
            <a:pathLst>
              <a:path w="1422" h="1955">
                <a:moveTo>
                  <a:pt x="0" y="1955"/>
                </a:moveTo>
                <a:lnTo>
                  <a:pt x="1422" y="1714"/>
                </a:lnTo>
                <a:lnTo>
                  <a:pt x="113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9" name="object 1369"/>
          <p:cNvSpPr/>
          <p:nvPr/>
        </p:nvSpPr>
        <p:spPr>
          <a:xfrm>
            <a:off x="2041964" y="2696046"/>
            <a:ext cx="660" cy="3492"/>
          </a:xfrm>
          <a:custGeom>
            <a:avLst/>
            <a:gdLst/>
            <a:ahLst/>
            <a:cxnLst/>
            <a:rect l="l" t="t" r="r" b="b"/>
            <a:pathLst>
              <a:path w="660" h="3492">
                <a:moveTo>
                  <a:pt x="241" y="1181"/>
                </a:moveTo>
                <a:lnTo>
                  <a:pt x="0" y="0"/>
                </a:lnTo>
                <a:lnTo>
                  <a:pt x="660" y="349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0" name="object 1370"/>
          <p:cNvSpPr/>
          <p:nvPr/>
        </p:nvSpPr>
        <p:spPr>
          <a:xfrm>
            <a:off x="2042382" y="2698471"/>
            <a:ext cx="177" cy="952"/>
          </a:xfrm>
          <a:custGeom>
            <a:avLst/>
            <a:gdLst/>
            <a:ahLst/>
            <a:cxnLst/>
            <a:rect l="l" t="t" r="r" b="b"/>
            <a:pathLst>
              <a:path w="177" h="952">
                <a:moveTo>
                  <a:pt x="0" y="0"/>
                </a:moveTo>
                <a:lnTo>
                  <a:pt x="177" y="95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1" name="object 1371"/>
          <p:cNvSpPr/>
          <p:nvPr/>
        </p:nvSpPr>
        <p:spPr>
          <a:xfrm>
            <a:off x="2042560" y="2701960"/>
            <a:ext cx="469" cy="63"/>
          </a:xfrm>
          <a:custGeom>
            <a:avLst/>
            <a:gdLst/>
            <a:ahLst/>
            <a:cxnLst/>
            <a:rect l="l" t="t" r="r" b="b"/>
            <a:pathLst>
              <a:path w="469" h="63">
                <a:moveTo>
                  <a:pt x="0" y="63"/>
                </a:moveTo>
                <a:lnTo>
                  <a:pt x="469" y="0"/>
                </a:lnTo>
                <a:lnTo>
                  <a:pt x="355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2" name="object 1372"/>
          <p:cNvSpPr/>
          <p:nvPr/>
        </p:nvSpPr>
        <p:spPr>
          <a:xfrm>
            <a:off x="2041968" y="2696043"/>
            <a:ext cx="177" cy="952"/>
          </a:xfrm>
          <a:custGeom>
            <a:avLst/>
            <a:gdLst/>
            <a:ahLst/>
            <a:cxnLst/>
            <a:rect l="l" t="t" r="r" b="b"/>
            <a:pathLst>
              <a:path w="177" h="952">
                <a:moveTo>
                  <a:pt x="0" y="0"/>
                </a:moveTo>
                <a:lnTo>
                  <a:pt x="177" y="95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3" name="object 1373"/>
          <p:cNvSpPr/>
          <p:nvPr/>
        </p:nvSpPr>
        <p:spPr>
          <a:xfrm>
            <a:off x="2032666" y="2696695"/>
            <a:ext cx="5511" cy="952"/>
          </a:xfrm>
          <a:custGeom>
            <a:avLst/>
            <a:gdLst/>
            <a:ahLst/>
            <a:cxnLst/>
            <a:rect l="l" t="t" r="r" b="b"/>
            <a:pathLst>
              <a:path w="5511" h="952">
                <a:moveTo>
                  <a:pt x="5511" y="0"/>
                </a:moveTo>
                <a:lnTo>
                  <a:pt x="0" y="95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4" name="object 1374"/>
          <p:cNvSpPr/>
          <p:nvPr/>
        </p:nvSpPr>
        <p:spPr>
          <a:xfrm>
            <a:off x="2029650" y="2695507"/>
            <a:ext cx="0" cy="241"/>
          </a:xfrm>
          <a:custGeom>
            <a:avLst/>
            <a:gdLst/>
            <a:ahLst/>
            <a:cxnLst/>
            <a:rect l="l" t="t" r="r" b="b"/>
            <a:pathLst>
              <a:path h="241">
                <a:moveTo>
                  <a:pt x="0" y="241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5" name="object 1375"/>
          <p:cNvSpPr/>
          <p:nvPr/>
        </p:nvSpPr>
        <p:spPr>
          <a:xfrm>
            <a:off x="2022364" y="2688996"/>
            <a:ext cx="1778" cy="10185"/>
          </a:xfrm>
          <a:custGeom>
            <a:avLst/>
            <a:gdLst/>
            <a:ahLst/>
            <a:cxnLst/>
            <a:rect l="l" t="t" r="r" b="b"/>
            <a:pathLst>
              <a:path w="1777" h="10185">
                <a:moveTo>
                  <a:pt x="1777" y="10185"/>
                </a:moveTo>
                <a:lnTo>
                  <a:pt x="0" y="0"/>
                </a:lnTo>
                <a:lnTo>
                  <a:pt x="1181" y="675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6" name="object 1376"/>
          <p:cNvSpPr/>
          <p:nvPr/>
        </p:nvSpPr>
        <p:spPr>
          <a:xfrm>
            <a:off x="2012359" y="2701196"/>
            <a:ext cx="241" cy="63"/>
          </a:xfrm>
          <a:custGeom>
            <a:avLst/>
            <a:gdLst/>
            <a:ahLst/>
            <a:cxnLst/>
            <a:rect l="l" t="t" r="r" b="b"/>
            <a:pathLst>
              <a:path w="241" h="63">
                <a:moveTo>
                  <a:pt x="177" y="0"/>
                </a:moveTo>
                <a:lnTo>
                  <a:pt x="0" y="63"/>
                </a:lnTo>
                <a:lnTo>
                  <a:pt x="24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7" name="object 1377"/>
          <p:cNvSpPr/>
          <p:nvPr/>
        </p:nvSpPr>
        <p:spPr>
          <a:xfrm>
            <a:off x="2017036" y="2700248"/>
            <a:ext cx="952" cy="177"/>
          </a:xfrm>
          <a:custGeom>
            <a:avLst/>
            <a:gdLst/>
            <a:ahLst/>
            <a:cxnLst/>
            <a:rect l="l" t="t" r="r" b="b"/>
            <a:pathLst>
              <a:path w="952" h="177">
                <a:moveTo>
                  <a:pt x="0" y="177"/>
                </a:moveTo>
                <a:lnTo>
                  <a:pt x="952" y="0"/>
                </a:lnTo>
                <a:lnTo>
                  <a:pt x="0" y="17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8" name="object 1378"/>
          <p:cNvSpPr/>
          <p:nvPr/>
        </p:nvSpPr>
        <p:spPr>
          <a:xfrm>
            <a:off x="2008272" y="2682248"/>
            <a:ext cx="13449" cy="13500"/>
          </a:xfrm>
          <a:custGeom>
            <a:avLst/>
            <a:gdLst/>
            <a:ahLst/>
            <a:cxnLst/>
            <a:rect l="l" t="t" r="r" b="b"/>
            <a:pathLst>
              <a:path w="13449" h="13500">
                <a:moveTo>
                  <a:pt x="0" y="13500"/>
                </a:moveTo>
                <a:lnTo>
                  <a:pt x="533" y="11302"/>
                </a:lnTo>
                <a:lnTo>
                  <a:pt x="4140" y="5626"/>
                </a:lnTo>
                <a:lnTo>
                  <a:pt x="9410" y="1422"/>
                </a:lnTo>
                <a:lnTo>
                  <a:pt x="13449" y="0"/>
                </a:lnTo>
                <a:lnTo>
                  <a:pt x="9715" y="129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9" name="object 1379"/>
          <p:cNvSpPr/>
          <p:nvPr/>
        </p:nvSpPr>
        <p:spPr>
          <a:xfrm>
            <a:off x="1964215" y="2696695"/>
            <a:ext cx="4381" cy="774"/>
          </a:xfrm>
          <a:custGeom>
            <a:avLst/>
            <a:gdLst/>
            <a:ahLst/>
            <a:cxnLst/>
            <a:rect l="l" t="t" r="r" b="b"/>
            <a:pathLst>
              <a:path w="4381" h="774">
                <a:moveTo>
                  <a:pt x="4381" y="0"/>
                </a:moveTo>
                <a:lnTo>
                  <a:pt x="0" y="774"/>
                </a:lnTo>
                <a:lnTo>
                  <a:pt x="438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0" name="object 1380"/>
          <p:cNvSpPr/>
          <p:nvPr/>
        </p:nvSpPr>
        <p:spPr>
          <a:xfrm>
            <a:off x="1962618" y="2697765"/>
            <a:ext cx="825" cy="4673"/>
          </a:xfrm>
          <a:custGeom>
            <a:avLst/>
            <a:gdLst/>
            <a:ahLst/>
            <a:cxnLst/>
            <a:rect l="l" t="t" r="r" b="b"/>
            <a:pathLst>
              <a:path w="825" h="4673">
                <a:moveTo>
                  <a:pt x="825" y="4673"/>
                </a:moveTo>
                <a:lnTo>
                  <a:pt x="0" y="0"/>
                </a:lnTo>
                <a:lnTo>
                  <a:pt x="177" y="76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1" name="object 1381"/>
          <p:cNvSpPr/>
          <p:nvPr/>
        </p:nvSpPr>
        <p:spPr>
          <a:xfrm>
            <a:off x="1962674" y="2697469"/>
            <a:ext cx="1536" cy="292"/>
          </a:xfrm>
          <a:custGeom>
            <a:avLst/>
            <a:gdLst/>
            <a:ahLst/>
            <a:cxnLst/>
            <a:rect l="l" t="t" r="r" b="b"/>
            <a:pathLst>
              <a:path w="1536" h="292">
                <a:moveTo>
                  <a:pt x="0" y="292"/>
                </a:moveTo>
                <a:lnTo>
                  <a:pt x="1536" y="0"/>
                </a:lnTo>
                <a:lnTo>
                  <a:pt x="0" y="29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2" name="object 1382"/>
          <p:cNvSpPr/>
          <p:nvPr/>
        </p:nvSpPr>
        <p:spPr>
          <a:xfrm>
            <a:off x="1962616" y="2697761"/>
            <a:ext cx="114" cy="596"/>
          </a:xfrm>
          <a:custGeom>
            <a:avLst/>
            <a:gdLst/>
            <a:ahLst/>
            <a:cxnLst/>
            <a:rect l="l" t="t" r="r" b="b"/>
            <a:pathLst>
              <a:path w="114" h="596">
                <a:moveTo>
                  <a:pt x="0" y="0"/>
                </a:moveTo>
                <a:lnTo>
                  <a:pt x="114" y="59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3" name="object 1383"/>
          <p:cNvSpPr/>
          <p:nvPr/>
        </p:nvSpPr>
        <p:spPr>
          <a:xfrm>
            <a:off x="2058372" y="2677689"/>
            <a:ext cx="3136" cy="18059"/>
          </a:xfrm>
          <a:custGeom>
            <a:avLst/>
            <a:gdLst/>
            <a:ahLst/>
            <a:cxnLst/>
            <a:rect l="l" t="t" r="r" b="b"/>
            <a:pathLst>
              <a:path w="3136" h="18059">
                <a:moveTo>
                  <a:pt x="3136" y="18059"/>
                </a:moveTo>
                <a:lnTo>
                  <a:pt x="0" y="0"/>
                </a:lnTo>
                <a:lnTo>
                  <a:pt x="177" y="124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4" name="object 1384"/>
          <p:cNvSpPr/>
          <p:nvPr/>
        </p:nvSpPr>
        <p:spPr>
          <a:xfrm>
            <a:off x="2044927" y="2691015"/>
            <a:ext cx="1422" cy="2184"/>
          </a:xfrm>
          <a:custGeom>
            <a:avLst/>
            <a:gdLst/>
            <a:ahLst/>
            <a:cxnLst/>
            <a:rect l="l" t="t" r="r" b="b"/>
            <a:pathLst>
              <a:path w="1422" h="2184">
                <a:moveTo>
                  <a:pt x="1422" y="2184"/>
                </a:moveTo>
                <a:lnTo>
                  <a:pt x="0" y="0"/>
                </a:lnTo>
                <a:lnTo>
                  <a:pt x="1422" y="218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5" name="object 1385"/>
          <p:cNvSpPr/>
          <p:nvPr/>
        </p:nvSpPr>
        <p:spPr>
          <a:xfrm>
            <a:off x="2043569" y="2688991"/>
            <a:ext cx="1358" cy="2019"/>
          </a:xfrm>
          <a:custGeom>
            <a:avLst/>
            <a:gdLst/>
            <a:ahLst/>
            <a:cxnLst/>
            <a:rect l="l" t="t" r="r" b="b"/>
            <a:pathLst>
              <a:path w="1358" h="2019">
                <a:moveTo>
                  <a:pt x="1358" y="2019"/>
                </a:moveTo>
                <a:lnTo>
                  <a:pt x="0" y="0"/>
                </a:lnTo>
                <a:lnTo>
                  <a:pt x="1358" y="201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6" name="object 1386"/>
          <p:cNvSpPr/>
          <p:nvPr/>
        </p:nvSpPr>
        <p:spPr>
          <a:xfrm>
            <a:off x="2024733" y="2681351"/>
            <a:ext cx="18834" cy="7645"/>
          </a:xfrm>
          <a:custGeom>
            <a:avLst/>
            <a:gdLst/>
            <a:ahLst/>
            <a:cxnLst/>
            <a:rect l="l" t="t" r="r" b="b"/>
            <a:pathLst>
              <a:path w="18834" h="7645">
                <a:moveTo>
                  <a:pt x="18834" y="7645"/>
                </a:moveTo>
                <a:lnTo>
                  <a:pt x="17881" y="6222"/>
                </a:lnTo>
                <a:lnTo>
                  <a:pt x="12496" y="2133"/>
                </a:lnTo>
                <a:lnTo>
                  <a:pt x="6096" y="0"/>
                </a:lnTo>
                <a:lnTo>
                  <a:pt x="0" y="63"/>
                </a:lnTo>
                <a:lnTo>
                  <a:pt x="2133" y="6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7" name="object 1387"/>
          <p:cNvSpPr/>
          <p:nvPr/>
        </p:nvSpPr>
        <p:spPr>
          <a:xfrm>
            <a:off x="2028046" y="2686570"/>
            <a:ext cx="419" cy="2425"/>
          </a:xfrm>
          <a:custGeom>
            <a:avLst/>
            <a:gdLst/>
            <a:ahLst/>
            <a:cxnLst/>
            <a:rect l="l" t="t" r="r" b="b"/>
            <a:pathLst>
              <a:path w="419" h="2425">
                <a:moveTo>
                  <a:pt x="419" y="2425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8" name="object 1388"/>
          <p:cNvSpPr/>
          <p:nvPr/>
        </p:nvSpPr>
        <p:spPr>
          <a:xfrm>
            <a:off x="1971433" y="2691842"/>
            <a:ext cx="6223" cy="2070"/>
          </a:xfrm>
          <a:custGeom>
            <a:avLst/>
            <a:gdLst/>
            <a:ahLst/>
            <a:cxnLst/>
            <a:rect l="l" t="t" r="r" b="b"/>
            <a:pathLst>
              <a:path w="6223" h="2070">
                <a:moveTo>
                  <a:pt x="6223" y="2070"/>
                </a:moveTo>
                <a:lnTo>
                  <a:pt x="0" y="0"/>
                </a:lnTo>
                <a:lnTo>
                  <a:pt x="6223" y="207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9" name="object 1389"/>
          <p:cNvSpPr/>
          <p:nvPr/>
        </p:nvSpPr>
        <p:spPr>
          <a:xfrm>
            <a:off x="1964862" y="2692786"/>
            <a:ext cx="3200" cy="292"/>
          </a:xfrm>
          <a:custGeom>
            <a:avLst/>
            <a:gdLst/>
            <a:ahLst/>
            <a:cxnLst/>
            <a:rect l="l" t="t" r="r" b="b"/>
            <a:pathLst>
              <a:path w="3200" h="292">
                <a:moveTo>
                  <a:pt x="3200" y="0"/>
                </a:moveTo>
                <a:lnTo>
                  <a:pt x="0" y="292"/>
                </a:lnTo>
                <a:lnTo>
                  <a:pt x="3200" y="24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0" name="object 1390"/>
          <p:cNvSpPr/>
          <p:nvPr/>
        </p:nvSpPr>
        <p:spPr>
          <a:xfrm>
            <a:off x="1961903" y="2693022"/>
            <a:ext cx="5981" cy="1130"/>
          </a:xfrm>
          <a:custGeom>
            <a:avLst/>
            <a:gdLst/>
            <a:ahLst/>
            <a:cxnLst/>
            <a:rect l="l" t="t" r="r" b="b"/>
            <a:pathLst>
              <a:path w="5981" h="1130">
                <a:moveTo>
                  <a:pt x="5981" y="0"/>
                </a:moveTo>
                <a:lnTo>
                  <a:pt x="2959" y="63"/>
                </a:lnTo>
                <a:lnTo>
                  <a:pt x="0" y="113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1" name="object 1391"/>
          <p:cNvSpPr/>
          <p:nvPr/>
        </p:nvSpPr>
        <p:spPr>
          <a:xfrm>
            <a:off x="1960543" y="2692016"/>
            <a:ext cx="3670" cy="1308"/>
          </a:xfrm>
          <a:custGeom>
            <a:avLst/>
            <a:gdLst/>
            <a:ahLst/>
            <a:cxnLst/>
            <a:rect l="l" t="t" r="r" b="b"/>
            <a:pathLst>
              <a:path w="3670" h="1308">
                <a:moveTo>
                  <a:pt x="3670" y="0"/>
                </a:moveTo>
                <a:lnTo>
                  <a:pt x="0" y="1308"/>
                </a:lnTo>
                <a:lnTo>
                  <a:pt x="367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2" name="object 1392"/>
          <p:cNvSpPr/>
          <p:nvPr/>
        </p:nvSpPr>
        <p:spPr>
          <a:xfrm>
            <a:off x="1925664" y="2668742"/>
            <a:ext cx="3848" cy="21971"/>
          </a:xfrm>
          <a:custGeom>
            <a:avLst/>
            <a:gdLst/>
            <a:ahLst/>
            <a:cxnLst/>
            <a:rect l="l" t="t" r="r" b="b"/>
            <a:pathLst>
              <a:path w="3848" h="21970">
                <a:moveTo>
                  <a:pt x="3848" y="21971"/>
                </a:moveTo>
                <a:lnTo>
                  <a:pt x="0" y="0"/>
                </a:lnTo>
                <a:lnTo>
                  <a:pt x="2362" y="1350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3" name="object 1393"/>
          <p:cNvSpPr/>
          <p:nvPr/>
        </p:nvSpPr>
        <p:spPr>
          <a:xfrm>
            <a:off x="2039305" y="2685022"/>
            <a:ext cx="3314" cy="2552"/>
          </a:xfrm>
          <a:custGeom>
            <a:avLst/>
            <a:gdLst/>
            <a:ahLst/>
            <a:cxnLst/>
            <a:rect l="l" t="t" r="r" b="b"/>
            <a:pathLst>
              <a:path w="3314" h="2552">
                <a:moveTo>
                  <a:pt x="3314" y="2552"/>
                </a:moveTo>
                <a:lnTo>
                  <a:pt x="0" y="0"/>
                </a:lnTo>
                <a:lnTo>
                  <a:pt x="3314" y="255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4" name="object 1394"/>
          <p:cNvSpPr/>
          <p:nvPr/>
        </p:nvSpPr>
        <p:spPr>
          <a:xfrm>
            <a:off x="2021300" y="2682601"/>
            <a:ext cx="6159" cy="1066"/>
          </a:xfrm>
          <a:custGeom>
            <a:avLst/>
            <a:gdLst/>
            <a:ahLst/>
            <a:cxnLst/>
            <a:rect l="l" t="t" r="r" b="b"/>
            <a:pathLst>
              <a:path w="6159" h="1066">
                <a:moveTo>
                  <a:pt x="6159" y="0"/>
                </a:moveTo>
                <a:lnTo>
                  <a:pt x="2959" y="0"/>
                </a:lnTo>
                <a:lnTo>
                  <a:pt x="0" y="1066"/>
                </a:lnTo>
                <a:lnTo>
                  <a:pt x="1181" y="64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5" name="object 1395"/>
          <p:cNvSpPr/>
          <p:nvPr/>
        </p:nvSpPr>
        <p:spPr>
          <a:xfrm>
            <a:off x="2025387" y="2686217"/>
            <a:ext cx="2667" cy="469"/>
          </a:xfrm>
          <a:custGeom>
            <a:avLst/>
            <a:gdLst/>
            <a:ahLst/>
            <a:cxnLst/>
            <a:rect l="l" t="t" r="r" b="b"/>
            <a:pathLst>
              <a:path w="2667" h="469">
                <a:moveTo>
                  <a:pt x="0" y="469"/>
                </a:moveTo>
                <a:lnTo>
                  <a:pt x="2603" y="0"/>
                </a:lnTo>
                <a:lnTo>
                  <a:pt x="2667" y="17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6" name="object 1396"/>
          <p:cNvSpPr/>
          <p:nvPr/>
        </p:nvSpPr>
        <p:spPr>
          <a:xfrm>
            <a:off x="2027993" y="2686212"/>
            <a:ext cx="292" cy="1778"/>
          </a:xfrm>
          <a:custGeom>
            <a:avLst/>
            <a:gdLst/>
            <a:ahLst/>
            <a:cxnLst/>
            <a:rect l="l" t="t" r="r" b="b"/>
            <a:pathLst>
              <a:path w="292" h="1777">
                <a:moveTo>
                  <a:pt x="0" y="0"/>
                </a:moveTo>
                <a:lnTo>
                  <a:pt x="292" y="177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7" name="object 1397"/>
          <p:cNvSpPr/>
          <p:nvPr/>
        </p:nvSpPr>
        <p:spPr>
          <a:xfrm>
            <a:off x="2022073" y="2686801"/>
            <a:ext cx="2667" cy="482"/>
          </a:xfrm>
          <a:custGeom>
            <a:avLst/>
            <a:gdLst/>
            <a:ahLst/>
            <a:cxnLst/>
            <a:rect l="l" t="t" r="r" b="b"/>
            <a:pathLst>
              <a:path w="2667" h="482">
                <a:moveTo>
                  <a:pt x="2425" y="63"/>
                </a:moveTo>
                <a:lnTo>
                  <a:pt x="2667" y="0"/>
                </a:lnTo>
                <a:lnTo>
                  <a:pt x="0" y="482"/>
                </a:lnTo>
                <a:lnTo>
                  <a:pt x="2425" y="6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8" name="object 1398"/>
          <p:cNvSpPr/>
          <p:nvPr/>
        </p:nvSpPr>
        <p:spPr>
          <a:xfrm>
            <a:off x="2022069" y="2687275"/>
            <a:ext cx="292" cy="1727"/>
          </a:xfrm>
          <a:custGeom>
            <a:avLst/>
            <a:gdLst/>
            <a:ahLst/>
            <a:cxnLst/>
            <a:rect l="l" t="t" r="r" b="b"/>
            <a:pathLst>
              <a:path w="292" h="1727">
                <a:moveTo>
                  <a:pt x="0" y="241"/>
                </a:moveTo>
                <a:lnTo>
                  <a:pt x="292" y="1727"/>
                </a:lnTo>
                <a:lnTo>
                  <a:pt x="0" y="0"/>
                </a:lnTo>
                <a:lnTo>
                  <a:pt x="0" y="24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9" name="object 1399"/>
          <p:cNvSpPr/>
          <p:nvPr/>
        </p:nvSpPr>
        <p:spPr>
          <a:xfrm>
            <a:off x="2022073" y="2686983"/>
            <a:ext cx="1536" cy="825"/>
          </a:xfrm>
          <a:custGeom>
            <a:avLst/>
            <a:gdLst/>
            <a:ahLst/>
            <a:cxnLst/>
            <a:rect l="l" t="t" r="r" b="b"/>
            <a:pathLst>
              <a:path w="1536" h="825">
                <a:moveTo>
                  <a:pt x="1536" y="0"/>
                </a:moveTo>
                <a:lnTo>
                  <a:pt x="0" y="292"/>
                </a:lnTo>
                <a:lnTo>
                  <a:pt x="50" y="82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0" name="object 1400"/>
          <p:cNvSpPr/>
          <p:nvPr/>
        </p:nvSpPr>
        <p:spPr>
          <a:xfrm>
            <a:off x="2022072" y="2687043"/>
            <a:ext cx="1358" cy="647"/>
          </a:xfrm>
          <a:custGeom>
            <a:avLst/>
            <a:gdLst/>
            <a:ahLst/>
            <a:cxnLst/>
            <a:rect l="l" t="t" r="r" b="b"/>
            <a:pathLst>
              <a:path w="1358" h="647">
                <a:moveTo>
                  <a:pt x="1358" y="0"/>
                </a:moveTo>
                <a:lnTo>
                  <a:pt x="0" y="241"/>
                </a:lnTo>
                <a:lnTo>
                  <a:pt x="50" y="64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1" name="object 1401"/>
          <p:cNvSpPr/>
          <p:nvPr/>
        </p:nvSpPr>
        <p:spPr>
          <a:xfrm>
            <a:off x="2014905" y="2683668"/>
            <a:ext cx="2781" cy="2247"/>
          </a:xfrm>
          <a:custGeom>
            <a:avLst/>
            <a:gdLst/>
            <a:ahLst/>
            <a:cxnLst/>
            <a:rect l="l" t="t" r="r" b="b"/>
            <a:pathLst>
              <a:path w="2781" h="2247">
                <a:moveTo>
                  <a:pt x="0" y="2247"/>
                </a:moveTo>
                <a:lnTo>
                  <a:pt x="2781" y="0"/>
                </a:lnTo>
                <a:lnTo>
                  <a:pt x="0" y="224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2" name="object 1402"/>
          <p:cNvSpPr/>
          <p:nvPr/>
        </p:nvSpPr>
        <p:spPr>
          <a:xfrm>
            <a:off x="1928387" y="2684317"/>
            <a:ext cx="825" cy="4673"/>
          </a:xfrm>
          <a:custGeom>
            <a:avLst/>
            <a:gdLst/>
            <a:ahLst/>
            <a:cxnLst/>
            <a:rect l="l" t="t" r="r" b="b"/>
            <a:pathLst>
              <a:path w="825" h="4673">
                <a:moveTo>
                  <a:pt x="0" y="0"/>
                </a:moveTo>
                <a:lnTo>
                  <a:pt x="825" y="467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3" name="object 1403"/>
          <p:cNvSpPr/>
          <p:nvPr/>
        </p:nvSpPr>
        <p:spPr>
          <a:xfrm>
            <a:off x="2055590" y="2662050"/>
            <a:ext cx="2959" cy="16878"/>
          </a:xfrm>
          <a:custGeom>
            <a:avLst/>
            <a:gdLst/>
            <a:ahLst/>
            <a:cxnLst/>
            <a:rect l="l" t="t" r="r" b="b"/>
            <a:pathLst>
              <a:path w="2959" h="16878">
                <a:moveTo>
                  <a:pt x="2959" y="16878"/>
                </a:moveTo>
                <a:lnTo>
                  <a:pt x="0" y="0"/>
                </a:lnTo>
                <a:lnTo>
                  <a:pt x="2781" y="1563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4" name="object 1404"/>
          <p:cNvSpPr/>
          <p:nvPr/>
        </p:nvSpPr>
        <p:spPr>
          <a:xfrm>
            <a:off x="2021713" y="2681415"/>
            <a:ext cx="3022" cy="825"/>
          </a:xfrm>
          <a:custGeom>
            <a:avLst/>
            <a:gdLst/>
            <a:ahLst/>
            <a:cxnLst/>
            <a:rect l="l" t="t" r="r" b="b"/>
            <a:pathLst>
              <a:path w="3022" h="825">
                <a:moveTo>
                  <a:pt x="3022" y="0"/>
                </a:moveTo>
                <a:lnTo>
                  <a:pt x="2374" y="0"/>
                </a:lnTo>
                <a:lnTo>
                  <a:pt x="0" y="82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5" name="object 1405"/>
          <p:cNvSpPr/>
          <p:nvPr/>
        </p:nvSpPr>
        <p:spPr>
          <a:xfrm>
            <a:off x="1936675" y="2630547"/>
            <a:ext cx="103632" cy="45770"/>
          </a:xfrm>
          <a:custGeom>
            <a:avLst/>
            <a:gdLst/>
            <a:ahLst/>
            <a:cxnLst/>
            <a:rect l="l" t="t" r="r" b="b"/>
            <a:pathLst>
              <a:path w="103631" h="45770">
                <a:moveTo>
                  <a:pt x="87172" y="17056"/>
                </a:moveTo>
                <a:lnTo>
                  <a:pt x="81013" y="18897"/>
                </a:lnTo>
                <a:lnTo>
                  <a:pt x="80721" y="18948"/>
                </a:lnTo>
                <a:lnTo>
                  <a:pt x="87172" y="17056"/>
                </a:lnTo>
                <a:lnTo>
                  <a:pt x="92735" y="13030"/>
                </a:lnTo>
                <a:lnTo>
                  <a:pt x="96824" y="7162"/>
                </a:lnTo>
                <a:lnTo>
                  <a:pt x="98666" y="0"/>
                </a:lnTo>
                <a:lnTo>
                  <a:pt x="103632" y="28371"/>
                </a:lnTo>
                <a:lnTo>
                  <a:pt x="5041" y="45770"/>
                </a:lnTo>
                <a:lnTo>
                  <a:pt x="0" y="1734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6" name="object 1406"/>
          <p:cNvSpPr/>
          <p:nvPr/>
        </p:nvSpPr>
        <p:spPr>
          <a:xfrm>
            <a:off x="1926786" y="2675083"/>
            <a:ext cx="1244" cy="7162"/>
          </a:xfrm>
          <a:custGeom>
            <a:avLst/>
            <a:gdLst/>
            <a:ahLst/>
            <a:cxnLst/>
            <a:rect l="l" t="t" r="r" b="b"/>
            <a:pathLst>
              <a:path w="1244" h="7162">
                <a:moveTo>
                  <a:pt x="1244" y="7162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7" name="object 1407"/>
          <p:cNvSpPr/>
          <p:nvPr/>
        </p:nvSpPr>
        <p:spPr>
          <a:xfrm>
            <a:off x="1925601" y="2668330"/>
            <a:ext cx="1244" cy="7162"/>
          </a:xfrm>
          <a:custGeom>
            <a:avLst/>
            <a:gdLst/>
            <a:ahLst/>
            <a:cxnLst/>
            <a:rect l="l" t="t" r="r" b="b"/>
            <a:pathLst>
              <a:path w="1244" h="7162">
                <a:moveTo>
                  <a:pt x="1244" y="7162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8" name="object 1408"/>
          <p:cNvSpPr/>
          <p:nvPr/>
        </p:nvSpPr>
        <p:spPr>
          <a:xfrm>
            <a:off x="2025688" y="2573219"/>
            <a:ext cx="31026" cy="95110"/>
          </a:xfrm>
          <a:custGeom>
            <a:avLst/>
            <a:gdLst/>
            <a:ahLst/>
            <a:cxnLst/>
            <a:rect l="l" t="t" r="r" b="b"/>
            <a:pathLst>
              <a:path w="31026" h="95110">
                <a:moveTo>
                  <a:pt x="31026" y="95110"/>
                </a:moveTo>
                <a:lnTo>
                  <a:pt x="14262" y="0"/>
                </a:lnTo>
                <a:lnTo>
                  <a:pt x="0" y="2552"/>
                </a:lnTo>
                <a:lnTo>
                  <a:pt x="7937" y="47561"/>
                </a:lnTo>
                <a:lnTo>
                  <a:pt x="6870" y="4163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9" name="object 1409"/>
          <p:cNvSpPr/>
          <p:nvPr/>
        </p:nvSpPr>
        <p:spPr>
          <a:xfrm>
            <a:off x="2053214" y="2648550"/>
            <a:ext cx="2374" cy="13500"/>
          </a:xfrm>
          <a:custGeom>
            <a:avLst/>
            <a:gdLst/>
            <a:ahLst/>
            <a:cxnLst/>
            <a:rect l="l" t="t" r="r" b="b"/>
            <a:pathLst>
              <a:path w="2374" h="13500">
                <a:moveTo>
                  <a:pt x="2374" y="13500"/>
                </a:moveTo>
                <a:lnTo>
                  <a:pt x="0" y="0"/>
                </a:lnTo>
                <a:lnTo>
                  <a:pt x="2374" y="1350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0" name="object 1410"/>
          <p:cNvSpPr/>
          <p:nvPr/>
        </p:nvSpPr>
        <p:spPr>
          <a:xfrm>
            <a:off x="2052035" y="2641794"/>
            <a:ext cx="4737" cy="26949"/>
          </a:xfrm>
          <a:custGeom>
            <a:avLst/>
            <a:gdLst/>
            <a:ahLst/>
            <a:cxnLst/>
            <a:rect l="l" t="t" r="r" b="b"/>
            <a:pathLst>
              <a:path w="4737" h="26949">
                <a:moveTo>
                  <a:pt x="4737" y="26949"/>
                </a:moveTo>
                <a:lnTo>
                  <a:pt x="1181" y="6756"/>
                </a:lnTo>
                <a:lnTo>
                  <a:pt x="0" y="0"/>
                </a:lnTo>
                <a:lnTo>
                  <a:pt x="1181" y="675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1" name="object 1411"/>
          <p:cNvSpPr/>
          <p:nvPr/>
        </p:nvSpPr>
        <p:spPr>
          <a:xfrm>
            <a:off x="1912747" y="2593127"/>
            <a:ext cx="22212" cy="75615"/>
          </a:xfrm>
          <a:custGeom>
            <a:avLst/>
            <a:gdLst/>
            <a:ahLst/>
            <a:cxnLst/>
            <a:rect l="l" t="t" r="r" b="b"/>
            <a:pathLst>
              <a:path w="22212" h="75615">
                <a:moveTo>
                  <a:pt x="12915" y="75615"/>
                </a:moveTo>
                <a:lnTo>
                  <a:pt x="0" y="2539"/>
                </a:lnTo>
                <a:lnTo>
                  <a:pt x="14274" y="0"/>
                </a:lnTo>
                <a:lnTo>
                  <a:pt x="22212" y="4505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2" name="object 1412"/>
          <p:cNvSpPr/>
          <p:nvPr/>
        </p:nvSpPr>
        <p:spPr>
          <a:xfrm>
            <a:off x="1938399" y="2628356"/>
            <a:ext cx="292" cy="419"/>
          </a:xfrm>
          <a:custGeom>
            <a:avLst/>
            <a:gdLst/>
            <a:ahLst/>
            <a:cxnLst/>
            <a:rect l="l" t="t" r="r" b="b"/>
            <a:pathLst>
              <a:path w="292" h="419">
                <a:moveTo>
                  <a:pt x="292" y="0"/>
                </a:moveTo>
                <a:lnTo>
                  <a:pt x="0" y="41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3" name="object 1413"/>
          <p:cNvSpPr/>
          <p:nvPr/>
        </p:nvSpPr>
        <p:spPr>
          <a:xfrm>
            <a:off x="1923348" y="2655777"/>
            <a:ext cx="1130" cy="6273"/>
          </a:xfrm>
          <a:custGeom>
            <a:avLst/>
            <a:gdLst/>
            <a:ahLst/>
            <a:cxnLst/>
            <a:rect l="l" t="t" r="r" b="b"/>
            <a:pathLst>
              <a:path w="1130" h="6273">
                <a:moveTo>
                  <a:pt x="1130" y="6273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4" name="object 1414"/>
          <p:cNvSpPr/>
          <p:nvPr/>
        </p:nvSpPr>
        <p:spPr>
          <a:xfrm>
            <a:off x="1957990" y="2648192"/>
            <a:ext cx="16052" cy="11785"/>
          </a:xfrm>
          <a:custGeom>
            <a:avLst/>
            <a:gdLst/>
            <a:ahLst/>
            <a:cxnLst/>
            <a:rect l="l" t="t" r="r" b="b"/>
            <a:pathLst>
              <a:path w="16052" h="11785">
                <a:moveTo>
                  <a:pt x="6223" y="9893"/>
                </a:moveTo>
                <a:lnTo>
                  <a:pt x="1727" y="11493"/>
                </a:lnTo>
                <a:lnTo>
                  <a:pt x="0" y="11785"/>
                </a:lnTo>
                <a:lnTo>
                  <a:pt x="6400" y="9829"/>
                </a:lnTo>
                <a:lnTo>
                  <a:pt x="11963" y="5867"/>
                </a:lnTo>
                <a:lnTo>
                  <a:pt x="16052" y="0"/>
                </a:lnTo>
                <a:lnTo>
                  <a:pt x="13449" y="4267"/>
                </a:lnTo>
                <a:lnTo>
                  <a:pt x="12623" y="502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5" name="object 1415"/>
          <p:cNvSpPr/>
          <p:nvPr/>
        </p:nvSpPr>
        <p:spPr>
          <a:xfrm>
            <a:off x="1965280" y="2654053"/>
            <a:ext cx="4673" cy="3378"/>
          </a:xfrm>
          <a:custGeom>
            <a:avLst/>
            <a:gdLst/>
            <a:ahLst/>
            <a:cxnLst/>
            <a:rect l="l" t="t" r="r" b="b"/>
            <a:pathLst>
              <a:path w="4673" h="3378">
                <a:moveTo>
                  <a:pt x="0" y="3378"/>
                </a:moveTo>
                <a:lnTo>
                  <a:pt x="952" y="3022"/>
                </a:lnTo>
                <a:lnTo>
                  <a:pt x="4673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6" name="object 1416"/>
          <p:cNvSpPr/>
          <p:nvPr/>
        </p:nvSpPr>
        <p:spPr>
          <a:xfrm>
            <a:off x="1951252" y="2659686"/>
            <a:ext cx="6743" cy="292"/>
          </a:xfrm>
          <a:custGeom>
            <a:avLst/>
            <a:gdLst/>
            <a:ahLst/>
            <a:cxnLst/>
            <a:rect l="l" t="t" r="r" b="b"/>
            <a:pathLst>
              <a:path w="6743" h="292">
                <a:moveTo>
                  <a:pt x="6743" y="292"/>
                </a:moveTo>
                <a:lnTo>
                  <a:pt x="0" y="0"/>
                </a:lnTo>
                <a:lnTo>
                  <a:pt x="1536" y="228"/>
                </a:lnTo>
                <a:lnTo>
                  <a:pt x="3962" y="17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7" name="object 1417"/>
          <p:cNvSpPr/>
          <p:nvPr/>
        </p:nvSpPr>
        <p:spPr>
          <a:xfrm>
            <a:off x="1939395" y="2652341"/>
            <a:ext cx="11849" cy="7340"/>
          </a:xfrm>
          <a:custGeom>
            <a:avLst/>
            <a:gdLst/>
            <a:ahLst/>
            <a:cxnLst/>
            <a:rect l="l" t="t" r="r" b="b"/>
            <a:pathLst>
              <a:path w="11849" h="7340">
                <a:moveTo>
                  <a:pt x="11849" y="7340"/>
                </a:moveTo>
                <a:lnTo>
                  <a:pt x="5397" y="4787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8" name="object 1418"/>
          <p:cNvSpPr/>
          <p:nvPr/>
        </p:nvSpPr>
        <p:spPr>
          <a:xfrm>
            <a:off x="1944787" y="2657140"/>
            <a:ext cx="3911" cy="1536"/>
          </a:xfrm>
          <a:custGeom>
            <a:avLst/>
            <a:gdLst/>
            <a:ahLst/>
            <a:cxnLst/>
            <a:rect l="l" t="t" r="r" b="b"/>
            <a:pathLst>
              <a:path w="3911" h="1536">
                <a:moveTo>
                  <a:pt x="3911" y="1536"/>
                </a:moveTo>
                <a:lnTo>
                  <a:pt x="1358" y="761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9" name="object 1419"/>
          <p:cNvSpPr/>
          <p:nvPr/>
        </p:nvSpPr>
        <p:spPr>
          <a:xfrm>
            <a:off x="2011297" y="2649261"/>
            <a:ext cx="6096" cy="241"/>
          </a:xfrm>
          <a:custGeom>
            <a:avLst/>
            <a:gdLst/>
            <a:ahLst/>
            <a:cxnLst/>
            <a:rect l="l" t="t" r="r" b="b"/>
            <a:pathLst>
              <a:path w="6095" h="241">
                <a:moveTo>
                  <a:pt x="114" y="0"/>
                </a:moveTo>
                <a:lnTo>
                  <a:pt x="0" y="0"/>
                </a:lnTo>
                <a:lnTo>
                  <a:pt x="6095" y="24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0" name="object 1420"/>
          <p:cNvSpPr/>
          <p:nvPr/>
        </p:nvSpPr>
        <p:spPr>
          <a:xfrm>
            <a:off x="2004550" y="2646836"/>
            <a:ext cx="6743" cy="2425"/>
          </a:xfrm>
          <a:custGeom>
            <a:avLst/>
            <a:gdLst/>
            <a:ahLst/>
            <a:cxnLst/>
            <a:rect l="l" t="t" r="r" b="b"/>
            <a:pathLst>
              <a:path w="6743" h="2425">
                <a:moveTo>
                  <a:pt x="6743" y="2425"/>
                </a:moveTo>
                <a:lnTo>
                  <a:pt x="6146" y="2362"/>
                </a:lnTo>
                <a:lnTo>
                  <a:pt x="0" y="0"/>
                </a:lnTo>
                <a:lnTo>
                  <a:pt x="1409" y="53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1" name="object 1421"/>
          <p:cNvSpPr/>
          <p:nvPr/>
        </p:nvSpPr>
        <p:spPr>
          <a:xfrm>
            <a:off x="2049659" y="2628350"/>
            <a:ext cx="2374" cy="13449"/>
          </a:xfrm>
          <a:custGeom>
            <a:avLst/>
            <a:gdLst/>
            <a:ahLst/>
            <a:cxnLst/>
            <a:rect l="l" t="t" r="r" b="b"/>
            <a:pathLst>
              <a:path w="2374" h="13449">
                <a:moveTo>
                  <a:pt x="2374" y="13449"/>
                </a:moveTo>
                <a:lnTo>
                  <a:pt x="0" y="0"/>
                </a:lnTo>
                <a:lnTo>
                  <a:pt x="1955" y="1120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2" name="object 1422"/>
          <p:cNvSpPr/>
          <p:nvPr/>
        </p:nvSpPr>
        <p:spPr>
          <a:xfrm>
            <a:off x="2024080" y="2643576"/>
            <a:ext cx="5334" cy="3848"/>
          </a:xfrm>
          <a:custGeom>
            <a:avLst/>
            <a:gdLst/>
            <a:ahLst/>
            <a:cxnLst/>
            <a:rect l="l" t="t" r="r" b="b"/>
            <a:pathLst>
              <a:path w="5333" h="3848">
                <a:moveTo>
                  <a:pt x="5333" y="0"/>
                </a:moveTo>
                <a:lnTo>
                  <a:pt x="241" y="3733"/>
                </a:lnTo>
                <a:lnTo>
                  <a:pt x="0" y="384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3" name="object 1423"/>
          <p:cNvSpPr/>
          <p:nvPr/>
        </p:nvSpPr>
        <p:spPr>
          <a:xfrm>
            <a:off x="2029588" y="2637712"/>
            <a:ext cx="3911" cy="5626"/>
          </a:xfrm>
          <a:custGeom>
            <a:avLst/>
            <a:gdLst/>
            <a:ahLst/>
            <a:cxnLst/>
            <a:rect l="l" t="t" r="r" b="b"/>
            <a:pathLst>
              <a:path w="3911" h="5626">
                <a:moveTo>
                  <a:pt x="3911" y="0"/>
                </a:moveTo>
                <a:lnTo>
                  <a:pt x="304" y="5384"/>
                </a:lnTo>
                <a:lnTo>
                  <a:pt x="0" y="562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4" name="object 1424"/>
          <p:cNvSpPr/>
          <p:nvPr/>
        </p:nvSpPr>
        <p:spPr>
          <a:xfrm>
            <a:off x="1999030" y="2642096"/>
            <a:ext cx="5511" cy="4737"/>
          </a:xfrm>
          <a:custGeom>
            <a:avLst/>
            <a:gdLst/>
            <a:ahLst/>
            <a:cxnLst/>
            <a:rect l="l" t="t" r="r" b="b"/>
            <a:pathLst>
              <a:path w="5511" h="4737">
                <a:moveTo>
                  <a:pt x="5511" y="4737"/>
                </a:moveTo>
                <a:lnTo>
                  <a:pt x="5219" y="4559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5" name="object 1425"/>
          <p:cNvSpPr/>
          <p:nvPr/>
        </p:nvSpPr>
        <p:spPr>
          <a:xfrm>
            <a:off x="1997854" y="2640087"/>
            <a:ext cx="6273" cy="6451"/>
          </a:xfrm>
          <a:custGeom>
            <a:avLst/>
            <a:gdLst/>
            <a:ahLst/>
            <a:cxnLst/>
            <a:rect l="l" t="t" r="r" b="b"/>
            <a:pathLst>
              <a:path w="6273" h="6451">
                <a:moveTo>
                  <a:pt x="114" y="292"/>
                </a:moveTo>
                <a:lnTo>
                  <a:pt x="0" y="0"/>
                </a:lnTo>
                <a:lnTo>
                  <a:pt x="939" y="1828"/>
                </a:lnTo>
                <a:lnTo>
                  <a:pt x="1117" y="2006"/>
                </a:lnTo>
                <a:lnTo>
                  <a:pt x="6273" y="645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6" name="object 1426"/>
          <p:cNvSpPr/>
          <p:nvPr/>
        </p:nvSpPr>
        <p:spPr>
          <a:xfrm>
            <a:off x="1998793" y="2641916"/>
            <a:ext cx="241" cy="177"/>
          </a:xfrm>
          <a:custGeom>
            <a:avLst/>
            <a:gdLst/>
            <a:ahLst/>
            <a:cxnLst/>
            <a:rect l="l" t="t" r="r" b="b"/>
            <a:pathLst>
              <a:path w="241" h="177">
                <a:moveTo>
                  <a:pt x="241" y="177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7" name="object 1427"/>
          <p:cNvSpPr/>
          <p:nvPr/>
        </p:nvSpPr>
        <p:spPr>
          <a:xfrm>
            <a:off x="1974039" y="2641033"/>
            <a:ext cx="1905" cy="7162"/>
          </a:xfrm>
          <a:custGeom>
            <a:avLst/>
            <a:gdLst/>
            <a:ahLst/>
            <a:cxnLst/>
            <a:rect l="l" t="t" r="r" b="b"/>
            <a:pathLst>
              <a:path w="1905" h="7162">
                <a:moveTo>
                  <a:pt x="241" y="6273"/>
                </a:moveTo>
                <a:lnTo>
                  <a:pt x="774" y="5321"/>
                </a:lnTo>
                <a:lnTo>
                  <a:pt x="1905" y="0"/>
                </a:lnTo>
                <a:lnTo>
                  <a:pt x="0" y="716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8" name="object 1428"/>
          <p:cNvSpPr/>
          <p:nvPr/>
        </p:nvSpPr>
        <p:spPr>
          <a:xfrm>
            <a:off x="1957522" y="2637473"/>
            <a:ext cx="6400" cy="10248"/>
          </a:xfrm>
          <a:custGeom>
            <a:avLst/>
            <a:gdLst/>
            <a:ahLst/>
            <a:cxnLst/>
            <a:rect l="l" t="t" r="r" b="b"/>
            <a:pathLst>
              <a:path w="6400" h="10248">
                <a:moveTo>
                  <a:pt x="6337" y="2489"/>
                </a:moveTo>
                <a:lnTo>
                  <a:pt x="5981" y="0"/>
                </a:lnTo>
                <a:lnTo>
                  <a:pt x="6400" y="2247"/>
                </a:lnTo>
                <a:lnTo>
                  <a:pt x="5740" y="5270"/>
                </a:lnTo>
                <a:lnTo>
                  <a:pt x="4203" y="7759"/>
                </a:lnTo>
                <a:lnTo>
                  <a:pt x="2019" y="9537"/>
                </a:lnTo>
                <a:lnTo>
                  <a:pt x="0" y="10248"/>
                </a:lnTo>
                <a:lnTo>
                  <a:pt x="177" y="1018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9" name="object 1429"/>
          <p:cNvSpPr/>
          <p:nvPr/>
        </p:nvSpPr>
        <p:spPr>
          <a:xfrm>
            <a:off x="1961734" y="2642925"/>
            <a:ext cx="1473" cy="2311"/>
          </a:xfrm>
          <a:custGeom>
            <a:avLst/>
            <a:gdLst/>
            <a:ahLst/>
            <a:cxnLst/>
            <a:rect l="l" t="t" r="r" b="b"/>
            <a:pathLst>
              <a:path w="1473" h="2311">
                <a:moveTo>
                  <a:pt x="1473" y="0"/>
                </a:moveTo>
                <a:lnTo>
                  <a:pt x="0" y="2311"/>
                </a:lnTo>
                <a:lnTo>
                  <a:pt x="165" y="207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0" name="object 1430"/>
          <p:cNvSpPr/>
          <p:nvPr/>
        </p:nvSpPr>
        <p:spPr>
          <a:xfrm>
            <a:off x="1949287" y="2645347"/>
            <a:ext cx="10248" cy="2603"/>
          </a:xfrm>
          <a:custGeom>
            <a:avLst/>
            <a:gdLst/>
            <a:ahLst/>
            <a:cxnLst/>
            <a:rect l="l" t="t" r="r" b="b"/>
            <a:pathLst>
              <a:path w="10248" h="2603">
                <a:moveTo>
                  <a:pt x="10248" y="1663"/>
                </a:moveTo>
                <a:lnTo>
                  <a:pt x="7645" y="2552"/>
                </a:lnTo>
                <a:lnTo>
                  <a:pt x="4864" y="2603"/>
                </a:lnTo>
                <a:lnTo>
                  <a:pt x="2197" y="1727"/>
                </a:lnTo>
                <a:lnTo>
                  <a:pt x="0" y="0"/>
                </a:lnTo>
                <a:lnTo>
                  <a:pt x="2197" y="1727"/>
                </a:lnTo>
                <a:lnTo>
                  <a:pt x="1904" y="148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1" name="object 1431"/>
          <p:cNvSpPr/>
          <p:nvPr/>
        </p:nvSpPr>
        <p:spPr>
          <a:xfrm>
            <a:off x="1954143" y="2647721"/>
            <a:ext cx="3378" cy="241"/>
          </a:xfrm>
          <a:custGeom>
            <a:avLst/>
            <a:gdLst/>
            <a:ahLst/>
            <a:cxnLst/>
            <a:rect l="l" t="t" r="r" b="b"/>
            <a:pathLst>
              <a:path w="3378" h="241">
                <a:moveTo>
                  <a:pt x="3378" y="0"/>
                </a:moveTo>
                <a:lnTo>
                  <a:pt x="2781" y="177"/>
                </a:lnTo>
                <a:lnTo>
                  <a:pt x="0" y="24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2" name="object 1432"/>
          <p:cNvSpPr/>
          <p:nvPr/>
        </p:nvSpPr>
        <p:spPr>
          <a:xfrm>
            <a:off x="1963207" y="2640319"/>
            <a:ext cx="533" cy="2489"/>
          </a:xfrm>
          <a:custGeom>
            <a:avLst/>
            <a:gdLst/>
            <a:ahLst/>
            <a:cxnLst/>
            <a:rect l="l" t="t" r="r" b="b"/>
            <a:pathLst>
              <a:path w="533" h="2489">
                <a:moveTo>
                  <a:pt x="533" y="0"/>
                </a:moveTo>
                <a:lnTo>
                  <a:pt x="0" y="248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3" name="object 1433"/>
          <p:cNvSpPr/>
          <p:nvPr/>
        </p:nvSpPr>
        <p:spPr>
          <a:xfrm>
            <a:off x="1954263" y="2647899"/>
            <a:ext cx="2667" cy="63"/>
          </a:xfrm>
          <a:custGeom>
            <a:avLst/>
            <a:gdLst/>
            <a:ahLst/>
            <a:cxnLst/>
            <a:rect l="l" t="t" r="r" b="b"/>
            <a:pathLst>
              <a:path w="2667" h="63">
                <a:moveTo>
                  <a:pt x="2667" y="0"/>
                </a:moveTo>
                <a:lnTo>
                  <a:pt x="0" y="6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4" name="object 1434"/>
          <p:cNvSpPr/>
          <p:nvPr/>
        </p:nvSpPr>
        <p:spPr>
          <a:xfrm>
            <a:off x="1947805" y="2643041"/>
            <a:ext cx="1485" cy="2311"/>
          </a:xfrm>
          <a:custGeom>
            <a:avLst/>
            <a:gdLst/>
            <a:ahLst/>
            <a:cxnLst/>
            <a:rect l="l" t="t" r="r" b="b"/>
            <a:pathLst>
              <a:path w="1485" h="2311">
                <a:moveTo>
                  <a:pt x="1485" y="2311"/>
                </a:moveTo>
                <a:lnTo>
                  <a:pt x="1308" y="2197"/>
                </a:lnTo>
                <a:lnTo>
                  <a:pt x="0" y="0"/>
                </a:lnTo>
                <a:lnTo>
                  <a:pt x="1422" y="224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5" name="object 1435"/>
          <p:cNvSpPr/>
          <p:nvPr/>
        </p:nvSpPr>
        <p:spPr>
          <a:xfrm>
            <a:off x="1946984" y="2631257"/>
            <a:ext cx="15100" cy="11785"/>
          </a:xfrm>
          <a:custGeom>
            <a:avLst/>
            <a:gdLst/>
            <a:ahLst/>
            <a:cxnLst/>
            <a:rect l="l" t="t" r="r" b="b"/>
            <a:pathLst>
              <a:path w="15100" h="11785">
                <a:moveTo>
                  <a:pt x="825" y="11785"/>
                </a:moveTo>
                <a:lnTo>
                  <a:pt x="533" y="11315"/>
                </a:lnTo>
                <a:lnTo>
                  <a:pt x="0" y="8229"/>
                </a:lnTo>
                <a:lnTo>
                  <a:pt x="584" y="5219"/>
                </a:lnTo>
                <a:lnTo>
                  <a:pt x="2184" y="2730"/>
                </a:lnTo>
                <a:lnTo>
                  <a:pt x="4381" y="952"/>
                </a:lnTo>
                <a:lnTo>
                  <a:pt x="6984" y="0"/>
                </a:lnTo>
                <a:lnTo>
                  <a:pt x="9766" y="0"/>
                </a:lnTo>
                <a:lnTo>
                  <a:pt x="12433" y="888"/>
                </a:lnTo>
                <a:lnTo>
                  <a:pt x="13500" y="1714"/>
                </a:lnTo>
                <a:lnTo>
                  <a:pt x="15100" y="331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6" name="object 1436"/>
          <p:cNvSpPr/>
          <p:nvPr/>
        </p:nvSpPr>
        <p:spPr>
          <a:xfrm>
            <a:off x="1947160" y="2640437"/>
            <a:ext cx="533" cy="2374"/>
          </a:xfrm>
          <a:custGeom>
            <a:avLst/>
            <a:gdLst/>
            <a:ahLst/>
            <a:cxnLst/>
            <a:rect l="l" t="t" r="r" b="b"/>
            <a:pathLst>
              <a:path w="533" h="2374">
                <a:moveTo>
                  <a:pt x="0" y="0"/>
                </a:moveTo>
                <a:lnTo>
                  <a:pt x="533" y="237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7" name="object 1437"/>
          <p:cNvSpPr/>
          <p:nvPr/>
        </p:nvSpPr>
        <p:spPr>
          <a:xfrm>
            <a:off x="2033559" y="2636823"/>
            <a:ext cx="241" cy="711"/>
          </a:xfrm>
          <a:custGeom>
            <a:avLst/>
            <a:gdLst/>
            <a:ahLst/>
            <a:cxnLst/>
            <a:rect l="l" t="t" r="r" b="b"/>
            <a:pathLst>
              <a:path w="241" h="711">
                <a:moveTo>
                  <a:pt x="0" y="711"/>
                </a:moveTo>
                <a:lnTo>
                  <a:pt x="114" y="469"/>
                </a:lnTo>
                <a:lnTo>
                  <a:pt x="24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8" name="object 1438"/>
          <p:cNvSpPr/>
          <p:nvPr/>
        </p:nvSpPr>
        <p:spPr>
          <a:xfrm>
            <a:off x="2033677" y="2630554"/>
            <a:ext cx="1651" cy="6743"/>
          </a:xfrm>
          <a:custGeom>
            <a:avLst/>
            <a:gdLst/>
            <a:ahLst/>
            <a:cxnLst/>
            <a:rect l="l" t="t" r="r" b="b"/>
            <a:pathLst>
              <a:path w="1650" h="6743">
                <a:moveTo>
                  <a:pt x="0" y="6743"/>
                </a:moveTo>
                <a:lnTo>
                  <a:pt x="165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9" name="object 1439"/>
          <p:cNvSpPr/>
          <p:nvPr/>
        </p:nvSpPr>
        <p:spPr>
          <a:xfrm>
            <a:off x="2008979" y="2626993"/>
            <a:ext cx="14338" cy="10477"/>
          </a:xfrm>
          <a:custGeom>
            <a:avLst/>
            <a:gdLst/>
            <a:ahLst/>
            <a:cxnLst/>
            <a:rect l="l" t="t" r="r" b="b"/>
            <a:pathLst>
              <a:path w="14338" h="10477">
                <a:moveTo>
                  <a:pt x="14274" y="2489"/>
                </a:moveTo>
                <a:lnTo>
                  <a:pt x="13919" y="0"/>
                </a:lnTo>
                <a:lnTo>
                  <a:pt x="14338" y="2247"/>
                </a:lnTo>
                <a:lnTo>
                  <a:pt x="13741" y="5270"/>
                </a:lnTo>
                <a:lnTo>
                  <a:pt x="12204" y="7759"/>
                </a:lnTo>
                <a:lnTo>
                  <a:pt x="9956" y="9537"/>
                </a:lnTo>
                <a:lnTo>
                  <a:pt x="7353" y="10426"/>
                </a:lnTo>
                <a:lnTo>
                  <a:pt x="4559" y="10477"/>
                </a:lnTo>
                <a:lnTo>
                  <a:pt x="1904" y="9588"/>
                </a:lnTo>
                <a:lnTo>
                  <a:pt x="0" y="8051"/>
                </a:lnTo>
                <a:lnTo>
                  <a:pt x="1904" y="9588"/>
                </a:lnTo>
                <a:lnTo>
                  <a:pt x="1600" y="935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0" name="object 1440"/>
          <p:cNvSpPr/>
          <p:nvPr/>
        </p:nvSpPr>
        <p:spPr>
          <a:xfrm>
            <a:off x="2013543" y="2636828"/>
            <a:ext cx="4445" cy="647"/>
          </a:xfrm>
          <a:custGeom>
            <a:avLst/>
            <a:gdLst/>
            <a:ahLst/>
            <a:cxnLst/>
            <a:rect l="l" t="t" r="r" b="b"/>
            <a:pathLst>
              <a:path w="4444" h="647">
                <a:moveTo>
                  <a:pt x="0" y="647"/>
                </a:moveTo>
                <a:lnTo>
                  <a:pt x="2781" y="584"/>
                </a:lnTo>
                <a:lnTo>
                  <a:pt x="4445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1" name="object 1441"/>
          <p:cNvSpPr/>
          <p:nvPr/>
        </p:nvSpPr>
        <p:spPr>
          <a:xfrm>
            <a:off x="1995297" y="2635280"/>
            <a:ext cx="2552" cy="4800"/>
          </a:xfrm>
          <a:custGeom>
            <a:avLst/>
            <a:gdLst/>
            <a:ahLst/>
            <a:cxnLst/>
            <a:rect l="l" t="t" r="r" b="b"/>
            <a:pathLst>
              <a:path w="2552" h="4800">
                <a:moveTo>
                  <a:pt x="2552" y="4800"/>
                </a:moveTo>
                <a:lnTo>
                  <a:pt x="0" y="0"/>
                </a:lnTo>
                <a:lnTo>
                  <a:pt x="241" y="774"/>
                </a:lnTo>
                <a:lnTo>
                  <a:pt x="2552" y="480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2" name="object 1442"/>
          <p:cNvSpPr/>
          <p:nvPr/>
        </p:nvSpPr>
        <p:spPr>
          <a:xfrm>
            <a:off x="1994414" y="2608753"/>
            <a:ext cx="39204" cy="26530"/>
          </a:xfrm>
          <a:custGeom>
            <a:avLst/>
            <a:gdLst/>
            <a:ahLst/>
            <a:cxnLst/>
            <a:rect l="l" t="t" r="r" b="b"/>
            <a:pathLst>
              <a:path w="39204" h="26530">
                <a:moveTo>
                  <a:pt x="888" y="26530"/>
                </a:moveTo>
                <a:lnTo>
                  <a:pt x="0" y="18948"/>
                </a:lnTo>
                <a:lnTo>
                  <a:pt x="1841" y="11785"/>
                </a:lnTo>
                <a:lnTo>
                  <a:pt x="5918" y="5918"/>
                </a:lnTo>
                <a:lnTo>
                  <a:pt x="11493" y="1892"/>
                </a:lnTo>
                <a:lnTo>
                  <a:pt x="17881" y="0"/>
                </a:lnTo>
                <a:lnTo>
                  <a:pt x="24637" y="292"/>
                </a:lnTo>
                <a:lnTo>
                  <a:pt x="31089" y="2844"/>
                </a:lnTo>
                <a:lnTo>
                  <a:pt x="36474" y="7581"/>
                </a:lnTo>
                <a:lnTo>
                  <a:pt x="39204" y="1202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3" name="object 1443"/>
          <p:cNvSpPr/>
          <p:nvPr/>
        </p:nvSpPr>
        <p:spPr>
          <a:xfrm>
            <a:off x="1966053" y="2622083"/>
            <a:ext cx="9880" cy="18948"/>
          </a:xfrm>
          <a:custGeom>
            <a:avLst/>
            <a:gdLst/>
            <a:ahLst/>
            <a:cxnLst/>
            <a:rect l="l" t="t" r="r" b="b"/>
            <a:pathLst>
              <a:path w="9880" h="18948">
                <a:moveTo>
                  <a:pt x="5206" y="4495"/>
                </a:moveTo>
                <a:lnTo>
                  <a:pt x="0" y="0"/>
                </a:lnTo>
                <a:lnTo>
                  <a:pt x="5448" y="4737"/>
                </a:lnTo>
                <a:lnTo>
                  <a:pt x="8940" y="11366"/>
                </a:lnTo>
                <a:lnTo>
                  <a:pt x="9880" y="1894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4" name="object 1444"/>
          <p:cNvSpPr/>
          <p:nvPr/>
        </p:nvSpPr>
        <p:spPr>
          <a:xfrm>
            <a:off x="1974996" y="2633449"/>
            <a:ext cx="939" cy="6870"/>
          </a:xfrm>
          <a:custGeom>
            <a:avLst/>
            <a:gdLst/>
            <a:ahLst/>
            <a:cxnLst/>
            <a:rect l="l" t="t" r="r" b="b"/>
            <a:pathLst>
              <a:path w="939" h="6870">
                <a:moveTo>
                  <a:pt x="825" y="6870"/>
                </a:moveTo>
                <a:lnTo>
                  <a:pt x="939" y="6096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5" name="object 1445"/>
          <p:cNvSpPr/>
          <p:nvPr/>
        </p:nvSpPr>
        <p:spPr>
          <a:xfrm>
            <a:off x="1962437" y="2635050"/>
            <a:ext cx="1066" cy="2425"/>
          </a:xfrm>
          <a:custGeom>
            <a:avLst/>
            <a:gdLst/>
            <a:ahLst/>
            <a:cxnLst/>
            <a:rect l="l" t="t" r="r" b="b"/>
            <a:pathLst>
              <a:path w="1066" h="2425">
                <a:moveTo>
                  <a:pt x="1066" y="2425"/>
                </a:moveTo>
                <a:lnTo>
                  <a:pt x="889" y="1600"/>
                </a:lnTo>
                <a:lnTo>
                  <a:pt x="0" y="0"/>
                </a:lnTo>
                <a:lnTo>
                  <a:pt x="1003" y="207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6" name="object 1446"/>
          <p:cNvSpPr/>
          <p:nvPr/>
        </p:nvSpPr>
        <p:spPr>
          <a:xfrm>
            <a:off x="1947104" y="2637654"/>
            <a:ext cx="292" cy="2311"/>
          </a:xfrm>
          <a:custGeom>
            <a:avLst/>
            <a:gdLst/>
            <a:ahLst/>
            <a:cxnLst/>
            <a:rect l="l" t="t" r="r" b="b"/>
            <a:pathLst>
              <a:path w="292" h="2311">
                <a:moveTo>
                  <a:pt x="292" y="0"/>
                </a:moveTo>
                <a:lnTo>
                  <a:pt x="0" y="231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7" name="object 1447"/>
          <p:cNvSpPr/>
          <p:nvPr/>
        </p:nvSpPr>
        <p:spPr>
          <a:xfrm>
            <a:off x="1947458" y="2635107"/>
            <a:ext cx="1003" cy="2019"/>
          </a:xfrm>
          <a:custGeom>
            <a:avLst/>
            <a:gdLst/>
            <a:ahLst/>
            <a:cxnLst/>
            <a:rect l="l" t="t" r="r" b="b"/>
            <a:pathLst>
              <a:path w="1003" h="2019">
                <a:moveTo>
                  <a:pt x="1003" y="0"/>
                </a:moveTo>
                <a:lnTo>
                  <a:pt x="0" y="201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8" name="object 1448"/>
          <p:cNvSpPr/>
          <p:nvPr/>
        </p:nvSpPr>
        <p:spPr>
          <a:xfrm>
            <a:off x="1934959" y="2630961"/>
            <a:ext cx="1892" cy="7226"/>
          </a:xfrm>
          <a:custGeom>
            <a:avLst/>
            <a:gdLst/>
            <a:ahLst/>
            <a:cxnLst/>
            <a:rect l="l" t="t" r="r" b="b"/>
            <a:pathLst>
              <a:path w="1892" h="7226">
                <a:moveTo>
                  <a:pt x="0" y="7226"/>
                </a:moveTo>
                <a:lnTo>
                  <a:pt x="1892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9" name="object 1449"/>
          <p:cNvSpPr/>
          <p:nvPr/>
        </p:nvSpPr>
        <p:spPr>
          <a:xfrm>
            <a:off x="2047652" y="2617223"/>
            <a:ext cx="2019" cy="11137"/>
          </a:xfrm>
          <a:custGeom>
            <a:avLst/>
            <a:gdLst/>
            <a:ahLst/>
            <a:cxnLst/>
            <a:rect l="l" t="t" r="r" b="b"/>
            <a:pathLst>
              <a:path w="2019" h="11137">
                <a:moveTo>
                  <a:pt x="0" y="0"/>
                </a:moveTo>
                <a:lnTo>
                  <a:pt x="2019" y="11137"/>
                </a:lnTo>
                <a:lnTo>
                  <a:pt x="1422" y="805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0" name="object 1450"/>
          <p:cNvSpPr/>
          <p:nvPr/>
        </p:nvSpPr>
        <p:spPr>
          <a:xfrm>
            <a:off x="2021117" y="2632443"/>
            <a:ext cx="1485" cy="2311"/>
          </a:xfrm>
          <a:custGeom>
            <a:avLst/>
            <a:gdLst/>
            <a:ahLst/>
            <a:cxnLst/>
            <a:rect l="l" t="t" r="r" b="b"/>
            <a:pathLst>
              <a:path w="1485" h="2311">
                <a:moveTo>
                  <a:pt x="1485" y="0"/>
                </a:moveTo>
                <a:lnTo>
                  <a:pt x="0" y="2311"/>
                </a:lnTo>
                <a:lnTo>
                  <a:pt x="177" y="207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1" name="object 1451"/>
          <p:cNvSpPr/>
          <p:nvPr/>
        </p:nvSpPr>
        <p:spPr>
          <a:xfrm>
            <a:off x="2022661" y="2629837"/>
            <a:ext cx="533" cy="2489"/>
          </a:xfrm>
          <a:custGeom>
            <a:avLst/>
            <a:gdLst/>
            <a:ahLst/>
            <a:cxnLst/>
            <a:rect l="l" t="t" r="r" b="b"/>
            <a:pathLst>
              <a:path w="533" h="2489">
                <a:moveTo>
                  <a:pt x="533" y="0"/>
                </a:moveTo>
                <a:lnTo>
                  <a:pt x="0" y="248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2" name="object 1452"/>
          <p:cNvSpPr/>
          <p:nvPr/>
        </p:nvSpPr>
        <p:spPr>
          <a:xfrm>
            <a:off x="2006431" y="2627174"/>
            <a:ext cx="2552" cy="7874"/>
          </a:xfrm>
          <a:custGeom>
            <a:avLst/>
            <a:gdLst/>
            <a:ahLst/>
            <a:cxnLst/>
            <a:rect l="l" t="t" r="r" b="b"/>
            <a:pathLst>
              <a:path w="2552" h="7874">
                <a:moveTo>
                  <a:pt x="2552" y="7874"/>
                </a:moveTo>
                <a:lnTo>
                  <a:pt x="2133" y="7581"/>
                </a:lnTo>
                <a:lnTo>
                  <a:pt x="533" y="4914"/>
                </a:lnTo>
                <a:lnTo>
                  <a:pt x="0" y="1828"/>
                </a:lnTo>
                <a:lnTo>
                  <a:pt x="355" y="0"/>
                </a:lnTo>
                <a:lnTo>
                  <a:pt x="63" y="231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3" name="object 1453"/>
          <p:cNvSpPr/>
          <p:nvPr/>
        </p:nvSpPr>
        <p:spPr>
          <a:xfrm>
            <a:off x="2007207" y="2632561"/>
            <a:ext cx="1422" cy="2247"/>
          </a:xfrm>
          <a:custGeom>
            <a:avLst/>
            <a:gdLst/>
            <a:ahLst/>
            <a:cxnLst/>
            <a:rect l="l" t="t" r="r" b="b"/>
            <a:pathLst>
              <a:path w="1422" h="2247">
                <a:moveTo>
                  <a:pt x="0" y="0"/>
                </a:moveTo>
                <a:lnTo>
                  <a:pt x="1422" y="224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4" name="object 1454"/>
          <p:cNvSpPr/>
          <p:nvPr/>
        </p:nvSpPr>
        <p:spPr>
          <a:xfrm>
            <a:off x="2006555" y="2629956"/>
            <a:ext cx="533" cy="2374"/>
          </a:xfrm>
          <a:custGeom>
            <a:avLst/>
            <a:gdLst/>
            <a:ahLst/>
            <a:cxnLst/>
            <a:rect l="l" t="t" r="r" b="b"/>
            <a:pathLst>
              <a:path w="533" h="2374">
                <a:moveTo>
                  <a:pt x="0" y="0"/>
                </a:moveTo>
                <a:lnTo>
                  <a:pt x="533" y="237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5" name="object 1455"/>
          <p:cNvSpPr/>
          <p:nvPr/>
        </p:nvSpPr>
        <p:spPr>
          <a:xfrm>
            <a:off x="1994359" y="2627699"/>
            <a:ext cx="647" cy="5334"/>
          </a:xfrm>
          <a:custGeom>
            <a:avLst/>
            <a:gdLst/>
            <a:ahLst/>
            <a:cxnLst/>
            <a:rect l="l" t="t" r="r" b="b"/>
            <a:pathLst>
              <a:path w="647" h="5333">
                <a:moveTo>
                  <a:pt x="647" y="5333"/>
                </a:moveTo>
                <a:lnTo>
                  <a:pt x="0" y="1485"/>
                </a:lnTo>
                <a:lnTo>
                  <a:pt x="5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6" name="object 1456"/>
          <p:cNvSpPr/>
          <p:nvPr/>
        </p:nvSpPr>
        <p:spPr>
          <a:xfrm>
            <a:off x="1971498" y="2626815"/>
            <a:ext cx="3314" cy="6273"/>
          </a:xfrm>
          <a:custGeom>
            <a:avLst/>
            <a:gdLst/>
            <a:ahLst/>
            <a:cxnLst/>
            <a:rect l="l" t="t" r="r" b="b"/>
            <a:pathLst>
              <a:path w="3314" h="6273">
                <a:moveTo>
                  <a:pt x="0" y="0"/>
                </a:moveTo>
                <a:lnTo>
                  <a:pt x="3251" y="5867"/>
                </a:lnTo>
                <a:lnTo>
                  <a:pt x="3314" y="627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7" name="object 1457"/>
          <p:cNvSpPr/>
          <p:nvPr/>
        </p:nvSpPr>
        <p:spPr>
          <a:xfrm>
            <a:off x="1960483" y="2632975"/>
            <a:ext cx="1955" cy="2070"/>
          </a:xfrm>
          <a:custGeom>
            <a:avLst/>
            <a:gdLst/>
            <a:ahLst/>
            <a:cxnLst/>
            <a:rect l="l" t="t" r="r" b="b"/>
            <a:pathLst>
              <a:path w="1955" h="2070">
                <a:moveTo>
                  <a:pt x="0" y="0"/>
                </a:moveTo>
                <a:lnTo>
                  <a:pt x="1244" y="1003"/>
                </a:lnTo>
                <a:lnTo>
                  <a:pt x="1955" y="207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8" name="object 1458"/>
          <p:cNvSpPr/>
          <p:nvPr/>
        </p:nvSpPr>
        <p:spPr>
          <a:xfrm>
            <a:off x="1958055" y="2631673"/>
            <a:ext cx="2006" cy="952"/>
          </a:xfrm>
          <a:custGeom>
            <a:avLst/>
            <a:gdLst/>
            <a:ahLst/>
            <a:cxnLst/>
            <a:rect l="l" t="t" r="r" b="b"/>
            <a:pathLst>
              <a:path w="2006" h="952">
                <a:moveTo>
                  <a:pt x="0" y="0"/>
                </a:moveTo>
                <a:lnTo>
                  <a:pt x="2006" y="95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9" name="object 1459"/>
          <p:cNvSpPr/>
          <p:nvPr/>
        </p:nvSpPr>
        <p:spPr>
          <a:xfrm>
            <a:off x="1955388" y="2631255"/>
            <a:ext cx="2133" cy="241"/>
          </a:xfrm>
          <a:custGeom>
            <a:avLst/>
            <a:gdLst/>
            <a:ahLst/>
            <a:cxnLst/>
            <a:rect l="l" t="t" r="r" b="b"/>
            <a:pathLst>
              <a:path w="2133" h="241">
                <a:moveTo>
                  <a:pt x="2133" y="241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0" name="object 1460"/>
          <p:cNvSpPr/>
          <p:nvPr/>
        </p:nvSpPr>
        <p:spPr>
          <a:xfrm>
            <a:off x="1950711" y="2631733"/>
            <a:ext cx="1955" cy="1003"/>
          </a:xfrm>
          <a:custGeom>
            <a:avLst/>
            <a:gdLst/>
            <a:ahLst/>
            <a:cxnLst/>
            <a:rect l="l" t="t" r="r" b="b"/>
            <a:pathLst>
              <a:path w="1955" h="1003">
                <a:moveTo>
                  <a:pt x="1955" y="0"/>
                </a:moveTo>
                <a:lnTo>
                  <a:pt x="0" y="100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1" name="object 1461"/>
          <p:cNvSpPr/>
          <p:nvPr/>
        </p:nvSpPr>
        <p:spPr>
          <a:xfrm>
            <a:off x="1953320" y="2631258"/>
            <a:ext cx="1358" cy="241"/>
          </a:xfrm>
          <a:custGeom>
            <a:avLst/>
            <a:gdLst/>
            <a:ahLst/>
            <a:cxnLst/>
            <a:rect l="l" t="t" r="r" b="b"/>
            <a:pathLst>
              <a:path w="1358" h="241">
                <a:moveTo>
                  <a:pt x="1358" y="0"/>
                </a:moveTo>
                <a:lnTo>
                  <a:pt x="0" y="24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2" name="object 1462"/>
          <p:cNvSpPr/>
          <p:nvPr/>
        </p:nvSpPr>
        <p:spPr>
          <a:xfrm>
            <a:off x="1948760" y="2633093"/>
            <a:ext cx="1536" cy="1536"/>
          </a:xfrm>
          <a:custGeom>
            <a:avLst/>
            <a:gdLst/>
            <a:ahLst/>
            <a:cxnLst/>
            <a:rect l="l" t="t" r="r" b="b"/>
            <a:pathLst>
              <a:path w="1536" h="1536">
                <a:moveTo>
                  <a:pt x="1536" y="0"/>
                </a:moveTo>
                <a:lnTo>
                  <a:pt x="0" y="153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3" name="object 1463"/>
          <p:cNvSpPr/>
          <p:nvPr/>
        </p:nvSpPr>
        <p:spPr>
          <a:xfrm>
            <a:off x="1936445" y="2631437"/>
            <a:ext cx="292" cy="1130"/>
          </a:xfrm>
          <a:custGeom>
            <a:avLst/>
            <a:gdLst/>
            <a:ahLst/>
            <a:cxnLst/>
            <a:rect l="l" t="t" r="r" b="b"/>
            <a:pathLst>
              <a:path w="292" h="1130">
                <a:moveTo>
                  <a:pt x="292" y="0"/>
                </a:moveTo>
                <a:lnTo>
                  <a:pt x="0" y="113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4" name="object 1464"/>
          <p:cNvSpPr/>
          <p:nvPr/>
        </p:nvSpPr>
        <p:spPr>
          <a:xfrm>
            <a:off x="2008154" y="2620773"/>
            <a:ext cx="13385" cy="3378"/>
          </a:xfrm>
          <a:custGeom>
            <a:avLst/>
            <a:gdLst/>
            <a:ahLst/>
            <a:cxnLst/>
            <a:rect l="l" t="t" r="r" b="b"/>
            <a:pathLst>
              <a:path w="13385" h="3378">
                <a:moveTo>
                  <a:pt x="0" y="3378"/>
                </a:moveTo>
                <a:lnTo>
                  <a:pt x="1536" y="1841"/>
                </a:lnTo>
                <a:lnTo>
                  <a:pt x="2603" y="952"/>
                </a:lnTo>
                <a:lnTo>
                  <a:pt x="5270" y="63"/>
                </a:lnTo>
                <a:lnTo>
                  <a:pt x="8001" y="0"/>
                </a:lnTo>
                <a:lnTo>
                  <a:pt x="10718" y="888"/>
                </a:lnTo>
                <a:lnTo>
                  <a:pt x="11722" y="1727"/>
                </a:lnTo>
                <a:lnTo>
                  <a:pt x="13385" y="331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5" name="object 1465"/>
          <p:cNvSpPr/>
          <p:nvPr/>
        </p:nvSpPr>
        <p:spPr>
          <a:xfrm>
            <a:off x="2019879" y="2622495"/>
            <a:ext cx="2959" cy="4140"/>
          </a:xfrm>
          <a:custGeom>
            <a:avLst/>
            <a:gdLst/>
            <a:ahLst/>
            <a:cxnLst/>
            <a:rect l="l" t="t" r="r" b="b"/>
            <a:pathLst>
              <a:path w="2959" h="4140">
                <a:moveTo>
                  <a:pt x="0" y="0"/>
                </a:moveTo>
                <a:lnTo>
                  <a:pt x="1308" y="1003"/>
                </a:lnTo>
                <a:lnTo>
                  <a:pt x="1892" y="2006"/>
                </a:lnTo>
                <a:lnTo>
                  <a:pt x="2959" y="414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6" name="object 1466"/>
          <p:cNvSpPr/>
          <p:nvPr/>
        </p:nvSpPr>
        <p:spPr>
          <a:xfrm>
            <a:off x="2021768" y="2624507"/>
            <a:ext cx="1130" cy="2489"/>
          </a:xfrm>
          <a:custGeom>
            <a:avLst/>
            <a:gdLst/>
            <a:ahLst/>
            <a:cxnLst/>
            <a:rect l="l" t="t" r="r" b="b"/>
            <a:pathLst>
              <a:path w="1130" h="2489">
                <a:moveTo>
                  <a:pt x="1130" y="2489"/>
                </a:moveTo>
                <a:lnTo>
                  <a:pt x="1015" y="1663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7" name="object 1467"/>
          <p:cNvSpPr/>
          <p:nvPr/>
        </p:nvSpPr>
        <p:spPr>
          <a:xfrm>
            <a:off x="2017510" y="2621250"/>
            <a:ext cx="1955" cy="889"/>
          </a:xfrm>
          <a:custGeom>
            <a:avLst/>
            <a:gdLst/>
            <a:ahLst/>
            <a:cxnLst/>
            <a:rect l="l" t="t" r="r" b="b"/>
            <a:pathLst>
              <a:path w="1955" h="888">
                <a:moveTo>
                  <a:pt x="0" y="0"/>
                </a:moveTo>
                <a:lnTo>
                  <a:pt x="1955" y="88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8" name="object 1468"/>
          <p:cNvSpPr/>
          <p:nvPr/>
        </p:nvSpPr>
        <p:spPr>
          <a:xfrm>
            <a:off x="2006793" y="2624621"/>
            <a:ext cx="1066" cy="2552"/>
          </a:xfrm>
          <a:custGeom>
            <a:avLst/>
            <a:gdLst/>
            <a:ahLst/>
            <a:cxnLst/>
            <a:rect l="l" t="t" r="r" b="b"/>
            <a:pathLst>
              <a:path w="1066" h="2552">
                <a:moveTo>
                  <a:pt x="0" y="2552"/>
                </a:moveTo>
                <a:lnTo>
                  <a:pt x="241" y="1371"/>
                </a:lnTo>
                <a:lnTo>
                  <a:pt x="1066" y="0"/>
                </a:lnTo>
                <a:lnTo>
                  <a:pt x="114" y="201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9" name="object 1469"/>
          <p:cNvSpPr/>
          <p:nvPr/>
        </p:nvSpPr>
        <p:spPr>
          <a:xfrm>
            <a:off x="2007857" y="2622618"/>
            <a:ext cx="1841" cy="2006"/>
          </a:xfrm>
          <a:custGeom>
            <a:avLst/>
            <a:gdLst/>
            <a:ahLst/>
            <a:cxnLst/>
            <a:rect l="l" t="t" r="r" b="b"/>
            <a:pathLst>
              <a:path w="1841" h="2006">
                <a:moveTo>
                  <a:pt x="0" y="2006"/>
                </a:moveTo>
                <a:lnTo>
                  <a:pt x="711" y="876"/>
                </a:lnTo>
                <a:lnTo>
                  <a:pt x="184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0" name="object 1470"/>
          <p:cNvSpPr/>
          <p:nvPr/>
        </p:nvSpPr>
        <p:spPr>
          <a:xfrm>
            <a:off x="2010106" y="2621250"/>
            <a:ext cx="1955" cy="1003"/>
          </a:xfrm>
          <a:custGeom>
            <a:avLst/>
            <a:gdLst/>
            <a:ahLst/>
            <a:cxnLst/>
            <a:rect l="l" t="t" r="r" b="b"/>
            <a:pathLst>
              <a:path w="1955" h="1003">
                <a:moveTo>
                  <a:pt x="1955" y="0"/>
                </a:moveTo>
                <a:lnTo>
                  <a:pt x="0" y="100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1" name="object 1471"/>
          <p:cNvSpPr/>
          <p:nvPr/>
        </p:nvSpPr>
        <p:spPr>
          <a:xfrm>
            <a:off x="1995007" y="2620539"/>
            <a:ext cx="1244" cy="4914"/>
          </a:xfrm>
          <a:custGeom>
            <a:avLst/>
            <a:gdLst/>
            <a:ahLst/>
            <a:cxnLst/>
            <a:rect l="l" t="t" r="r" b="b"/>
            <a:pathLst>
              <a:path w="1244" h="4914">
                <a:moveTo>
                  <a:pt x="0" y="4914"/>
                </a:moveTo>
                <a:lnTo>
                  <a:pt x="469" y="1777"/>
                </a:lnTo>
                <a:lnTo>
                  <a:pt x="124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2" name="object 1472"/>
          <p:cNvSpPr/>
          <p:nvPr/>
        </p:nvSpPr>
        <p:spPr>
          <a:xfrm>
            <a:off x="1971320" y="2626579"/>
            <a:ext cx="63" cy="177"/>
          </a:xfrm>
          <a:custGeom>
            <a:avLst/>
            <a:gdLst/>
            <a:ahLst/>
            <a:cxnLst/>
            <a:rect l="l" t="t" r="r" b="b"/>
            <a:pathLst>
              <a:path w="63" h="177">
                <a:moveTo>
                  <a:pt x="0" y="0"/>
                </a:moveTo>
                <a:lnTo>
                  <a:pt x="63" y="17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3" name="object 1473"/>
          <p:cNvSpPr/>
          <p:nvPr/>
        </p:nvSpPr>
        <p:spPr>
          <a:xfrm>
            <a:off x="1966520" y="2622435"/>
            <a:ext cx="4445" cy="3848"/>
          </a:xfrm>
          <a:custGeom>
            <a:avLst/>
            <a:gdLst/>
            <a:ahLst/>
            <a:cxnLst/>
            <a:rect l="l" t="t" r="r" b="b"/>
            <a:pathLst>
              <a:path w="4444" h="3848">
                <a:moveTo>
                  <a:pt x="4444" y="3848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4" name="object 1474"/>
          <p:cNvSpPr/>
          <p:nvPr/>
        </p:nvSpPr>
        <p:spPr>
          <a:xfrm>
            <a:off x="1958582" y="2619475"/>
            <a:ext cx="7467" cy="2603"/>
          </a:xfrm>
          <a:custGeom>
            <a:avLst/>
            <a:gdLst/>
            <a:ahLst/>
            <a:cxnLst/>
            <a:rect l="l" t="t" r="r" b="b"/>
            <a:pathLst>
              <a:path w="7467" h="2603">
                <a:moveTo>
                  <a:pt x="7467" y="2603"/>
                </a:moveTo>
                <a:lnTo>
                  <a:pt x="1015" y="50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5" name="object 1475"/>
          <p:cNvSpPr/>
          <p:nvPr/>
        </p:nvSpPr>
        <p:spPr>
          <a:xfrm>
            <a:off x="1938685" y="2622848"/>
            <a:ext cx="5397" cy="5511"/>
          </a:xfrm>
          <a:custGeom>
            <a:avLst/>
            <a:gdLst/>
            <a:ahLst/>
            <a:cxnLst/>
            <a:rect l="l" t="t" r="r" b="b"/>
            <a:pathLst>
              <a:path w="5397" h="5511">
                <a:moveTo>
                  <a:pt x="2197" y="2311"/>
                </a:moveTo>
                <a:lnTo>
                  <a:pt x="1778" y="2781"/>
                </a:lnTo>
                <a:lnTo>
                  <a:pt x="0" y="5511"/>
                </a:lnTo>
                <a:lnTo>
                  <a:pt x="2197" y="2311"/>
                </a:lnTo>
                <a:lnTo>
                  <a:pt x="5397" y="0"/>
                </a:lnTo>
                <a:lnTo>
                  <a:pt x="4978" y="29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6" name="object 1476"/>
          <p:cNvSpPr/>
          <p:nvPr/>
        </p:nvSpPr>
        <p:spPr>
          <a:xfrm>
            <a:off x="1944081" y="2619240"/>
            <a:ext cx="15519" cy="3606"/>
          </a:xfrm>
          <a:custGeom>
            <a:avLst/>
            <a:gdLst/>
            <a:ahLst/>
            <a:cxnLst/>
            <a:rect l="l" t="t" r="r" b="b"/>
            <a:pathLst>
              <a:path w="15519" h="3606">
                <a:moveTo>
                  <a:pt x="2425" y="1892"/>
                </a:moveTo>
                <a:lnTo>
                  <a:pt x="1892" y="2184"/>
                </a:lnTo>
                <a:lnTo>
                  <a:pt x="0" y="3606"/>
                </a:lnTo>
                <a:lnTo>
                  <a:pt x="2425" y="1892"/>
                </a:lnTo>
                <a:lnTo>
                  <a:pt x="8826" y="0"/>
                </a:lnTo>
                <a:lnTo>
                  <a:pt x="15519" y="29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7" name="object 1477"/>
          <p:cNvSpPr/>
          <p:nvPr/>
        </p:nvSpPr>
        <p:spPr>
          <a:xfrm>
            <a:off x="2031489" y="2617223"/>
            <a:ext cx="469" cy="889"/>
          </a:xfrm>
          <a:custGeom>
            <a:avLst/>
            <a:gdLst/>
            <a:ahLst/>
            <a:cxnLst/>
            <a:rect l="l" t="t" r="r" b="b"/>
            <a:pathLst>
              <a:path w="469" h="888">
                <a:moveTo>
                  <a:pt x="469" y="889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8" name="object 1478"/>
          <p:cNvSpPr/>
          <p:nvPr/>
        </p:nvSpPr>
        <p:spPr>
          <a:xfrm>
            <a:off x="2029532" y="2614855"/>
            <a:ext cx="711" cy="952"/>
          </a:xfrm>
          <a:custGeom>
            <a:avLst/>
            <a:gdLst/>
            <a:ahLst/>
            <a:cxnLst/>
            <a:rect l="l" t="t" r="r" b="b"/>
            <a:pathLst>
              <a:path w="711" h="952">
                <a:moveTo>
                  <a:pt x="0" y="0"/>
                </a:moveTo>
                <a:lnTo>
                  <a:pt x="241" y="177"/>
                </a:lnTo>
                <a:lnTo>
                  <a:pt x="711" y="95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9" name="object 1479"/>
          <p:cNvSpPr/>
          <p:nvPr/>
        </p:nvSpPr>
        <p:spPr>
          <a:xfrm>
            <a:off x="2025501" y="2611603"/>
            <a:ext cx="4267" cy="3429"/>
          </a:xfrm>
          <a:custGeom>
            <a:avLst/>
            <a:gdLst/>
            <a:ahLst/>
            <a:cxnLst/>
            <a:rect l="l" t="t" r="r" b="b"/>
            <a:pathLst>
              <a:path w="4267" h="3429">
                <a:moveTo>
                  <a:pt x="4267" y="3428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0" name="object 1480"/>
          <p:cNvSpPr/>
          <p:nvPr/>
        </p:nvSpPr>
        <p:spPr>
          <a:xfrm>
            <a:off x="2012712" y="2620777"/>
            <a:ext cx="1422" cy="292"/>
          </a:xfrm>
          <a:custGeom>
            <a:avLst/>
            <a:gdLst/>
            <a:ahLst/>
            <a:cxnLst/>
            <a:rect l="l" t="t" r="r" b="b"/>
            <a:pathLst>
              <a:path w="1422" h="292">
                <a:moveTo>
                  <a:pt x="1422" y="0"/>
                </a:moveTo>
                <a:lnTo>
                  <a:pt x="0" y="29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1" name="object 1481"/>
          <p:cNvSpPr/>
          <p:nvPr/>
        </p:nvSpPr>
        <p:spPr>
          <a:xfrm>
            <a:off x="2014787" y="2620777"/>
            <a:ext cx="2197" cy="292"/>
          </a:xfrm>
          <a:custGeom>
            <a:avLst/>
            <a:gdLst/>
            <a:ahLst/>
            <a:cxnLst/>
            <a:rect l="l" t="t" r="r" b="b"/>
            <a:pathLst>
              <a:path w="2197" h="292">
                <a:moveTo>
                  <a:pt x="0" y="0"/>
                </a:moveTo>
                <a:lnTo>
                  <a:pt x="2197" y="29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2" name="object 1482"/>
          <p:cNvSpPr/>
          <p:nvPr/>
        </p:nvSpPr>
        <p:spPr>
          <a:xfrm>
            <a:off x="1997619" y="2614677"/>
            <a:ext cx="2717" cy="3848"/>
          </a:xfrm>
          <a:custGeom>
            <a:avLst/>
            <a:gdLst/>
            <a:ahLst/>
            <a:cxnLst/>
            <a:rect l="l" t="t" r="r" b="b"/>
            <a:pathLst>
              <a:path w="2717" h="3848">
                <a:moveTo>
                  <a:pt x="2717" y="0"/>
                </a:moveTo>
                <a:lnTo>
                  <a:pt x="1231" y="1600"/>
                </a:lnTo>
                <a:lnTo>
                  <a:pt x="0" y="384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3" name="object 1483"/>
          <p:cNvSpPr/>
          <p:nvPr/>
        </p:nvSpPr>
        <p:spPr>
          <a:xfrm>
            <a:off x="1963977" y="2621250"/>
            <a:ext cx="241" cy="63"/>
          </a:xfrm>
          <a:custGeom>
            <a:avLst/>
            <a:gdLst/>
            <a:ahLst/>
            <a:cxnLst/>
            <a:rect l="l" t="t" r="r" b="b"/>
            <a:pathLst>
              <a:path w="241" h="63">
                <a:moveTo>
                  <a:pt x="0" y="0"/>
                </a:moveTo>
                <a:lnTo>
                  <a:pt x="241" y="6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4" name="object 1484"/>
          <p:cNvSpPr/>
          <p:nvPr/>
        </p:nvSpPr>
        <p:spPr>
          <a:xfrm>
            <a:off x="1950534" y="2619235"/>
            <a:ext cx="2374" cy="711"/>
          </a:xfrm>
          <a:custGeom>
            <a:avLst/>
            <a:gdLst/>
            <a:ahLst/>
            <a:cxnLst/>
            <a:rect l="l" t="t" r="r" b="b"/>
            <a:pathLst>
              <a:path w="2374" h="711">
                <a:moveTo>
                  <a:pt x="0" y="711"/>
                </a:moveTo>
                <a:lnTo>
                  <a:pt x="2070" y="63"/>
                </a:lnTo>
                <a:lnTo>
                  <a:pt x="237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5" name="object 1485"/>
          <p:cNvSpPr/>
          <p:nvPr/>
        </p:nvSpPr>
        <p:spPr>
          <a:xfrm>
            <a:off x="2024147" y="2610830"/>
            <a:ext cx="647" cy="469"/>
          </a:xfrm>
          <a:custGeom>
            <a:avLst/>
            <a:gdLst/>
            <a:ahLst/>
            <a:cxnLst/>
            <a:rect l="l" t="t" r="r" b="b"/>
            <a:pathLst>
              <a:path w="647" h="469">
                <a:moveTo>
                  <a:pt x="647" y="469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6" name="object 1486"/>
          <p:cNvSpPr/>
          <p:nvPr/>
        </p:nvSpPr>
        <p:spPr>
          <a:xfrm>
            <a:off x="2002348" y="2610650"/>
            <a:ext cx="3556" cy="2552"/>
          </a:xfrm>
          <a:custGeom>
            <a:avLst/>
            <a:gdLst/>
            <a:ahLst/>
            <a:cxnLst/>
            <a:rect l="l" t="t" r="r" b="b"/>
            <a:pathLst>
              <a:path w="3556" h="2552">
                <a:moveTo>
                  <a:pt x="3556" y="0"/>
                </a:moveTo>
                <a:lnTo>
                  <a:pt x="1778" y="1003"/>
                </a:lnTo>
                <a:lnTo>
                  <a:pt x="0" y="255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7" name="object 1487"/>
          <p:cNvSpPr/>
          <p:nvPr/>
        </p:nvSpPr>
        <p:spPr>
          <a:xfrm>
            <a:off x="1928150" y="2599334"/>
            <a:ext cx="355" cy="2019"/>
          </a:xfrm>
          <a:custGeom>
            <a:avLst/>
            <a:gdLst/>
            <a:ahLst/>
            <a:cxnLst/>
            <a:rect l="l" t="t" r="r" b="b"/>
            <a:pathLst>
              <a:path w="355" h="2019">
                <a:moveTo>
                  <a:pt x="355" y="2019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8" name="object 1488"/>
          <p:cNvSpPr/>
          <p:nvPr/>
        </p:nvSpPr>
        <p:spPr>
          <a:xfrm>
            <a:off x="2029714" y="2598635"/>
            <a:ext cx="469" cy="2717"/>
          </a:xfrm>
          <a:custGeom>
            <a:avLst/>
            <a:gdLst/>
            <a:ahLst/>
            <a:cxnLst/>
            <a:rect l="l" t="t" r="r" b="b"/>
            <a:pathLst>
              <a:path w="469" h="2717">
                <a:moveTo>
                  <a:pt x="469" y="2717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9" name="object 1489"/>
          <p:cNvSpPr/>
          <p:nvPr/>
        </p:nvSpPr>
        <p:spPr>
          <a:xfrm>
            <a:off x="1912753" y="2595662"/>
            <a:ext cx="533" cy="2908"/>
          </a:xfrm>
          <a:custGeom>
            <a:avLst/>
            <a:gdLst/>
            <a:ahLst/>
            <a:cxnLst/>
            <a:rect l="l" t="t" r="r" b="b"/>
            <a:pathLst>
              <a:path w="533" h="2908">
                <a:moveTo>
                  <a:pt x="533" y="2908"/>
                </a:moveTo>
                <a:lnTo>
                  <a:pt x="0" y="0"/>
                </a:lnTo>
                <a:lnTo>
                  <a:pt x="533" y="290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0" name="object 1490"/>
          <p:cNvSpPr/>
          <p:nvPr/>
        </p:nvSpPr>
        <p:spPr>
          <a:xfrm>
            <a:off x="1927026" y="2573224"/>
            <a:ext cx="112928" cy="19900"/>
          </a:xfrm>
          <a:custGeom>
            <a:avLst/>
            <a:gdLst/>
            <a:ahLst/>
            <a:cxnLst/>
            <a:rect l="l" t="t" r="r" b="b"/>
            <a:pathLst>
              <a:path w="112928" h="19900">
                <a:moveTo>
                  <a:pt x="112928" y="0"/>
                </a:moveTo>
                <a:lnTo>
                  <a:pt x="98653" y="2552"/>
                </a:lnTo>
                <a:lnTo>
                  <a:pt x="0" y="1990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1" name="object 1491"/>
          <p:cNvSpPr/>
          <p:nvPr/>
        </p:nvSpPr>
        <p:spPr>
          <a:xfrm>
            <a:off x="2031486" y="2574409"/>
            <a:ext cx="1714" cy="355"/>
          </a:xfrm>
          <a:custGeom>
            <a:avLst/>
            <a:gdLst/>
            <a:ahLst/>
            <a:cxnLst/>
            <a:rect l="l" t="t" r="r" b="b"/>
            <a:pathLst>
              <a:path w="1714" h="355">
                <a:moveTo>
                  <a:pt x="0" y="355"/>
                </a:moveTo>
                <a:lnTo>
                  <a:pt x="171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2" name="object 1492"/>
          <p:cNvSpPr/>
          <p:nvPr/>
        </p:nvSpPr>
        <p:spPr>
          <a:xfrm>
            <a:off x="2029649" y="2230758"/>
            <a:ext cx="37604" cy="16827"/>
          </a:xfrm>
          <a:custGeom>
            <a:avLst/>
            <a:gdLst/>
            <a:ahLst/>
            <a:cxnLst/>
            <a:rect l="l" t="t" r="r" b="b"/>
            <a:pathLst>
              <a:path w="37604" h="16827">
                <a:moveTo>
                  <a:pt x="37604" y="15875"/>
                </a:moveTo>
                <a:lnTo>
                  <a:pt x="37185" y="16116"/>
                </a:lnTo>
                <a:lnTo>
                  <a:pt x="36652" y="16167"/>
                </a:lnTo>
                <a:lnTo>
                  <a:pt x="35229" y="16471"/>
                </a:lnTo>
                <a:lnTo>
                  <a:pt x="33693" y="16586"/>
                </a:lnTo>
                <a:lnTo>
                  <a:pt x="32219" y="16700"/>
                </a:lnTo>
                <a:lnTo>
                  <a:pt x="32156" y="16827"/>
                </a:lnTo>
                <a:lnTo>
                  <a:pt x="30734" y="16764"/>
                </a:lnTo>
                <a:lnTo>
                  <a:pt x="26289" y="16408"/>
                </a:lnTo>
                <a:lnTo>
                  <a:pt x="21856" y="15697"/>
                </a:lnTo>
                <a:lnTo>
                  <a:pt x="20370" y="15455"/>
                </a:lnTo>
                <a:lnTo>
                  <a:pt x="18948" y="14871"/>
                </a:lnTo>
                <a:lnTo>
                  <a:pt x="14859" y="13144"/>
                </a:lnTo>
                <a:lnTo>
                  <a:pt x="10896" y="11023"/>
                </a:lnTo>
                <a:lnTo>
                  <a:pt x="9588" y="10363"/>
                </a:lnTo>
                <a:lnTo>
                  <a:pt x="8407" y="9296"/>
                </a:lnTo>
                <a:lnTo>
                  <a:pt x="5092" y="6337"/>
                </a:lnTo>
                <a:lnTo>
                  <a:pt x="2019" y="3022"/>
                </a:lnTo>
                <a:lnTo>
                  <a:pt x="1003" y="1955"/>
                </a:lnTo>
                <a:lnTo>
                  <a:pt x="241" y="596"/>
                </a:lnTo>
                <a:lnTo>
                  <a:pt x="63" y="355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3" name="object 1493"/>
          <p:cNvSpPr/>
          <p:nvPr/>
        </p:nvSpPr>
        <p:spPr>
          <a:xfrm>
            <a:off x="2023727" y="2176288"/>
            <a:ext cx="27127" cy="55067"/>
          </a:xfrm>
          <a:custGeom>
            <a:avLst/>
            <a:gdLst/>
            <a:ahLst/>
            <a:cxnLst/>
            <a:rect l="l" t="t" r="r" b="b"/>
            <a:pathLst>
              <a:path w="27127" h="55067">
                <a:moveTo>
                  <a:pt x="6159" y="55067"/>
                </a:moveTo>
                <a:lnTo>
                  <a:pt x="4025" y="51219"/>
                </a:lnTo>
                <a:lnTo>
                  <a:pt x="2197" y="47078"/>
                </a:lnTo>
                <a:lnTo>
                  <a:pt x="1600" y="45770"/>
                </a:lnTo>
                <a:lnTo>
                  <a:pt x="1308" y="44170"/>
                </a:lnTo>
                <a:lnTo>
                  <a:pt x="533" y="39852"/>
                </a:lnTo>
                <a:lnTo>
                  <a:pt x="114" y="35356"/>
                </a:lnTo>
                <a:lnTo>
                  <a:pt x="0" y="33870"/>
                </a:lnTo>
                <a:lnTo>
                  <a:pt x="241" y="32321"/>
                </a:lnTo>
                <a:lnTo>
                  <a:pt x="889" y="27952"/>
                </a:lnTo>
                <a:lnTo>
                  <a:pt x="1955" y="23558"/>
                </a:lnTo>
                <a:lnTo>
                  <a:pt x="2311" y="22148"/>
                </a:lnTo>
                <a:lnTo>
                  <a:pt x="3022" y="20777"/>
                </a:lnTo>
                <a:lnTo>
                  <a:pt x="5092" y="16814"/>
                </a:lnTo>
                <a:lnTo>
                  <a:pt x="7518" y="13017"/>
                </a:lnTo>
                <a:lnTo>
                  <a:pt x="8356" y="11836"/>
                </a:lnTo>
                <a:lnTo>
                  <a:pt x="9474" y="10718"/>
                </a:lnTo>
                <a:lnTo>
                  <a:pt x="12674" y="7696"/>
                </a:lnTo>
                <a:lnTo>
                  <a:pt x="16230" y="4914"/>
                </a:lnTo>
                <a:lnTo>
                  <a:pt x="17348" y="3962"/>
                </a:lnTo>
                <a:lnTo>
                  <a:pt x="17475" y="3898"/>
                </a:lnTo>
                <a:lnTo>
                  <a:pt x="18770" y="3314"/>
                </a:lnTo>
                <a:lnTo>
                  <a:pt x="22860" y="1536"/>
                </a:lnTo>
                <a:lnTo>
                  <a:pt x="27127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4" name="object 1494"/>
          <p:cNvSpPr/>
          <p:nvPr/>
        </p:nvSpPr>
        <p:spPr>
          <a:xfrm>
            <a:off x="2050850" y="2143174"/>
            <a:ext cx="223494" cy="33401"/>
          </a:xfrm>
          <a:custGeom>
            <a:avLst/>
            <a:gdLst/>
            <a:ahLst/>
            <a:cxnLst/>
            <a:rect l="l" t="t" r="r" b="b"/>
            <a:pathLst>
              <a:path w="223494" h="33400">
                <a:moveTo>
                  <a:pt x="0" y="33108"/>
                </a:moveTo>
                <a:lnTo>
                  <a:pt x="92024" y="16878"/>
                </a:lnTo>
                <a:lnTo>
                  <a:pt x="108456" y="13947"/>
                </a:lnTo>
                <a:lnTo>
                  <a:pt x="121178" y="11614"/>
                </a:lnTo>
                <a:lnTo>
                  <a:pt x="131569" y="9672"/>
                </a:lnTo>
                <a:lnTo>
                  <a:pt x="141012" y="7916"/>
                </a:lnTo>
                <a:lnTo>
                  <a:pt x="150889" y="6141"/>
                </a:lnTo>
                <a:lnTo>
                  <a:pt x="162581" y="4143"/>
                </a:lnTo>
                <a:lnTo>
                  <a:pt x="177470" y="1715"/>
                </a:lnTo>
                <a:lnTo>
                  <a:pt x="184111" y="660"/>
                </a:lnTo>
                <a:lnTo>
                  <a:pt x="188252" y="0"/>
                </a:lnTo>
                <a:lnTo>
                  <a:pt x="188607" y="596"/>
                </a:lnTo>
                <a:lnTo>
                  <a:pt x="193052" y="952"/>
                </a:lnTo>
                <a:lnTo>
                  <a:pt x="194538" y="1015"/>
                </a:lnTo>
                <a:lnTo>
                  <a:pt x="196011" y="1549"/>
                </a:lnTo>
                <a:lnTo>
                  <a:pt x="200215" y="2908"/>
                </a:lnTo>
                <a:lnTo>
                  <a:pt x="204368" y="4686"/>
                </a:lnTo>
                <a:lnTo>
                  <a:pt x="205727" y="5270"/>
                </a:lnTo>
                <a:lnTo>
                  <a:pt x="206971" y="6222"/>
                </a:lnTo>
                <a:lnTo>
                  <a:pt x="210527" y="8889"/>
                </a:lnTo>
                <a:lnTo>
                  <a:pt x="213842" y="11912"/>
                </a:lnTo>
                <a:lnTo>
                  <a:pt x="214909" y="12915"/>
                </a:lnTo>
                <a:lnTo>
                  <a:pt x="215785" y="14211"/>
                </a:lnTo>
                <a:lnTo>
                  <a:pt x="218274" y="17894"/>
                </a:lnTo>
                <a:lnTo>
                  <a:pt x="220472" y="21856"/>
                </a:lnTo>
                <a:lnTo>
                  <a:pt x="221119" y="23101"/>
                </a:lnTo>
                <a:lnTo>
                  <a:pt x="221602" y="24637"/>
                </a:lnTo>
                <a:lnTo>
                  <a:pt x="222719" y="28905"/>
                </a:lnTo>
                <a:lnTo>
                  <a:pt x="223494" y="3340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5" name="object 1495"/>
          <p:cNvSpPr/>
          <p:nvPr/>
        </p:nvSpPr>
        <p:spPr>
          <a:xfrm>
            <a:off x="2243607" y="2176520"/>
            <a:ext cx="30975" cy="39077"/>
          </a:xfrm>
          <a:custGeom>
            <a:avLst/>
            <a:gdLst/>
            <a:ahLst/>
            <a:cxnLst/>
            <a:rect l="l" t="t" r="r" b="b"/>
            <a:pathLst>
              <a:path w="30975" h="39077">
                <a:moveTo>
                  <a:pt x="30733" y="0"/>
                </a:moveTo>
                <a:lnTo>
                  <a:pt x="30975" y="1422"/>
                </a:lnTo>
                <a:lnTo>
                  <a:pt x="30848" y="3022"/>
                </a:lnTo>
                <a:lnTo>
                  <a:pt x="30556" y="7454"/>
                </a:lnTo>
                <a:lnTo>
                  <a:pt x="29844" y="11899"/>
                </a:lnTo>
                <a:lnTo>
                  <a:pt x="29603" y="13322"/>
                </a:lnTo>
                <a:lnTo>
                  <a:pt x="29603" y="13449"/>
                </a:lnTo>
                <a:lnTo>
                  <a:pt x="29019" y="14808"/>
                </a:lnTo>
                <a:lnTo>
                  <a:pt x="27292" y="18884"/>
                </a:lnTo>
                <a:lnTo>
                  <a:pt x="25171" y="22860"/>
                </a:lnTo>
                <a:lnTo>
                  <a:pt x="24510" y="24155"/>
                </a:lnTo>
                <a:lnTo>
                  <a:pt x="23456" y="25349"/>
                </a:lnTo>
                <a:lnTo>
                  <a:pt x="20485" y="28600"/>
                </a:lnTo>
                <a:lnTo>
                  <a:pt x="17170" y="31686"/>
                </a:lnTo>
                <a:lnTo>
                  <a:pt x="16103" y="32689"/>
                </a:lnTo>
                <a:lnTo>
                  <a:pt x="14744" y="33464"/>
                </a:lnTo>
                <a:lnTo>
                  <a:pt x="10896" y="35648"/>
                </a:lnTo>
                <a:lnTo>
                  <a:pt x="6756" y="37490"/>
                </a:lnTo>
                <a:lnTo>
                  <a:pt x="5448" y="38074"/>
                </a:lnTo>
                <a:lnTo>
                  <a:pt x="3911" y="38366"/>
                </a:lnTo>
                <a:lnTo>
                  <a:pt x="2425" y="38722"/>
                </a:lnTo>
                <a:lnTo>
                  <a:pt x="939" y="39027"/>
                </a:lnTo>
                <a:lnTo>
                  <a:pt x="469" y="39077"/>
                </a:lnTo>
                <a:lnTo>
                  <a:pt x="0" y="3902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6" name="object 1496"/>
          <p:cNvSpPr/>
          <p:nvPr/>
        </p:nvSpPr>
        <p:spPr>
          <a:xfrm>
            <a:off x="2128194" y="2174335"/>
            <a:ext cx="41795" cy="42570"/>
          </a:xfrm>
          <a:custGeom>
            <a:avLst/>
            <a:gdLst/>
            <a:ahLst/>
            <a:cxnLst/>
            <a:rect l="l" t="t" r="r" b="b"/>
            <a:pathLst>
              <a:path w="41795" h="42570">
                <a:moveTo>
                  <a:pt x="31203" y="39789"/>
                </a:moveTo>
                <a:lnTo>
                  <a:pt x="33159" y="38366"/>
                </a:lnTo>
                <a:lnTo>
                  <a:pt x="33515" y="38608"/>
                </a:lnTo>
                <a:lnTo>
                  <a:pt x="35166" y="37007"/>
                </a:lnTo>
                <a:lnTo>
                  <a:pt x="37185" y="35052"/>
                </a:lnTo>
                <a:lnTo>
                  <a:pt x="37071" y="34759"/>
                </a:lnTo>
                <a:lnTo>
                  <a:pt x="38836" y="32385"/>
                </a:lnTo>
                <a:lnTo>
                  <a:pt x="39077" y="32092"/>
                </a:lnTo>
                <a:lnTo>
                  <a:pt x="39255" y="31737"/>
                </a:lnTo>
                <a:lnTo>
                  <a:pt x="40322" y="29006"/>
                </a:lnTo>
                <a:lnTo>
                  <a:pt x="41325" y="26225"/>
                </a:lnTo>
                <a:lnTo>
                  <a:pt x="41567" y="25514"/>
                </a:lnTo>
                <a:lnTo>
                  <a:pt x="41630" y="24752"/>
                </a:lnTo>
                <a:lnTo>
                  <a:pt x="41795" y="21844"/>
                </a:lnTo>
                <a:lnTo>
                  <a:pt x="41744" y="18948"/>
                </a:lnTo>
                <a:lnTo>
                  <a:pt x="41744" y="18237"/>
                </a:lnTo>
                <a:lnTo>
                  <a:pt x="41503" y="17526"/>
                </a:lnTo>
                <a:lnTo>
                  <a:pt x="40741" y="14744"/>
                </a:lnTo>
                <a:lnTo>
                  <a:pt x="39725" y="12014"/>
                </a:lnTo>
                <a:lnTo>
                  <a:pt x="39611" y="11595"/>
                </a:lnTo>
                <a:lnTo>
                  <a:pt x="39319" y="11125"/>
                </a:lnTo>
                <a:lnTo>
                  <a:pt x="37655" y="8763"/>
                </a:lnTo>
                <a:lnTo>
                  <a:pt x="35877" y="6388"/>
                </a:lnTo>
                <a:lnTo>
                  <a:pt x="35648" y="6096"/>
                </a:lnTo>
                <a:lnTo>
                  <a:pt x="35293" y="5854"/>
                </a:lnTo>
                <a:lnTo>
                  <a:pt x="32918" y="4076"/>
                </a:lnTo>
                <a:lnTo>
                  <a:pt x="30492" y="2362"/>
                </a:lnTo>
                <a:lnTo>
                  <a:pt x="30073" y="2070"/>
                </a:lnTo>
                <a:lnTo>
                  <a:pt x="29603" y="1892"/>
                </a:lnTo>
                <a:lnTo>
                  <a:pt x="26885" y="1003"/>
                </a:lnTo>
                <a:lnTo>
                  <a:pt x="24155" y="165"/>
                </a:lnTo>
                <a:lnTo>
                  <a:pt x="23380" y="0"/>
                </a:lnTo>
                <a:lnTo>
                  <a:pt x="22440" y="0"/>
                </a:lnTo>
                <a:lnTo>
                  <a:pt x="19773" y="0"/>
                </a:lnTo>
                <a:lnTo>
                  <a:pt x="16992" y="292"/>
                </a:lnTo>
                <a:lnTo>
                  <a:pt x="16281" y="342"/>
                </a:lnTo>
                <a:lnTo>
                  <a:pt x="15506" y="584"/>
                </a:lnTo>
                <a:lnTo>
                  <a:pt x="12725" y="1714"/>
                </a:lnTo>
                <a:lnTo>
                  <a:pt x="12433" y="1473"/>
                </a:lnTo>
                <a:lnTo>
                  <a:pt x="10007" y="3009"/>
                </a:lnTo>
                <a:lnTo>
                  <a:pt x="7569" y="4559"/>
                </a:lnTo>
                <a:lnTo>
                  <a:pt x="7518" y="4914"/>
                </a:lnTo>
                <a:lnTo>
                  <a:pt x="5321" y="6985"/>
                </a:lnTo>
                <a:lnTo>
                  <a:pt x="4432" y="7874"/>
                </a:lnTo>
                <a:lnTo>
                  <a:pt x="3784" y="9055"/>
                </a:lnTo>
                <a:lnTo>
                  <a:pt x="2311" y="11544"/>
                </a:lnTo>
                <a:lnTo>
                  <a:pt x="1181" y="14325"/>
                </a:lnTo>
                <a:lnTo>
                  <a:pt x="939" y="14859"/>
                </a:lnTo>
                <a:lnTo>
                  <a:pt x="825" y="15506"/>
                </a:lnTo>
                <a:lnTo>
                  <a:pt x="355" y="18351"/>
                </a:lnTo>
                <a:lnTo>
                  <a:pt x="50" y="21196"/>
                </a:lnTo>
                <a:lnTo>
                  <a:pt x="0" y="21907"/>
                </a:lnTo>
                <a:lnTo>
                  <a:pt x="114" y="22733"/>
                </a:lnTo>
                <a:lnTo>
                  <a:pt x="647" y="25514"/>
                </a:lnTo>
                <a:lnTo>
                  <a:pt x="1295" y="28359"/>
                </a:lnTo>
                <a:lnTo>
                  <a:pt x="1409" y="28892"/>
                </a:lnTo>
                <a:lnTo>
                  <a:pt x="1714" y="29362"/>
                </a:lnTo>
                <a:lnTo>
                  <a:pt x="3073" y="31915"/>
                </a:lnTo>
                <a:lnTo>
                  <a:pt x="4610" y="34404"/>
                </a:lnTo>
                <a:lnTo>
                  <a:pt x="4851" y="34759"/>
                </a:lnTo>
                <a:lnTo>
                  <a:pt x="5143" y="35052"/>
                </a:lnTo>
                <a:lnTo>
                  <a:pt x="7277" y="37058"/>
                </a:lnTo>
                <a:lnTo>
                  <a:pt x="9524" y="39014"/>
                </a:lnTo>
                <a:lnTo>
                  <a:pt x="9880" y="39306"/>
                </a:lnTo>
                <a:lnTo>
                  <a:pt x="10299" y="39497"/>
                </a:lnTo>
                <a:lnTo>
                  <a:pt x="12903" y="40741"/>
                </a:lnTo>
                <a:lnTo>
                  <a:pt x="15633" y="41808"/>
                </a:lnTo>
                <a:lnTo>
                  <a:pt x="16281" y="42100"/>
                </a:lnTo>
                <a:lnTo>
                  <a:pt x="17056" y="42164"/>
                </a:lnTo>
                <a:lnTo>
                  <a:pt x="19773" y="42456"/>
                </a:lnTo>
                <a:lnTo>
                  <a:pt x="22555" y="42506"/>
                </a:lnTo>
                <a:lnTo>
                  <a:pt x="23380" y="42570"/>
                </a:lnTo>
                <a:lnTo>
                  <a:pt x="24269" y="42341"/>
                </a:lnTo>
                <a:lnTo>
                  <a:pt x="26936" y="41681"/>
                </a:lnTo>
                <a:lnTo>
                  <a:pt x="29540" y="40792"/>
                </a:lnTo>
                <a:lnTo>
                  <a:pt x="29895" y="40678"/>
                </a:lnTo>
                <a:lnTo>
                  <a:pt x="30251" y="40436"/>
                </a:lnTo>
                <a:lnTo>
                  <a:pt x="30721" y="40144"/>
                </a:lnTo>
                <a:lnTo>
                  <a:pt x="31203" y="3978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7" name="object 1497"/>
          <p:cNvSpPr/>
          <p:nvPr/>
        </p:nvSpPr>
        <p:spPr>
          <a:xfrm>
            <a:off x="2132567" y="2178947"/>
            <a:ext cx="33286" cy="33223"/>
          </a:xfrm>
          <a:custGeom>
            <a:avLst/>
            <a:gdLst/>
            <a:ahLst/>
            <a:cxnLst/>
            <a:rect l="l" t="t" r="r" b="b"/>
            <a:pathLst>
              <a:path w="33286" h="33223">
                <a:moveTo>
                  <a:pt x="19900" y="32867"/>
                </a:moveTo>
                <a:lnTo>
                  <a:pt x="20726" y="32626"/>
                </a:lnTo>
                <a:lnTo>
                  <a:pt x="21564" y="32384"/>
                </a:lnTo>
                <a:lnTo>
                  <a:pt x="23101" y="31800"/>
                </a:lnTo>
                <a:lnTo>
                  <a:pt x="24638" y="31153"/>
                </a:lnTo>
                <a:lnTo>
                  <a:pt x="25527" y="30733"/>
                </a:lnTo>
                <a:lnTo>
                  <a:pt x="26352" y="29908"/>
                </a:lnTo>
                <a:lnTo>
                  <a:pt x="27660" y="28905"/>
                </a:lnTo>
                <a:lnTo>
                  <a:pt x="28905" y="27774"/>
                </a:lnTo>
                <a:lnTo>
                  <a:pt x="29616" y="27063"/>
                </a:lnTo>
                <a:lnTo>
                  <a:pt x="30149" y="26060"/>
                </a:lnTo>
                <a:lnTo>
                  <a:pt x="31038" y="24637"/>
                </a:lnTo>
                <a:lnTo>
                  <a:pt x="31864" y="23152"/>
                </a:lnTo>
                <a:lnTo>
                  <a:pt x="32283" y="22263"/>
                </a:lnTo>
                <a:lnTo>
                  <a:pt x="32461" y="21145"/>
                </a:lnTo>
                <a:lnTo>
                  <a:pt x="32867" y="19481"/>
                </a:lnTo>
                <a:lnTo>
                  <a:pt x="33172" y="17881"/>
                </a:lnTo>
                <a:lnTo>
                  <a:pt x="33286" y="16814"/>
                </a:lnTo>
                <a:lnTo>
                  <a:pt x="33045" y="15697"/>
                </a:lnTo>
                <a:lnTo>
                  <a:pt x="32931" y="14096"/>
                </a:lnTo>
                <a:lnTo>
                  <a:pt x="32994" y="13969"/>
                </a:lnTo>
                <a:lnTo>
                  <a:pt x="32639" y="12433"/>
                </a:lnTo>
                <a:lnTo>
                  <a:pt x="32461" y="11429"/>
                </a:lnTo>
                <a:lnTo>
                  <a:pt x="31864" y="10426"/>
                </a:lnTo>
                <a:lnTo>
                  <a:pt x="31216" y="8889"/>
                </a:lnTo>
                <a:lnTo>
                  <a:pt x="30441" y="7404"/>
                </a:lnTo>
                <a:lnTo>
                  <a:pt x="29908" y="6578"/>
                </a:lnTo>
                <a:lnTo>
                  <a:pt x="29019" y="5803"/>
                </a:lnTo>
                <a:lnTo>
                  <a:pt x="27901" y="4559"/>
                </a:lnTo>
                <a:lnTo>
                  <a:pt x="26657" y="3428"/>
                </a:lnTo>
                <a:lnTo>
                  <a:pt x="25882" y="2781"/>
                </a:lnTo>
                <a:lnTo>
                  <a:pt x="24879" y="2374"/>
                </a:lnTo>
                <a:lnTo>
                  <a:pt x="23393" y="1536"/>
                </a:lnTo>
                <a:lnTo>
                  <a:pt x="21856" y="888"/>
                </a:lnTo>
                <a:lnTo>
                  <a:pt x="20904" y="533"/>
                </a:lnTo>
                <a:lnTo>
                  <a:pt x="19786" y="419"/>
                </a:lnTo>
                <a:lnTo>
                  <a:pt x="18122" y="177"/>
                </a:lnTo>
                <a:lnTo>
                  <a:pt x="16471" y="63"/>
                </a:lnTo>
                <a:lnTo>
                  <a:pt x="15455" y="0"/>
                </a:lnTo>
                <a:lnTo>
                  <a:pt x="14338" y="292"/>
                </a:lnTo>
                <a:lnTo>
                  <a:pt x="12674" y="596"/>
                </a:lnTo>
                <a:lnTo>
                  <a:pt x="12623" y="469"/>
                </a:lnTo>
                <a:lnTo>
                  <a:pt x="11074" y="1003"/>
                </a:lnTo>
                <a:lnTo>
                  <a:pt x="10071" y="1308"/>
                </a:lnTo>
                <a:lnTo>
                  <a:pt x="9131" y="1892"/>
                </a:lnTo>
                <a:lnTo>
                  <a:pt x="7708" y="2717"/>
                </a:lnTo>
                <a:lnTo>
                  <a:pt x="7581" y="2666"/>
                </a:lnTo>
                <a:lnTo>
                  <a:pt x="6286" y="3606"/>
                </a:lnTo>
                <a:lnTo>
                  <a:pt x="5448" y="4203"/>
                </a:lnTo>
                <a:lnTo>
                  <a:pt x="4737" y="5156"/>
                </a:lnTo>
                <a:lnTo>
                  <a:pt x="3683" y="6337"/>
                </a:lnTo>
                <a:lnTo>
                  <a:pt x="2616" y="7696"/>
                </a:lnTo>
                <a:lnTo>
                  <a:pt x="2019" y="8534"/>
                </a:lnTo>
                <a:lnTo>
                  <a:pt x="1663" y="9588"/>
                </a:lnTo>
                <a:lnTo>
                  <a:pt x="1016" y="11137"/>
                </a:lnTo>
                <a:lnTo>
                  <a:pt x="482" y="12738"/>
                </a:lnTo>
                <a:lnTo>
                  <a:pt x="177" y="13677"/>
                </a:lnTo>
                <a:lnTo>
                  <a:pt x="177" y="14808"/>
                </a:lnTo>
                <a:lnTo>
                  <a:pt x="63" y="16459"/>
                </a:lnTo>
                <a:lnTo>
                  <a:pt x="63" y="18186"/>
                </a:lnTo>
                <a:lnTo>
                  <a:pt x="127" y="19189"/>
                </a:lnTo>
                <a:lnTo>
                  <a:pt x="482" y="20256"/>
                </a:lnTo>
                <a:lnTo>
                  <a:pt x="889" y="21856"/>
                </a:lnTo>
                <a:lnTo>
                  <a:pt x="1485" y="23444"/>
                </a:lnTo>
                <a:lnTo>
                  <a:pt x="1841" y="24396"/>
                </a:lnTo>
                <a:lnTo>
                  <a:pt x="2552" y="25285"/>
                </a:lnTo>
                <a:lnTo>
                  <a:pt x="3441" y="26644"/>
                </a:lnTo>
                <a:lnTo>
                  <a:pt x="3441" y="26771"/>
                </a:lnTo>
                <a:lnTo>
                  <a:pt x="4508" y="28016"/>
                </a:lnTo>
                <a:lnTo>
                  <a:pt x="5156" y="28778"/>
                </a:lnTo>
                <a:lnTo>
                  <a:pt x="6108" y="29375"/>
                </a:lnTo>
                <a:lnTo>
                  <a:pt x="7404" y="30378"/>
                </a:lnTo>
                <a:lnTo>
                  <a:pt x="8826" y="31330"/>
                </a:lnTo>
                <a:lnTo>
                  <a:pt x="9715" y="31800"/>
                </a:lnTo>
                <a:lnTo>
                  <a:pt x="10845" y="32092"/>
                </a:lnTo>
                <a:lnTo>
                  <a:pt x="12382" y="32626"/>
                </a:lnTo>
                <a:lnTo>
                  <a:pt x="12446" y="32753"/>
                </a:lnTo>
                <a:lnTo>
                  <a:pt x="14033" y="33045"/>
                </a:lnTo>
                <a:lnTo>
                  <a:pt x="14986" y="33223"/>
                </a:lnTo>
                <a:lnTo>
                  <a:pt x="16167" y="33159"/>
                </a:lnTo>
                <a:lnTo>
                  <a:pt x="17830" y="33108"/>
                </a:lnTo>
                <a:lnTo>
                  <a:pt x="19494" y="32981"/>
                </a:lnTo>
                <a:lnTo>
                  <a:pt x="19659" y="32981"/>
                </a:lnTo>
                <a:lnTo>
                  <a:pt x="19900" y="3286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8" name="object 1498"/>
          <p:cNvSpPr/>
          <p:nvPr/>
        </p:nvSpPr>
        <p:spPr>
          <a:xfrm>
            <a:off x="2028525" y="2233785"/>
            <a:ext cx="51523" cy="16700"/>
          </a:xfrm>
          <a:custGeom>
            <a:avLst/>
            <a:gdLst/>
            <a:ahLst/>
            <a:cxnLst/>
            <a:rect l="l" t="t" r="r" b="b"/>
            <a:pathLst>
              <a:path w="51523" h="16700">
                <a:moveTo>
                  <a:pt x="0" y="0"/>
                </a:moveTo>
                <a:lnTo>
                  <a:pt x="6045" y="7340"/>
                </a:lnTo>
                <a:lnTo>
                  <a:pt x="17640" y="14211"/>
                </a:lnTo>
                <a:lnTo>
                  <a:pt x="30848" y="16700"/>
                </a:lnTo>
                <a:lnTo>
                  <a:pt x="44119" y="14630"/>
                </a:lnTo>
                <a:lnTo>
                  <a:pt x="51523" y="1059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9" name="object 1499"/>
          <p:cNvSpPr/>
          <p:nvPr/>
        </p:nvSpPr>
        <p:spPr>
          <a:xfrm>
            <a:off x="2064763" y="2215130"/>
            <a:ext cx="181330" cy="31978"/>
          </a:xfrm>
          <a:custGeom>
            <a:avLst/>
            <a:gdLst/>
            <a:ahLst/>
            <a:cxnLst/>
            <a:rect l="l" t="t" r="r" b="b"/>
            <a:pathLst>
              <a:path w="181330" h="31978">
                <a:moveTo>
                  <a:pt x="181330" y="0"/>
                </a:moveTo>
                <a:lnTo>
                  <a:pt x="90665" y="15989"/>
                </a:lnTo>
                <a:lnTo>
                  <a:pt x="0" y="3197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0" name="object 1500"/>
          <p:cNvSpPr/>
          <p:nvPr/>
        </p:nvSpPr>
        <p:spPr>
          <a:xfrm>
            <a:off x="2063878" y="2246575"/>
            <a:ext cx="3911" cy="711"/>
          </a:xfrm>
          <a:custGeom>
            <a:avLst/>
            <a:gdLst/>
            <a:ahLst/>
            <a:cxnLst/>
            <a:rect l="l" t="t" r="r" b="b"/>
            <a:pathLst>
              <a:path w="3911" h="711">
                <a:moveTo>
                  <a:pt x="0" y="711"/>
                </a:moveTo>
                <a:lnTo>
                  <a:pt x="2425" y="355"/>
                </a:lnTo>
                <a:lnTo>
                  <a:pt x="3911" y="0"/>
                </a:lnTo>
                <a:lnTo>
                  <a:pt x="2425" y="355"/>
                </a:lnTo>
                <a:lnTo>
                  <a:pt x="3378" y="5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1" name="object 1501"/>
          <p:cNvSpPr/>
          <p:nvPr/>
        </p:nvSpPr>
        <p:spPr>
          <a:xfrm>
            <a:off x="2021415" y="2210515"/>
            <a:ext cx="10071" cy="26822"/>
          </a:xfrm>
          <a:custGeom>
            <a:avLst/>
            <a:gdLst/>
            <a:ahLst/>
            <a:cxnLst/>
            <a:rect l="l" t="t" r="r" b="b"/>
            <a:pathLst>
              <a:path w="10071" h="26822">
                <a:moveTo>
                  <a:pt x="10071" y="26822"/>
                </a:moveTo>
                <a:lnTo>
                  <a:pt x="4559" y="20243"/>
                </a:lnTo>
                <a:lnTo>
                  <a:pt x="0" y="7569"/>
                </a:lnTo>
                <a:lnTo>
                  <a:pt x="0" y="0"/>
                </a:lnTo>
                <a:lnTo>
                  <a:pt x="0" y="58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2" name="object 1502"/>
          <p:cNvSpPr/>
          <p:nvPr/>
        </p:nvSpPr>
        <p:spPr>
          <a:xfrm>
            <a:off x="2226368" y="2140630"/>
            <a:ext cx="50584" cy="78282"/>
          </a:xfrm>
          <a:custGeom>
            <a:avLst/>
            <a:gdLst/>
            <a:ahLst/>
            <a:cxnLst/>
            <a:rect l="l" t="t" r="r" b="b"/>
            <a:pathLst>
              <a:path w="50584" h="78282">
                <a:moveTo>
                  <a:pt x="419" y="1955"/>
                </a:moveTo>
                <a:lnTo>
                  <a:pt x="0" y="2019"/>
                </a:lnTo>
                <a:lnTo>
                  <a:pt x="12611" y="0"/>
                </a:lnTo>
                <a:lnTo>
                  <a:pt x="25819" y="2552"/>
                </a:lnTo>
                <a:lnTo>
                  <a:pt x="37376" y="9423"/>
                </a:lnTo>
                <a:lnTo>
                  <a:pt x="45961" y="19786"/>
                </a:lnTo>
                <a:lnTo>
                  <a:pt x="50520" y="32448"/>
                </a:lnTo>
                <a:lnTo>
                  <a:pt x="50584" y="45897"/>
                </a:lnTo>
                <a:lnTo>
                  <a:pt x="46075" y="58572"/>
                </a:lnTo>
                <a:lnTo>
                  <a:pt x="37490" y="68935"/>
                </a:lnTo>
                <a:lnTo>
                  <a:pt x="25946" y="75857"/>
                </a:lnTo>
                <a:lnTo>
                  <a:pt x="13449" y="78282"/>
                </a:lnTo>
                <a:lnTo>
                  <a:pt x="20078" y="7698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3" name="object 1503"/>
          <p:cNvSpPr/>
          <p:nvPr/>
        </p:nvSpPr>
        <p:spPr>
          <a:xfrm>
            <a:off x="2230815" y="2217794"/>
            <a:ext cx="9004" cy="1308"/>
          </a:xfrm>
          <a:custGeom>
            <a:avLst/>
            <a:gdLst/>
            <a:ahLst/>
            <a:cxnLst/>
            <a:rect l="l" t="t" r="r" b="b"/>
            <a:pathLst>
              <a:path w="9004" h="1308">
                <a:moveTo>
                  <a:pt x="0" y="0"/>
                </a:moveTo>
                <a:lnTo>
                  <a:pt x="8293" y="1308"/>
                </a:lnTo>
                <a:lnTo>
                  <a:pt x="9004" y="113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4" name="object 1504"/>
          <p:cNvSpPr/>
          <p:nvPr/>
        </p:nvSpPr>
        <p:spPr>
          <a:xfrm>
            <a:off x="2025031" y="2220461"/>
            <a:ext cx="0" cy="63"/>
          </a:xfrm>
          <a:custGeom>
            <a:avLst/>
            <a:gdLst/>
            <a:ahLst/>
            <a:cxnLst/>
            <a:rect l="l" t="t" r="r" b="b"/>
            <a:pathLst>
              <a:path h="63">
                <a:moveTo>
                  <a:pt x="0" y="0"/>
                </a:moveTo>
                <a:lnTo>
                  <a:pt x="0" y="6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5" name="object 1505"/>
          <p:cNvSpPr/>
          <p:nvPr/>
        </p:nvSpPr>
        <p:spPr>
          <a:xfrm>
            <a:off x="2243074" y="2215548"/>
            <a:ext cx="1536" cy="114"/>
          </a:xfrm>
          <a:custGeom>
            <a:avLst/>
            <a:gdLst/>
            <a:ahLst/>
            <a:cxnLst/>
            <a:rect l="l" t="t" r="r" b="b"/>
            <a:pathLst>
              <a:path w="1536" h="114">
                <a:moveTo>
                  <a:pt x="0" y="114"/>
                </a:moveTo>
                <a:lnTo>
                  <a:pt x="1536" y="0"/>
                </a:lnTo>
                <a:lnTo>
                  <a:pt x="533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6" name="object 1506"/>
          <p:cNvSpPr/>
          <p:nvPr/>
        </p:nvSpPr>
        <p:spPr>
          <a:xfrm>
            <a:off x="2244617" y="2215248"/>
            <a:ext cx="1181" cy="292"/>
          </a:xfrm>
          <a:custGeom>
            <a:avLst/>
            <a:gdLst/>
            <a:ahLst/>
            <a:cxnLst/>
            <a:rect l="l" t="t" r="r" b="b"/>
            <a:pathLst>
              <a:path w="1181" h="292">
                <a:moveTo>
                  <a:pt x="1181" y="0"/>
                </a:moveTo>
                <a:lnTo>
                  <a:pt x="0" y="29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7" name="object 1507"/>
          <p:cNvSpPr/>
          <p:nvPr/>
        </p:nvSpPr>
        <p:spPr>
          <a:xfrm>
            <a:off x="2021422" y="2182500"/>
            <a:ext cx="12255" cy="28016"/>
          </a:xfrm>
          <a:custGeom>
            <a:avLst/>
            <a:gdLst/>
            <a:ahLst/>
            <a:cxnLst/>
            <a:rect l="l" t="t" r="r" b="b"/>
            <a:pathLst>
              <a:path w="12255" h="28016">
                <a:moveTo>
                  <a:pt x="12255" y="0"/>
                </a:moveTo>
                <a:lnTo>
                  <a:pt x="4495" y="9474"/>
                </a:lnTo>
                <a:lnTo>
                  <a:pt x="0" y="22148"/>
                </a:lnTo>
                <a:lnTo>
                  <a:pt x="0" y="2801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8" name="object 1508"/>
          <p:cNvSpPr/>
          <p:nvPr/>
        </p:nvSpPr>
        <p:spPr>
          <a:xfrm>
            <a:off x="2032788" y="2172073"/>
            <a:ext cx="34696" cy="11493"/>
          </a:xfrm>
          <a:custGeom>
            <a:avLst/>
            <a:gdLst/>
            <a:ahLst/>
            <a:cxnLst/>
            <a:rect l="l" t="t" r="r" b="b"/>
            <a:pathLst>
              <a:path w="34696" h="11493">
                <a:moveTo>
                  <a:pt x="0" y="11493"/>
                </a:moveTo>
                <a:lnTo>
                  <a:pt x="1651" y="9537"/>
                </a:lnTo>
                <a:lnTo>
                  <a:pt x="13208" y="2616"/>
                </a:lnTo>
                <a:lnTo>
                  <a:pt x="26416" y="0"/>
                </a:lnTo>
                <a:lnTo>
                  <a:pt x="34696" y="130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9" name="object 1509"/>
          <p:cNvSpPr/>
          <p:nvPr/>
        </p:nvSpPr>
        <p:spPr>
          <a:xfrm>
            <a:off x="2053747" y="2175568"/>
            <a:ext cx="1016" cy="63"/>
          </a:xfrm>
          <a:custGeom>
            <a:avLst/>
            <a:gdLst/>
            <a:ahLst/>
            <a:cxnLst/>
            <a:rect l="l" t="t" r="r" b="b"/>
            <a:pathLst>
              <a:path w="1016" h="63">
                <a:moveTo>
                  <a:pt x="774" y="63"/>
                </a:moveTo>
                <a:lnTo>
                  <a:pt x="0" y="63"/>
                </a:lnTo>
                <a:lnTo>
                  <a:pt x="1016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0" name="object 1510"/>
          <p:cNvSpPr/>
          <p:nvPr/>
        </p:nvSpPr>
        <p:spPr>
          <a:xfrm>
            <a:off x="2050850" y="2175623"/>
            <a:ext cx="2895" cy="660"/>
          </a:xfrm>
          <a:custGeom>
            <a:avLst/>
            <a:gdLst/>
            <a:ahLst/>
            <a:cxnLst/>
            <a:rect l="l" t="t" r="r" b="b"/>
            <a:pathLst>
              <a:path w="2895" h="660">
                <a:moveTo>
                  <a:pt x="0" y="660"/>
                </a:moveTo>
                <a:lnTo>
                  <a:pt x="2895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1" name="object 1511"/>
          <p:cNvSpPr/>
          <p:nvPr/>
        </p:nvSpPr>
        <p:spPr>
          <a:xfrm>
            <a:off x="2044994" y="2174566"/>
            <a:ext cx="1473" cy="711"/>
          </a:xfrm>
          <a:custGeom>
            <a:avLst/>
            <a:gdLst/>
            <a:ahLst/>
            <a:cxnLst/>
            <a:rect l="l" t="t" r="r" b="b"/>
            <a:pathLst>
              <a:path w="1473" h="711">
                <a:moveTo>
                  <a:pt x="1473" y="0"/>
                </a:moveTo>
                <a:lnTo>
                  <a:pt x="1003" y="114"/>
                </a:lnTo>
                <a:lnTo>
                  <a:pt x="0" y="71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2" name="object 1512"/>
          <p:cNvSpPr/>
          <p:nvPr/>
        </p:nvSpPr>
        <p:spPr>
          <a:xfrm>
            <a:off x="2231290" y="2143831"/>
            <a:ext cx="3670" cy="647"/>
          </a:xfrm>
          <a:custGeom>
            <a:avLst/>
            <a:gdLst/>
            <a:ahLst/>
            <a:cxnLst/>
            <a:rect l="l" t="t" r="r" b="b"/>
            <a:pathLst>
              <a:path w="3670" h="647">
                <a:moveTo>
                  <a:pt x="3670" y="0"/>
                </a:moveTo>
                <a:lnTo>
                  <a:pt x="711" y="419"/>
                </a:lnTo>
                <a:lnTo>
                  <a:pt x="0" y="64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3" name="object 1513"/>
          <p:cNvSpPr/>
          <p:nvPr/>
        </p:nvSpPr>
        <p:spPr>
          <a:xfrm>
            <a:off x="2231052" y="2144250"/>
            <a:ext cx="952" cy="292"/>
          </a:xfrm>
          <a:custGeom>
            <a:avLst/>
            <a:gdLst/>
            <a:ahLst/>
            <a:cxnLst/>
            <a:rect l="l" t="t" r="r" b="b"/>
            <a:pathLst>
              <a:path w="952" h="292">
                <a:moveTo>
                  <a:pt x="0" y="292"/>
                </a:moveTo>
                <a:lnTo>
                  <a:pt x="952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4" name="object 1514"/>
          <p:cNvSpPr/>
          <p:nvPr/>
        </p:nvSpPr>
        <p:spPr>
          <a:xfrm>
            <a:off x="2218322" y="2142646"/>
            <a:ext cx="8051" cy="4089"/>
          </a:xfrm>
          <a:custGeom>
            <a:avLst/>
            <a:gdLst/>
            <a:ahLst/>
            <a:cxnLst/>
            <a:rect l="l" t="t" r="r" b="b"/>
            <a:pathLst>
              <a:path w="8051" h="4089">
                <a:moveTo>
                  <a:pt x="8051" y="0"/>
                </a:moveTo>
                <a:lnTo>
                  <a:pt x="7340" y="114"/>
                </a:lnTo>
                <a:lnTo>
                  <a:pt x="0" y="408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5" name="object 1515"/>
          <p:cNvSpPr/>
          <p:nvPr/>
        </p:nvSpPr>
        <p:spPr>
          <a:xfrm>
            <a:off x="779400" y="2641396"/>
            <a:ext cx="1095603" cy="52603"/>
          </a:xfrm>
          <a:custGeom>
            <a:avLst/>
            <a:gdLst/>
            <a:ahLst/>
            <a:cxnLst/>
            <a:rect l="l" t="t" r="r" b="b"/>
            <a:pathLst>
              <a:path w="1095603" h="52603">
                <a:moveTo>
                  <a:pt x="0" y="0"/>
                </a:moveTo>
                <a:lnTo>
                  <a:pt x="1095603" y="52603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6" name="object 1516"/>
          <p:cNvSpPr/>
          <p:nvPr/>
        </p:nvSpPr>
        <p:spPr>
          <a:xfrm>
            <a:off x="779400" y="1713800"/>
            <a:ext cx="918413" cy="514350"/>
          </a:xfrm>
          <a:custGeom>
            <a:avLst/>
            <a:gdLst/>
            <a:ahLst/>
            <a:cxnLst/>
            <a:rect l="l" t="t" r="r" b="b"/>
            <a:pathLst>
              <a:path w="918413" h="514350">
                <a:moveTo>
                  <a:pt x="0" y="0"/>
                </a:moveTo>
                <a:lnTo>
                  <a:pt x="918413" y="51435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0" name="object 570"/>
          <p:cNvSpPr/>
          <p:nvPr/>
        </p:nvSpPr>
        <p:spPr>
          <a:xfrm>
            <a:off x="457200" y="3162363"/>
            <a:ext cx="3358794" cy="1475295"/>
          </a:xfrm>
          <a:custGeom>
            <a:avLst/>
            <a:gdLst/>
            <a:ahLst/>
            <a:cxnLst/>
            <a:rect l="l" t="t" r="r" b="b"/>
            <a:pathLst>
              <a:path w="3358794" h="1475295">
                <a:moveTo>
                  <a:pt x="0" y="1475295"/>
                </a:moveTo>
                <a:lnTo>
                  <a:pt x="3358794" y="1475295"/>
                </a:lnTo>
                <a:lnTo>
                  <a:pt x="3358794" y="0"/>
                </a:lnTo>
                <a:lnTo>
                  <a:pt x="0" y="0"/>
                </a:lnTo>
                <a:lnTo>
                  <a:pt x="0" y="1475295"/>
                </a:lnTo>
                <a:close/>
              </a:path>
            </a:pathLst>
          </a:custGeom>
          <a:ln w="12699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1" name="object 571"/>
          <p:cNvSpPr/>
          <p:nvPr/>
        </p:nvSpPr>
        <p:spPr>
          <a:xfrm>
            <a:off x="1800000" y="3426353"/>
            <a:ext cx="321779" cy="0"/>
          </a:xfrm>
          <a:custGeom>
            <a:avLst/>
            <a:gdLst/>
            <a:ahLst/>
            <a:cxnLst/>
            <a:rect l="l" t="t" r="r" b="b"/>
            <a:pathLst>
              <a:path w="321779">
                <a:moveTo>
                  <a:pt x="0" y="0"/>
                </a:moveTo>
                <a:lnTo>
                  <a:pt x="321779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2" name="object 572"/>
          <p:cNvSpPr/>
          <p:nvPr/>
        </p:nvSpPr>
        <p:spPr>
          <a:xfrm>
            <a:off x="1806350" y="3432707"/>
            <a:ext cx="0" cy="199847"/>
          </a:xfrm>
          <a:custGeom>
            <a:avLst/>
            <a:gdLst/>
            <a:ahLst/>
            <a:cxnLst/>
            <a:rect l="l" t="t" r="r" b="b"/>
            <a:pathLst>
              <a:path h="199847">
                <a:moveTo>
                  <a:pt x="0" y="199847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3" name="object 573"/>
          <p:cNvSpPr/>
          <p:nvPr/>
        </p:nvSpPr>
        <p:spPr>
          <a:xfrm>
            <a:off x="2121775" y="3426353"/>
            <a:ext cx="315429" cy="0"/>
          </a:xfrm>
          <a:custGeom>
            <a:avLst/>
            <a:gdLst/>
            <a:ahLst/>
            <a:cxnLst/>
            <a:rect l="l" t="t" r="r" b="b"/>
            <a:pathLst>
              <a:path w="315429">
                <a:moveTo>
                  <a:pt x="0" y="0"/>
                </a:moveTo>
                <a:lnTo>
                  <a:pt x="315429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4" name="object 574"/>
          <p:cNvSpPr/>
          <p:nvPr/>
        </p:nvSpPr>
        <p:spPr>
          <a:xfrm>
            <a:off x="2121775" y="3432707"/>
            <a:ext cx="0" cy="199847"/>
          </a:xfrm>
          <a:custGeom>
            <a:avLst/>
            <a:gdLst/>
            <a:ahLst/>
            <a:cxnLst/>
            <a:rect l="l" t="t" r="r" b="b"/>
            <a:pathLst>
              <a:path h="199847">
                <a:moveTo>
                  <a:pt x="0" y="199847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5" name="object 575"/>
          <p:cNvSpPr/>
          <p:nvPr/>
        </p:nvSpPr>
        <p:spPr>
          <a:xfrm>
            <a:off x="2437199" y="3426353"/>
            <a:ext cx="1246797" cy="0"/>
          </a:xfrm>
          <a:custGeom>
            <a:avLst/>
            <a:gdLst/>
            <a:ahLst/>
            <a:cxnLst/>
            <a:rect l="l" t="t" r="r" b="b"/>
            <a:pathLst>
              <a:path w="1246797">
                <a:moveTo>
                  <a:pt x="0" y="0"/>
                </a:moveTo>
                <a:lnTo>
                  <a:pt x="1246797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6" name="object 576"/>
          <p:cNvSpPr/>
          <p:nvPr/>
        </p:nvSpPr>
        <p:spPr>
          <a:xfrm>
            <a:off x="2437199" y="3432707"/>
            <a:ext cx="0" cy="199847"/>
          </a:xfrm>
          <a:custGeom>
            <a:avLst/>
            <a:gdLst/>
            <a:ahLst/>
            <a:cxnLst/>
            <a:rect l="l" t="t" r="r" b="b"/>
            <a:pathLst>
              <a:path h="199847">
                <a:moveTo>
                  <a:pt x="0" y="199847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7" name="object 577"/>
          <p:cNvSpPr/>
          <p:nvPr/>
        </p:nvSpPr>
        <p:spPr>
          <a:xfrm>
            <a:off x="3677649" y="3432707"/>
            <a:ext cx="0" cy="199847"/>
          </a:xfrm>
          <a:custGeom>
            <a:avLst/>
            <a:gdLst/>
            <a:ahLst/>
            <a:cxnLst/>
            <a:rect l="l" t="t" r="r" b="b"/>
            <a:pathLst>
              <a:path h="199847">
                <a:moveTo>
                  <a:pt x="0" y="199847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8" name="object 578"/>
          <p:cNvSpPr/>
          <p:nvPr/>
        </p:nvSpPr>
        <p:spPr>
          <a:xfrm>
            <a:off x="1800000" y="3638904"/>
            <a:ext cx="321779" cy="0"/>
          </a:xfrm>
          <a:custGeom>
            <a:avLst/>
            <a:gdLst/>
            <a:ahLst/>
            <a:cxnLst/>
            <a:rect l="l" t="t" r="r" b="b"/>
            <a:pathLst>
              <a:path w="321779">
                <a:moveTo>
                  <a:pt x="0" y="0"/>
                </a:moveTo>
                <a:lnTo>
                  <a:pt x="321779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9" name="object 579"/>
          <p:cNvSpPr/>
          <p:nvPr/>
        </p:nvSpPr>
        <p:spPr>
          <a:xfrm>
            <a:off x="1806350" y="3645258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0" name="object 580"/>
          <p:cNvSpPr/>
          <p:nvPr/>
        </p:nvSpPr>
        <p:spPr>
          <a:xfrm>
            <a:off x="2121775" y="3638904"/>
            <a:ext cx="315429" cy="0"/>
          </a:xfrm>
          <a:custGeom>
            <a:avLst/>
            <a:gdLst/>
            <a:ahLst/>
            <a:cxnLst/>
            <a:rect l="l" t="t" r="r" b="b"/>
            <a:pathLst>
              <a:path w="315429">
                <a:moveTo>
                  <a:pt x="0" y="0"/>
                </a:moveTo>
                <a:lnTo>
                  <a:pt x="315429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1" name="object 581"/>
          <p:cNvSpPr/>
          <p:nvPr/>
        </p:nvSpPr>
        <p:spPr>
          <a:xfrm>
            <a:off x="2121775" y="3645258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2" name="object 582"/>
          <p:cNvSpPr/>
          <p:nvPr/>
        </p:nvSpPr>
        <p:spPr>
          <a:xfrm>
            <a:off x="2437199" y="3638904"/>
            <a:ext cx="1246797" cy="0"/>
          </a:xfrm>
          <a:custGeom>
            <a:avLst/>
            <a:gdLst/>
            <a:ahLst/>
            <a:cxnLst/>
            <a:rect l="l" t="t" r="r" b="b"/>
            <a:pathLst>
              <a:path w="1246797">
                <a:moveTo>
                  <a:pt x="0" y="0"/>
                </a:moveTo>
                <a:lnTo>
                  <a:pt x="1246797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3" name="object 583"/>
          <p:cNvSpPr/>
          <p:nvPr/>
        </p:nvSpPr>
        <p:spPr>
          <a:xfrm>
            <a:off x="2437199" y="3645258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4" name="object 584"/>
          <p:cNvSpPr/>
          <p:nvPr/>
        </p:nvSpPr>
        <p:spPr>
          <a:xfrm>
            <a:off x="3677649" y="3645258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5" name="object 585"/>
          <p:cNvSpPr/>
          <p:nvPr/>
        </p:nvSpPr>
        <p:spPr>
          <a:xfrm>
            <a:off x="1800000" y="3842209"/>
            <a:ext cx="321779" cy="0"/>
          </a:xfrm>
          <a:custGeom>
            <a:avLst/>
            <a:gdLst/>
            <a:ahLst/>
            <a:cxnLst/>
            <a:rect l="l" t="t" r="r" b="b"/>
            <a:pathLst>
              <a:path w="321779">
                <a:moveTo>
                  <a:pt x="0" y="0"/>
                </a:moveTo>
                <a:lnTo>
                  <a:pt x="321779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6" name="object 586"/>
          <p:cNvSpPr/>
          <p:nvPr/>
        </p:nvSpPr>
        <p:spPr>
          <a:xfrm>
            <a:off x="1806350" y="3848563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7" name="object 587"/>
          <p:cNvSpPr/>
          <p:nvPr/>
        </p:nvSpPr>
        <p:spPr>
          <a:xfrm>
            <a:off x="2121775" y="3842209"/>
            <a:ext cx="315429" cy="0"/>
          </a:xfrm>
          <a:custGeom>
            <a:avLst/>
            <a:gdLst/>
            <a:ahLst/>
            <a:cxnLst/>
            <a:rect l="l" t="t" r="r" b="b"/>
            <a:pathLst>
              <a:path w="315429">
                <a:moveTo>
                  <a:pt x="0" y="0"/>
                </a:moveTo>
                <a:lnTo>
                  <a:pt x="315429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8" name="object 588"/>
          <p:cNvSpPr/>
          <p:nvPr/>
        </p:nvSpPr>
        <p:spPr>
          <a:xfrm>
            <a:off x="2121775" y="3848563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9" name="object 589"/>
          <p:cNvSpPr/>
          <p:nvPr/>
        </p:nvSpPr>
        <p:spPr>
          <a:xfrm>
            <a:off x="2437199" y="3842209"/>
            <a:ext cx="1246797" cy="0"/>
          </a:xfrm>
          <a:custGeom>
            <a:avLst/>
            <a:gdLst/>
            <a:ahLst/>
            <a:cxnLst/>
            <a:rect l="l" t="t" r="r" b="b"/>
            <a:pathLst>
              <a:path w="1246797">
                <a:moveTo>
                  <a:pt x="0" y="0"/>
                </a:moveTo>
                <a:lnTo>
                  <a:pt x="1246797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0" name="object 590"/>
          <p:cNvSpPr/>
          <p:nvPr/>
        </p:nvSpPr>
        <p:spPr>
          <a:xfrm>
            <a:off x="2437199" y="3848563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1" name="object 591"/>
          <p:cNvSpPr/>
          <p:nvPr/>
        </p:nvSpPr>
        <p:spPr>
          <a:xfrm>
            <a:off x="3677649" y="3848563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2" name="object 592"/>
          <p:cNvSpPr/>
          <p:nvPr/>
        </p:nvSpPr>
        <p:spPr>
          <a:xfrm>
            <a:off x="1800000" y="4045515"/>
            <a:ext cx="321779" cy="0"/>
          </a:xfrm>
          <a:custGeom>
            <a:avLst/>
            <a:gdLst/>
            <a:ahLst/>
            <a:cxnLst/>
            <a:rect l="l" t="t" r="r" b="b"/>
            <a:pathLst>
              <a:path w="321779">
                <a:moveTo>
                  <a:pt x="0" y="0"/>
                </a:moveTo>
                <a:lnTo>
                  <a:pt x="321779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3" name="object 593"/>
          <p:cNvSpPr/>
          <p:nvPr/>
        </p:nvSpPr>
        <p:spPr>
          <a:xfrm>
            <a:off x="1806350" y="4051868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4" name="object 594"/>
          <p:cNvSpPr/>
          <p:nvPr/>
        </p:nvSpPr>
        <p:spPr>
          <a:xfrm>
            <a:off x="2121775" y="4045515"/>
            <a:ext cx="315429" cy="0"/>
          </a:xfrm>
          <a:custGeom>
            <a:avLst/>
            <a:gdLst/>
            <a:ahLst/>
            <a:cxnLst/>
            <a:rect l="l" t="t" r="r" b="b"/>
            <a:pathLst>
              <a:path w="315429">
                <a:moveTo>
                  <a:pt x="0" y="0"/>
                </a:moveTo>
                <a:lnTo>
                  <a:pt x="315429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5" name="object 595"/>
          <p:cNvSpPr/>
          <p:nvPr/>
        </p:nvSpPr>
        <p:spPr>
          <a:xfrm>
            <a:off x="2121775" y="4051868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6" name="object 596"/>
          <p:cNvSpPr/>
          <p:nvPr/>
        </p:nvSpPr>
        <p:spPr>
          <a:xfrm>
            <a:off x="2437199" y="4045515"/>
            <a:ext cx="1246797" cy="0"/>
          </a:xfrm>
          <a:custGeom>
            <a:avLst/>
            <a:gdLst/>
            <a:ahLst/>
            <a:cxnLst/>
            <a:rect l="l" t="t" r="r" b="b"/>
            <a:pathLst>
              <a:path w="1246797">
                <a:moveTo>
                  <a:pt x="0" y="0"/>
                </a:moveTo>
                <a:lnTo>
                  <a:pt x="1246797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7" name="object 597"/>
          <p:cNvSpPr/>
          <p:nvPr/>
        </p:nvSpPr>
        <p:spPr>
          <a:xfrm>
            <a:off x="2437199" y="4051868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8" name="object 598"/>
          <p:cNvSpPr/>
          <p:nvPr/>
        </p:nvSpPr>
        <p:spPr>
          <a:xfrm>
            <a:off x="3677649" y="4051868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9" name="object 599"/>
          <p:cNvSpPr/>
          <p:nvPr/>
        </p:nvSpPr>
        <p:spPr>
          <a:xfrm>
            <a:off x="1800000" y="4248820"/>
            <a:ext cx="321779" cy="0"/>
          </a:xfrm>
          <a:custGeom>
            <a:avLst/>
            <a:gdLst/>
            <a:ahLst/>
            <a:cxnLst/>
            <a:rect l="l" t="t" r="r" b="b"/>
            <a:pathLst>
              <a:path w="321779">
                <a:moveTo>
                  <a:pt x="0" y="0"/>
                </a:moveTo>
                <a:lnTo>
                  <a:pt x="321779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0" name="object 600"/>
          <p:cNvSpPr/>
          <p:nvPr/>
        </p:nvSpPr>
        <p:spPr>
          <a:xfrm>
            <a:off x="1806350" y="4255174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1" name="object 601"/>
          <p:cNvSpPr/>
          <p:nvPr/>
        </p:nvSpPr>
        <p:spPr>
          <a:xfrm>
            <a:off x="2121775" y="4248820"/>
            <a:ext cx="315429" cy="0"/>
          </a:xfrm>
          <a:custGeom>
            <a:avLst/>
            <a:gdLst/>
            <a:ahLst/>
            <a:cxnLst/>
            <a:rect l="l" t="t" r="r" b="b"/>
            <a:pathLst>
              <a:path w="315429">
                <a:moveTo>
                  <a:pt x="0" y="0"/>
                </a:moveTo>
                <a:lnTo>
                  <a:pt x="315429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2" name="object 602"/>
          <p:cNvSpPr/>
          <p:nvPr/>
        </p:nvSpPr>
        <p:spPr>
          <a:xfrm>
            <a:off x="2121775" y="4255174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3" name="object 603"/>
          <p:cNvSpPr/>
          <p:nvPr/>
        </p:nvSpPr>
        <p:spPr>
          <a:xfrm>
            <a:off x="2437199" y="4248820"/>
            <a:ext cx="1246797" cy="0"/>
          </a:xfrm>
          <a:custGeom>
            <a:avLst/>
            <a:gdLst/>
            <a:ahLst/>
            <a:cxnLst/>
            <a:rect l="l" t="t" r="r" b="b"/>
            <a:pathLst>
              <a:path w="1246797">
                <a:moveTo>
                  <a:pt x="0" y="0"/>
                </a:moveTo>
                <a:lnTo>
                  <a:pt x="1246797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4" name="object 604"/>
          <p:cNvSpPr/>
          <p:nvPr/>
        </p:nvSpPr>
        <p:spPr>
          <a:xfrm>
            <a:off x="2437199" y="4255174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5" name="object 605"/>
          <p:cNvSpPr/>
          <p:nvPr/>
        </p:nvSpPr>
        <p:spPr>
          <a:xfrm>
            <a:off x="3677649" y="4255174"/>
            <a:ext cx="0" cy="190601"/>
          </a:xfrm>
          <a:custGeom>
            <a:avLst/>
            <a:gdLst/>
            <a:ahLst/>
            <a:cxnLst/>
            <a:rect l="l" t="t" r="r" b="b"/>
            <a:pathLst>
              <a:path h="190601">
                <a:moveTo>
                  <a:pt x="0" y="190601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6" name="object 606"/>
          <p:cNvSpPr/>
          <p:nvPr/>
        </p:nvSpPr>
        <p:spPr>
          <a:xfrm>
            <a:off x="1800000" y="4452125"/>
            <a:ext cx="321779" cy="0"/>
          </a:xfrm>
          <a:custGeom>
            <a:avLst/>
            <a:gdLst/>
            <a:ahLst/>
            <a:cxnLst/>
            <a:rect l="l" t="t" r="r" b="b"/>
            <a:pathLst>
              <a:path w="321779">
                <a:moveTo>
                  <a:pt x="0" y="0"/>
                </a:moveTo>
                <a:lnTo>
                  <a:pt x="321779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7" name="object 607"/>
          <p:cNvSpPr/>
          <p:nvPr/>
        </p:nvSpPr>
        <p:spPr>
          <a:xfrm>
            <a:off x="2121775" y="4452125"/>
            <a:ext cx="315429" cy="0"/>
          </a:xfrm>
          <a:custGeom>
            <a:avLst/>
            <a:gdLst/>
            <a:ahLst/>
            <a:cxnLst/>
            <a:rect l="l" t="t" r="r" b="b"/>
            <a:pathLst>
              <a:path w="315429">
                <a:moveTo>
                  <a:pt x="0" y="0"/>
                </a:moveTo>
                <a:lnTo>
                  <a:pt x="315429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8" name="object 608"/>
          <p:cNvSpPr/>
          <p:nvPr/>
        </p:nvSpPr>
        <p:spPr>
          <a:xfrm>
            <a:off x="2437199" y="4452125"/>
            <a:ext cx="1246797" cy="0"/>
          </a:xfrm>
          <a:custGeom>
            <a:avLst/>
            <a:gdLst/>
            <a:ahLst/>
            <a:cxnLst/>
            <a:rect l="l" t="t" r="r" b="b"/>
            <a:pathLst>
              <a:path w="1246797">
                <a:moveTo>
                  <a:pt x="0" y="0"/>
                </a:moveTo>
                <a:lnTo>
                  <a:pt x="1246797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9" name="object 609"/>
          <p:cNvSpPr/>
          <p:nvPr/>
        </p:nvSpPr>
        <p:spPr>
          <a:xfrm>
            <a:off x="540081" y="3536348"/>
            <a:ext cx="1134389" cy="875068"/>
          </a:xfrm>
          <a:custGeom>
            <a:avLst/>
            <a:gdLst/>
            <a:ahLst/>
            <a:cxnLst/>
            <a:rect l="l" t="t" r="r" b="b"/>
            <a:pathLst>
              <a:path w="1134389" h="875068">
                <a:moveTo>
                  <a:pt x="139" y="875017"/>
                </a:moveTo>
                <a:lnTo>
                  <a:pt x="573532" y="875068"/>
                </a:lnTo>
                <a:lnTo>
                  <a:pt x="573786" y="612711"/>
                </a:lnTo>
                <a:lnTo>
                  <a:pt x="759244" y="537540"/>
                </a:lnTo>
                <a:lnTo>
                  <a:pt x="761746" y="537502"/>
                </a:lnTo>
                <a:lnTo>
                  <a:pt x="887120" y="596938"/>
                </a:lnTo>
                <a:lnTo>
                  <a:pt x="891997" y="599706"/>
                </a:lnTo>
                <a:lnTo>
                  <a:pt x="892429" y="599833"/>
                </a:lnTo>
                <a:lnTo>
                  <a:pt x="1059091" y="737298"/>
                </a:lnTo>
                <a:lnTo>
                  <a:pt x="1059319" y="875068"/>
                </a:lnTo>
                <a:lnTo>
                  <a:pt x="1134389" y="875068"/>
                </a:lnTo>
                <a:lnTo>
                  <a:pt x="1134389" y="0"/>
                </a:lnTo>
                <a:lnTo>
                  <a:pt x="143560" y="400215"/>
                </a:lnTo>
                <a:lnTo>
                  <a:pt x="137985" y="402932"/>
                </a:lnTo>
                <a:lnTo>
                  <a:pt x="138595" y="403923"/>
                </a:lnTo>
                <a:lnTo>
                  <a:pt x="159677" y="421157"/>
                </a:lnTo>
                <a:lnTo>
                  <a:pt x="203949" y="457974"/>
                </a:lnTo>
                <a:lnTo>
                  <a:pt x="203949" y="736866"/>
                </a:lnTo>
                <a:lnTo>
                  <a:pt x="203568" y="737133"/>
                </a:lnTo>
                <a:lnTo>
                  <a:pt x="0" y="819645"/>
                </a:lnTo>
                <a:lnTo>
                  <a:pt x="139" y="875017"/>
                </a:lnTo>
                <a:close/>
              </a:path>
            </a:pathLst>
          </a:custGeom>
          <a:solidFill>
            <a:srgbClr val="4C885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0" name="object 610"/>
          <p:cNvSpPr/>
          <p:nvPr/>
        </p:nvSpPr>
        <p:spPr>
          <a:xfrm>
            <a:off x="1113605" y="4073808"/>
            <a:ext cx="186969" cy="337654"/>
          </a:xfrm>
          <a:custGeom>
            <a:avLst/>
            <a:gdLst/>
            <a:ahLst/>
            <a:cxnLst/>
            <a:rect l="l" t="t" r="r" b="b"/>
            <a:pathLst>
              <a:path w="186969" h="337654">
                <a:moveTo>
                  <a:pt x="185724" y="88"/>
                </a:moveTo>
                <a:lnTo>
                  <a:pt x="266" y="75247"/>
                </a:lnTo>
                <a:lnTo>
                  <a:pt x="0" y="337604"/>
                </a:lnTo>
                <a:lnTo>
                  <a:pt x="20269" y="337604"/>
                </a:lnTo>
                <a:lnTo>
                  <a:pt x="25234" y="314921"/>
                </a:lnTo>
                <a:lnTo>
                  <a:pt x="38404" y="288963"/>
                </a:lnTo>
                <a:lnTo>
                  <a:pt x="40525" y="286588"/>
                </a:lnTo>
                <a:lnTo>
                  <a:pt x="45275" y="280924"/>
                </a:lnTo>
                <a:lnTo>
                  <a:pt x="53530" y="271170"/>
                </a:lnTo>
                <a:lnTo>
                  <a:pt x="59486" y="264337"/>
                </a:lnTo>
                <a:lnTo>
                  <a:pt x="82080" y="247878"/>
                </a:lnTo>
                <a:lnTo>
                  <a:pt x="83337" y="247484"/>
                </a:lnTo>
                <a:lnTo>
                  <a:pt x="106108" y="238163"/>
                </a:lnTo>
                <a:lnTo>
                  <a:pt x="120141" y="237299"/>
                </a:lnTo>
                <a:lnTo>
                  <a:pt x="128955" y="236689"/>
                </a:lnTo>
                <a:lnTo>
                  <a:pt x="147662" y="243433"/>
                </a:lnTo>
                <a:lnTo>
                  <a:pt x="160540" y="256819"/>
                </a:lnTo>
                <a:lnTo>
                  <a:pt x="162217" y="260235"/>
                </a:lnTo>
                <a:lnTo>
                  <a:pt x="162775" y="261962"/>
                </a:lnTo>
                <a:lnTo>
                  <a:pt x="165163" y="270167"/>
                </a:lnTo>
                <a:lnTo>
                  <a:pt x="167919" y="279463"/>
                </a:lnTo>
                <a:lnTo>
                  <a:pt x="167919" y="284949"/>
                </a:lnTo>
                <a:lnTo>
                  <a:pt x="166535" y="297992"/>
                </a:lnTo>
                <a:lnTo>
                  <a:pt x="166408" y="303733"/>
                </a:lnTo>
                <a:lnTo>
                  <a:pt x="165671" y="306717"/>
                </a:lnTo>
                <a:lnTo>
                  <a:pt x="157429" y="329272"/>
                </a:lnTo>
                <a:lnTo>
                  <a:pt x="152412" y="337654"/>
                </a:lnTo>
                <a:lnTo>
                  <a:pt x="186969" y="337604"/>
                </a:lnTo>
                <a:lnTo>
                  <a:pt x="186969" y="0"/>
                </a:lnTo>
                <a:lnTo>
                  <a:pt x="185724" y="88"/>
                </a:lnTo>
                <a:close/>
              </a:path>
            </a:pathLst>
          </a:custGeom>
          <a:solidFill>
            <a:srgbClr val="43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1" name="object 611"/>
          <p:cNvSpPr/>
          <p:nvPr/>
        </p:nvSpPr>
        <p:spPr>
          <a:xfrm>
            <a:off x="1133613" y="4176579"/>
            <a:ext cx="34683" cy="105143"/>
          </a:xfrm>
          <a:custGeom>
            <a:avLst/>
            <a:gdLst/>
            <a:ahLst/>
            <a:cxnLst/>
            <a:rect l="l" t="t" r="r" b="b"/>
            <a:pathLst>
              <a:path w="34683" h="105143">
                <a:moveTo>
                  <a:pt x="0" y="48513"/>
                </a:moveTo>
                <a:lnTo>
                  <a:pt x="0" y="59575"/>
                </a:lnTo>
                <a:lnTo>
                  <a:pt x="1473" y="75387"/>
                </a:lnTo>
                <a:lnTo>
                  <a:pt x="10490" y="92621"/>
                </a:lnTo>
                <a:lnTo>
                  <a:pt x="27089" y="104546"/>
                </a:lnTo>
                <a:lnTo>
                  <a:pt x="31623" y="105143"/>
                </a:lnTo>
                <a:lnTo>
                  <a:pt x="30149" y="102247"/>
                </a:lnTo>
                <a:lnTo>
                  <a:pt x="27901" y="99796"/>
                </a:lnTo>
                <a:lnTo>
                  <a:pt x="25527" y="97116"/>
                </a:lnTo>
                <a:lnTo>
                  <a:pt x="21767" y="92621"/>
                </a:lnTo>
                <a:lnTo>
                  <a:pt x="16497" y="74612"/>
                </a:lnTo>
                <a:lnTo>
                  <a:pt x="16548" y="68033"/>
                </a:lnTo>
                <a:lnTo>
                  <a:pt x="18008" y="49250"/>
                </a:lnTo>
                <a:lnTo>
                  <a:pt x="27901" y="23113"/>
                </a:lnTo>
                <a:lnTo>
                  <a:pt x="34683" y="12738"/>
                </a:lnTo>
                <a:lnTo>
                  <a:pt x="30886" y="9893"/>
                </a:lnTo>
                <a:lnTo>
                  <a:pt x="18402" y="0"/>
                </a:lnTo>
                <a:lnTo>
                  <a:pt x="6007" y="23761"/>
                </a:lnTo>
                <a:lnTo>
                  <a:pt x="0" y="48513"/>
                </a:lnTo>
                <a:close/>
              </a:path>
            </a:pathLst>
          </a:custGeom>
          <a:solidFill>
            <a:srgbClr val="6B6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2" name="object 612"/>
          <p:cNvSpPr/>
          <p:nvPr/>
        </p:nvSpPr>
        <p:spPr>
          <a:xfrm>
            <a:off x="1133875" y="4362776"/>
            <a:ext cx="34378" cy="48641"/>
          </a:xfrm>
          <a:custGeom>
            <a:avLst/>
            <a:gdLst/>
            <a:ahLst/>
            <a:cxnLst/>
            <a:rect l="l" t="t" r="r" b="b"/>
            <a:pathLst>
              <a:path w="34378" h="48640">
                <a:moveTo>
                  <a:pt x="34378" y="12776"/>
                </a:moveTo>
                <a:lnTo>
                  <a:pt x="32092" y="11442"/>
                </a:lnTo>
                <a:lnTo>
                  <a:pt x="18135" y="0"/>
                </a:lnTo>
                <a:lnTo>
                  <a:pt x="4965" y="25958"/>
                </a:lnTo>
                <a:lnTo>
                  <a:pt x="0" y="48641"/>
                </a:lnTo>
                <a:lnTo>
                  <a:pt x="18008" y="48641"/>
                </a:lnTo>
                <a:lnTo>
                  <a:pt x="27647" y="23101"/>
                </a:lnTo>
                <a:lnTo>
                  <a:pt x="34378" y="12776"/>
                </a:lnTo>
                <a:close/>
              </a:path>
            </a:pathLst>
          </a:custGeom>
          <a:solidFill>
            <a:srgbClr val="6B6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3" name="object 613"/>
          <p:cNvSpPr/>
          <p:nvPr/>
        </p:nvSpPr>
        <p:spPr>
          <a:xfrm>
            <a:off x="1161642" y="4218047"/>
            <a:ext cx="42087" cy="66268"/>
          </a:xfrm>
          <a:custGeom>
            <a:avLst/>
            <a:gdLst/>
            <a:ahLst/>
            <a:cxnLst/>
            <a:rect l="l" t="t" r="r" b="b"/>
            <a:pathLst>
              <a:path w="42087" h="66268">
                <a:moveTo>
                  <a:pt x="37287" y="2336"/>
                </a:moveTo>
                <a:lnTo>
                  <a:pt x="36296" y="0"/>
                </a:lnTo>
                <a:lnTo>
                  <a:pt x="21297" y="8343"/>
                </a:lnTo>
                <a:lnTo>
                  <a:pt x="9169" y="15557"/>
                </a:lnTo>
                <a:lnTo>
                  <a:pt x="0" y="23241"/>
                </a:lnTo>
                <a:lnTo>
                  <a:pt x="1257" y="37630"/>
                </a:lnTo>
                <a:lnTo>
                  <a:pt x="520" y="55867"/>
                </a:lnTo>
                <a:lnTo>
                  <a:pt x="2120" y="60782"/>
                </a:lnTo>
                <a:lnTo>
                  <a:pt x="3594" y="63677"/>
                </a:lnTo>
                <a:lnTo>
                  <a:pt x="8775" y="64630"/>
                </a:lnTo>
                <a:lnTo>
                  <a:pt x="21996" y="66268"/>
                </a:lnTo>
                <a:lnTo>
                  <a:pt x="23291" y="65709"/>
                </a:lnTo>
                <a:lnTo>
                  <a:pt x="24549" y="61912"/>
                </a:lnTo>
                <a:lnTo>
                  <a:pt x="31711" y="47256"/>
                </a:lnTo>
                <a:lnTo>
                  <a:pt x="42087" y="37934"/>
                </a:lnTo>
                <a:lnTo>
                  <a:pt x="37287" y="2336"/>
                </a:lnTo>
                <a:close/>
              </a:path>
            </a:pathLst>
          </a:custGeom>
          <a:solidFill>
            <a:srgbClr val="7371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4" name="object 614"/>
          <p:cNvSpPr/>
          <p:nvPr/>
        </p:nvSpPr>
        <p:spPr>
          <a:xfrm>
            <a:off x="1150117" y="4151951"/>
            <a:ext cx="74815" cy="124421"/>
          </a:xfrm>
          <a:custGeom>
            <a:avLst/>
            <a:gdLst/>
            <a:ahLst/>
            <a:cxnLst/>
            <a:rect l="l" t="t" r="r" b="b"/>
            <a:pathLst>
              <a:path w="74815" h="124421">
                <a:moveTo>
                  <a:pt x="72656" y="0"/>
                </a:moveTo>
                <a:lnTo>
                  <a:pt x="62852" y="3848"/>
                </a:lnTo>
                <a:lnTo>
                  <a:pt x="60172" y="4673"/>
                </a:lnTo>
                <a:lnTo>
                  <a:pt x="57581" y="6261"/>
                </a:lnTo>
                <a:lnTo>
                  <a:pt x="53784" y="6095"/>
                </a:lnTo>
                <a:lnTo>
                  <a:pt x="49542" y="10159"/>
                </a:lnTo>
                <a:lnTo>
                  <a:pt x="49542" y="8686"/>
                </a:lnTo>
                <a:lnTo>
                  <a:pt x="51701" y="5359"/>
                </a:lnTo>
                <a:lnTo>
                  <a:pt x="54381" y="1562"/>
                </a:lnTo>
                <a:lnTo>
                  <a:pt x="47078" y="5359"/>
                </a:lnTo>
                <a:lnTo>
                  <a:pt x="27901" y="23672"/>
                </a:lnTo>
                <a:lnTo>
                  <a:pt x="18186" y="37376"/>
                </a:lnTo>
                <a:lnTo>
                  <a:pt x="11404" y="47739"/>
                </a:lnTo>
                <a:lnTo>
                  <a:pt x="1511" y="73875"/>
                </a:lnTo>
                <a:lnTo>
                  <a:pt x="38" y="92671"/>
                </a:lnTo>
                <a:lnTo>
                  <a:pt x="0" y="99237"/>
                </a:lnTo>
                <a:lnTo>
                  <a:pt x="5270" y="117246"/>
                </a:lnTo>
                <a:lnTo>
                  <a:pt x="9029" y="121742"/>
                </a:lnTo>
                <a:lnTo>
                  <a:pt x="11404" y="124421"/>
                </a:lnTo>
                <a:lnTo>
                  <a:pt x="12052" y="121958"/>
                </a:lnTo>
                <a:lnTo>
                  <a:pt x="12788" y="103720"/>
                </a:lnTo>
                <a:lnTo>
                  <a:pt x="11531" y="89344"/>
                </a:lnTo>
                <a:lnTo>
                  <a:pt x="9804" y="90500"/>
                </a:lnTo>
                <a:lnTo>
                  <a:pt x="9804" y="72834"/>
                </a:lnTo>
                <a:lnTo>
                  <a:pt x="20688" y="81648"/>
                </a:lnTo>
                <a:lnTo>
                  <a:pt x="32829" y="74434"/>
                </a:lnTo>
                <a:lnTo>
                  <a:pt x="47815" y="66103"/>
                </a:lnTo>
                <a:lnTo>
                  <a:pt x="48806" y="66103"/>
                </a:lnTo>
                <a:lnTo>
                  <a:pt x="58877" y="74345"/>
                </a:lnTo>
                <a:lnTo>
                  <a:pt x="68084" y="70675"/>
                </a:lnTo>
                <a:lnTo>
                  <a:pt x="68338" y="66916"/>
                </a:lnTo>
                <a:lnTo>
                  <a:pt x="67729" y="62864"/>
                </a:lnTo>
                <a:lnTo>
                  <a:pt x="48336" y="47002"/>
                </a:lnTo>
                <a:lnTo>
                  <a:pt x="27558" y="58673"/>
                </a:lnTo>
                <a:lnTo>
                  <a:pt x="22237" y="62471"/>
                </a:lnTo>
                <a:lnTo>
                  <a:pt x="20942" y="61175"/>
                </a:lnTo>
                <a:lnTo>
                  <a:pt x="30111" y="46177"/>
                </a:lnTo>
                <a:lnTo>
                  <a:pt x="37325" y="36804"/>
                </a:lnTo>
                <a:lnTo>
                  <a:pt x="38747" y="34569"/>
                </a:lnTo>
                <a:lnTo>
                  <a:pt x="47040" y="24066"/>
                </a:lnTo>
                <a:lnTo>
                  <a:pt x="53517" y="16548"/>
                </a:lnTo>
                <a:lnTo>
                  <a:pt x="52273" y="15811"/>
                </a:lnTo>
                <a:lnTo>
                  <a:pt x="54863" y="12357"/>
                </a:lnTo>
                <a:lnTo>
                  <a:pt x="56159" y="7569"/>
                </a:lnTo>
                <a:lnTo>
                  <a:pt x="57061" y="7480"/>
                </a:lnTo>
                <a:lnTo>
                  <a:pt x="66916" y="15773"/>
                </a:lnTo>
                <a:lnTo>
                  <a:pt x="70713" y="18580"/>
                </a:lnTo>
                <a:lnTo>
                  <a:pt x="71704" y="14820"/>
                </a:lnTo>
                <a:lnTo>
                  <a:pt x="74815" y="609"/>
                </a:lnTo>
                <a:lnTo>
                  <a:pt x="72656" y="0"/>
                </a:lnTo>
                <a:close/>
              </a:path>
            </a:pathLst>
          </a:custGeom>
          <a:solidFill>
            <a:srgbClr val="5855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5" name="object 615"/>
          <p:cNvSpPr/>
          <p:nvPr/>
        </p:nvSpPr>
        <p:spPr>
          <a:xfrm>
            <a:off x="1151884" y="4338147"/>
            <a:ext cx="73050" cy="73266"/>
          </a:xfrm>
          <a:custGeom>
            <a:avLst/>
            <a:gdLst/>
            <a:ahLst/>
            <a:cxnLst/>
            <a:rect l="l" t="t" r="r" b="b"/>
            <a:pathLst>
              <a:path w="73050" h="73266">
                <a:moveTo>
                  <a:pt x="70891" y="0"/>
                </a:moveTo>
                <a:lnTo>
                  <a:pt x="64325" y="2590"/>
                </a:lnTo>
                <a:lnTo>
                  <a:pt x="58407" y="4660"/>
                </a:lnTo>
                <a:lnTo>
                  <a:pt x="55816" y="6261"/>
                </a:lnTo>
                <a:lnTo>
                  <a:pt x="54559" y="5486"/>
                </a:lnTo>
                <a:lnTo>
                  <a:pt x="51282" y="6870"/>
                </a:lnTo>
                <a:lnTo>
                  <a:pt x="47040" y="10883"/>
                </a:lnTo>
                <a:lnTo>
                  <a:pt x="47040" y="9461"/>
                </a:lnTo>
                <a:lnTo>
                  <a:pt x="49987" y="6388"/>
                </a:lnTo>
                <a:lnTo>
                  <a:pt x="49936" y="5359"/>
                </a:lnTo>
                <a:lnTo>
                  <a:pt x="52616" y="1549"/>
                </a:lnTo>
                <a:lnTo>
                  <a:pt x="45313" y="5359"/>
                </a:lnTo>
                <a:lnTo>
                  <a:pt x="26136" y="23672"/>
                </a:lnTo>
                <a:lnTo>
                  <a:pt x="16370" y="37414"/>
                </a:lnTo>
                <a:lnTo>
                  <a:pt x="9639" y="47739"/>
                </a:lnTo>
                <a:lnTo>
                  <a:pt x="0" y="73266"/>
                </a:lnTo>
                <a:lnTo>
                  <a:pt x="33820" y="73266"/>
                </a:lnTo>
                <a:lnTo>
                  <a:pt x="36283" y="71412"/>
                </a:lnTo>
                <a:lnTo>
                  <a:pt x="46570" y="66141"/>
                </a:lnTo>
                <a:lnTo>
                  <a:pt x="47040" y="66090"/>
                </a:lnTo>
                <a:lnTo>
                  <a:pt x="55600" y="73266"/>
                </a:lnTo>
                <a:lnTo>
                  <a:pt x="60820" y="73266"/>
                </a:lnTo>
                <a:lnTo>
                  <a:pt x="66662" y="70243"/>
                </a:lnTo>
                <a:lnTo>
                  <a:pt x="65963" y="62852"/>
                </a:lnTo>
                <a:lnTo>
                  <a:pt x="61391" y="59359"/>
                </a:lnTo>
                <a:lnTo>
                  <a:pt x="46570" y="47002"/>
                </a:lnTo>
                <a:lnTo>
                  <a:pt x="23545" y="60172"/>
                </a:lnTo>
                <a:lnTo>
                  <a:pt x="20472" y="62471"/>
                </a:lnTo>
                <a:lnTo>
                  <a:pt x="19176" y="61175"/>
                </a:lnTo>
                <a:lnTo>
                  <a:pt x="28346" y="46228"/>
                </a:lnTo>
                <a:lnTo>
                  <a:pt x="33781" y="39484"/>
                </a:lnTo>
                <a:lnTo>
                  <a:pt x="35166" y="37414"/>
                </a:lnTo>
                <a:lnTo>
                  <a:pt x="36982" y="34556"/>
                </a:lnTo>
                <a:lnTo>
                  <a:pt x="45275" y="24066"/>
                </a:lnTo>
                <a:lnTo>
                  <a:pt x="51752" y="16548"/>
                </a:lnTo>
                <a:lnTo>
                  <a:pt x="50545" y="15811"/>
                </a:lnTo>
                <a:lnTo>
                  <a:pt x="53009" y="12052"/>
                </a:lnTo>
                <a:lnTo>
                  <a:pt x="54394" y="7556"/>
                </a:lnTo>
                <a:lnTo>
                  <a:pt x="55295" y="7467"/>
                </a:lnTo>
                <a:lnTo>
                  <a:pt x="65189" y="15773"/>
                </a:lnTo>
                <a:lnTo>
                  <a:pt x="68948" y="18580"/>
                </a:lnTo>
                <a:lnTo>
                  <a:pt x="69938" y="14820"/>
                </a:lnTo>
                <a:lnTo>
                  <a:pt x="73050" y="609"/>
                </a:lnTo>
                <a:lnTo>
                  <a:pt x="70891" y="0"/>
                </a:lnTo>
                <a:close/>
              </a:path>
            </a:pathLst>
          </a:custGeom>
          <a:solidFill>
            <a:srgbClr val="5855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6" name="object 616"/>
          <p:cNvSpPr/>
          <p:nvPr/>
        </p:nvSpPr>
        <p:spPr>
          <a:xfrm>
            <a:off x="540128" y="3840222"/>
            <a:ext cx="203898" cy="432993"/>
          </a:xfrm>
          <a:custGeom>
            <a:avLst/>
            <a:gdLst/>
            <a:ahLst/>
            <a:cxnLst/>
            <a:rect l="l" t="t" r="r" b="b"/>
            <a:pathLst>
              <a:path w="203898" h="432993">
                <a:moveTo>
                  <a:pt x="393" y="250952"/>
                </a:moveTo>
                <a:lnTo>
                  <a:pt x="20904" y="282232"/>
                </a:lnTo>
                <a:lnTo>
                  <a:pt x="201574" y="431177"/>
                </a:lnTo>
                <a:lnTo>
                  <a:pt x="203898" y="432993"/>
                </a:lnTo>
                <a:lnTo>
                  <a:pt x="203898" y="154089"/>
                </a:lnTo>
                <a:lnTo>
                  <a:pt x="159626" y="117284"/>
                </a:lnTo>
                <a:lnTo>
                  <a:pt x="138544" y="100050"/>
                </a:lnTo>
                <a:lnTo>
                  <a:pt x="137934" y="99060"/>
                </a:lnTo>
                <a:lnTo>
                  <a:pt x="134099" y="96291"/>
                </a:lnTo>
                <a:lnTo>
                  <a:pt x="53746" y="30289"/>
                </a:lnTo>
                <a:lnTo>
                  <a:pt x="53047" y="29248"/>
                </a:lnTo>
                <a:lnTo>
                  <a:pt x="48475" y="25742"/>
                </a:lnTo>
                <a:lnTo>
                  <a:pt x="45529" y="23291"/>
                </a:lnTo>
                <a:lnTo>
                  <a:pt x="40957" y="19697"/>
                </a:lnTo>
                <a:lnTo>
                  <a:pt x="36499" y="15773"/>
                </a:lnTo>
                <a:lnTo>
                  <a:pt x="33477" y="14262"/>
                </a:lnTo>
                <a:lnTo>
                  <a:pt x="23888" y="10363"/>
                </a:lnTo>
                <a:lnTo>
                  <a:pt x="21475" y="9029"/>
                </a:lnTo>
                <a:lnTo>
                  <a:pt x="17627" y="7734"/>
                </a:lnTo>
                <a:lnTo>
                  <a:pt x="0" y="0"/>
                </a:lnTo>
                <a:lnTo>
                  <a:pt x="0" y="250774"/>
                </a:lnTo>
                <a:lnTo>
                  <a:pt x="393" y="250952"/>
                </a:lnTo>
                <a:close/>
              </a:path>
            </a:pathLst>
          </a:custGeom>
          <a:solidFill>
            <a:srgbClr val="3D414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7" name="object 617"/>
          <p:cNvSpPr/>
          <p:nvPr/>
        </p:nvSpPr>
        <p:spPr>
          <a:xfrm>
            <a:off x="1198924" y="4218045"/>
            <a:ext cx="25234" cy="52184"/>
          </a:xfrm>
          <a:custGeom>
            <a:avLst/>
            <a:gdLst/>
            <a:ahLst/>
            <a:cxnLst/>
            <a:rect l="l" t="t" r="r" b="b"/>
            <a:pathLst>
              <a:path w="25234" h="52184">
                <a:moveTo>
                  <a:pt x="10071" y="8254"/>
                </a:moveTo>
                <a:lnTo>
                  <a:pt x="0" y="0"/>
                </a:lnTo>
                <a:lnTo>
                  <a:pt x="0" y="2336"/>
                </a:lnTo>
                <a:lnTo>
                  <a:pt x="4800" y="37934"/>
                </a:lnTo>
                <a:lnTo>
                  <a:pt x="7302" y="52184"/>
                </a:lnTo>
                <a:lnTo>
                  <a:pt x="9804" y="51371"/>
                </a:lnTo>
                <a:lnTo>
                  <a:pt x="24803" y="45402"/>
                </a:lnTo>
                <a:lnTo>
                  <a:pt x="25196" y="44894"/>
                </a:lnTo>
                <a:lnTo>
                  <a:pt x="25234" y="41821"/>
                </a:lnTo>
                <a:lnTo>
                  <a:pt x="23545" y="26263"/>
                </a:lnTo>
                <a:lnTo>
                  <a:pt x="21818" y="18059"/>
                </a:lnTo>
                <a:lnTo>
                  <a:pt x="10071" y="8254"/>
                </a:lnTo>
                <a:close/>
              </a:path>
            </a:pathLst>
          </a:custGeom>
          <a:solidFill>
            <a:srgbClr val="595D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8" name="object 618"/>
          <p:cNvSpPr/>
          <p:nvPr/>
        </p:nvSpPr>
        <p:spPr>
          <a:xfrm>
            <a:off x="1152010" y="4135501"/>
            <a:ext cx="60871" cy="53822"/>
          </a:xfrm>
          <a:custGeom>
            <a:avLst/>
            <a:gdLst/>
            <a:ahLst/>
            <a:cxnLst/>
            <a:rect l="l" t="t" r="r" b="b"/>
            <a:pathLst>
              <a:path w="60871" h="53822">
                <a:moveTo>
                  <a:pt x="16294" y="53822"/>
                </a:moveTo>
                <a:lnTo>
                  <a:pt x="26009" y="40132"/>
                </a:lnTo>
                <a:lnTo>
                  <a:pt x="16941" y="51104"/>
                </a:lnTo>
                <a:lnTo>
                  <a:pt x="15506" y="51104"/>
                </a:lnTo>
                <a:lnTo>
                  <a:pt x="12661" y="47815"/>
                </a:lnTo>
                <a:lnTo>
                  <a:pt x="10934" y="47294"/>
                </a:lnTo>
                <a:lnTo>
                  <a:pt x="8166" y="44056"/>
                </a:lnTo>
                <a:lnTo>
                  <a:pt x="4406" y="41071"/>
                </a:lnTo>
                <a:lnTo>
                  <a:pt x="1816" y="39738"/>
                </a:lnTo>
                <a:lnTo>
                  <a:pt x="0" y="41071"/>
                </a:lnTo>
                <a:lnTo>
                  <a:pt x="12484" y="50977"/>
                </a:lnTo>
                <a:lnTo>
                  <a:pt x="16294" y="53822"/>
                </a:lnTo>
                <a:close/>
              </a:path>
              <a:path w="60871" h="53822">
                <a:moveTo>
                  <a:pt x="52489" y="18008"/>
                </a:moveTo>
                <a:lnTo>
                  <a:pt x="53009" y="17830"/>
                </a:lnTo>
                <a:lnTo>
                  <a:pt x="56807" y="15544"/>
                </a:lnTo>
                <a:lnTo>
                  <a:pt x="60871" y="12573"/>
                </a:lnTo>
                <a:lnTo>
                  <a:pt x="57632" y="9715"/>
                </a:lnTo>
                <a:lnTo>
                  <a:pt x="53708" y="8331"/>
                </a:lnTo>
                <a:lnTo>
                  <a:pt x="51536" y="4572"/>
                </a:lnTo>
                <a:lnTo>
                  <a:pt x="48602" y="2197"/>
                </a:lnTo>
                <a:lnTo>
                  <a:pt x="47040" y="812"/>
                </a:lnTo>
                <a:lnTo>
                  <a:pt x="43675" y="0"/>
                </a:lnTo>
                <a:lnTo>
                  <a:pt x="21081" y="16446"/>
                </a:lnTo>
                <a:lnTo>
                  <a:pt x="15125" y="23241"/>
                </a:lnTo>
                <a:lnTo>
                  <a:pt x="6870" y="32994"/>
                </a:lnTo>
                <a:lnTo>
                  <a:pt x="2120" y="38696"/>
                </a:lnTo>
                <a:lnTo>
                  <a:pt x="5664" y="41287"/>
                </a:lnTo>
                <a:lnTo>
                  <a:pt x="8166" y="44056"/>
                </a:lnTo>
                <a:lnTo>
                  <a:pt x="9423" y="44272"/>
                </a:lnTo>
                <a:lnTo>
                  <a:pt x="12661" y="47815"/>
                </a:lnTo>
                <a:lnTo>
                  <a:pt x="13957" y="48031"/>
                </a:lnTo>
                <a:lnTo>
                  <a:pt x="16941" y="51104"/>
                </a:lnTo>
                <a:lnTo>
                  <a:pt x="26009" y="40132"/>
                </a:lnTo>
                <a:lnTo>
                  <a:pt x="45186" y="21805"/>
                </a:lnTo>
                <a:lnTo>
                  <a:pt x="52489" y="18008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9" name="object 619"/>
          <p:cNvSpPr/>
          <p:nvPr/>
        </p:nvSpPr>
        <p:spPr>
          <a:xfrm>
            <a:off x="1152019" y="4321685"/>
            <a:ext cx="61429" cy="53873"/>
          </a:xfrm>
          <a:custGeom>
            <a:avLst/>
            <a:gdLst/>
            <a:ahLst/>
            <a:cxnLst/>
            <a:rect l="l" t="t" r="r" b="b"/>
            <a:pathLst>
              <a:path w="61429" h="53873">
                <a:moveTo>
                  <a:pt x="25996" y="40131"/>
                </a:moveTo>
                <a:lnTo>
                  <a:pt x="16929" y="51104"/>
                </a:lnTo>
                <a:lnTo>
                  <a:pt x="15506" y="51104"/>
                </a:lnTo>
                <a:lnTo>
                  <a:pt x="12649" y="47828"/>
                </a:lnTo>
                <a:lnTo>
                  <a:pt x="10922" y="47345"/>
                </a:lnTo>
                <a:lnTo>
                  <a:pt x="7162" y="44322"/>
                </a:lnTo>
                <a:lnTo>
                  <a:pt x="4406" y="41084"/>
                </a:lnTo>
                <a:lnTo>
                  <a:pt x="1803" y="39750"/>
                </a:lnTo>
                <a:lnTo>
                  <a:pt x="0" y="41084"/>
                </a:lnTo>
                <a:lnTo>
                  <a:pt x="13944" y="52539"/>
                </a:lnTo>
                <a:lnTo>
                  <a:pt x="16243" y="53873"/>
                </a:lnTo>
                <a:lnTo>
                  <a:pt x="25996" y="40131"/>
                </a:lnTo>
                <a:close/>
              </a:path>
              <a:path w="61429" h="53873">
                <a:moveTo>
                  <a:pt x="56807" y="15595"/>
                </a:moveTo>
                <a:lnTo>
                  <a:pt x="61429" y="12572"/>
                </a:lnTo>
                <a:lnTo>
                  <a:pt x="58178" y="12103"/>
                </a:lnTo>
                <a:lnTo>
                  <a:pt x="56019" y="8343"/>
                </a:lnTo>
                <a:lnTo>
                  <a:pt x="53086" y="6007"/>
                </a:lnTo>
                <a:lnTo>
                  <a:pt x="49326" y="2984"/>
                </a:lnTo>
                <a:lnTo>
                  <a:pt x="45440" y="1600"/>
                </a:lnTo>
                <a:lnTo>
                  <a:pt x="43675" y="0"/>
                </a:lnTo>
                <a:lnTo>
                  <a:pt x="21082" y="16459"/>
                </a:lnTo>
                <a:lnTo>
                  <a:pt x="15113" y="23291"/>
                </a:lnTo>
                <a:lnTo>
                  <a:pt x="6858" y="33045"/>
                </a:lnTo>
                <a:lnTo>
                  <a:pt x="2108" y="38709"/>
                </a:lnTo>
                <a:lnTo>
                  <a:pt x="5651" y="41300"/>
                </a:lnTo>
                <a:lnTo>
                  <a:pt x="8890" y="44843"/>
                </a:lnTo>
                <a:lnTo>
                  <a:pt x="10185" y="45059"/>
                </a:lnTo>
                <a:lnTo>
                  <a:pt x="12649" y="47828"/>
                </a:lnTo>
                <a:lnTo>
                  <a:pt x="13944" y="48082"/>
                </a:lnTo>
                <a:lnTo>
                  <a:pt x="16929" y="51104"/>
                </a:lnTo>
                <a:lnTo>
                  <a:pt x="25996" y="40131"/>
                </a:lnTo>
                <a:lnTo>
                  <a:pt x="45186" y="21818"/>
                </a:lnTo>
                <a:lnTo>
                  <a:pt x="52489" y="18021"/>
                </a:lnTo>
                <a:lnTo>
                  <a:pt x="52997" y="17843"/>
                </a:lnTo>
                <a:lnTo>
                  <a:pt x="56807" y="15595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0" name="object 620"/>
          <p:cNvSpPr/>
          <p:nvPr/>
        </p:nvSpPr>
        <p:spPr>
          <a:xfrm>
            <a:off x="540134" y="3504736"/>
            <a:ext cx="171843" cy="358775"/>
          </a:xfrm>
          <a:custGeom>
            <a:avLst/>
            <a:gdLst/>
            <a:ahLst/>
            <a:cxnLst/>
            <a:rect l="l" t="t" r="r" b="b"/>
            <a:pathLst>
              <a:path w="171843" h="358775">
                <a:moveTo>
                  <a:pt x="166268" y="29629"/>
                </a:moveTo>
                <a:lnTo>
                  <a:pt x="170802" y="7861"/>
                </a:lnTo>
                <a:lnTo>
                  <a:pt x="171843" y="38"/>
                </a:lnTo>
                <a:lnTo>
                  <a:pt x="153009" y="38"/>
                </a:lnTo>
                <a:lnTo>
                  <a:pt x="154305" y="4267"/>
                </a:lnTo>
                <a:lnTo>
                  <a:pt x="148386" y="8724"/>
                </a:lnTo>
                <a:lnTo>
                  <a:pt x="145021" y="9931"/>
                </a:lnTo>
                <a:lnTo>
                  <a:pt x="142125" y="9931"/>
                </a:lnTo>
                <a:lnTo>
                  <a:pt x="139014" y="10579"/>
                </a:lnTo>
                <a:lnTo>
                  <a:pt x="135293" y="12179"/>
                </a:lnTo>
                <a:lnTo>
                  <a:pt x="127482" y="13944"/>
                </a:lnTo>
                <a:lnTo>
                  <a:pt x="121729" y="15849"/>
                </a:lnTo>
                <a:lnTo>
                  <a:pt x="117462" y="19126"/>
                </a:lnTo>
                <a:lnTo>
                  <a:pt x="111925" y="27165"/>
                </a:lnTo>
                <a:lnTo>
                  <a:pt x="113830" y="35636"/>
                </a:lnTo>
                <a:lnTo>
                  <a:pt x="108381" y="42418"/>
                </a:lnTo>
                <a:lnTo>
                  <a:pt x="110070" y="55156"/>
                </a:lnTo>
                <a:lnTo>
                  <a:pt x="93395" y="53479"/>
                </a:lnTo>
                <a:lnTo>
                  <a:pt x="91757" y="52870"/>
                </a:lnTo>
                <a:lnTo>
                  <a:pt x="89674" y="48983"/>
                </a:lnTo>
                <a:lnTo>
                  <a:pt x="88252" y="48120"/>
                </a:lnTo>
                <a:lnTo>
                  <a:pt x="80695" y="46647"/>
                </a:lnTo>
                <a:lnTo>
                  <a:pt x="76288" y="42849"/>
                </a:lnTo>
                <a:lnTo>
                  <a:pt x="67170" y="38404"/>
                </a:lnTo>
                <a:lnTo>
                  <a:pt x="59651" y="35420"/>
                </a:lnTo>
                <a:lnTo>
                  <a:pt x="52959" y="30886"/>
                </a:lnTo>
                <a:lnTo>
                  <a:pt x="45402" y="29413"/>
                </a:lnTo>
                <a:lnTo>
                  <a:pt x="36410" y="28638"/>
                </a:lnTo>
                <a:lnTo>
                  <a:pt x="31699" y="18872"/>
                </a:lnTo>
                <a:lnTo>
                  <a:pt x="44450" y="14427"/>
                </a:lnTo>
                <a:lnTo>
                  <a:pt x="67640" y="6858"/>
                </a:lnTo>
                <a:lnTo>
                  <a:pt x="80695" y="4102"/>
                </a:lnTo>
                <a:lnTo>
                  <a:pt x="88252" y="1892"/>
                </a:lnTo>
                <a:lnTo>
                  <a:pt x="89242" y="38"/>
                </a:lnTo>
                <a:lnTo>
                  <a:pt x="33642" y="0"/>
                </a:lnTo>
                <a:lnTo>
                  <a:pt x="21805" y="6781"/>
                </a:lnTo>
                <a:lnTo>
                  <a:pt x="6134" y="13639"/>
                </a:lnTo>
                <a:lnTo>
                  <a:pt x="0" y="18618"/>
                </a:lnTo>
                <a:lnTo>
                  <a:pt x="38" y="102730"/>
                </a:lnTo>
                <a:lnTo>
                  <a:pt x="3314" y="103759"/>
                </a:lnTo>
                <a:lnTo>
                  <a:pt x="11620" y="105232"/>
                </a:lnTo>
                <a:lnTo>
                  <a:pt x="21513" y="105752"/>
                </a:lnTo>
                <a:lnTo>
                  <a:pt x="22072" y="61861"/>
                </a:lnTo>
                <a:lnTo>
                  <a:pt x="25869" y="58178"/>
                </a:lnTo>
                <a:lnTo>
                  <a:pt x="33388" y="55638"/>
                </a:lnTo>
                <a:lnTo>
                  <a:pt x="33477" y="349745"/>
                </a:lnTo>
                <a:lnTo>
                  <a:pt x="36499" y="351256"/>
                </a:lnTo>
                <a:lnTo>
                  <a:pt x="36893" y="55638"/>
                </a:lnTo>
                <a:lnTo>
                  <a:pt x="41719" y="55638"/>
                </a:lnTo>
                <a:lnTo>
                  <a:pt x="43154" y="56413"/>
                </a:lnTo>
                <a:lnTo>
                  <a:pt x="43243" y="356527"/>
                </a:lnTo>
                <a:lnTo>
                  <a:pt x="45529" y="358775"/>
                </a:lnTo>
                <a:lnTo>
                  <a:pt x="45961" y="57150"/>
                </a:lnTo>
                <a:lnTo>
                  <a:pt x="47942" y="57759"/>
                </a:lnTo>
                <a:lnTo>
                  <a:pt x="50673" y="59397"/>
                </a:lnTo>
                <a:lnTo>
                  <a:pt x="52959" y="62420"/>
                </a:lnTo>
                <a:lnTo>
                  <a:pt x="53301" y="105752"/>
                </a:lnTo>
                <a:lnTo>
                  <a:pt x="72999" y="103759"/>
                </a:lnTo>
                <a:lnTo>
                  <a:pt x="97536" y="95161"/>
                </a:lnTo>
                <a:lnTo>
                  <a:pt x="100736" y="91706"/>
                </a:lnTo>
                <a:lnTo>
                  <a:pt x="112318" y="86563"/>
                </a:lnTo>
                <a:lnTo>
                  <a:pt x="112661" y="86918"/>
                </a:lnTo>
                <a:lnTo>
                  <a:pt x="117500" y="84455"/>
                </a:lnTo>
                <a:lnTo>
                  <a:pt x="139750" y="69164"/>
                </a:lnTo>
                <a:lnTo>
                  <a:pt x="166268" y="29629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1" name="object 621"/>
          <p:cNvSpPr/>
          <p:nvPr/>
        </p:nvSpPr>
        <p:spPr>
          <a:xfrm>
            <a:off x="571834" y="3504775"/>
            <a:ext cx="96380" cy="55118"/>
          </a:xfrm>
          <a:custGeom>
            <a:avLst/>
            <a:gdLst/>
            <a:ahLst/>
            <a:cxnLst/>
            <a:rect l="l" t="t" r="r" b="b"/>
            <a:pathLst>
              <a:path w="96380" h="55117">
                <a:moveTo>
                  <a:pt x="76301" y="0"/>
                </a:moveTo>
                <a:lnTo>
                  <a:pt x="57543" y="0"/>
                </a:lnTo>
                <a:lnTo>
                  <a:pt x="56553" y="1854"/>
                </a:lnTo>
                <a:lnTo>
                  <a:pt x="48996" y="4063"/>
                </a:lnTo>
                <a:lnTo>
                  <a:pt x="35941" y="6819"/>
                </a:lnTo>
                <a:lnTo>
                  <a:pt x="12750" y="14389"/>
                </a:lnTo>
                <a:lnTo>
                  <a:pt x="0" y="18834"/>
                </a:lnTo>
                <a:lnTo>
                  <a:pt x="4711" y="28600"/>
                </a:lnTo>
                <a:lnTo>
                  <a:pt x="13703" y="29375"/>
                </a:lnTo>
                <a:lnTo>
                  <a:pt x="21259" y="30848"/>
                </a:lnTo>
                <a:lnTo>
                  <a:pt x="27952" y="35382"/>
                </a:lnTo>
                <a:lnTo>
                  <a:pt x="35471" y="38366"/>
                </a:lnTo>
                <a:lnTo>
                  <a:pt x="44589" y="42811"/>
                </a:lnTo>
                <a:lnTo>
                  <a:pt x="48996" y="46608"/>
                </a:lnTo>
                <a:lnTo>
                  <a:pt x="56553" y="48082"/>
                </a:lnTo>
                <a:lnTo>
                  <a:pt x="57975" y="48945"/>
                </a:lnTo>
                <a:lnTo>
                  <a:pt x="60058" y="52831"/>
                </a:lnTo>
                <a:lnTo>
                  <a:pt x="61696" y="53441"/>
                </a:lnTo>
                <a:lnTo>
                  <a:pt x="78371" y="55117"/>
                </a:lnTo>
                <a:lnTo>
                  <a:pt x="76682" y="42379"/>
                </a:lnTo>
                <a:lnTo>
                  <a:pt x="82130" y="35598"/>
                </a:lnTo>
                <a:lnTo>
                  <a:pt x="80225" y="27127"/>
                </a:lnTo>
                <a:lnTo>
                  <a:pt x="85763" y="19088"/>
                </a:lnTo>
                <a:lnTo>
                  <a:pt x="86360" y="17322"/>
                </a:lnTo>
                <a:lnTo>
                  <a:pt x="90030" y="15811"/>
                </a:lnTo>
                <a:lnTo>
                  <a:pt x="95783" y="13906"/>
                </a:lnTo>
                <a:lnTo>
                  <a:pt x="96380" y="10629"/>
                </a:lnTo>
                <a:lnTo>
                  <a:pt x="94742" y="13131"/>
                </a:lnTo>
                <a:lnTo>
                  <a:pt x="94094" y="9804"/>
                </a:lnTo>
                <a:lnTo>
                  <a:pt x="92494" y="12395"/>
                </a:lnTo>
                <a:lnTo>
                  <a:pt x="92329" y="9118"/>
                </a:lnTo>
                <a:lnTo>
                  <a:pt x="94310" y="8077"/>
                </a:lnTo>
                <a:lnTo>
                  <a:pt x="90297" y="8331"/>
                </a:lnTo>
                <a:lnTo>
                  <a:pt x="78028" y="11315"/>
                </a:lnTo>
                <a:lnTo>
                  <a:pt x="74993" y="13563"/>
                </a:lnTo>
                <a:lnTo>
                  <a:pt x="70078" y="20650"/>
                </a:lnTo>
                <a:lnTo>
                  <a:pt x="66014" y="23329"/>
                </a:lnTo>
                <a:lnTo>
                  <a:pt x="62560" y="26657"/>
                </a:lnTo>
                <a:lnTo>
                  <a:pt x="59575" y="24015"/>
                </a:lnTo>
                <a:lnTo>
                  <a:pt x="50939" y="18224"/>
                </a:lnTo>
                <a:lnTo>
                  <a:pt x="50888" y="17411"/>
                </a:lnTo>
                <a:lnTo>
                  <a:pt x="53492" y="16497"/>
                </a:lnTo>
                <a:lnTo>
                  <a:pt x="53403" y="15773"/>
                </a:lnTo>
                <a:lnTo>
                  <a:pt x="56426" y="15811"/>
                </a:lnTo>
                <a:lnTo>
                  <a:pt x="56375" y="15074"/>
                </a:lnTo>
                <a:lnTo>
                  <a:pt x="59359" y="13601"/>
                </a:lnTo>
                <a:lnTo>
                  <a:pt x="62293" y="12953"/>
                </a:lnTo>
                <a:lnTo>
                  <a:pt x="66967" y="11404"/>
                </a:lnTo>
                <a:lnTo>
                  <a:pt x="67830" y="10629"/>
                </a:lnTo>
                <a:lnTo>
                  <a:pt x="70586" y="9931"/>
                </a:lnTo>
                <a:lnTo>
                  <a:pt x="73533" y="9067"/>
                </a:lnTo>
                <a:lnTo>
                  <a:pt x="76034" y="1765"/>
                </a:lnTo>
                <a:lnTo>
                  <a:pt x="76301" y="0"/>
                </a:lnTo>
                <a:close/>
              </a:path>
            </a:pathLst>
          </a:custGeom>
          <a:solidFill>
            <a:srgbClr val="7371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2" name="object 622"/>
          <p:cNvSpPr/>
          <p:nvPr/>
        </p:nvSpPr>
        <p:spPr>
          <a:xfrm>
            <a:off x="1208999" y="4156571"/>
            <a:ext cx="72529" cy="87744"/>
          </a:xfrm>
          <a:custGeom>
            <a:avLst/>
            <a:gdLst/>
            <a:ahLst/>
            <a:cxnLst/>
            <a:rect l="l" t="t" r="r" b="b"/>
            <a:pathLst>
              <a:path w="72529" h="87744">
                <a:moveTo>
                  <a:pt x="8813" y="35001"/>
                </a:moveTo>
                <a:lnTo>
                  <a:pt x="39268" y="26276"/>
                </a:lnTo>
                <a:lnTo>
                  <a:pt x="62026" y="22428"/>
                </a:lnTo>
                <a:lnTo>
                  <a:pt x="62026" y="40741"/>
                </a:lnTo>
                <a:lnTo>
                  <a:pt x="60350" y="41351"/>
                </a:lnTo>
                <a:lnTo>
                  <a:pt x="42290" y="44284"/>
                </a:lnTo>
                <a:lnTo>
                  <a:pt x="28028" y="48082"/>
                </a:lnTo>
                <a:lnTo>
                  <a:pt x="23761" y="48005"/>
                </a:lnTo>
                <a:lnTo>
                  <a:pt x="15506" y="41224"/>
                </a:lnTo>
                <a:lnTo>
                  <a:pt x="15074" y="41046"/>
                </a:lnTo>
                <a:lnTo>
                  <a:pt x="14516" y="51841"/>
                </a:lnTo>
                <a:lnTo>
                  <a:pt x="8458" y="53276"/>
                </a:lnTo>
                <a:lnTo>
                  <a:pt x="8851" y="58242"/>
                </a:lnTo>
                <a:lnTo>
                  <a:pt x="9461" y="62293"/>
                </a:lnTo>
                <a:lnTo>
                  <a:pt x="9194" y="66052"/>
                </a:lnTo>
                <a:lnTo>
                  <a:pt x="0" y="69722"/>
                </a:lnTo>
                <a:lnTo>
                  <a:pt x="11747" y="79540"/>
                </a:lnTo>
                <a:lnTo>
                  <a:pt x="13474" y="87744"/>
                </a:lnTo>
                <a:lnTo>
                  <a:pt x="26517" y="83337"/>
                </a:lnTo>
                <a:lnTo>
                  <a:pt x="36283" y="80263"/>
                </a:lnTo>
                <a:lnTo>
                  <a:pt x="47866" y="82295"/>
                </a:lnTo>
                <a:lnTo>
                  <a:pt x="52400" y="75564"/>
                </a:lnTo>
                <a:lnTo>
                  <a:pt x="51536" y="75044"/>
                </a:lnTo>
                <a:lnTo>
                  <a:pt x="51485" y="72326"/>
                </a:lnTo>
                <a:lnTo>
                  <a:pt x="52958" y="63982"/>
                </a:lnTo>
                <a:lnTo>
                  <a:pt x="55244" y="58496"/>
                </a:lnTo>
                <a:lnTo>
                  <a:pt x="51917" y="50241"/>
                </a:lnTo>
                <a:lnTo>
                  <a:pt x="63626" y="43116"/>
                </a:lnTo>
                <a:lnTo>
                  <a:pt x="67297" y="32537"/>
                </a:lnTo>
                <a:lnTo>
                  <a:pt x="71145" y="28994"/>
                </a:lnTo>
                <a:lnTo>
                  <a:pt x="72529" y="15989"/>
                </a:lnTo>
                <a:lnTo>
                  <a:pt x="72529" y="10502"/>
                </a:lnTo>
                <a:lnTo>
                  <a:pt x="69761" y="1219"/>
                </a:lnTo>
                <a:lnTo>
                  <a:pt x="64795" y="2247"/>
                </a:lnTo>
                <a:lnTo>
                  <a:pt x="59486" y="2247"/>
                </a:lnTo>
                <a:lnTo>
                  <a:pt x="67348" y="736"/>
                </a:lnTo>
                <a:lnTo>
                  <a:pt x="40728" y="1511"/>
                </a:lnTo>
                <a:lnTo>
                  <a:pt x="47815" y="0"/>
                </a:lnTo>
                <a:lnTo>
                  <a:pt x="42290" y="0"/>
                </a:lnTo>
                <a:lnTo>
                  <a:pt x="39217" y="698"/>
                </a:lnTo>
                <a:lnTo>
                  <a:pt x="27304" y="6057"/>
                </a:lnTo>
                <a:lnTo>
                  <a:pt x="24269" y="5143"/>
                </a:lnTo>
                <a:lnTo>
                  <a:pt x="12826" y="10198"/>
                </a:lnTo>
                <a:lnTo>
                  <a:pt x="11836" y="13957"/>
                </a:lnTo>
                <a:lnTo>
                  <a:pt x="8381" y="34696"/>
                </a:lnTo>
                <a:lnTo>
                  <a:pt x="8813" y="35001"/>
                </a:lnTo>
                <a:close/>
              </a:path>
            </a:pathLst>
          </a:custGeom>
          <a:solidFill>
            <a:srgbClr val="7371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3" name="object 623"/>
          <p:cNvSpPr/>
          <p:nvPr/>
        </p:nvSpPr>
        <p:spPr>
          <a:xfrm>
            <a:off x="1171061" y="4177492"/>
            <a:ext cx="31191" cy="36931"/>
          </a:xfrm>
          <a:custGeom>
            <a:avLst/>
            <a:gdLst/>
            <a:ahLst/>
            <a:cxnLst/>
            <a:rect l="l" t="t" r="r" b="b"/>
            <a:pathLst>
              <a:path w="31191" h="36931">
                <a:moveTo>
                  <a:pt x="27393" y="21463"/>
                </a:moveTo>
                <a:lnTo>
                  <a:pt x="31191" y="0"/>
                </a:lnTo>
                <a:lnTo>
                  <a:pt x="28905" y="1333"/>
                </a:lnTo>
                <a:lnTo>
                  <a:pt x="28346" y="812"/>
                </a:lnTo>
                <a:lnTo>
                  <a:pt x="18186" y="12395"/>
                </a:lnTo>
                <a:lnTo>
                  <a:pt x="16370" y="11264"/>
                </a:lnTo>
                <a:lnTo>
                  <a:pt x="9169" y="20650"/>
                </a:lnTo>
                <a:lnTo>
                  <a:pt x="0" y="35636"/>
                </a:lnTo>
                <a:lnTo>
                  <a:pt x="1295" y="36931"/>
                </a:lnTo>
                <a:lnTo>
                  <a:pt x="6616" y="33121"/>
                </a:lnTo>
                <a:lnTo>
                  <a:pt x="27393" y="21463"/>
                </a:lnTo>
                <a:close/>
              </a:path>
            </a:pathLst>
          </a:custGeom>
          <a:solidFill>
            <a:srgbClr val="7371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4" name="object 624"/>
          <p:cNvSpPr/>
          <p:nvPr/>
        </p:nvSpPr>
        <p:spPr>
          <a:xfrm>
            <a:off x="1212707" y="4342763"/>
            <a:ext cx="68821" cy="68694"/>
          </a:xfrm>
          <a:custGeom>
            <a:avLst/>
            <a:gdLst/>
            <a:ahLst/>
            <a:cxnLst/>
            <a:rect l="l" t="t" r="r" b="b"/>
            <a:pathLst>
              <a:path w="68821" h="68694">
                <a:moveTo>
                  <a:pt x="10807" y="51841"/>
                </a:moveTo>
                <a:lnTo>
                  <a:pt x="4749" y="53276"/>
                </a:lnTo>
                <a:lnTo>
                  <a:pt x="5143" y="58242"/>
                </a:lnTo>
                <a:lnTo>
                  <a:pt x="5841" y="65620"/>
                </a:lnTo>
                <a:lnTo>
                  <a:pt x="0" y="68643"/>
                </a:lnTo>
                <a:lnTo>
                  <a:pt x="48132" y="68694"/>
                </a:lnTo>
                <a:lnTo>
                  <a:pt x="49860" y="63080"/>
                </a:lnTo>
                <a:lnTo>
                  <a:pt x="51536" y="58496"/>
                </a:lnTo>
                <a:lnTo>
                  <a:pt x="48209" y="50241"/>
                </a:lnTo>
                <a:lnTo>
                  <a:pt x="59791" y="43726"/>
                </a:lnTo>
                <a:lnTo>
                  <a:pt x="63588" y="32537"/>
                </a:lnTo>
                <a:lnTo>
                  <a:pt x="67436" y="29032"/>
                </a:lnTo>
                <a:lnTo>
                  <a:pt x="68821" y="15989"/>
                </a:lnTo>
                <a:lnTo>
                  <a:pt x="68821" y="10502"/>
                </a:lnTo>
                <a:lnTo>
                  <a:pt x="66052" y="1219"/>
                </a:lnTo>
                <a:lnTo>
                  <a:pt x="61086" y="2247"/>
                </a:lnTo>
                <a:lnTo>
                  <a:pt x="55778" y="2247"/>
                </a:lnTo>
                <a:lnTo>
                  <a:pt x="64414" y="736"/>
                </a:lnTo>
                <a:lnTo>
                  <a:pt x="37020" y="1511"/>
                </a:lnTo>
                <a:lnTo>
                  <a:pt x="44107" y="0"/>
                </a:lnTo>
                <a:lnTo>
                  <a:pt x="38582" y="0"/>
                </a:lnTo>
                <a:lnTo>
                  <a:pt x="35509" y="736"/>
                </a:lnTo>
                <a:lnTo>
                  <a:pt x="23545" y="6057"/>
                </a:lnTo>
                <a:lnTo>
                  <a:pt x="19049" y="5918"/>
                </a:lnTo>
                <a:lnTo>
                  <a:pt x="9118" y="10198"/>
                </a:lnTo>
                <a:lnTo>
                  <a:pt x="8127" y="13957"/>
                </a:lnTo>
                <a:lnTo>
                  <a:pt x="4673" y="34696"/>
                </a:lnTo>
                <a:lnTo>
                  <a:pt x="5105" y="35001"/>
                </a:lnTo>
                <a:lnTo>
                  <a:pt x="35559" y="26276"/>
                </a:lnTo>
                <a:lnTo>
                  <a:pt x="58407" y="22555"/>
                </a:lnTo>
                <a:lnTo>
                  <a:pt x="58318" y="40792"/>
                </a:lnTo>
                <a:lnTo>
                  <a:pt x="57416" y="41389"/>
                </a:lnTo>
                <a:lnTo>
                  <a:pt x="38582" y="44284"/>
                </a:lnTo>
                <a:lnTo>
                  <a:pt x="24320" y="48082"/>
                </a:lnTo>
                <a:lnTo>
                  <a:pt x="20053" y="48044"/>
                </a:lnTo>
                <a:lnTo>
                  <a:pt x="11798" y="41211"/>
                </a:lnTo>
                <a:lnTo>
                  <a:pt x="11366" y="41084"/>
                </a:lnTo>
                <a:lnTo>
                  <a:pt x="10807" y="51841"/>
                </a:lnTo>
                <a:close/>
              </a:path>
            </a:pathLst>
          </a:custGeom>
          <a:solidFill>
            <a:srgbClr val="7371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5" name="object 625"/>
          <p:cNvSpPr/>
          <p:nvPr/>
        </p:nvSpPr>
        <p:spPr>
          <a:xfrm>
            <a:off x="1171061" y="4364330"/>
            <a:ext cx="31064" cy="36283"/>
          </a:xfrm>
          <a:custGeom>
            <a:avLst/>
            <a:gdLst/>
            <a:ahLst/>
            <a:cxnLst/>
            <a:rect l="l" t="t" r="r" b="b"/>
            <a:pathLst>
              <a:path w="31064" h="36283">
                <a:moveTo>
                  <a:pt x="27393" y="20815"/>
                </a:moveTo>
                <a:lnTo>
                  <a:pt x="31064" y="0"/>
                </a:lnTo>
                <a:lnTo>
                  <a:pt x="28905" y="685"/>
                </a:lnTo>
                <a:lnTo>
                  <a:pt x="28346" y="165"/>
                </a:lnTo>
                <a:lnTo>
                  <a:pt x="18186" y="11747"/>
                </a:lnTo>
                <a:lnTo>
                  <a:pt x="16852" y="10274"/>
                </a:lnTo>
                <a:lnTo>
                  <a:pt x="14604" y="13296"/>
                </a:lnTo>
                <a:lnTo>
                  <a:pt x="9169" y="20040"/>
                </a:lnTo>
                <a:lnTo>
                  <a:pt x="0" y="34988"/>
                </a:lnTo>
                <a:lnTo>
                  <a:pt x="1295" y="36283"/>
                </a:lnTo>
                <a:lnTo>
                  <a:pt x="4368" y="33997"/>
                </a:lnTo>
                <a:lnTo>
                  <a:pt x="27393" y="20815"/>
                </a:lnTo>
                <a:close/>
              </a:path>
            </a:pathLst>
          </a:custGeom>
          <a:solidFill>
            <a:srgbClr val="7371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6" name="object 626"/>
          <p:cNvSpPr/>
          <p:nvPr/>
        </p:nvSpPr>
        <p:spPr>
          <a:xfrm>
            <a:off x="1300580" y="4073805"/>
            <a:ext cx="131495" cy="337604"/>
          </a:xfrm>
          <a:custGeom>
            <a:avLst/>
            <a:gdLst/>
            <a:ahLst/>
            <a:cxnLst/>
            <a:rect l="l" t="t" r="r" b="b"/>
            <a:pathLst>
              <a:path w="131495" h="337604">
                <a:moveTo>
                  <a:pt x="126618" y="59486"/>
                </a:moveTo>
                <a:lnTo>
                  <a:pt x="1257" y="38"/>
                </a:lnTo>
                <a:lnTo>
                  <a:pt x="0" y="0"/>
                </a:lnTo>
                <a:lnTo>
                  <a:pt x="0" y="337604"/>
                </a:lnTo>
                <a:lnTo>
                  <a:pt x="131368" y="337604"/>
                </a:lnTo>
                <a:lnTo>
                  <a:pt x="131495" y="62255"/>
                </a:lnTo>
                <a:lnTo>
                  <a:pt x="126618" y="59486"/>
                </a:lnTo>
                <a:close/>
              </a:path>
            </a:pathLst>
          </a:custGeom>
          <a:solidFill>
            <a:srgbClr val="43464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7" name="object 627"/>
          <p:cNvSpPr/>
          <p:nvPr/>
        </p:nvSpPr>
        <p:spPr>
          <a:xfrm>
            <a:off x="1196941" y="4124914"/>
            <a:ext cx="54051" cy="23152"/>
          </a:xfrm>
          <a:custGeom>
            <a:avLst/>
            <a:gdLst/>
            <a:ahLst/>
            <a:cxnLst/>
            <a:rect l="l" t="t" r="r" b="b"/>
            <a:pathLst>
              <a:path w="54051" h="23152">
                <a:moveTo>
                  <a:pt x="37325" y="774"/>
                </a:moveTo>
                <a:lnTo>
                  <a:pt x="36804" y="0"/>
                </a:lnTo>
                <a:lnTo>
                  <a:pt x="22771" y="863"/>
                </a:lnTo>
                <a:lnTo>
                  <a:pt x="0" y="10198"/>
                </a:lnTo>
                <a:lnTo>
                  <a:pt x="2120" y="11404"/>
                </a:lnTo>
                <a:lnTo>
                  <a:pt x="4229" y="15163"/>
                </a:lnTo>
                <a:lnTo>
                  <a:pt x="8166" y="16548"/>
                </a:lnTo>
                <a:lnTo>
                  <a:pt x="11099" y="18923"/>
                </a:lnTo>
                <a:lnTo>
                  <a:pt x="13093" y="21894"/>
                </a:lnTo>
                <a:lnTo>
                  <a:pt x="15938" y="23152"/>
                </a:lnTo>
                <a:lnTo>
                  <a:pt x="25057" y="18872"/>
                </a:lnTo>
                <a:lnTo>
                  <a:pt x="43802" y="14376"/>
                </a:lnTo>
                <a:lnTo>
                  <a:pt x="54051" y="14770"/>
                </a:lnTo>
                <a:lnTo>
                  <a:pt x="52311" y="12865"/>
                </a:lnTo>
                <a:lnTo>
                  <a:pt x="37325" y="774"/>
                </a:lnTo>
                <a:close/>
              </a:path>
            </a:pathLst>
          </a:custGeom>
          <a:solidFill>
            <a:srgbClr val="6B6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8" name="object 628"/>
          <p:cNvSpPr/>
          <p:nvPr/>
        </p:nvSpPr>
        <p:spPr>
          <a:xfrm>
            <a:off x="1196938" y="4311102"/>
            <a:ext cx="54089" cy="23152"/>
          </a:xfrm>
          <a:custGeom>
            <a:avLst/>
            <a:gdLst/>
            <a:ahLst/>
            <a:cxnLst/>
            <a:rect l="l" t="t" r="r" b="b"/>
            <a:pathLst>
              <a:path w="54089" h="23152">
                <a:moveTo>
                  <a:pt x="40309" y="3111"/>
                </a:moveTo>
                <a:lnTo>
                  <a:pt x="36804" y="0"/>
                </a:lnTo>
                <a:lnTo>
                  <a:pt x="22771" y="863"/>
                </a:lnTo>
                <a:lnTo>
                  <a:pt x="0" y="10198"/>
                </a:lnTo>
                <a:lnTo>
                  <a:pt x="2857" y="12141"/>
                </a:lnTo>
                <a:lnTo>
                  <a:pt x="4838" y="15163"/>
                </a:lnTo>
                <a:lnTo>
                  <a:pt x="8166" y="16586"/>
                </a:lnTo>
                <a:lnTo>
                  <a:pt x="11112" y="18923"/>
                </a:lnTo>
                <a:lnTo>
                  <a:pt x="13271" y="22682"/>
                </a:lnTo>
                <a:lnTo>
                  <a:pt x="16510" y="23152"/>
                </a:lnTo>
                <a:lnTo>
                  <a:pt x="25057" y="18884"/>
                </a:lnTo>
                <a:lnTo>
                  <a:pt x="43815" y="14389"/>
                </a:lnTo>
                <a:lnTo>
                  <a:pt x="54089" y="14732"/>
                </a:lnTo>
                <a:lnTo>
                  <a:pt x="40309" y="3111"/>
                </a:lnTo>
                <a:close/>
              </a:path>
            </a:pathLst>
          </a:custGeom>
          <a:solidFill>
            <a:srgbClr val="6B6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9" name="object 629"/>
          <p:cNvSpPr/>
          <p:nvPr/>
        </p:nvSpPr>
        <p:spPr>
          <a:xfrm>
            <a:off x="1431956" y="4136057"/>
            <a:ext cx="167436" cy="275399"/>
          </a:xfrm>
          <a:custGeom>
            <a:avLst/>
            <a:gdLst/>
            <a:ahLst/>
            <a:cxnLst/>
            <a:rect l="l" t="t" r="r" b="b"/>
            <a:pathLst>
              <a:path w="167436" h="275399">
                <a:moveTo>
                  <a:pt x="127" y="0"/>
                </a:moveTo>
                <a:lnTo>
                  <a:pt x="0" y="275361"/>
                </a:lnTo>
                <a:lnTo>
                  <a:pt x="18783" y="275361"/>
                </a:lnTo>
                <a:lnTo>
                  <a:pt x="19265" y="216382"/>
                </a:lnTo>
                <a:lnTo>
                  <a:pt x="87604" y="272757"/>
                </a:lnTo>
                <a:lnTo>
                  <a:pt x="90068" y="275399"/>
                </a:lnTo>
                <a:lnTo>
                  <a:pt x="126136" y="275399"/>
                </a:lnTo>
                <a:lnTo>
                  <a:pt x="122859" y="272033"/>
                </a:lnTo>
                <a:lnTo>
                  <a:pt x="100482" y="253707"/>
                </a:lnTo>
                <a:lnTo>
                  <a:pt x="82423" y="238683"/>
                </a:lnTo>
                <a:lnTo>
                  <a:pt x="77889" y="235178"/>
                </a:lnTo>
                <a:lnTo>
                  <a:pt x="60566" y="220929"/>
                </a:lnTo>
                <a:lnTo>
                  <a:pt x="60083" y="220014"/>
                </a:lnTo>
                <a:lnTo>
                  <a:pt x="56108" y="217119"/>
                </a:lnTo>
                <a:lnTo>
                  <a:pt x="50317" y="211899"/>
                </a:lnTo>
                <a:lnTo>
                  <a:pt x="47853" y="210388"/>
                </a:lnTo>
                <a:lnTo>
                  <a:pt x="35293" y="199796"/>
                </a:lnTo>
                <a:lnTo>
                  <a:pt x="19481" y="186791"/>
                </a:lnTo>
                <a:lnTo>
                  <a:pt x="18999" y="186575"/>
                </a:lnTo>
                <a:lnTo>
                  <a:pt x="18872" y="173367"/>
                </a:lnTo>
                <a:lnTo>
                  <a:pt x="18872" y="90119"/>
                </a:lnTo>
                <a:lnTo>
                  <a:pt x="19265" y="30149"/>
                </a:lnTo>
                <a:lnTo>
                  <a:pt x="135724" y="126276"/>
                </a:lnTo>
                <a:lnTo>
                  <a:pt x="147739" y="136029"/>
                </a:lnTo>
                <a:lnTo>
                  <a:pt x="149212" y="138112"/>
                </a:lnTo>
                <a:lnTo>
                  <a:pt x="149428" y="275361"/>
                </a:lnTo>
                <a:lnTo>
                  <a:pt x="167436" y="275361"/>
                </a:lnTo>
                <a:lnTo>
                  <a:pt x="167220" y="137591"/>
                </a:lnTo>
                <a:lnTo>
                  <a:pt x="558" y="126"/>
                </a:lnTo>
                <a:lnTo>
                  <a:pt x="127" y="0"/>
                </a:lnTo>
                <a:close/>
              </a:path>
            </a:pathLst>
          </a:custGeom>
          <a:solidFill>
            <a:srgbClr val="3D414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0" name="object 630"/>
          <p:cNvSpPr/>
          <p:nvPr/>
        </p:nvSpPr>
        <p:spPr>
          <a:xfrm>
            <a:off x="1377991" y="3848299"/>
            <a:ext cx="258813" cy="134835"/>
          </a:xfrm>
          <a:custGeom>
            <a:avLst/>
            <a:gdLst/>
            <a:ahLst/>
            <a:cxnLst/>
            <a:rect l="l" t="t" r="r" b="b"/>
            <a:pathLst>
              <a:path w="258813" h="134835">
                <a:moveTo>
                  <a:pt x="71755" y="134785"/>
                </a:moveTo>
                <a:lnTo>
                  <a:pt x="75298" y="134835"/>
                </a:lnTo>
                <a:lnTo>
                  <a:pt x="76339" y="134480"/>
                </a:lnTo>
                <a:lnTo>
                  <a:pt x="75641" y="130936"/>
                </a:lnTo>
                <a:lnTo>
                  <a:pt x="74345" y="127139"/>
                </a:lnTo>
                <a:lnTo>
                  <a:pt x="74002" y="123558"/>
                </a:lnTo>
                <a:lnTo>
                  <a:pt x="73748" y="103289"/>
                </a:lnTo>
                <a:lnTo>
                  <a:pt x="111023" y="88214"/>
                </a:lnTo>
                <a:lnTo>
                  <a:pt x="115989" y="92062"/>
                </a:lnTo>
                <a:lnTo>
                  <a:pt x="116725" y="114566"/>
                </a:lnTo>
                <a:lnTo>
                  <a:pt x="117932" y="117335"/>
                </a:lnTo>
                <a:lnTo>
                  <a:pt x="171069" y="96075"/>
                </a:lnTo>
                <a:lnTo>
                  <a:pt x="170383" y="92532"/>
                </a:lnTo>
                <a:lnTo>
                  <a:pt x="169087" y="88518"/>
                </a:lnTo>
                <a:lnTo>
                  <a:pt x="169303" y="64452"/>
                </a:lnTo>
                <a:lnTo>
                  <a:pt x="204635" y="50114"/>
                </a:lnTo>
                <a:lnTo>
                  <a:pt x="206933" y="50634"/>
                </a:lnTo>
                <a:lnTo>
                  <a:pt x="211416" y="54432"/>
                </a:lnTo>
                <a:lnTo>
                  <a:pt x="212064" y="77800"/>
                </a:lnTo>
                <a:lnTo>
                  <a:pt x="213067" y="79146"/>
                </a:lnTo>
                <a:lnTo>
                  <a:pt x="258635" y="60744"/>
                </a:lnTo>
                <a:lnTo>
                  <a:pt x="258813" y="60223"/>
                </a:lnTo>
                <a:lnTo>
                  <a:pt x="186067" y="0"/>
                </a:lnTo>
                <a:lnTo>
                  <a:pt x="0" y="75209"/>
                </a:lnTo>
                <a:lnTo>
                  <a:pt x="1079" y="76288"/>
                </a:lnTo>
                <a:lnTo>
                  <a:pt x="71755" y="134785"/>
                </a:lnTo>
                <a:close/>
              </a:path>
            </a:pathLst>
          </a:custGeom>
          <a:solidFill>
            <a:srgbClr val="4F4E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1" name="object 631"/>
          <p:cNvSpPr/>
          <p:nvPr/>
        </p:nvSpPr>
        <p:spPr>
          <a:xfrm>
            <a:off x="1199666" y="4139293"/>
            <a:ext cx="60439" cy="22809"/>
          </a:xfrm>
          <a:custGeom>
            <a:avLst/>
            <a:gdLst/>
            <a:ahLst/>
            <a:cxnLst/>
            <a:rect l="l" t="t" r="r" b="b"/>
            <a:pathLst>
              <a:path w="60439" h="22809">
                <a:moveTo>
                  <a:pt x="23113" y="12661"/>
                </a:moveTo>
                <a:lnTo>
                  <a:pt x="25272" y="13271"/>
                </a:lnTo>
                <a:lnTo>
                  <a:pt x="35852" y="8991"/>
                </a:lnTo>
                <a:lnTo>
                  <a:pt x="41122" y="7429"/>
                </a:lnTo>
                <a:lnTo>
                  <a:pt x="42849" y="7518"/>
                </a:lnTo>
                <a:lnTo>
                  <a:pt x="45745" y="6870"/>
                </a:lnTo>
                <a:lnTo>
                  <a:pt x="48894" y="5321"/>
                </a:lnTo>
                <a:lnTo>
                  <a:pt x="60439" y="2120"/>
                </a:lnTo>
                <a:lnTo>
                  <a:pt x="59397" y="1473"/>
                </a:lnTo>
                <a:lnTo>
                  <a:pt x="51320" y="393"/>
                </a:lnTo>
                <a:lnTo>
                  <a:pt x="41084" y="0"/>
                </a:lnTo>
                <a:lnTo>
                  <a:pt x="22326" y="4495"/>
                </a:lnTo>
                <a:lnTo>
                  <a:pt x="13220" y="8775"/>
                </a:lnTo>
                <a:lnTo>
                  <a:pt x="9156" y="11760"/>
                </a:lnTo>
                <a:lnTo>
                  <a:pt x="6870" y="13182"/>
                </a:lnTo>
                <a:lnTo>
                  <a:pt x="4571" y="15989"/>
                </a:lnTo>
                <a:lnTo>
                  <a:pt x="2197" y="19049"/>
                </a:lnTo>
                <a:lnTo>
                  <a:pt x="0" y="22809"/>
                </a:lnTo>
                <a:lnTo>
                  <a:pt x="4229" y="18757"/>
                </a:lnTo>
                <a:lnTo>
                  <a:pt x="5359" y="19786"/>
                </a:lnTo>
                <a:lnTo>
                  <a:pt x="8039" y="18922"/>
                </a:lnTo>
                <a:lnTo>
                  <a:pt x="10629" y="17322"/>
                </a:lnTo>
                <a:lnTo>
                  <a:pt x="13309" y="16509"/>
                </a:lnTo>
                <a:lnTo>
                  <a:pt x="23113" y="12661"/>
                </a:lnTo>
                <a:close/>
              </a:path>
            </a:pathLst>
          </a:custGeom>
          <a:solidFill>
            <a:srgbClr val="595D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2" name="object 632"/>
          <p:cNvSpPr/>
          <p:nvPr/>
        </p:nvSpPr>
        <p:spPr>
          <a:xfrm>
            <a:off x="1198450" y="4159430"/>
            <a:ext cx="25615" cy="55384"/>
          </a:xfrm>
          <a:custGeom>
            <a:avLst/>
            <a:gdLst/>
            <a:ahLst/>
            <a:cxnLst/>
            <a:rect l="l" t="t" r="r" b="b"/>
            <a:pathLst>
              <a:path w="25615" h="55384">
                <a:moveTo>
                  <a:pt x="19354" y="32143"/>
                </a:moveTo>
                <a:lnTo>
                  <a:pt x="18922" y="31838"/>
                </a:lnTo>
                <a:lnTo>
                  <a:pt x="22377" y="11099"/>
                </a:lnTo>
                <a:lnTo>
                  <a:pt x="18580" y="8293"/>
                </a:lnTo>
                <a:lnTo>
                  <a:pt x="8724" y="0"/>
                </a:lnTo>
                <a:lnTo>
                  <a:pt x="7823" y="88"/>
                </a:lnTo>
                <a:lnTo>
                  <a:pt x="6527" y="4876"/>
                </a:lnTo>
                <a:lnTo>
                  <a:pt x="3936" y="8331"/>
                </a:lnTo>
                <a:lnTo>
                  <a:pt x="5753" y="9194"/>
                </a:lnTo>
                <a:lnTo>
                  <a:pt x="3809" y="18059"/>
                </a:lnTo>
                <a:lnTo>
                  <a:pt x="0" y="39522"/>
                </a:lnTo>
                <a:lnTo>
                  <a:pt x="19405" y="55384"/>
                </a:lnTo>
                <a:lnTo>
                  <a:pt x="19011" y="50419"/>
                </a:lnTo>
                <a:lnTo>
                  <a:pt x="25057" y="48983"/>
                </a:lnTo>
                <a:lnTo>
                  <a:pt x="25615" y="38188"/>
                </a:lnTo>
                <a:lnTo>
                  <a:pt x="19354" y="32143"/>
                </a:lnTo>
                <a:close/>
              </a:path>
            </a:pathLst>
          </a:custGeom>
          <a:solidFill>
            <a:srgbClr val="595D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3" name="object 633"/>
          <p:cNvSpPr/>
          <p:nvPr/>
        </p:nvSpPr>
        <p:spPr>
          <a:xfrm>
            <a:off x="1198934" y="4325491"/>
            <a:ext cx="61163" cy="23545"/>
          </a:xfrm>
          <a:custGeom>
            <a:avLst/>
            <a:gdLst/>
            <a:ahLst/>
            <a:cxnLst/>
            <a:rect l="l" t="t" r="r" b="b"/>
            <a:pathLst>
              <a:path w="61163" h="23545">
                <a:moveTo>
                  <a:pt x="0" y="22110"/>
                </a:moveTo>
                <a:lnTo>
                  <a:pt x="0" y="23545"/>
                </a:lnTo>
                <a:lnTo>
                  <a:pt x="4229" y="19519"/>
                </a:lnTo>
                <a:lnTo>
                  <a:pt x="5702" y="20345"/>
                </a:lnTo>
                <a:lnTo>
                  <a:pt x="8763" y="18922"/>
                </a:lnTo>
                <a:lnTo>
                  <a:pt x="11353" y="17322"/>
                </a:lnTo>
                <a:lnTo>
                  <a:pt x="17272" y="15239"/>
                </a:lnTo>
                <a:lnTo>
                  <a:pt x="23837" y="12649"/>
                </a:lnTo>
                <a:lnTo>
                  <a:pt x="25996" y="13258"/>
                </a:lnTo>
                <a:lnTo>
                  <a:pt x="41859" y="7429"/>
                </a:lnTo>
                <a:lnTo>
                  <a:pt x="43586" y="7556"/>
                </a:lnTo>
                <a:lnTo>
                  <a:pt x="46482" y="6908"/>
                </a:lnTo>
                <a:lnTo>
                  <a:pt x="47383" y="6045"/>
                </a:lnTo>
                <a:lnTo>
                  <a:pt x="61163" y="2108"/>
                </a:lnTo>
                <a:lnTo>
                  <a:pt x="60134" y="1460"/>
                </a:lnTo>
                <a:lnTo>
                  <a:pt x="52095" y="342"/>
                </a:lnTo>
                <a:lnTo>
                  <a:pt x="41808" y="0"/>
                </a:lnTo>
                <a:lnTo>
                  <a:pt x="23063" y="4495"/>
                </a:lnTo>
                <a:lnTo>
                  <a:pt x="14516" y="8762"/>
                </a:lnTo>
                <a:lnTo>
                  <a:pt x="9893" y="11785"/>
                </a:lnTo>
                <a:lnTo>
                  <a:pt x="7594" y="13220"/>
                </a:lnTo>
                <a:lnTo>
                  <a:pt x="5308" y="15976"/>
                </a:lnTo>
                <a:lnTo>
                  <a:pt x="2933" y="19049"/>
                </a:lnTo>
                <a:lnTo>
                  <a:pt x="0" y="22110"/>
                </a:lnTo>
                <a:close/>
              </a:path>
            </a:pathLst>
          </a:custGeom>
          <a:solidFill>
            <a:srgbClr val="595D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4" name="object 634"/>
          <p:cNvSpPr/>
          <p:nvPr/>
        </p:nvSpPr>
        <p:spPr>
          <a:xfrm>
            <a:off x="1198455" y="4345621"/>
            <a:ext cx="25615" cy="55384"/>
          </a:xfrm>
          <a:custGeom>
            <a:avLst/>
            <a:gdLst/>
            <a:ahLst/>
            <a:cxnLst/>
            <a:rect l="l" t="t" r="r" b="b"/>
            <a:pathLst>
              <a:path w="25615" h="55384">
                <a:moveTo>
                  <a:pt x="19011" y="50419"/>
                </a:moveTo>
                <a:lnTo>
                  <a:pt x="25057" y="48983"/>
                </a:lnTo>
                <a:lnTo>
                  <a:pt x="25615" y="38227"/>
                </a:lnTo>
                <a:lnTo>
                  <a:pt x="19354" y="32143"/>
                </a:lnTo>
                <a:lnTo>
                  <a:pt x="18922" y="31838"/>
                </a:lnTo>
                <a:lnTo>
                  <a:pt x="22377" y="11099"/>
                </a:lnTo>
                <a:lnTo>
                  <a:pt x="18618" y="8293"/>
                </a:lnTo>
                <a:lnTo>
                  <a:pt x="8724" y="0"/>
                </a:lnTo>
                <a:lnTo>
                  <a:pt x="7823" y="88"/>
                </a:lnTo>
                <a:lnTo>
                  <a:pt x="6438" y="4572"/>
                </a:lnTo>
                <a:lnTo>
                  <a:pt x="3975" y="8331"/>
                </a:lnTo>
                <a:lnTo>
                  <a:pt x="5740" y="9207"/>
                </a:lnTo>
                <a:lnTo>
                  <a:pt x="3670" y="18707"/>
                </a:lnTo>
                <a:lnTo>
                  <a:pt x="0" y="39522"/>
                </a:lnTo>
                <a:lnTo>
                  <a:pt x="14820" y="51879"/>
                </a:lnTo>
                <a:lnTo>
                  <a:pt x="19392" y="55384"/>
                </a:lnTo>
                <a:lnTo>
                  <a:pt x="19011" y="50419"/>
                </a:lnTo>
                <a:close/>
              </a:path>
            </a:pathLst>
          </a:custGeom>
          <a:solidFill>
            <a:srgbClr val="595D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5" name="object 635"/>
          <p:cNvSpPr/>
          <p:nvPr/>
        </p:nvSpPr>
        <p:spPr>
          <a:xfrm>
            <a:off x="622725" y="3504775"/>
            <a:ext cx="47002" cy="26657"/>
          </a:xfrm>
          <a:custGeom>
            <a:avLst/>
            <a:gdLst/>
            <a:ahLst/>
            <a:cxnLst/>
            <a:rect l="l" t="t" r="r" b="b"/>
            <a:pathLst>
              <a:path w="47002" h="26657">
                <a:moveTo>
                  <a:pt x="2590" y="16497"/>
                </a:moveTo>
                <a:lnTo>
                  <a:pt x="0" y="17411"/>
                </a:lnTo>
                <a:lnTo>
                  <a:pt x="50" y="18224"/>
                </a:lnTo>
                <a:lnTo>
                  <a:pt x="8686" y="24015"/>
                </a:lnTo>
                <a:lnTo>
                  <a:pt x="11671" y="26657"/>
                </a:lnTo>
                <a:lnTo>
                  <a:pt x="15125" y="23329"/>
                </a:lnTo>
                <a:lnTo>
                  <a:pt x="19177" y="20650"/>
                </a:lnTo>
                <a:lnTo>
                  <a:pt x="24104" y="13563"/>
                </a:lnTo>
                <a:lnTo>
                  <a:pt x="27127" y="11315"/>
                </a:lnTo>
                <a:lnTo>
                  <a:pt x="39395" y="8331"/>
                </a:lnTo>
                <a:lnTo>
                  <a:pt x="43421" y="8077"/>
                </a:lnTo>
                <a:lnTo>
                  <a:pt x="45529" y="7340"/>
                </a:lnTo>
                <a:lnTo>
                  <a:pt x="46964" y="4013"/>
                </a:lnTo>
                <a:lnTo>
                  <a:pt x="47002" y="2336"/>
                </a:lnTo>
                <a:lnTo>
                  <a:pt x="44323" y="6134"/>
                </a:lnTo>
                <a:lnTo>
                  <a:pt x="42900" y="6134"/>
                </a:lnTo>
                <a:lnTo>
                  <a:pt x="44932" y="0"/>
                </a:lnTo>
                <a:lnTo>
                  <a:pt x="25400" y="0"/>
                </a:lnTo>
                <a:lnTo>
                  <a:pt x="25146" y="1765"/>
                </a:lnTo>
                <a:lnTo>
                  <a:pt x="22644" y="9067"/>
                </a:lnTo>
                <a:lnTo>
                  <a:pt x="19697" y="9931"/>
                </a:lnTo>
                <a:lnTo>
                  <a:pt x="19011" y="10794"/>
                </a:lnTo>
                <a:lnTo>
                  <a:pt x="16078" y="11404"/>
                </a:lnTo>
                <a:lnTo>
                  <a:pt x="11404" y="12953"/>
                </a:lnTo>
                <a:lnTo>
                  <a:pt x="8470" y="13614"/>
                </a:lnTo>
                <a:lnTo>
                  <a:pt x="5524" y="15811"/>
                </a:lnTo>
                <a:lnTo>
                  <a:pt x="2514" y="15773"/>
                </a:lnTo>
                <a:lnTo>
                  <a:pt x="2590" y="16497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6" name="object 636"/>
          <p:cNvSpPr/>
          <p:nvPr/>
        </p:nvSpPr>
        <p:spPr>
          <a:xfrm>
            <a:off x="1377996" y="3625044"/>
            <a:ext cx="186232" cy="298462"/>
          </a:xfrm>
          <a:custGeom>
            <a:avLst/>
            <a:gdLst/>
            <a:ahLst/>
            <a:cxnLst/>
            <a:rect l="l" t="t" r="r" b="b"/>
            <a:pathLst>
              <a:path w="186232" h="298462">
                <a:moveTo>
                  <a:pt x="186232" y="431"/>
                </a:moveTo>
                <a:lnTo>
                  <a:pt x="185928" y="0"/>
                </a:lnTo>
                <a:lnTo>
                  <a:pt x="165" y="75044"/>
                </a:lnTo>
                <a:lnTo>
                  <a:pt x="0" y="298462"/>
                </a:lnTo>
                <a:lnTo>
                  <a:pt x="186055" y="223253"/>
                </a:lnTo>
                <a:lnTo>
                  <a:pt x="186232" y="431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7" name="object 637"/>
          <p:cNvSpPr/>
          <p:nvPr/>
        </p:nvSpPr>
        <p:spPr>
          <a:xfrm>
            <a:off x="1221832" y="4141419"/>
            <a:ext cx="56934" cy="25349"/>
          </a:xfrm>
          <a:custGeom>
            <a:avLst/>
            <a:gdLst/>
            <a:ahLst/>
            <a:cxnLst/>
            <a:rect l="l" t="t" r="r" b="b"/>
            <a:pathLst>
              <a:path w="56934" h="25349">
                <a:moveTo>
                  <a:pt x="11442" y="20294"/>
                </a:moveTo>
                <a:lnTo>
                  <a:pt x="14465" y="21209"/>
                </a:lnTo>
                <a:lnTo>
                  <a:pt x="26390" y="15849"/>
                </a:lnTo>
                <a:lnTo>
                  <a:pt x="29451" y="15151"/>
                </a:lnTo>
                <a:lnTo>
                  <a:pt x="34988" y="15151"/>
                </a:lnTo>
                <a:lnTo>
                  <a:pt x="27901" y="16675"/>
                </a:lnTo>
                <a:lnTo>
                  <a:pt x="54508" y="15887"/>
                </a:lnTo>
                <a:lnTo>
                  <a:pt x="46647" y="17399"/>
                </a:lnTo>
                <a:lnTo>
                  <a:pt x="51968" y="17399"/>
                </a:lnTo>
                <a:lnTo>
                  <a:pt x="56934" y="16370"/>
                </a:lnTo>
                <a:lnTo>
                  <a:pt x="54635" y="8077"/>
                </a:lnTo>
                <a:lnTo>
                  <a:pt x="52438" y="6819"/>
                </a:lnTo>
                <a:lnTo>
                  <a:pt x="42456" y="76"/>
                </a:lnTo>
                <a:lnTo>
                  <a:pt x="38265" y="0"/>
                </a:lnTo>
                <a:lnTo>
                  <a:pt x="26733" y="3187"/>
                </a:lnTo>
                <a:lnTo>
                  <a:pt x="23583" y="4749"/>
                </a:lnTo>
                <a:lnTo>
                  <a:pt x="20688" y="5397"/>
                </a:lnTo>
                <a:lnTo>
                  <a:pt x="18961" y="5308"/>
                </a:lnTo>
                <a:lnTo>
                  <a:pt x="13690" y="6858"/>
                </a:lnTo>
                <a:lnTo>
                  <a:pt x="3098" y="11137"/>
                </a:lnTo>
                <a:lnTo>
                  <a:pt x="0" y="25349"/>
                </a:lnTo>
                <a:lnTo>
                  <a:pt x="11442" y="20294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8" name="object 638"/>
          <p:cNvSpPr/>
          <p:nvPr/>
        </p:nvSpPr>
        <p:spPr>
          <a:xfrm>
            <a:off x="1221832" y="4327611"/>
            <a:ext cx="56934" cy="25349"/>
          </a:xfrm>
          <a:custGeom>
            <a:avLst/>
            <a:gdLst/>
            <a:ahLst/>
            <a:cxnLst/>
            <a:rect l="l" t="t" r="r" b="b"/>
            <a:pathLst>
              <a:path w="56934" h="25349">
                <a:moveTo>
                  <a:pt x="9931" y="21069"/>
                </a:moveTo>
                <a:lnTo>
                  <a:pt x="14427" y="21208"/>
                </a:lnTo>
                <a:lnTo>
                  <a:pt x="26390" y="15887"/>
                </a:lnTo>
                <a:lnTo>
                  <a:pt x="29451" y="15163"/>
                </a:lnTo>
                <a:lnTo>
                  <a:pt x="34988" y="15163"/>
                </a:lnTo>
                <a:lnTo>
                  <a:pt x="27901" y="16675"/>
                </a:lnTo>
                <a:lnTo>
                  <a:pt x="55295" y="15887"/>
                </a:lnTo>
                <a:lnTo>
                  <a:pt x="46647" y="17398"/>
                </a:lnTo>
                <a:lnTo>
                  <a:pt x="51968" y="17398"/>
                </a:lnTo>
                <a:lnTo>
                  <a:pt x="56934" y="16370"/>
                </a:lnTo>
                <a:lnTo>
                  <a:pt x="54559" y="8153"/>
                </a:lnTo>
                <a:lnTo>
                  <a:pt x="52438" y="6819"/>
                </a:lnTo>
                <a:lnTo>
                  <a:pt x="42456" y="76"/>
                </a:lnTo>
                <a:lnTo>
                  <a:pt x="38265" y="0"/>
                </a:lnTo>
                <a:lnTo>
                  <a:pt x="24485" y="3924"/>
                </a:lnTo>
                <a:lnTo>
                  <a:pt x="23583" y="4787"/>
                </a:lnTo>
                <a:lnTo>
                  <a:pt x="20688" y="5435"/>
                </a:lnTo>
                <a:lnTo>
                  <a:pt x="18961" y="5308"/>
                </a:lnTo>
                <a:lnTo>
                  <a:pt x="3098" y="11137"/>
                </a:lnTo>
                <a:lnTo>
                  <a:pt x="0" y="25349"/>
                </a:lnTo>
                <a:lnTo>
                  <a:pt x="9931" y="21069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9" name="object 639"/>
          <p:cNvSpPr/>
          <p:nvPr/>
        </p:nvSpPr>
        <p:spPr>
          <a:xfrm>
            <a:off x="1564053" y="3625472"/>
            <a:ext cx="72758" cy="283044"/>
          </a:xfrm>
          <a:custGeom>
            <a:avLst/>
            <a:gdLst/>
            <a:ahLst/>
            <a:cxnLst/>
            <a:rect l="l" t="t" r="r" b="b"/>
            <a:pathLst>
              <a:path w="72758" h="283044">
                <a:moveTo>
                  <a:pt x="72758" y="283044"/>
                </a:moveTo>
                <a:lnTo>
                  <a:pt x="72669" y="59537"/>
                </a:lnTo>
                <a:lnTo>
                  <a:pt x="46405" y="37757"/>
                </a:lnTo>
                <a:lnTo>
                  <a:pt x="44843" y="35509"/>
                </a:lnTo>
                <a:lnTo>
                  <a:pt x="41300" y="32969"/>
                </a:lnTo>
                <a:lnTo>
                  <a:pt x="39230" y="31534"/>
                </a:lnTo>
                <a:lnTo>
                  <a:pt x="34734" y="27787"/>
                </a:lnTo>
                <a:lnTo>
                  <a:pt x="30670" y="24193"/>
                </a:lnTo>
                <a:lnTo>
                  <a:pt x="21602" y="17500"/>
                </a:lnTo>
                <a:lnTo>
                  <a:pt x="558" y="127"/>
                </a:lnTo>
                <a:lnTo>
                  <a:pt x="177" y="0"/>
                </a:lnTo>
                <a:lnTo>
                  <a:pt x="0" y="222834"/>
                </a:lnTo>
                <a:lnTo>
                  <a:pt x="72758" y="283044"/>
                </a:lnTo>
                <a:close/>
              </a:path>
            </a:pathLst>
          </a:custGeom>
          <a:solidFill>
            <a:srgbClr val="51565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0" name="object 640"/>
          <p:cNvSpPr/>
          <p:nvPr/>
        </p:nvSpPr>
        <p:spPr>
          <a:xfrm>
            <a:off x="1499769" y="3703101"/>
            <a:ext cx="26009" cy="118884"/>
          </a:xfrm>
          <a:custGeom>
            <a:avLst/>
            <a:gdLst/>
            <a:ahLst/>
            <a:cxnLst/>
            <a:rect l="l" t="t" r="r" b="b"/>
            <a:pathLst>
              <a:path w="26009" h="118884">
                <a:moveTo>
                  <a:pt x="1003" y="109601"/>
                </a:moveTo>
                <a:lnTo>
                  <a:pt x="609" y="108521"/>
                </a:lnTo>
                <a:lnTo>
                  <a:pt x="787" y="63817"/>
                </a:lnTo>
                <a:lnTo>
                  <a:pt x="26009" y="53784"/>
                </a:lnTo>
                <a:lnTo>
                  <a:pt x="26009" y="21564"/>
                </a:lnTo>
                <a:lnTo>
                  <a:pt x="1041" y="609"/>
                </a:lnTo>
                <a:lnTo>
                  <a:pt x="0" y="0"/>
                </a:lnTo>
                <a:lnTo>
                  <a:pt x="215" y="118884"/>
                </a:lnTo>
                <a:lnTo>
                  <a:pt x="7785" y="115785"/>
                </a:lnTo>
                <a:lnTo>
                  <a:pt x="8166" y="115354"/>
                </a:lnTo>
                <a:lnTo>
                  <a:pt x="1003" y="109601"/>
                </a:lnTo>
                <a:close/>
              </a:path>
            </a:pathLst>
          </a:custGeom>
          <a:solidFill>
            <a:srgbClr val="51565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1" name="object 641"/>
          <p:cNvSpPr/>
          <p:nvPr/>
        </p:nvSpPr>
        <p:spPr>
          <a:xfrm>
            <a:off x="1405036" y="3741861"/>
            <a:ext cx="26136" cy="63804"/>
          </a:xfrm>
          <a:custGeom>
            <a:avLst/>
            <a:gdLst/>
            <a:ahLst/>
            <a:cxnLst/>
            <a:rect l="l" t="t" r="r" b="b"/>
            <a:pathLst>
              <a:path w="26136" h="63804">
                <a:moveTo>
                  <a:pt x="26136" y="21120"/>
                </a:moveTo>
                <a:lnTo>
                  <a:pt x="38" y="0"/>
                </a:lnTo>
                <a:lnTo>
                  <a:pt x="0" y="63804"/>
                </a:lnTo>
                <a:lnTo>
                  <a:pt x="26136" y="53301"/>
                </a:lnTo>
                <a:lnTo>
                  <a:pt x="26136" y="21120"/>
                </a:lnTo>
                <a:close/>
              </a:path>
            </a:pathLst>
          </a:custGeom>
          <a:solidFill>
            <a:srgbClr val="51565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2" name="object 642"/>
          <p:cNvSpPr/>
          <p:nvPr/>
        </p:nvSpPr>
        <p:spPr>
          <a:xfrm>
            <a:off x="1405129" y="3850718"/>
            <a:ext cx="8077" cy="9550"/>
          </a:xfrm>
          <a:custGeom>
            <a:avLst/>
            <a:gdLst/>
            <a:ahLst/>
            <a:cxnLst/>
            <a:rect l="l" t="t" r="r" b="b"/>
            <a:pathLst>
              <a:path w="8077" h="9550">
                <a:moveTo>
                  <a:pt x="292" y="9550"/>
                </a:moveTo>
                <a:lnTo>
                  <a:pt x="8077" y="6172"/>
                </a:lnTo>
                <a:lnTo>
                  <a:pt x="990" y="228"/>
                </a:lnTo>
                <a:lnTo>
                  <a:pt x="0" y="0"/>
                </a:lnTo>
                <a:lnTo>
                  <a:pt x="292" y="9550"/>
                </a:lnTo>
                <a:close/>
              </a:path>
            </a:pathLst>
          </a:custGeom>
          <a:solidFill>
            <a:srgbClr val="51565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3" name="object 643"/>
          <p:cNvSpPr/>
          <p:nvPr/>
        </p:nvSpPr>
        <p:spPr>
          <a:xfrm>
            <a:off x="1451002" y="3666167"/>
            <a:ext cx="28079" cy="47739"/>
          </a:xfrm>
          <a:custGeom>
            <a:avLst/>
            <a:gdLst/>
            <a:ahLst/>
            <a:cxnLst/>
            <a:rect l="l" t="t" r="r" b="b"/>
            <a:pathLst>
              <a:path w="28079" h="47739">
                <a:moveTo>
                  <a:pt x="20561" y="26314"/>
                </a:moveTo>
                <a:lnTo>
                  <a:pt x="16802" y="21818"/>
                </a:lnTo>
                <a:lnTo>
                  <a:pt x="6350" y="9766"/>
                </a:lnTo>
                <a:lnTo>
                  <a:pt x="3721" y="9029"/>
                </a:lnTo>
                <a:lnTo>
                  <a:pt x="0" y="10629"/>
                </a:lnTo>
                <a:lnTo>
                  <a:pt x="0" y="47739"/>
                </a:lnTo>
                <a:lnTo>
                  <a:pt x="4711" y="46139"/>
                </a:lnTo>
                <a:lnTo>
                  <a:pt x="5486" y="18796"/>
                </a:lnTo>
                <a:lnTo>
                  <a:pt x="22809" y="38404"/>
                </a:lnTo>
                <a:lnTo>
                  <a:pt x="23977" y="38493"/>
                </a:lnTo>
                <a:lnTo>
                  <a:pt x="28079" y="36512"/>
                </a:lnTo>
                <a:lnTo>
                  <a:pt x="27990" y="50"/>
                </a:lnTo>
                <a:lnTo>
                  <a:pt x="26263" y="0"/>
                </a:lnTo>
                <a:lnTo>
                  <a:pt x="23241" y="1600"/>
                </a:lnTo>
                <a:lnTo>
                  <a:pt x="22809" y="28168"/>
                </a:lnTo>
                <a:lnTo>
                  <a:pt x="20561" y="26314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4" name="object 644"/>
          <p:cNvSpPr/>
          <p:nvPr/>
        </p:nvSpPr>
        <p:spPr>
          <a:xfrm>
            <a:off x="1409138" y="3685047"/>
            <a:ext cx="34696" cy="40563"/>
          </a:xfrm>
          <a:custGeom>
            <a:avLst/>
            <a:gdLst/>
            <a:ahLst/>
            <a:cxnLst/>
            <a:rect l="l" t="t" r="r" b="b"/>
            <a:pathLst>
              <a:path w="34696" h="40563">
                <a:moveTo>
                  <a:pt x="28600" y="736"/>
                </a:moveTo>
                <a:lnTo>
                  <a:pt x="24803" y="0"/>
                </a:lnTo>
                <a:lnTo>
                  <a:pt x="19316" y="736"/>
                </a:lnTo>
                <a:lnTo>
                  <a:pt x="10286" y="5232"/>
                </a:lnTo>
                <a:lnTo>
                  <a:pt x="4622" y="11582"/>
                </a:lnTo>
                <a:lnTo>
                  <a:pt x="1295" y="18021"/>
                </a:lnTo>
                <a:lnTo>
                  <a:pt x="50" y="24282"/>
                </a:lnTo>
                <a:lnTo>
                  <a:pt x="0" y="31534"/>
                </a:lnTo>
                <a:lnTo>
                  <a:pt x="736" y="34607"/>
                </a:lnTo>
                <a:lnTo>
                  <a:pt x="3111" y="38239"/>
                </a:lnTo>
                <a:lnTo>
                  <a:pt x="5359" y="39750"/>
                </a:lnTo>
                <a:lnTo>
                  <a:pt x="8293" y="40563"/>
                </a:lnTo>
                <a:lnTo>
                  <a:pt x="13347" y="40563"/>
                </a:lnTo>
                <a:lnTo>
                  <a:pt x="17805" y="39052"/>
                </a:lnTo>
                <a:lnTo>
                  <a:pt x="25272" y="34480"/>
                </a:lnTo>
                <a:lnTo>
                  <a:pt x="30848" y="28041"/>
                </a:lnTo>
                <a:lnTo>
                  <a:pt x="34264" y="19265"/>
                </a:lnTo>
                <a:lnTo>
                  <a:pt x="34696" y="17017"/>
                </a:lnTo>
                <a:lnTo>
                  <a:pt x="34556" y="10502"/>
                </a:lnTo>
                <a:lnTo>
                  <a:pt x="33096" y="5270"/>
                </a:lnTo>
                <a:lnTo>
                  <a:pt x="30810" y="2247"/>
                </a:lnTo>
                <a:lnTo>
                  <a:pt x="28600" y="736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5" name="object 645"/>
          <p:cNvSpPr/>
          <p:nvPr/>
        </p:nvSpPr>
        <p:spPr>
          <a:xfrm>
            <a:off x="1500384" y="3756893"/>
            <a:ext cx="36499" cy="61556"/>
          </a:xfrm>
          <a:custGeom>
            <a:avLst/>
            <a:gdLst/>
            <a:ahLst/>
            <a:cxnLst/>
            <a:rect l="l" t="t" r="r" b="b"/>
            <a:pathLst>
              <a:path w="36499" h="61556">
                <a:moveTo>
                  <a:pt x="36410" y="50025"/>
                </a:moveTo>
                <a:lnTo>
                  <a:pt x="36499" y="8420"/>
                </a:lnTo>
                <a:lnTo>
                  <a:pt x="25920" y="165"/>
                </a:lnTo>
                <a:lnTo>
                  <a:pt x="25399" y="0"/>
                </a:lnTo>
                <a:lnTo>
                  <a:pt x="25133" y="44754"/>
                </a:lnTo>
                <a:lnTo>
                  <a:pt x="0" y="54724"/>
                </a:lnTo>
                <a:lnTo>
                  <a:pt x="380" y="55816"/>
                </a:lnTo>
                <a:lnTo>
                  <a:pt x="7556" y="61556"/>
                </a:lnTo>
                <a:lnTo>
                  <a:pt x="13690" y="59563"/>
                </a:lnTo>
                <a:lnTo>
                  <a:pt x="36410" y="50025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6" name="object 646"/>
          <p:cNvSpPr/>
          <p:nvPr/>
        </p:nvSpPr>
        <p:spPr>
          <a:xfrm>
            <a:off x="1405125" y="3795162"/>
            <a:ext cx="36372" cy="61734"/>
          </a:xfrm>
          <a:custGeom>
            <a:avLst/>
            <a:gdLst/>
            <a:ahLst/>
            <a:cxnLst/>
            <a:rect l="l" t="t" r="r" b="b"/>
            <a:pathLst>
              <a:path w="36372" h="61734">
                <a:moveTo>
                  <a:pt x="990" y="55778"/>
                </a:moveTo>
                <a:lnTo>
                  <a:pt x="8077" y="61734"/>
                </a:lnTo>
                <a:lnTo>
                  <a:pt x="36068" y="50546"/>
                </a:lnTo>
                <a:lnTo>
                  <a:pt x="36372" y="8470"/>
                </a:lnTo>
                <a:lnTo>
                  <a:pt x="26047" y="0"/>
                </a:lnTo>
                <a:lnTo>
                  <a:pt x="25577" y="44538"/>
                </a:lnTo>
                <a:lnTo>
                  <a:pt x="0" y="54825"/>
                </a:lnTo>
                <a:lnTo>
                  <a:pt x="990" y="55778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7" name="object 647"/>
          <p:cNvSpPr/>
          <p:nvPr/>
        </p:nvSpPr>
        <p:spPr>
          <a:xfrm>
            <a:off x="1508800" y="3816414"/>
            <a:ext cx="23596" cy="42379"/>
          </a:xfrm>
          <a:custGeom>
            <a:avLst/>
            <a:gdLst/>
            <a:ahLst/>
            <a:cxnLst/>
            <a:rect l="l" t="t" r="r" b="b"/>
            <a:pathLst>
              <a:path w="23596" h="42379">
                <a:moveTo>
                  <a:pt x="952" y="11493"/>
                </a:moveTo>
                <a:lnTo>
                  <a:pt x="736" y="15341"/>
                </a:lnTo>
                <a:lnTo>
                  <a:pt x="4711" y="14516"/>
                </a:lnTo>
                <a:lnTo>
                  <a:pt x="5448" y="10718"/>
                </a:lnTo>
                <a:lnTo>
                  <a:pt x="9728" y="6007"/>
                </a:lnTo>
                <a:lnTo>
                  <a:pt x="12699" y="4495"/>
                </a:lnTo>
                <a:lnTo>
                  <a:pt x="16027" y="4495"/>
                </a:lnTo>
                <a:lnTo>
                  <a:pt x="18313" y="5968"/>
                </a:lnTo>
                <a:lnTo>
                  <a:pt x="18275" y="10807"/>
                </a:lnTo>
                <a:lnTo>
                  <a:pt x="16763" y="13779"/>
                </a:lnTo>
                <a:lnTo>
                  <a:pt x="4800" y="30378"/>
                </a:lnTo>
                <a:lnTo>
                  <a:pt x="215" y="38493"/>
                </a:lnTo>
                <a:lnTo>
                  <a:pt x="0" y="42379"/>
                </a:lnTo>
                <a:lnTo>
                  <a:pt x="2463" y="41516"/>
                </a:lnTo>
                <a:lnTo>
                  <a:pt x="23240" y="33058"/>
                </a:lnTo>
                <a:lnTo>
                  <a:pt x="23596" y="28562"/>
                </a:lnTo>
                <a:lnTo>
                  <a:pt x="8216" y="34645"/>
                </a:lnTo>
                <a:lnTo>
                  <a:pt x="7391" y="32969"/>
                </a:lnTo>
                <a:lnTo>
                  <a:pt x="18961" y="17500"/>
                </a:lnTo>
                <a:lnTo>
                  <a:pt x="22809" y="10807"/>
                </a:lnTo>
                <a:lnTo>
                  <a:pt x="23456" y="5968"/>
                </a:lnTo>
                <a:lnTo>
                  <a:pt x="22034" y="1473"/>
                </a:lnTo>
                <a:lnTo>
                  <a:pt x="19786" y="0"/>
                </a:lnTo>
                <a:lnTo>
                  <a:pt x="13487" y="0"/>
                </a:lnTo>
                <a:lnTo>
                  <a:pt x="8470" y="2514"/>
                </a:lnTo>
                <a:lnTo>
                  <a:pt x="4025" y="6311"/>
                </a:lnTo>
                <a:lnTo>
                  <a:pt x="952" y="11493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8" name="object 648"/>
          <p:cNvSpPr/>
          <p:nvPr/>
        </p:nvSpPr>
        <p:spPr>
          <a:xfrm>
            <a:off x="1412208" y="3856164"/>
            <a:ext cx="12788" cy="37934"/>
          </a:xfrm>
          <a:custGeom>
            <a:avLst/>
            <a:gdLst/>
            <a:ahLst/>
            <a:cxnLst/>
            <a:rect l="l" t="t" r="r" b="b"/>
            <a:pathLst>
              <a:path w="12788" h="37934">
                <a:moveTo>
                  <a:pt x="11239" y="177"/>
                </a:moveTo>
                <a:lnTo>
                  <a:pt x="5753" y="7607"/>
                </a:lnTo>
                <a:lnTo>
                  <a:pt x="0" y="13830"/>
                </a:lnTo>
                <a:lnTo>
                  <a:pt x="0" y="18402"/>
                </a:lnTo>
                <a:lnTo>
                  <a:pt x="8255" y="9804"/>
                </a:lnTo>
                <a:lnTo>
                  <a:pt x="8775" y="37934"/>
                </a:lnTo>
                <a:lnTo>
                  <a:pt x="12788" y="36423"/>
                </a:lnTo>
                <a:lnTo>
                  <a:pt x="12738" y="0"/>
                </a:lnTo>
                <a:lnTo>
                  <a:pt x="11239" y="177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9" name="object 649"/>
          <p:cNvSpPr/>
          <p:nvPr/>
        </p:nvSpPr>
        <p:spPr>
          <a:xfrm>
            <a:off x="1547508" y="3922049"/>
            <a:ext cx="37414" cy="16497"/>
          </a:xfrm>
          <a:custGeom>
            <a:avLst/>
            <a:gdLst/>
            <a:ahLst/>
            <a:cxnLst/>
            <a:rect l="l" t="t" r="r" b="b"/>
            <a:pathLst>
              <a:path w="37414" h="16497">
                <a:moveTo>
                  <a:pt x="37414" y="1549"/>
                </a:moveTo>
                <a:lnTo>
                  <a:pt x="36804" y="0"/>
                </a:lnTo>
                <a:lnTo>
                  <a:pt x="0" y="15201"/>
                </a:lnTo>
                <a:lnTo>
                  <a:pt x="126" y="16497"/>
                </a:lnTo>
                <a:lnTo>
                  <a:pt x="37414" y="1549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0" name="object 650"/>
          <p:cNvSpPr/>
          <p:nvPr/>
        </p:nvSpPr>
        <p:spPr>
          <a:xfrm>
            <a:off x="1552133" y="3934047"/>
            <a:ext cx="38188" cy="16548"/>
          </a:xfrm>
          <a:custGeom>
            <a:avLst/>
            <a:gdLst/>
            <a:ahLst/>
            <a:cxnLst/>
            <a:rect l="l" t="t" r="r" b="b"/>
            <a:pathLst>
              <a:path w="38188" h="16548">
                <a:moveTo>
                  <a:pt x="38188" y="1562"/>
                </a:moveTo>
                <a:lnTo>
                  <a:pt x="36931" y="0"/>
                </a:lnTo>
                <a:lnTo>
                  <a:pt x="0" y="15163"/>
                </a:lnTo>
                <a:lnTo>
                  <a:pt x="825" y="16548"/>
                </a:lnTo>
                <a:lnTo>
                  <a:pt x="38188" y="1562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1" name="object 651"/>
          <p:cNvSpPr/>
          <p:nvPr/>
        </p:nvSpPr>
        <p:spPr>
          <a:xfrm>
            <a:off x="1452336" y="3960362"/>
            <a:ext cx="37503" cy="16675"/>
          </a:xfrm>
          <a:custGeom>
            <a:avLst/>
            <a:gdLst/>
            <a:ahLst/>
            <a:cxnLst/>
            <a:rect l="l" t="t" r="r" b="b"/>
            <a:pathLst>
              <a:path w="37503" h="16675">
                <a:moveTo>
                  <a:pt x="37503" y="1295"/>
                </a:moveTo>
                <a:lnTo>
                  <a:pt x="37376" y="0"/>
                </a:lnTo>
                <a:lnTo>
                  <a:pt x="0" y="15074"/>
                </a:lnTo>
                <a:lnTo>
                  <a:pt x="520" y="16675"/>
                </a:lnTo>
                <a:lnTo>
                  <a:pt x="37503" y="1295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2" name="object 652"/>
          <p:cNvSpPr/>
          <p:nvPr/>
        </p:nvSpPr>
        <p:spPr>
          <a:xfrm>
            <a:off x="1457443" y="3972894"/>
            <a:ext cx="37795" cy="16192"/>
          </a:xfrm>
          <a:custGeom>
            <a:avLst/>
            <a:gdLst/>
            <a:ahLst/>
            <a:cxnLst/>
            <a:rect l="l" t="t" r="r" b="b"/>
            <a:pathLst>
              <a:path w="37795" h="16192">
                <a:moveTo>
                  <a:pt x="37795" y="990"/>
                </a:moveTo>
                <a:lnTo>
                  <a:pt x="36842" y="0"/>
                </a:lnTo>
                <a:lnTo>
                  <a:pt x="0" y="14681"/>
                </a:lnTo>
                <a:lnTo>
                  <a:pt x="723" y="16192"/>
                </a:lnTo>
                <a:lnTo>
                  <a:pt x="37795" y="990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3" name="object 653"/>
          <p:cNvSpPr/>
          <p:nvPr/>
        </p:nvSpPr>
        <p:spPr>
          <a:xfrm>
            <a:off x="1233742" y="4124177"/>
            <a:ext cx="42087" cy="24066"/>
          </a:xfrm>
          <a:custGeom>
            <a:avLst/>
            <a:gdLst/>
            <a:ahLst/>
            <a:cxnLst/>
            <a:rect l="l" t="t" r="r" b="b"/>
            <a:pathLst>
              <a:path w="42087" h="24066">
                <a:moveTo>
                  <a:pt x="28994" y="7645"/>
                </a:moveTo>
                <a:lnTo>
                  <a:pt x="9512" y="0"/>
                </a:lnTo>
                <a:lnTo>
                  <a:pt x="0" y="736"/>
                </a:lnTo>
                <a:lnTo>
                  <a:pt x="520" y="1511"/>
                </a:lnTo>
                <a:lnTo>
                  <a:pt x="15519" y="13601"/>
                </a:lnTo>
                <a:lnTo>
                  <a:pt x="17246" y="15506"/>
                </a:lnTo>
                <a:lnTo>
                  <a:pt x="25323" y="16586"/>
                </a:lnTo>
                <a:lnTo>
                  <a:pt x="26365" y="17233"/>
                </a:lnTo>
                <a:lnTo>
                  <a:pt x="30556" y="17322"/>
                </a:lnTo>
                <a:lnTo>
                  <a:pt x="40525" y="24066"/>
                </a:lnTo>
                <a:lnTo>
                  <a:pt x="42087" y="23672"/>
                </a:lnTo>
                <a:lnTo>
                  <a:pt x="40398" y="20256"/>
                </a:lnTo>
                <a:lnTo>
                  <a:pt x="28994" y="7645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4" name="object 654"/>
          <p:cNvSpPr/>
          <p:nvPr/>
        </p:nvSpPr>
        <p:spPr>
          <a:xfrm>
            <a:off x="1260490" y="4185558"/>
            <a:ext cx="19659" cy="46570"/>
          </a:xfrm>
          <a:custGeom>
            <a:avLst/>
            <a:gdLst/>
            <a:ahLst/>
            <a:cxnLst/>
            <a:rect l="l" t="t" r="r" b="b"/>
            <a:pathLst>
              <a:path w="19659" h="46570">
                <a:moveTo>
                  <a:pt x="38" y="46062"/>
                </a:moveTo>
                <a:lnTo>
                  <a:pt x="9804" y="32791"/>
                </a:lnTo>
                <a:lnTo>
                  <a:pt x="18796" y="8775"/>
                </a:lnTo>
                <a:lnTo>
                  <a:pt x="19519" y="5753"/>
                </a:lnTo>
                <a:lnTo>
                  <a:pt x="19659" y="0"/>
                </a:lnTo>
                <a:lnTo>
                  <a:pt x="15811" y="3543"/>
                </a:lnTo>
                <a:lnTo>
                  <a:pt x="12141" y="14135"/>
                </a:lnTo>
                <a:lnTo>
                  <a:pt x="431" y="21259"/>
                </a:lnTo>
                <a:lnTo>
                  <a:pt x="3759" y="29514"/>
                </a:lnTo>
                <a:lnTo>
                  <a:pt x="1473" y="35001"/>
                </a:lnTo>
                <a:lnTo>
                  <a:pt x="0" y="43332"/>
                </a:lnTo>
                <a:lnTo>
                  <a:pt x="38" y="46062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5" name="object 655"/>
          <p:cNvSpPr/>
          <p:nvPr/>
        </p:nvSpPr>
        <p:spPr>
          <a:xfrm>
            <a:off x="1184927" y="4236840"/>
            <a:ext cx="71932" cy="46913"/>
          </a:xfrm>
          <a:custGeom>
            <a:avLst/>
            <a:gdLst/>
            <a:ahLst/>
            <a:cxnLst/>
            <a:rect l="l" t="t" r="r" b="b"/>
            <a:pathLst>
              <a:path w="71932" h="46913">
                <a:moveTo>
                  <a:pt x="8001" y="45313"/>
                </a:moveTo>
                <a:lnTo>
                  <a:pt x="23456" y="41300"/>
                </a:lnTo>
                <a:lnTo>
                  <a:pt x="47129" y="27432"/>
                </a:lnTo>
                <a:lnTo>
                  <a:pt x="68821" y="7048"/>
                </a:lnTo>
                <a:lnTo>
                  <a:pt x="71932" y="2032"/>
                </a:lnTo>
                <a:lnTo>
                  <a:pt x="60350" y="0"/>
                </a:lnTo>
                <a:lnTo>
                  <a:pt x="50596" y="3073"/>
                </a:lnTo>
                <a:lnTo>
                  <a:pt x="37541" y="7480"/>
                </a:lnTo>
                <a:lnTo>
                  <a:pt x="39230" y="23025"/>
                </a:lnTo>
                <a:lnTo>
                  <a:pt x="39535" y="23329"/>
                </a:lnTo>
                <a:lnTo>
                  <a:pt x="39192" y="26098"/>
                </a:lnTo>
                <a:lnTo>
                  <a:pt x="38798" y="26606"/>
                </a:lnTo>
                <a:lnTo>
                  <a:pt x="23812" y="32575"/>
                </a:lnTo>
                <a:lnTo>
                  <a:pt x="21297" y="33388"/>
                </a:lnTo>
                <a:lnTo>
                  <a:pt x="18796" y="19138"/>
                </a:lnTo>
                <a:lnTo>
                  <a:pt x="8432" y="28473"/>
                </a:lnTo>
                <a:lnTo>
                  <a:pt x="1257" y="43116"/>
                </a:lnTo>
                <a:lnTo>
                  <a:pt x="0" y="46913"/>
                </a:lnTo>
                <a:lnTo>
                  <a:pt x="8001" y="45313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6" name="object 656"/>
          <p:cNvSpPr/>
          <p:nvPr/>
        </p:nvSpPr>
        <p:spPr>
          <a:xfrm>
            <a:off x="1450832" y="4291225"/>
            <a:ext cx="46609" cy="22771"/>
          </a:xfrm>
          <a:custGeom>
            <a:avLst/>
            <a:gdLst/>
            <a:ahLst/>
            <a:cxnLst/>
            <a:rect l="l" t="t" r="r" b="b"/>
            <a:pathLst>
              <a:path w="46609" h="22771">
                <a:moveTo>
                  <a:pt x="46609" y="3937"/>
                </a:moveTo>
                <a:lnTo>
                  <a:pt x="44754" y="393"/>
                </a:lnTo>
                <a:lnTo>
                  <a:pt x="44196" y="0"/>
                </a:lnTo>
                <a:lnTo>
                  <a:pt x="0" y="18186"/>
                </a:lnTo>
                <a:lnTo>
                  <a:pt x="88" y="22771"/>
                </a:lnTo>
                <a:lnTo>
                  <a:pt x="6172" y="20739"/>
                </a:lnTo>
                <a:lnTo>
                  <a:pt x="46215" y="4368"/>
                </a:lnTo>
                <a:lnTo>
                  <a:pt x="46609" y="3937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7" name="object 657"/>
          <p:cNvSpPr/>
          <p:nvPr/>
        </p:nvSpPr>
        <p:spPr>
          <a:xfrm>
            <a:off x="1233746" y="4310494"/>
            <a:ext cx="42075" cy="23939"/>
          </a:xfrm>
          <a:custGeom>
            <a:avLst/>
            <a:gdLst/>
            <a:ahLst/>
            <a:cxnLst/>
            <a:rect l="l" t="t" r="r" b="b"/>
            <a:pathLst>
              <a:path w="42075" h="23939">
                <a:moveTo>
                  <a:pt x="27520" y="6743"/>
                </a:moveTo>
                <a:lnTo>
                  <a:pt x="8813" y="0"/>
                </a:lnTo>
                <a:lnTo>
                  <a:pt x="0" y="609"/>
                </a:lnTo>
                <a:lnTo>
                  <a:pt x="3505" y="3721"/>
                </a:lnTo>
                <a:lnTo>
                  <a:pt x="17284" y="15341"/>
                </a:lnTo>
                <a:lnTo>
                  <a:pt x="25323" y="16459"/>
                </a:lnTo>
                <a:lnTo>
                  <a:pt x="26352" y="17106"/>
                </a:lnTo>
                <a:lnTo>
                  <a:pt x="30543" y="17195"/>
                </a:lnTo>
                <a:lnTo>
                  <a:pt x="40525" y="23939"/>
                </a:lnTo>
                <a:lnTo>
                  <a:pt x="42075" y="23545"/>
                </a:lnTo>
                <a:lnTo>
                  <a:pt x="40398" y="20129"/>
                </a:lnTo>
                <a:lnTo>
                  <a:pt x="27520" y="6743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8" name="object 658"/>
          <p:cNvSpPr/>
          <p:nvPr/>
        </p:nvSpPr>
        <p:spPr>
          <a:xfrm>
            <a:off x="1482276" y="4334991"/>
            <a:ext cx="33655" cy="21082"/>
          </a:xfrm>
          <a:custGeom>
            <a:avLst/>
            <a:gdLst/>
            <a:ahLst/>
            <a:cxnLst/>
            <a:rect l="l" t="t" r="r" b="b"/>
            <a:pathLst>
              <a:path w="33655" h="21082">
                <a:moveTo>
                  <a:pt x="33655" y="11277"/>
                </a:moveTo>
                <a:lnTo>
                  <a:pt x="31407" y="0"/>
                </a:lnTo>
                <a:lnTo>
                  <a:pt x="0" y="12966"/>
                </a:lnTo>
                <a:lnTo>
                  <a:pt x="5791" y="18186"/>
                </a:lnTo>
                <a:lnTo>
                  <a:pt x="9766" y="21081"/>
                </a:lnTo>
                <a:lnTo>
                  <a:pt x="33655" y="11277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9" name="object 659"/>
          <p:cNvSpPr/>
          <p:nvPr/>
        </p:nvSpPr>
        <p:spPr>
          <a:xfrm>
            <a:off x="1260833" y="4371802"/>
            <a:ext cx="19316" cy="39649"/>
          </a:xfrm>
          <a:custGeom>
            <a:avLst/>
            <a:gdLst/>
            <a:ahLst/>
            <a:cxnLst/>
            <a:rect l="l" t="t" r="r" b="b"/>
            <a:pathLst>
              <a:path w="19316" h="39649">
                <a:moveTo>
                  <a:pt x="3416" y="29464"/>
                </a:moveTo>
                <a:lnTo>
                  <a:pt x="1727" y="34036"/>
                </a:lnTo>
                <a:lnTo>
                  <a:pt x="0" y="39649"/>
                </a:lnTo>
                <a:lnTo>
                  <a:pt x="5181" y="39649"/>
                </a:lnTo>
                <a:lnTo>
                  <a:pt x="10198" y="31267"/>
                </a:lnTo>
                <a:lnTo>
                  <a:pt x="18453" y="8724"/>
                </a:lnTo>
                <a:lnTo>
                  <a:pt x="19177" y="5740"/>
                </a:lnTo>
                <a:lnTo>
                  <a:pt x="19316" y="0"/>
                </a:lnTo>
                <a:lnTo>
                  <a:pt x="15468" y="3492"/>
                </a:lnTo>
                <a:lnTo>
                  <a:pt x="11671" y="14681"/>
                </a:lnTo>
                <a:lnTo>
                  <a:pt x="88" y="21209"/>
                </a:lnTo>
                <a:lnTo>
                  <a:pt x="3416" y="29464"/>
                </a:lnTo>
                <a:close/>
              </a:path>
            </a:pathLst>
          </a:custGeom>
          <a:solidFill>
            <a:srgbClr val="8685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0" name="object 660"/>
          <p:cNvSpPr/>
          <p:nvPr/>
        </p:nvSpPr>
        <p:spPr>
          <a:xfrm>
            <a:off x="666140" y="3512117"/>
            <a:ext cx="2120" cy="736"/>
          </a:xfrm>
          <a:custGeom>
            <a:avLst/>
            <a:gdLst/>
            <a:ahLst/>
            <a:cxnLst/>
            <a:rect l="l" t="t" r="r" b="b"/>
            <a:pathLst>
              <a:path w="2120" h="736">
                <a:moveTo>
                  <a:pt x="0" y="736"/>
                </a:moveTo>
                <a:lnTo>
                  <a:pt x="1993" y="469"/>
                </a:lnTo>
                <a:lnTo>
                  <a:pt x="2120" y="0"/>
                </a:lnTo>
                <a:lnTo>
                  <a:pt x="0" y="736"/>
                </a:lnTo>
                <a:close/>
              </a:path>
            </a:pathLst>
          </a:custGeom>
          <a:solidFill>
            <a:srgbClr val="7371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1" name="object 661"/>
          <p:cNvSpPr/>
          <p:nvPr/>
        </p:nvSpPr>
        <p:spPr>
          <a:xfrm>
            <a:off x="637680" y="3591311"/>
            <a:ext cx="14770" cy="8597"/>
          </a:xfrm>
          <a:custGeom>
            <a:avLst/>
            <a:gdLst/>
            <a:ahLst/>
            <a:cxnLst/>
            <a:rect l="l" t="t" r="r" b="b"/>
            <a:pathLst>
              <a:path w="14770" h="8597">
                <a:moveTo>
                  <a:pt x="3187" y="5130"/>
                </a:moveTo>
                <a:lnTo>
                  <a:pt x="0" y="8597"/>
                </a:lnTo>
                <a:lnTo>
                  <a:pt x="5346" y="6553"/>
                </a:lnTo>
                <a:lnTo>
                  <a:pt x="14770" y="850"/>
                </a:lnTo>
                <a:lnTo>
                  <a:pt x="14770" y="0"/>
                </a:lnTo>
                <a:lnTo>
                  <a:pt x="3187" y="5130"/>
                </a:lnTo>
                <a:close/>
              </a:path>
            </a:pathLst>
          </a:custGeom>
          <a:solidFill>
            <a:srgbClr val="7371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2" name="object 662"/>
          <p:cNvSpPr/>
          <p:nvPr/>
        </p:nvSpPr>
        <p:spPr>
          <a:xfrm>
            <a:off x="1552961" y="3935609"/>
            <a:ext cx="38138" cy="15900"/>
          </a:xfrm>
          <a:custGeom>
            <a:avLst/>
            <a:gdLst/>
            <a:ahLst/>
            <a:cxnLst/>
            <a:rect l="l" t="t" r="r" b="b"/>
            <a:pathLst>
              <a:path w="38138" h="15900">
                <a:moveTo>
                  <a:pt x="38138" y="1295"/>
                </a:moveTo>
                <a:lnTo>
                  <a:pt x="37363" y="0"/>
                </a:lnTo>
                <a:lnTo>
                  <a:pt x="0" y="14985"/>
                </a:lnTo>
                <a:lnTo>
                  <a:pt x="647" y="15900"/>
                </a:lnTo>
                <a:lnTo>
                  <a:pt x="38138" y="1295"/>
                </a:lnTo>
                <a:close/>
              </a:path>
            </a:pathLst>
          </a:custGeom>
          <a:solidFill>
            <a:srgbClr val="7371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3" name="object 663"/>
          <p:cNvSpPr/>
          <p:nvPr/>
        </p:nvSpPr>
        <p:spPr>
          <a:xfrm>
            <a:off x="1547075" y="3898416"/>
            <a:ext cx="37414" cy="38836"/>
          </a:xfrm>
          <a:custGeom>
            <a:avLst/>
            <a:gdLst/>
            <a:ahLst/>
            <a:cxnLst/>
            <a:rect l="l" t="t" r="r" b="b"/>
            <a:pathLst>
              <a:path w="37414" h="38836">
                <a:moveTo>
                  <a:pt x="37414" y="342"/>
                </a:moveTo>
                <a:lnTo>
                  <a:pt x="35559" y="0"/>
                </a:lnTo>
                <a:lnTo>
                  <a:pt x="215" y="14338"/>
                </a:lnTo>
                <a:lnTo>
                  <a:pt x="0" y="38404"/>
                </a:lnTo>
                <a:lnTo>
                  <a:pt x="431" y="38836"/>
                </a:lnTo>
                <a:lnTo>
                  <a:pt x="37236" y="23622"/>
                </a:lnTo>
                <a:lnTo>
                  <a:pt x="37414" y="342"/>
                </a:lnTo>
                <a:close/>
              </a:path>
            </a:pathLst>
          </a:custGeom>
          <a:solidFill>
            <a:srgbClr val="7371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4" name="object 664"/>
          <p:cNvSpPr/>
          <p:nvPr/>
        </p:nvSpPr>
        <p:spPr>
          <a:xfrm>
            <a:off x="1451737" y="3936511"/>
            <a:ext cx="37973" cy="38925"/>
          </a:xfrm>
          <a:custGeom>
            <a:avLst/>
            <a:gdLst/>
            <a:ahLst/>
            <a:cxnLst/>
            <a:rect l="l" t="t" r="r" b="b"/>
            <a:pathLst>
              <a:path w="37972" h="38925">
                <a:moveTo>
                  <a:pt x="37972" y="23850"/>
                </a:moveTo>
                <a:lnTo>
                  <a:pt x="37287" y="0"/>
                </a:lnTo>
                <a:lnTo>
                  <a:pt x="0" y="15087"/>
                </a:lnTo>
                <a:lnTo>
                  <a:pt x="253" y="35344"/>
                </a:lnTo>
                <a:lnTo>
                  <a:pt x="596" y="38925"/>
                </a:lnTo>
                <a:lnTo>
                  <a:pt x="37972" y="23850"/>
                </a:lnTo>
                <a:close/>
              </a:path>
            </a:pathLst>
          </a:custGeom>
          <a:solidFill>
            <a:srgbClr val="7371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5" name="object 665"/>
          <p:cNvSpPr/>
          <p:nvPr/>
        </p:nvSpPr>
        <p:spPr>
          <a:xfrm>
            <a:off x="1458169" y="3973880"/>
            <a:ext cx="37630" cy="16459"/>
          </a:xfrm>
          <a:custGeom>
            <a:avLst/>
            <a:gdLst/>
            <a:ahLst/>
            <a:cxnLst/>
            <a:rect l="l" t="t" r="r" b="b"/>
            <a:pathLst>
              <a:path w="37630" h="16459">
                <a:moveTo>
                  <a:pt x="37630" y="1257"/>
                </a:moveTo>
                <a:lnTo>
                  <a:pt x="37071" y="0"/>
                </a:lnTo>
                <a:lnTo>
                  <a:pt x="0" y="15214"/>
                </a:lnTo>
                <a:lnTo>
                  <a:pt x="647" y="16459"/>
                </a:lnTo>
                <a:lnTo>
                  <a:pt x="37630" y="1257"/>
                </a:lnTo>
                <a:close/>
              </a:path>
            </a:pathLst>
          </a:custGeom>
          <a:solidFill>
            <a:srgbClr val="7371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6" name="object 666"/>
          <p:cNvSpPr/>
          <p:nvPr/>
        </p:nvSpPr>
        <p:spPr>
          <a:xfrm>
            <a:off x="1224118" y="4259875"/>
            <a:ext cx="342" cy="3060"/>
          </a:xfrm>
          <a:custGeom>
            <a:avLst/>
            <a:gdLst/>
            <a:ahLst/>
            <a:cxnLst/>
            <a:rect l="l" t="t" r="r" b="b"/>
            <a:pathLst>
              <a:path w="342" h="3060">
                <a:moveTo>
                  <a:pt x="0" y="3060"/>
                </a:moveTo>
                <a:lnTo>
                  <a:pt x="342" y="292"/>
                </a:lnTo>
                <a:lnTo>
                  <a:pt x="38" y="0"/>
                </a:lnTo>
                <a:lnTo>
                  <a:pt x="0" y="3060"/>
                </a:lnTo>
                <a:close/>
              </a:path>
            </a:pathLst>
          </a:custGeom>
          <a:solidFill>
            <a:srgbClr val="7371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7" name="object 667"/>
          <p:cNvSpPr/>
          <p:nvPr/>
        </p:nvSpPr>
        <p:spPr>
          <a:xfrm>
            <a:off x="1450823" y="4286742"/>
            <a:ext cx="44196" cy="22682"/>
          </a:xfrm>
          <a:custGeom>
            <a:avLst/>
            <a:gdLst/>
            <a:ahLst/>
            <a:cxnLst/>
            <a:rect l="l" t="t" r="r" b="b"/>
            <a:pathLst>
              <a:path w="44196" h="22682">
                <a:moveTo>
                  <a:pt x="42557" y="1117"/>
                </a:moveTo>
                <a:lnTo>
                  <a:pt x="41173" y="0"/>
                </a:lnTo>
                <a:lnTo>
                  <a:pt x="0" y="16675"/>
                </a:lnTo>
                <a:lnTo>
                  <a:pt x="0" y="22682"/>
                </a:lnTo>
                <a:lnTo>
                  <a:pt x="44195" y="4483"/>
                </a:lnTo>
                <a:lnTo>
                  <a:pt x="42557" y="1117"/>
                </a:lnTo>
                <a:close/>
              </a:path>
            </a:pathLst>
          </a:custGeom>
          <a:solidFill>
            <a:srgbClr val="7371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8" name="object 668"/>
          <p:cNvSpPr/>
          <p:nvPr/>
        </p:nvSpPr>
        <p:spPr>
          <a:xfrm>
            <a:off x="1492042" y="4346268"/>
            <a:ext cx="24536" cy="26263"/>
          </a:xfrm>
          <a:custGeom>
            <a:avLst/>
            <a:gdLst/>
            <a:ahLst/>
            <a:cxnLst/>
            <a:rect l="l" t="t" r="r" b="b"/>
            <a:pathLst>
              <a:path w="24536" h="26263">
                <a:moveTo>
                  <a:pt x="24536" y="1727"/>
                </a:moveTo>
                <a:lnTo>
                  <a:pt x="23888" y="0"/>
                </a:lnTo>
                <a:lnTo>
                  <a:pt x="0" y="9804"/>
                </a:lnTo>
                <a:lnTo>
                  <a:pt x="469" y="10718"/>
                </a:lnTo>
                <a:lnTo>
                  <a:pt x="17792" y="24968"/>
                </a:lnTo>
                <a:lnTo>
                  <a:pt x="20091" y="26263"/>
                </a:lnTo>
                <a:lnTo>
                  <a:pt x="23063" y="25488"/>
                </a:lnTo>
                <a:lnTo>
                  <a:pt x="24536" y="21513"/>
                </a:lnTo>
                <a:lnTo>
                  <a:pt x="24536" y="1727"/>
                </a:lnTo>
                <a:close/>
              </a:path>
            </a:pathLst>
          </a:custGeom>
          <a:solidFill>
            <a:srgbClr val="7371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9" name="object 669"/>
          <p:cNvSpPr/>
          <p:nvPr/>
        </p:nvSpPr>
        <p:spPr>
          <a:xfrm>
            <a:off x="1185707" y="4404277"/>
            <a:ext cx="13487" cy="7137"/>
          </a:xfrm>
          <a:custGeom>
            <a:avLst/>
            <a:gdLst/>
            <a:ahLst/>
            <a:cxnLst/>
            <a:rect l="l" t="t" r="r" b="b"/>
            <a:pathLst>
              <a:path w="13487" h="7137">
                <a:moveTo>
                  <a:pt x="2463" y="5283"/>
                </a:moveTo>
                <a:lnTo>
                  <a:pt x="0" y="7137"/>
                </a:lnTo>
                <a:lnTo>
                  <a:pt x="13487" y="7137"/>
                </a:lnTo>
                <a:lnTo>
                  <a:pt x="12750" y="0"/>
                </a:lnTo>
                <a:lnTo>
                  <a:pt x="2463" y="5283"/>
                </a:lnTo>
                <a:close/>
              </a:path>
            </a:pathLst>
          </a:custGeom>
          <a:solidFill>
            <a:srgbClr val="73717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0" name="object 670"/>
          <p:cNvSpPr/>
          <p:nvPr/>
        </p:nvSpPr>
        <p:spPr>
          <a:xfrm>
            <a:off x="540127" y="3504694"/>
            <a:ext cx="33655" cy="18656"/>
          </a:xfrm>
          <a:custGeom>
            <a:avLst/>
            <a:gdLst/>
            <a:ahLst/>
            <a:cxnLst/>
            <a:rect l="l" t="t" r="r" b="b"/>
            <a:pathLst>
              <a:path w="33654" h="18656">
                <a:moveTo>
                  <a:pt x="6134" y="13690"/>
                </a:moveTo>
                <a:lnTo>
                  <a:pt x="21818" y="6819"/>
                </a:lnTo>
                <a:lnTo>
                  <a:pt x="33654" y="38"/>
                </a:lnTo>
                <a:lnTo>
                  <a:pt x="2082" y="0"/>
                </a:lnTo>
                <a:lnTo>
                  <a:pt x="0" y="1371"/>
                </a:lnTo>
                <a:lnTo>
                  <a:pt x="0" y="18656"/>
                </a:lnTo>
                <a:lnTo>
                  <a:pt x="6134" y="13690"/>
                </a:lnTo>
                <a:close/>
              </a:path>
            </a:pathLst>
          </a:custGeom>
          <a:solidFill>
            <a:srgbClr val="A0A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1" name="object 671"/>
          <p:cNvSpPr/>
          <p:nvPr/>
        </p:nvSpPr>
        <p:spPr>
          <a:xfrm>
            <a:off x="662125" y="3534886"/>
            <a:ext cx="29337" cy="38404"/>
          </a:xfrm>
          <a:custGeom>
            <a:avLst/>
            <a:gdLst/>
            <a:ahLst/>
            <a:cxnLst/>
            <a:rect l="l" t="t" r="r" b="b"/>
            <a:pathLst>
              <a:path w="29337" h="38404">
                <a:moveTo>
                  <a:pt x="20256" y="26517"/>
                </a:moveTo>
                <a:lnTo>
                  <a:pt x="29337" y="0"/>
                </a:lnTo>
                <a:lnTo>
                  <a:pt x="10236" y="1511"/>
                </a:lnTo>
                <a:lnTo>
                  <a:pt x="7556" y="2552"/>
                </a:lnTo>
                <a:lnTo>
                  <a:pt x="0" y="12268"/>
                </a:lnTo>
                <a:lnTo>
                  <a:pt x="0" y="15773"/>
                </a:lnTo>
                <a:lnTo>
                  <a:pt x="3670" y="29984"/>
                </a:lnTo>
                <a:lnTo>
                  <a:pt x="2984" y="33261"/>
                </a:lnTo>
                <a:lnTo>
                  <a:pt x="2984" y="36029"/>
                </a:lnTo>
                <a:lnTo>
                  <a:pt x="6743" y="38404"/>
                </a:lnTo>
                <a:lnTo>
                  <a:pt x="8775" y="38404"/>
                </a:lnTo>
                <a:lnTo>
                  <a:pt x="14338" y="34086"/>
                </a:lnTo>
                <a:lnTo>
                  <a:pt x="20256" y="26517"/>
                </a:lnTo>
                <a:close/>
              </a:path>
            </a:pathLst>
          </a:custGeom>
          <a:solidFill>
            <a:srgbClr val="A0A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2" name="object 672"/>
          <p:cNvSpPr/>
          <p:nvPr/>
        </p:nvSpPr>
        <p:spPr>
          <a:xfrm>
            <a:off x="1500376" y="3756889"/>
            <a:ext cx="25400" cy="54736"/>
          </a:xfrm>
          <a:custGeom>
            <a:avLst/>
            <a:gdLst/>
            <a:ahLst/>
            <a:cxnLst/>
            <a:rect l="l" t="t" r="r" b="b"/>
            <a:pathLst>
              <a:path w="25400" h="54737">
                <a:moveTo>
                  <a:pt x="25146" y="44754"/>
                </a:moveTo>
                <a:lnTo>
                  <a:pt x="25400" y="0"/>
                </a:lnTo>
                <a:lnTo>
                  <a:pt x="177" y="10020"/>
                </a:lnTo>
                <a:lnTo>
                  <a:pt x="0" y="54737"/>
                </a:lnTo>
                <a:lnTo>
                  <a:pt x="25146" y="44754"/>
                </a:lnTo>
                <a:close/>
              </a:path>
            </a:pathLst>
          </a:custGeom>
          <a:solidFill>
            <a:srgbClr val="A0A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3" name="object 673"/>
          <p:cNvSpPr/>
          <p:nvPr/>
        </p:nvSpPr>
        <p:spPr>
          <a:xfrm>
            <a:off x="1405031" y="3795166"/>
            <a:ext cx="26136" cy="54825"/>
          </a:xfrm>
          <a:custGeom>
            <a:avLst/>
            <a:gdLst/>
            <a:ahLst/>
            <a:cxnLst/>
            <a:rect l="l" t="t" r="r" b="b"/>
            <a:pathLst>
              <a:path w="26136" h="54825">
                <a:moveTo>
                  <a:pt x="25666" y="44538"/>
                </a:moveTo>
                <a:lnTo>
                  <a:pt x="26136" y="0"/>
                </a:lnTo>
                <a:lnTo>
                  <a:pt x="0" y="10502"/>
                </a:lnTo>
                <a:lnTo>
                  <a:pt x="88" y="54825"/>
                </a:lnTo>
                <a:lnTo>
                  <a:pt x="25666" y="44538"/>
                </a:lnTo>
                <a:close/>
              </a:path>
            </a:pathLst>
          </a:custGeom>
          <a:solidFill>
            <a:srgbClr val="A0A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4" name="object 674"/>
          <p:cNvSpPr/>
          <p:nvPr/>
        </p:nvSpPr>
        <p:spPr>
          <a:xfrm>
            <a:off x="1547639" y="3923597"/>
            <a:ext cx="37973" cy="17233"/>
          </a:xfrm>
          <a:custGeom>
            <a:avLst/>
            <a:gdLst/>
            <a:ahLst/>
            <a:cxnLst/>
            <a:rect l="l" t="t" r="r" b="b"/>
            <a:pathLst>
              <a:path w="37972" h="17233">
                <a:moveTo>
                  <a:pt x="37972" y="2247"/>
                </a:moveTo>
                <a:lnTo>
                  <a:pt x="37287" y="0"/>
                </a:lnTo>
                <a:lnTo>
                  <a:pt x="0" y="14947"/>
                </a:lnTo>
                <a:lnTo>
                  <a:pt x="736" y="17233"/>
                </a:lnTo>
                <a:lnTo>
                  <a:pt x="37972" y="2247"/>
                </a:lnTo>
                <a:close/>
              </a:path>
            </a:pathLst>
          </a:custGeom>
          <a:solidFill>
            <a:srgbClr val="A0A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5" name="object 675"/>
          <p:cNvSpPr/>
          <p:nvPr/>
        </p:nvSpPr>
        <p:spPr>
          <a:xfrm>
            <a:off x="1550625" y="3931069"/>
            <a:ext cx="38442" cy="18148"/>
          </a:xfrm>
          <a:custGeom>
            <a:avLst/>
            <a:gdLst/>
            <a:ahLst/>
            <a:cxnLst/>
            <a:rect l="l" t="t" r="r" b="b"/>
            <a:pathLst>
              <a:path w="38442" h="18148">
                <a:moveTo>
                  <a:pt x="38442" y="2984"/>
                </a:moveTo>
                <a:lnTo>
                  <a:pt x="36931" y="0"/>
                </a:lnTo>
                <a:lnTo>
                  <a:pt x="0" y="15214"/>
                </a:lnTo>
                <a:lnTo>
                  <a:pt x="1511" y="18148"/>
                </a:lnTo>
                <a:lnTo>
                  <a:pt x="38442" y="2984"/>
                </a:lnTo>
                <a:close/>
              </a:path>
            </a:pathLst>
          </a:custGeom>
          <a:solidFill>
            <a:srgbClr val="A0A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6" name="object 676"/>
          <p:cNvSpPr/>
          <p:nvPr/>
        </p:nvSpPr>
        <p:spPr>
          <a:xfrm>
            <a:off x="1455413" y="3969385"/>
            <a:ext cx="38874" cy="18199"/>
          </a:xfrm>
          <a:custGeom>
            <a:avLst/>
            <a:gdLst/>
            <a:ahLst/>
            <a:cxnLst/>
            <a:rect l="l" t="t" r="r" b="b"/>
            <a:pathLst>
              <a:path w="38874" h="18199">
                <a:moveTo>
                  <a:pt x="38874" y="3505"/>
                </a:moveTo>
                <a:lnTo>
                  <a:pt x="37236" y="0"/>
                </a:lnTo>
                <a:lnTo>
                  <a:pt x="0" y="14998"/>
                </a:lnTo>
                <a:lnTo>
                  <a:pt x="2031" y="18199"/>
                </a:lnTo>
                <a:lnTo>
                  <a:pt x="38874" y="3505"/>
                </a:lnTo>
                <a:close/>
              </a:path>
            </a:pathLst>
          </a:custGeom>
          <a:solidFill>
            <a:srgbClr val="A0A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7" name="object 677"/>
          <p:cNvSpPr/>
          <p:nvPr/>
        </p:nvSpPr>
        <p:spPr>
          <a:xfrm>
            <a:off x="1452857" y="3961660"/>
            <a:ext cx="37630" cy="17576"/>
          </a:xfrm>
          <a:custGeom>
            <a:avLst/>
            <a:gdLst/>
            <a:ahLst/>
            <a:cxnLst/>
            <a:rect l="l" t="t" r="r" b="b"/>
            <a:pathLst>
              <a:path w="37630" h="17576">
                <a:moveTo>
                  <a:pt x="37630" y="2374"/>
                </a:moveTo>
                <a:lnTo>
                  <a:pt x="36982" y="0"/>
                </a:lnTo>
                <a:lnTo>
                  <a:pt x="0" y="15379"/>
                </a:lnTo>
                <a:lnTo>
                  <a:pt x="774" y="17576"/>
                </a:lnTo>
                <a:lnTo>
                  <a:pt x="37630" y="2374"/>
                </a:lnTo>
                <a:close/>
              </a:path>
            </a:pathLst>
          </a:custGeom>
          <a:solidFill>
            <a:srgbClr val="A0A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8" name="object 678"/>
          <p:cNvSpPr/>
          <p:nvPr/>
        </p:nvSpPr>
        <p:spPr>
          <a:xfrm>
            <a:off x="1274273" y="4147842"/>
            <a:ext cx="2197" cy="1651"/>
          </a:xfrm>
          <a:custGeom>
            <a:avLst/>
            <a:gdLst/>
            <a:ahLst/>
            <a:cxnLst/>
            <a:rect l="l" t="t" r="r" b="b"/>
            <a:pathLst>
              <a:path w="2197" h="1650">
                <a:moveTo>
                  <a:pt x="0" y="393"/>
                </a:moveTo>
                <a:lnTo>
                  <a:pt x="469" y="1219"/>
                </a:lnTo>
                <a:lnTo>
                  <a:pt x="2197" y="1650"/>
                </a:lnTo>
                <a:lnTo>
                  <a:pt x="1549" y="0"/>
                </a:lnTo>
                <a:lnTo>
                  <a:pt x="0" y="393"/>
                </a:lnTo>
                <a:close/>
              </a:path>
            </a:pathLst>
          </a:custGeom>
          <a:solidFill>
            <a:srgbClr val="A0A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9" name="object 679"/>
          <p:cNvSpPr/>
          <p:nvPr/>
        </p:nvSpPr>
        <p:spPr>
          <a:xfrm>
            <a:off x="1450908" y="4295162"/>
            <a:ext cx="50292" cy="27685"/>
          </a:xfrm>
          <a:custGeom>
            <a:avLst/>
            <a:gdLst/>
            <a:ahLst/>
            <a:cxnLst/>
            <a:rect l="l" t="t" r="r" b="b"/>
            <a:pathLst>
              <a:path w="50291" h="27686">
                <a:moveTo>
                  <a:pt x="18846" y="19824"/>
                </a:moveTo>
                <a:lnTo>
                  <a:pt x="41351" y="10794"/>
                </a:lnTo>
                <a:lnTo>
                  <a:pt x="49898" y="7213"/>
                </a:lnTo>
                <a:lnTo>
                  <a:pt x="50291" y="6781"/>
                </a:lnTo>
                <a:lnTo>
                  <a:pt x="46532" y="0"/>
                </a:lnTo>
                <a:lnTo>
                  <a:pt x="46139" y="431"/>
                </a:lnTo>
                <a:lnTo>
                  <a:pt x="6095" y="16802"/>
                </a:lnTo>
                <a:lnTo>
                  <a:pt x="0" y="18834"/>
                </a:lnTo>
                <a:lnTo>
                  <a:pt x="50" y="27470"/>
                </a:lnTo>
                <a:lnTo>
                  <a:pt x="520" y="27685"/>
                </a:lnTo>
                <a:lnTo>
                  <a:pt x="18846" y="19824"/>
                </a:lnTo>
                <a:close/>
              </a:path>
            </a:pathLst>
          </a:custGeom>
          <a:solidFill>
            <a:srgbClr val="A0A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0" name="object 680"/>
          <p:cNvSpPr/>
          <p:nvPr/>
        </p:nvSpPr>
        <p:spPr>
          <a:xfrm>
            <a:off x="1467244" y="4318441"/>
            <a:ext cx="46443" cy="29514"/>
          </a:xfrm>
          <a:custGeom>
            <a:avLst/>
            <a:gdLst/>
            <a:ahLst/>
            <a:cxnLst/>
            <a:rect l="l" t="t" r="r" b="b"/>
            <a:pathLst>
              <a:path w="46443" h="29514">
                <a:moveTo>
                  <a:pt x="44754" y="8559"/>
                </a:moveTo>
                <a:lnTo>
                  <a:pt x="41478" y="0"/>
                </a:lnTo>
                <a:lnTo>
                  <a:pt x="41084" y="393"/>
                </a:lnTo>
                <a:lnTo>
                  <a:pt x="0" y="17411"/>
                </a:lnTo>
                <a:lnTo>
                  <a:pt x="12573" y="28003"/>
                </a:lnTo>
                <a:lnTo>
                  <a:pt x="15036" y="29514"/>
                </a:lnTo>
                <a:lnTo>
                  <a:pt x="46443" y="16548"/>
                </a:lnTo>
                <a:lnTo>
                  <a:pt x="44754" y="8559"/>
                </a:lnTo>
                <a:close/>
              </a:path>
            </a:pathLst>
          </a:custGeom>
          <a:solidFill>
            <a:srgbClr val="A0A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1" name="object 681"/>
          <p:cNvSpPr/>
          <p:nvPr/>
        </p:nvSpPr>
        <p:spPr>
          <a:xfrm>
            <a:off x="1274273" y="4334037"/>
            <a:ext cx="2120" cy="1727"/>
          </a:xfrm>
          <a:custGeom>
            <a:avLst/>
            <a:gdLst/>
            <a:ahLst/>
            <a:cxnLst/>
            <a:rect l="l" t="t" r="r" b="b"/>
            <a:pathLst>
              <a:path w="2120" h="1727">
                <a:moveTo>
                  <a:pt x="0" y="393"/>
                </a:moveTo>
                <a:lnTo>
                  <a:pt x="508" y="1168"/>
                </a:lnTo>
                <a:lnTo>
                  <a:pt x="2120" y="1727"/>
                </a:lnTo>
                <a:lnTo>
                  <a:pt x="1549" y="0"/>
                </a:lnTo>
                <a:lnTo>
                  <a:pt x="0" y="393"/>
                </a:lnTo>
                <a:close/>
              </a:path>
            </a:pathLst>
          </a:custGeom>
          <a:solidFill>
            <a:srgbClr val="A0A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2" name="object 682"/>
          <p:cNvSpPr/>
          <p:nvPr/>
        </p:nvSpPr>
        <p:spPr>
          <a:xfrm>
            <a:off x="1532434" y="4274163"/>
            <a:ext cx="48945" cy="137287"/>
          </a:xfrm>
          <a:custGeom>
            <a:avLst/>
            <a:gdLst/>
            <a:ahLst/>
            <a:cxnLst/>
            <a:rect l="l" t="t" r="r" b="b"/>
            <a:pathLst>
              <a:path w="48945" h="137287">
                <a:moveTo>
                  <a:pt x="46964" y="215"/>
                </a:moveTo>
                <a:lnTo>
                  <a:pt x="215" y="19532"/>
                </a:lnTo>
                <a:lnTo>
                  <a:pt x="0" y="115608"/>
                </a:lnTo>
                <a:lnTo>
                  <a:pt x="22377" y="133921"/>
                </a:lnTo>
                <a:lnTo>
                  <a:pt x="25666" y="137287"/>
                </a:lnTo>
                <a:lnTo>
                  <a:pt x="48945" y="137248"/>
                </a:lnTo>
                <a:lnTo>
                  <a:pt x="48729" y="0"/>
                </a:lnTo>
                <a:lnTo>
                  <a:pt x="46964" y="215"/>
                </a:lnTo>
                <a:close/>
              </a:path>
            </a:pathLst>
          </a:custGeom>
          <a:solidFill>
            <a:srgbClr val="A0A3B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3" name="object 683"/>
          <p:cNvSpPr/>
          <p:nvPr/>
        </p:nvSpPr>
        <p:spPr>
          <a:xfrm>
            <a:off x="1674472" y="3536313"/>
            <a:ext cx="42037" cy="875093"/>
          </a:xfrm>
          <a:custGeom>
            <a:avLst/>
            <a:gdLst/>
            <a:ahLst/>
            <a:cxnLst/>
            <a:rect l="l" t="t" r="r" b="b"/>
            <a:pathLst>
              <a:path w="42037" h="875093">
                <a:moveTo>
                  <a:pt x="41821" y="34556"/>
                </a:moveTo>
                <a:lnTo>
                  <a:pt x="520" y="0"/>
                </a:lnTo>
                <a:lnTo>
                  <a:pt x="0" y="38"/>
                </a:lnTo>
                <a:lnTo>
                  <a:pt x="0" y="875093"/>
                </a:lnTo>
                <a:lnTo>
                  <a:pt x="42037" y="875093"/>
                </a:lnTo>
                <a:lnTo>
                  <a:pt x="41821" y="34556"/>
                </a:lnTo>
                <a:close/>
              </a:path>
            </a:pathLst>
          </a:custGeom>
          <a:solidFill>
            <a:srgbClr val="416C4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4" name="object 684"/>
          <p:cNvSpPr/>
          <p:nvPr/>
        </p:nvSpPr>
        <p:spPr>
          <a:xfrm>
            <a:off x="540089" y="4122444"/>
            <a:ext cx="203555" cy="233540"/>
          </a:xfrm>
          <a:custGeom>
            <a:avLst/>
            <a:gdLst/>
            <a:ahLst/>
            <a:cxnLst/>
            <a:rect l="l" t="t" r="r" b="b"/>
            <a:pathLst>
              <a:path w="203555" h="233540">
                <a:moveTo>
                  <a:pt x="201612" y="148958"/>
                </a:moveTo>
                <a:lnTo>
                  <a:pt x="20955" y="0"/>
                </a:lnTo>
                <a:lnTo>
                  <a:pt x="88" y="8343"/>
                </a:lnTo>
                <a:lnTo>
                  <a:pt x="0" y="233540"/>
                </a:lnTo>
                <a:lnTo>
                  <a:pt x="203555" y="151028"/>
                </a:lnTo>
                <a:lnTo>
                  <a:pt x="201612" y="148958"/>
                </a:lnTo>
                <a:close/>
              </a:path>
            </a:pathLst>
          </a:custGeom>
          <a:solidFill>
            <a:srgbClr val="43434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5" name="object 685"/>
          <p:cNvSpPr/>
          <p:nvPr/>
        </p:nvSpPr>
        <p:spPr>
          <a:xfrm>
            <a:off x="1553599" y="3936911"/>
            <a:ext cx="56159" cy="31267"/>
          </a:xfrm>
          <a:custGeom>
            <a:avLst/>
            <a:gdLst/>
            <a:ahLst/>
            <a:cxnLst/>
            <a:rect l="l" t="t" r="r" b="b"/>
            <a:pathLst>
              <a:path w="56159" h="31267">
                <a:moveTo>
                  <a:pt x="39573" y="2628"/>
                </a:moveTo>
                <a:lnTo>
                  <a:pt x="37503" y="0"/>
                </a:lnTo>
                <a:lnTo>
                  <a:pt x="0" y="14592"/>
                </a:lnTo>
                <a:lnTo>
                  <a:pt x="4190" y="19215"/>
                </a:lnTo>
                <a:lnTo>
                  <a:pt x="18580" y="31229"/>
                </a:lnTo>
                <a:lnTo>
                  <a:pt x="20523" y="31267"/>
                </a:lnTo>
                <a:lnTo>
                  <a:pt x="56121" y="16535"/>
                </a:lnTo>
                <a:lnTo>
                  <a:pt x="56159" y="15887"/>
                </a:lnTo>
                <a:lnTo>
                  <a:pt x="39573" y="2628"/>
                </a:lnTo>
                <a:close/>
              </a:path>
            </a:pathLst>
          </a:custGeom>
          <a:solidFill>
            <a:srgbClr val="5855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6" name="object 686"/>
          <p:cNvSpPr/>
          <p:nvPr/>
        </p:nvSpPr>
        <p:spPr>
          <a:xfrm>
            <a:off x="1458817" y="3975134"/>
            <a:ext cx="55905" cy="31318"/>
          </a:xfrm>
          <a:custGeom>
            <a:avLst/>
            <a:gdLst/>
            <a:ahLst/>
            <a:cxnLst/>
            <a:rect l="l" t="t" r="r" b="b"/>
            <a:pathLst>
              <a:path w="55905" h="31318">
                <a:moveTo>
                  <a:pt x="40525" y="3416"/>
                </a:moveTo>
                <a:lnTo>
                  <a:pt x="36982" y="0"/>
                </a:lnTo>
                <a:lnTo>
                  <a:pt x="0" y="15214"/>
                </a:lnTo>
                <a:lnTo>
                  <a:pt x="1473" y="16941"/>
                </a:lnTo>
                <a:lnTo>
                  <a:pt x="17970" y="31280"/>
                </a:lnTo>
                <a:lnTo>
                  <a:pt x="20701" y="31318"/>
                </a:lnTo>
                <a:lnTo>
                  <a:pt x="55905" y="16764"/>
                </a:lnTo>
                <a:lnTo>
                  <a:pt x="52451" y="13220"/>
                </a:lnTo>
                <a:lnTo>
                  <a:pt x="40525" y="3416"/>
                </a:lnTo>
                <a:close/>
              </a:path>
            </a:pathLst>
          </a:custGeom>
          <a:solidFill>
            <a:srgbClr val="5855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7" name="object 687"/>
          <p:cNvSpPr/>
          <p:nvPr/>
        </p:nvSpPr>
        <p:spPr>
          <a:xfrm>
            <a:off x="1207350" y="4151050"/>
            <a:ext cx="1473" cy="1295"/>
          </a:xfrm>
          <a:custGeom>
            <a:avLst/>
            <a:gdLst/>
            <a:ahLst/>
            <a:cxnLst/>
            <a:rect l="l" t="t" r="r" b="b"/>
            <a:pathLst>
              <a:path w="1473" h="1295">
                <a:moveTo>
                  <a:pt x="0" y="774"/>
                </a:moveTo>
                <a:lnTo>
                  <a:pt x="1333" y="1295"/>
                </a:lnTo>
                <a:lnTo>
                  <a:pt x="1473" y="0"/>
                </a:lnTo>
                <a:lnTo>
                  <a:pt x="0" y="774"/>
                </a:lnTo>
                <a:close/>
              </a:path>
            </a:pathLst>
          </a:custGeom>
          <a:solidFill>
            <a:srgbClr val="5855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8" name="object 688"/>
          <p:cNvSpPr/>
          <p:nvPr/>
        </p:nvSpPr>
        <p:spPr>
          <a:xfrm>
            <a:off x="1205019" y="4152470"/>
            <a:ext cx="1600" cy="2197"/>
          </a:xfrm>
          <a:custGeom>
            <a:avLst/>
            <a:gdLst/>
            <a:ahLst/>
            <a:cxnLst/>
            <a:rect l="l" t="t" r="r" b="b"/>
            <a:pathLst>
              <a:path w="1600" h="2197">
                <a:moveTo>
                  <a:pt x="0" y="863"/>
                </a:moveTo>
                <a:lnTo>
                  <a:pt x="774" y="2197"/>
                </a:lnTo>
                <a:lnTo>
                  <a:pt x="1600" y="736"/>
                </a:lnTo>
                <a:lnTo>
                  <a:pt x="1511" y="0"/>
                </a:lnTo>
                <a:lnTo>
                  <a:pt x="0" y="863"/>
                </a:lnTo>
                <a:close/>
              </a:path>
            </a:pathLst>
          </a:custGeom>
          <a:solidFill>
            <a:srgbClr val="5855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9" name="object 689"/>
          <p:cNvSpPr/>
          <p:nvPr/>
        </p:nvSpPr>
        <p:spPr>
          <a:xfrm>
            <a:off x="1217808" y="4178995"/>
            <a:ext cx="53225" cy="25666"/>
          </a:xfrm>
          <a:custGeom>
            <a:avLst/>
            <a:gdLst/>
            <a:ahLst/>
            <a:cxnLst/>
            <a:rect l="l" t="t" r="r" b="b"/>
            <a:pathLst>
              <a:path w="53225" h="25666">
                <a:moveTo>
                  <a:pt x="0" y="12573"/>
                </a:moveTo>
                <a:lnTo>
                  <a:pt x="6261" y="18618"/>
                </a:lnTo>
                <a:lnTo>
                  <a:pt x="6692" y="18796"/>
                </a:lnTo>
                <a:lnTo>
                  <a:pt x="14947" y="25577"/>
                </a:lnTo>
                <a:lnTo>
                  <a:pt x="19227" y="25666"/>
                </a:lnTo>
                <a:lnTo>
                  <a:pt x="33477" y="21856"/>
                </a:lnTo>
                <a:lnTo>
                  <a:pt x="51536" y="18923"/>
                </a:lnTo>
                <a:lnTo>
                  <a:pt x="53225" y="18313"/>
                </a:lnTo>
                <a:lnTo>
                  <a:pt x="53225" y="0"/>
                </a:lnTo>
                <a:lnTo>
                  <a:pt x="30454" y="3848"/>
                </a:lnTo>
                <a:lnTo>
                  <a:pt x="0" y="12573"/>
                </a:lnTo>
                <a:close/>
              </a:path>
            </a:pathLst>
          </a:custGeom>
          <a:solidFill>
            <a:srgbClr val="5855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0" name="object 690"/>
          <p:cNvSpPr/>
          <p:nvPr/>
        </p:nvSpPr>
        <p:spPr>
          <a:xfrm>
            <a:off x="1450830" y="4262376"/>
            <a:ext cx="41173" cy="41033"/>
          </a:xfrm>
          <a:custGeom>
            <a:avLst/>
            <a:gdLst/>
            <a:ahLst/>
            <a:cxnLst/>
            <a:rect l="l" t="t" r="r" b="b"/>
            <a:pathLst>
              <a:path w="41173" h="41033">
                <a:moveTo>
                  <a:pt x="18402" y="2286"/>
                </a:moveTo>
                <a:lnTo>
                  <a:pt x="8635" y="38"/>
                </a:lnTo>
                <a:lnTo>
                  <a:pt x="4622" y="0"/>
                </a:lnTo>
                <a:lnTo>
                  <a:pt x="88" y="2070"/>
                </a:lnTo>
                <a:lnTo>
                  <a:pt x="0" y="41033"/>
                </a:lnTo>
                <a:lnTo>
                  <a:pt x="41173" y="24358"/>
                </a:lnTo>
                <a:lnTo>
                  <a:pt x="40309" y="22453"/>
                </a:lnTo>
                <a:lnTo>
                  <a:pt x="28905" y="9804"/>
                </a:lnTo>
                <a:lnTo>
                  <a:pt x="18402" y="2286"/>
                </a:lnTo>
                <a:close/>
              </a:path>
            </a:pathLst>
          </a:custGeom>
          <a:solidFill>
            <a:srgbClr val="5855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1" name="object 691"/>
          <p:cNvSpPr/>
          <p:nvPr/>
        </p:nvSpPr>
        <p:spPr>
          <a:xfrm>
            <a:off x="1207350" y="4337270"/>
            <a:ext cx="1473" cy="1257"/>
          </a:xfrm>
          <a:custGeom>
            <a:avLst/>
            <a:gdLst/>
            <a:ahLst/>
            <a:cxnLst/>
            <a:rect l="l" t="t" r="r" b="b"/>
            <a:pathLst>
              <a:path w="1473" h="1257">
                <a:moveTo>
                  <a:pt x="0" y="749"/>
                </a:moveTo>
                <a:lnTo>
                  <a:pt x="1333" y="1257"/>
                </a:lnTo>
                <a:lnTo>
                  <a:pt x="1473" y="0"/>
                </a:lnTo>
                <a:lnTo>
                  <a:pt x="0" y="749"/>
                </a:lnTo>
                <a:close/>
              </a:path>
            </a:pathLst>
          </a:custGeom>
          <a:solidFill>
            <a:srgbClr val="5855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2" name="object 692"/>
          <p:cNvSpPr/>
          <p:nvPr/>
        </p:nvSpPr>
        <p:spPr>
          <a:xfrm>
            <a:off x="1205019" y="4338703"/>
            <a:ext cx="1600" cy="2159"/>
          </a:xfrm>
          <a:custGeom>
            <a:avLst/>
            <a:gdLst/>
            <a:ahLst/>
            <a:cxnLst/>
            <a:rect l="l" t="t" r="r" b="b"/>
            <a:pathLst>
              <a:path w="1600" h="2159">
                <a:moveTo>
                  <a:pt x="0" y="825"/>
                </a:moveTo>
                <a:lnTo>
                  <a:pt x="774" y="2158"/>
                </a:lnTo>
                <a:lnTo>
                  <a:pt x="1600" y="698"/>
                </a:lnTo>
                <a:lnTo>
                  <a:pt x="1511" y="0"/>
                </a:lnTo>
                <a:lnTo>
                  <a:pt x="0" y="825"/>
                </a:lnTo>
                <a:close/>
              </a:path>
            </a:pathLst>
          </a:custGeom>
          <a:solidFill>
            <a:srgbClr val="5855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3" name="object 693"/>
          <p:cNvSpPr/>
          <p:nvPr/>
        </p:nvSpPr>
        <p:spPr>
          <a:xfrm>
            <a:off x="1217808" y="4365315"/>
            <a:ext cx="53301" cy="25539"/>
          </a:xfrm>
          <a:custGeom>
            <a:avLst/>
            <a:gdLst/>
            <a:ahLst/>
            <a:cxnLst/>
            <a:rect l="l" t="t" r="r" b="b"/>
            <a:pathLst>
              <a:path w="53301" h="25539">
                <a:moveTo>
                  <a:pt x="0" y="12446"/>
                </a:moveTo>
                <a:lnTo>
                  <a:pt x="6261" y="18542"/>
                </a:lnTo>
                <a:lnTo>
                  <a:pt x="6692" y="18669"/>
                </a:lnTo>
                <a:lnTo>
                  <a:pt x="14947" y="25488"/>
                </a:lnTo>
                <a:lnTo>
                  <a:pt x="19227" y="25539"/>
                </a:lnTo>
                <a:lnTo>
                  <a:pt x="33477" y="21729"/>
                </a:lnTo>
                <a:lnTo>
                  <a:pt x="52311" y="18834"/>
                </a:lnTo>
                <a:lnTo>
                  <a:pt x="53225" y="18237"/>
                </a:lnTo>
                <a:lnTo>
                  <a:pt x="53301" y="0"/>
                </a:lnTo>
                <a:lnTo>
                  <a:pt x="30454" y="3721"/>
                </a:lnTo>
                <a:lnTo>
                  <a:pt x="0" y="12446"/>
                </a:lnTo>
                <a:close/>
              </a:path>
            </a:pathLst>
          </a:custGeom>
          <a:solidFill>
            <a:srgbClr val="5855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4" name="object 694"/>
          <p:cNvSpPr/>
          <p:nvPr/>
        </p:nvSpPr>
        <p:spPr>
          <a:xfrm>
            <a:off x="664163" y="3504780"/>
            <a:ext cx="30276" cy="13906"/>
          </a:xfrm>
          <a:custGeom>
            <a:avLst/>
            <a:gdLst/>
            <a:ahLst/>
            <a:cxnLst/>
            <a:rect l="l" t="t" r="r" b="b"/>
            <a:pathLst>
              <a:path w="30276" h="13906">
                <a:moveTo>
                  <a:pt x="3492" y="0"/>
                </a:moveTo>
                <a:lnTo>
                  <a:pt x="1460" y="6134"/>
                </a:lnTo>
                <a:lnTo>
                  <a:pt x="2882" y="6134"/>
                </a:lnTo>
                <a:lnTo>
                  <a:pt x="5562" y="2324"/>
                </a:lnTo>
                <a:lnTo>
                  <a:pt x="5524" y="4013"/>
                </a:lnTo>
                <a:lnTo>
                  <a:pt x="4102" y="7340"/>
                </a:lnTo>
                <a:lnTo>
                  <a:pt x="3962" y="7810"/>
                </a:lnTo>
                <a:lnTo>
                  <a:pt x="0" y="9105"/>
                </a:lnTo>
                <a:lnTo>
                  <a:pt x="165" y="12395"/>
                </a:lnTo>
                <a:lnTo>
                  <a:pt x="1765" y="9804"/>
                </a:lnTo>
                <a:lnTo>
                  <a:pt x="2413" y="13131"/>
                </a:lnTo>
                <a:lnTo>
                  <a:pt x="4051" y="10617"/>
                </a:lnTo>
                <a:lnTo>
                  <a:pt x="3454" y="13906"/>
                </a:lnTo>
                <a:lnTo>
                  <a:pt x="11264" y="12128"/>
                </a:lnTo>
                <a:lnTo>
                  <a:pt x="14986" y="10540"/>
                </a:lnTo>
                <a:lnTo>
                  <a:pt x="18097" y="9893"/>
                </a:lnTo>
                <a:lnTo>
                  <a:pt x="20993" y="9893"/>
                </a:lnTo>
                <a:lnTo>
                  <a:pt x="24358" y="8674"/>
                </a:lnTo>
                <a:lnTo>
                  <a:pt x="30276" y="4229"/>
                </a:lnTo>
                <a:lnTo>
                  <a:pt x="28981" y="0"/>
                </a:lnTo>
                <a:lnTo>
                  <a:pt x="3492" y="0"/>
                </a:lnTo>
                <a:close/>
              </a:path>
            </a:pathLst>
          </a:custGeom>
          <a:solidFill>
            <a:srgbClr val="6B6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5" name="object 695"/>
          <p:cNvSpPr/>
          <p:nvPr/>
        </p:nvSpPr>
        <p:spPr>
          <a:xfrm>
            <a:off x="1450832" y="4166204"/>
            <a:ext cx="128866" cy="127482"/>
          </a:xfrm>
          <a:custGeom>
            <a:avLst/>
            <a:gdLst/>
            <a:ahLst/>
            <a:cxnLst/>
            <a:rect l="l" t="t" r="r" b="b"/>
            <a:pathLst>
              <a:path w="128866" h="127482">
                <a:moveTo>
                  <a:pt x="116852" y="96126"/>
                </a:moveTo>
                <a:lnTo>
                  <a:pt x="381" y="0"/>
                </a:lnTo>
                <a:lnTo>
                  <a:pt x="0" y="59969"/>
                </a:lnTo>
                <a:lnTo>
                  <a:pt x="1892" y="60921"/>
                </a:lnTo>
                <a:lnTo>
                  <a:pt x="79222" y="124764"/>
                </a:lnTo>
                <a:lnTo>
                  <a:pt x="81813" y="127482"/>
                </a:lnTo>
                <a:lnTo>
                  <a:pt x="128562" y="108178"/>
                </a:lnTo>
                <a:lnTo>
                  <a:pt x="128866" y="105892"/>
                </a:lnTo>
                <a:lnTo>
                  <a:pt x="116852" y="96126"/>
                </a:lnTo>
                <a:close/>
              </a:path>
            </a:pathLst>
          </a:custGeom>
          <a:solidFill>
            <a:srgbClr val="6B6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6" name="object 696"/>
          <p:cNvSpPr/>
          <p:nvPr/>
        </p:nvSpPr>
        <p:spPr>
          <a:xfrm>
            <a:off x="1153401" y="4174937"/>
            <a:ext cx="3022" cy="1651"/>
          </a:xfrm>
          <a:custGeom>
            <a:avLst/>
            <a:gdLst/>
            <a:ahLst/>
            <a:cxnLst/>
            <a:rect l="l" t="t" r="r" b="b"/>
            <a:pathLst>
              <a:path w="3022" h="1650">
                <a:moveTo>
                  <a:pt x="0" y="0"/>
                </a:moveTo>
                <a:lnTo>
                  <a:pt x="419" y="292"/>
                </a:lnTo>
                <a:lnTo>
                  <a:pt x="3022" y="1651"/>
                </a:lnTo>
                <a:lnTo>
                  <a:pt x="0" y="0"/>
                </a:lnTo>
                <a:close/>
              </a:path>
            </a:pathLst>
          </a:custGeom>
          <a:solidFill>
            <a:srgbClr val="6B6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7" name="object 697"/>
          <p:cNvSpPr/>
          <p:nvPr/>
        </p:nvSpPr>
        <p:spPr>
          <a:xfrm>
            <a:off x="1157671" y="4176805"/>
            <a:ext cx="2514" cy="2743"/>
          </a:xfrm>
          <a:custGeom>
            <a:avLst/>
            <a:gdLst/>
            <a:ahLst/>
            <a:cxnLst/>
            <a:rect l="l" t="t" r="r" b="b"/>
            <a:pathLst>
              <a:path w="2514" h="2743">
                <a:moveTo>
                  <a:pt x="736" y="2235"/>
                </a:moveTo>
                <a:lnTo>
                  <a:pt x="2514" y="2743"/>
                </a:lnTo>
                <a:lnTo>
                  <a:pt x="0" y="0"/>
                </a:lnTo>
                <a:lnTo>
                  <a:pt x="736" y="2235"/>
                </a:lnTo>
                <a:close/>
              </a:path>
            </a:pathLst>
          </a:custGeom>
          <a:solidFill>
            <a:srgbClr val="6B6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8" name="object 698"/>
          <p:cNvSpPr/>
          <p:nvPr/>
        </p:nvSpPr>
        <p:spPr>
          <a:xfrm>
            <a:off x="1160176" y="4179549"/>
            <a:ext cx="4495" cy="3771"/>
          </a:xfrm>
          <a:custGeom>
            <a:avLst/>
            <a:gdLst/>
            <a:ahLst/>
            <a:cxnLst/>
            <a:rect l="l" t="t" r="r" b="b"/>
            <a:pathLst>
              <a:path w="4495" h="3771">
                <a:moveTo>
                  <a:pt x="2768" y="3251"/>
                </a:moveTo>
                <a:lnTo>
                  <a:pt x="4495" y="3771"/>
                </a:lnTo>
                <a:lnTo>
                  <a:pt x="1257" y="215"/>
                </a:lnTo>
                <a:lnTo>
                  <a:pt x="0" y="0"/>
                </a:lnTo>
                <a:lnTo>
                  <a:pt x="2768" y="3251"/>
                </a:lnTo>
                <a:close/>
              </a:path>
            </a:pathLst>
          </a:custGeom>
          <a:solidFill>
            <a:srgbClr val="6B6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9" name="object 699"/>
          <p:cNvSpPr/>
          <p:nvPr/>
        </p:nvSpPr>
        <p:spPr>
          <a:xfrm>
            <a:off x="1164672" y="4183317"/>
            <a:ext cx="4279" cy="3289"/>
          </a:xfrm>
          <a:custGeom>
            <a:avLst/>
            <a:gdLst/>
            <a:ahLst/>
            <a:cxnLst/>
            <a:rect l="l" t="t" r="r" b="b"/>
            <a:pathLst>
              <a:path w="4279" h="3289">
                <a:moveTo>
                  <a:pt x="2844" y="3289"/>
                </a:moveTo>
                <a:lnTo>
                  <a:pt x="4279" y="3289"/>
                </a:lnTo>
                <a:lnTo>
                  <a:pt x="1295" y="215"/>
                </a:lnTo>
                <a:lnTo>
                  <a:pt x="0" y="0"/>
                </a:lnTo>
                <a:lnTo>
                  <a:pt x="2844" y="3289"/>
                </a:lnTo>
                <a:close/>
              </a:path>
            </a:pathLst>
          </a:custGeom>
          <a:solidFill>
            <a:srgbClr val="6B6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0" name="object 700"/>
          <p:cNvSpPr/>
          <p:nvPr/>
        </p:nvSpPr>
        <p:spPr>
          <a:xfrm>
            <a:off x="1450738" y="4352446"/>
            <a:ext cx="71285" cy="59004"/>
          </a:xfrm>
          <a:custGeom>
            <a:avLst/>
            <a:gdLst/>
            <a:ahLst/>
            <a:cxnLst/>
            <a:rect l="l" t="t" r="r" b="b"/>
            <a:pathLst>
              <a:path w="71285" h="59004">
                <a:moveTo>
                  <a:pt x="68821" y="56375"/>
                </a:moveTo>
                <a:lnTo>
                  <a:pt x="482" y="0"/>
                </a:lnTo>
                <a:lnTo>
                  <a:pt x="0" y="58966"/>
                </a:lnTo>
                <a:lnTo>
                  <a:pt x="71285" y="59004"/>
                </a:lnTo>
                <a:lnTo>
                  <a:pt x="68821" y="56375"/>
                </a:lnTo>
                <a:close/>
              </a:path>
            </a:pathLst>
          </a:custGeom>
          <a:solidFill>
            <a:srgbClr val="6B6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1" name="object 701"/>
          <p:cNvSpPr/>
          <p:nvPr/>
        </p:nvSpPr>
        <p:spPr>
          <a:xfrm>
            <a:off x="1153401" y="4361131"/>
            <a:ext cx="3022" cy="1638"/>
          </a:xfrm>
          <a:custGeom>
            <a:avLst/>
            <a:gdLst/>
            <a:ahLst/>
            <a:cxnLst/>
            <a:rect l="l" t="t" r="r" b="b"/>
            <a:pathLst>
              <a:path w="3022" h="1638">
                <a:moveTo>
                  <a:pt x="0" y="0"/>
                </a:moveTo>
                <a:lnTo>
                  <a:pt x="419" y="292"/>
                </a:lnTo>
                <a:lnTo>
                  <a:pt x="3022" y="1638"/>
                </a:lnTo>
                <a:lnTo>
                  <a:pt x="0" y="0"/>
                </a:lnTo>
                <a:close/>
              </a:path>
            </a:pathLst>
          </a:custGeom>
          <a:solidFill>
            <a:srgbClr val="6B6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2" name="object 702"/>
          <p:cNvSpPr/>
          <p:nvPr/>
        </p:nvSpPr>
        <p:spPr>
          <a:xfrm>
            <a:off x="1156416" y="4362761"/>
            <a:ext cx="4495" cy="3759"/>
          </a:xfrm>
          <a:custGeom>
            <a:avLst/>
            <a:gdLst/>
            <a:ahLst/>
            <a:cxnLst/>
            <a:rect l="l" t="t" r="r" b="b"/>
            <a:pathLst>
              <a:path w="4495" h="3759">
                <a:moveTo>
                  <a:pt x="2768" y="3251"/>
                </a:moveTo>
                <a:lnTo>
                  <a:pt x="4495" y="3759"/>
                </a:lnTo>
                <a:lnTo>
                  <a:pt x="1257" y="228"/>
                </a:lnTo>
                <a:lnTo>
                  <a:pt x="0" y="0"/>
                </a:lnTo>
                <a:lnTo>
                  <a:pt x="2768" y="3251"/>
                </a:lnTo>
                <a:close/>
              </a:path>
            </a:pathLst>
          </a:custGeom>
          <a:solidFill>
            <a:srgbClr val="6B6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3" name="object 703"/>
          <p:cNvSpPr/>
          <p:nvPr/>
        </p:nvSpPr>
        <p:spPr>
          <a:xfrm>
            <a:off x="1162208" y="4366743"/>
            <a:ext cx="2463" cy="2768"/>
          </a:xfrm>
          <a:custGeom>
            <a:avLst/>
            <a:gdLst/>
            <a:ahLst/>
            <a:cxnLst/>
            <a:rect l="l" t="t" r="r" b="b"/>
            <a:pathLst>
              <a:path w="2463" h="2768">
                <a:moveTo>
                  <a:pt x="736" y="2286"/>
                </a:moveTo>
                <a:lnTo>
                  <a:pt x="2463" y="2768"/>
                </a:lnTo>
                <a:lnTo>
                  <a:pt x="0" y="0"/>
                </a:lnTo>
                <a:lnTo>
                  <a:pt x="736" y="2286"/>
                </a:lnTo>
                <a:close/>
              </a:path>
            </a:pathLst>
          </a:custGeom>
          <a:solidFill>
            <a:srgbClr val="6B6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4" name="object 704"/>
          <p:cNvSpPr/>
          <p:nvPr/>
        </p:nvSpPr>
        <p:spPr>
          <a:xfrm>
            <a:off x="1164672" y="4369513"/>
            <a:ext cx="4279" cy="3276"/>
          </a:xfrm>
          <a:custGeom>
            <a:avLst/>
            <a:gdLst/>
            <a:ahLst/>
            <a:cxnLst/>
            <a:rect l="l" t="t" r="r" b="b"/>
            <a:pathLst>
              <a:path w="4279" h="3276">
                <a:moveTo>
                  <a:pt x="2844" y="3276"/>
                </a:moveTo>
                <a:lnTo>
                  <a:pt x="4279" y="3276"/>
                </a:lnTo>
                <a:lnTo>
                  <a:pt x="1295" y="253"/>
                </a:lnTo>
                <a:lnTo>
                  <a:pt x="0" y="0"/>
                </a:lnTo>
                <a:lnTo>
                  <a:pt x="2844" y="3276"/>
                </a:lnTo>
                <a:close/>
              </a:path>
            </a:pathLst>
          </a:custGeom>
          <a:solidFill>
            <a:srgbClr val="6B6D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5" name="object 705"/>
          <p:cNvSpPr/>
          <p:nvPr/>
        </p:nvSpPr>
        <p:spPr>
          <a:xfrm>
            <a:off x="1500249" y="3688069"/>
            <a:ext cx="36677" cy="36588"/>
          </a:xfrm>
          <a:custGeom>
            <a:avLst/>
            <a:gdLst/>
            <a:ahLst/>
            <a:cxnLst/>
            <a:rect l="l" t="t" r="r" b="b"/>
            <a:pathLst>
              <a:path w="36677" h="36588">
                <a:moveTo>
                  <a:pt x="0" y="14820"/>
                </a:moveTo>
                <a:lnTo>
                  <a:pt x="558" y="15646"/>
                </a:lnTo>
                <a:lnTo>
                  <a:pt x="25526" y="36588"/>
                </a:lnTo>
                <a:lnTo>
                  <a:pt x="36550" y="31750"/>
                </a:lnTo>
                <a:lnTo>
                  <a:pt x="36677" y="0"/>
                </a:lnTo>
                <a:lnTo>
                  <a:pt x="0" y="14820"/>
                </a:lnTo>
                <a:close/>
              </a:path>
            </a:pathLst>
          </a:custGeom>
          <a:solidFill>
            <a:srgbClr val="4F4E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6" name="object 706"/>
          <p:cNvSpPr/>
          <p:nvPr/>
        </p:nvSpPr>
        <p:spPr>
          <a:xfrm>
            <a:off x="1405079" y="3726997"/>
            <a:ext cx="36461" cy="35979"/>
          </a:xfrm>
          <a:custGeom>
            <a:avLst/>
            <a:gdLst/>
            <a:ahLst/>
            <a:cxnLst/>
            <a:rect l="l" t="t" r="r" b="b"/>
            <a:pathLst>
              <a:path w="36461" h="35979">
                <a:moveTo>
                  <a:pt x="0" y="14858"/>
                </a:moveTo>
                <a:lnTo>
                  <a:pt x="26098" y="35979"/>
                </a:lnTo>
                <a:lnTo>
                  <a:pt x="36461" y="31191"/>
                </a:lnTo>
                <a:lnTo>
                  <a:pt x="36372" y="38"/>
                </a:lnTo>
                <a:lnTo>
                  <a:pt x="34645" y="0"/>
                </a:lnTo>
                <a:lnTo>
                  <a:pt x="3111" y="12877"/>
                </a:lnTo>
                <a:lnTo>
                  <a:pt x="0" y="14858"/>
                </a:lnTo>
                <a:close/>
              </a:path>
            </a:pathLst>
          </a:custGeom>
          <a:solidFill>
            <a:srgbClr val="4F4E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7" name="object 707"/>
          <p:cNvSpPr/>
          <p:nvPr/>
        </p:nvSpPr>
        <p:spPr>
          <a:xfrm>
            <a:off x="540134" y="4091004"/>
            <a:ext cx="20904" cy="39789"/>
          </a:xfrm>
          <a:custGeom>
            <a:avLst/>
            <a:gdLst/>
            <a:ahLst/>
            <a:cxnLst/>
            <a:rect l="l" t="t" r="r" b="b"/>
            <a:pathLst>
              <a:path w="20904" h="39789">
                <a:moveTo>
                  <a:pt x="20904" y="31445"/>
                </a:moveTo>
                <a:lnTo>
                  <a:pt x="381" y="165"/>
                </a:lnTo>
                <a:lnTo>
                  <a:pt x="0" y="0"/>
                </a:lnTo>
                <a:lnTo>
                  <a:pt x="38" y="39789"/>
                </a:lnTo>
                <a:lnTo>
                  <a:pt x="20904" y="31445"/>
                </a:lnTo>
                <a:close/>
              </a:path>
            </a:pathLst>
          </a:custGeom>
          <a:solidFill>
            <a:srgbClr val="4F4E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8" name="object 708"/>
          <p:cNvSpPr/>
          <p:nvPr/>
        </p:nvSpPr>
        <p:spPr>
          <a:xfrm>
            <a:off x="1598799" y="3653247"/>
            <a:ext cx="2057" cy="1435"/>
          </a:xfrm>
          <a:custGeom>
            <a:avLst/>
            <a:gdLst/>
            <a:ahLst/>
            <a:cxnLst/>
            <a:rect l="l" t="t" r="r" b="b"/>
            <a:pathLst>
              <a:path w="2057" h="1435">
                <a:moveTo>
                  <a:pt x="292" y="1041"/>
                </a:moveTo>
                <a:lnTo>
                  <a:pt x="2057" y="1435"/>
                </a:lnTo>
                <a:lnTo>
                  <a:pt x="1117" y="215"/>
                </a:lnTo>
                <a:lnTo>
                  <a:pt x="0" y="0"/>
                </a:lnTo>
                <a:lnTo>
                  <a:pt x="292" y="1041"/>
                </a:lnTo>
                <a:close/>
              </a:path>
            </a:pathLst>
          </a:custGeom>
          <a:solidFill>
            <a:srgbClr val="595D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9" name="object 709"/>
          <p:cNvSpPr/>
          <p:nvPr/>
        </p:nvSpPr>
        <p:spPr>
          <a:xfrm>
            <a:off x="1603291" y="3657013"/>
            <a:ext cx="2057" cy="1422"/>
          </a:xfrm>
          <a:custGeom>
            <a:avLst/>
            <a:gdLst/>
            <a:ahLst/>
            <a:cxnLst/>
            <a:rect l="l" t="t" r="r" b="b"/>
            <a:pathLst>
              <a:path w="2057" h="1422">
                <a:moveTo>
                  <a:pt x="292" y="990"/>
                </a:moveTo>
                <a:lnTo>
                  <a:pt x="2057" y="1422"/>
                </a:lnTo>
                <a:lnTo>
                  <a:pt x="1117" y="215"/>
                </a:lnTo>
                <a:lnTo>
                  <a:pt x="0" y="0"/>
                </a:lnTo>
                <a:lnTo>
                  <a:pt x="292" y="990"/>
                </a:lnTo>
                <a:close/>
              </a:path>
            </a:pathLst>
          </a:custGeom>
          <a:solidFill>
            <a:srgbClr val="595D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0" name="object 710"/>
          <p:cNvSpPr/>
          <p:nvPr/>
        </p:nvSpPr>
        <p:spPr>
          <a:xfrm>
            <a:off x="1584321" y="3898759"/>
            <a:ext cx="25438" cy="54038"/>
          </a:xfrm>
          <a:custGeom>
            <a:avLst/>
            <a:gdLst/>
            <a:ahLst/>
            <a:cxnLst/>
            <a:rect l="l" t="t" r="r" b="b"/>
            <a:pathLst>
              <a:path w="25438" h="54038">
                <a:moveTo>
                  <a:pt x="1295" y="27089"/>
                </a:moveTo>
                <a:lnTo>
                  <a:pt x="3238" y="32321"/>
                </a:lnTo>
                <a:lnTo>
                  <a:pt x="4749" y="35293"/>
                </a:lnTo>
                <a:lnTo>
                  <a:pt x="6781" y="38150"/>
                </a:lnTo>
                <a:lnTo>
                  <a:pt x="8851" y="40779"/>
                </a:lnTo>
                <a:lnTo>
                  <a:pt x="25438" y="54038"/>
                </a:lnTo>
                <a:lnTo>
                  <a:pt x="25399" y="46748"/>
                </a:lnTo>
                <a:lnTo>
                  <a:pt x="8851" y="33223"/>
                </a:lnTo>
                <a:lnTo>
                  <a:pt x="7340" y="31013"/>
                </a:lnTo>
                <a:lnTo>
                  <a:pt x="5740" y="27343"/>
                </a:lnTo>
                <a:lnTo>
                  <a:pt x="5092" y="3975"/>
                </a:lnTo>
                <a:lnTo>
                  <a:pt x="596" y="177"/>
                </a:lnTo>
                <a:lnTo>
                  <a:pt x="165" y="0"/>
                </a:lnTo>
                <a:lnTo>
                  <a:pt x="0" y="23291"/>
                </a:lnTo>
                <a:lnTo>
                  <a:pt x="1295" y="27089"/>
                </a:lnTo>
                <a:close/>
              </a:path>
            </a:pathLst>
          </a:custGeom>
          <a:solidFill>
            <a:srgbClr val="595D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1" name="object 711"/>
          <p:cNvSpPr/>
          <p:nvPr/>
        </p:nvSpPr>
        <p:spPr>
          <a:xfrm>
            <a:off x="1489020" y="3936512"/>
            <a:ext cx="26085" cy="55384"/>
          </a:xfrm>
          <a:custGeom>
            <a:avLst/>
            <a:gdLst/>
            <a:ahLst/>
            <a:cxnLst/>
            <a:rect l="l" t="t" r="r" b="b"/>
            <a:pathLst>
              <a:path w="26085" h="55384">
                <a:moveTo>
                  <a:pt x="4965" y="3848"/>
                </a:moveTo>
                <a:lnTo>
                  <a:pt x="0" y="0"/>
                </a:lnTo>
                <a:lnTo>
                  <a:pt x="685" y="23850"/>
                </a:lnTo>
                <a:lnTo>
                  <a:pt x="1460" y="27520"/>
                </a:lnTo>
                <a:lnTo>
                  <a:pt x="3632" y="32880"/>
                </a:lnTo>
                <a:lnTo>
                  <a:pt x="5270" y="36372"/>
                </a:lnTo>
                <a:lnTo>
                  <a:pt x="6781" y="38620"/>
                </a:lnTo>
                <a:lnTo>
                  <a:pt x="10325" y="42036"/>
                </a:lnTo>
                <a:lnTo>
                  <a:pt x="22250" y="51841"/>
                </a:lnTo>
                <a:lnTo>
                  <a:pt x="25704" y="55384"/>
                </a:lnTo>
                <a:lnTo>
                  <a:pt x="26085" y="55130"/>
                </a:lnTo>
                <a:lnTo>
                  <a:pt x="26085" y="48044"/>
                </a:lnTo>
                <a:lnTo>
                  <a:pt x="8813" y="33045"/>
                </a:lnTo>
                <a:lnTo>
                  <a:pt x="6908" y="29121"/>
                </a:lnTo>
                <a:lnTo>
                  <a:pt x="5702" y="26352"/>
                </a:lnTo>
                <a:lnTo>
                  <a:pt x="4965" y="3848"/>
                </a:lnTo>
                <a:close/>
              </a:path>
            </a:pathLst>
          </a:custGeom>
          <a:solidFill>
            <a:srgbClr val="595D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2" name="object 712"/>
          <p:cNvSpPr/>
          <p:nvPr/>
        </p:nvSpPr>
        <p:spPr>
          <a:xfrm>
            <a:off x="1159916" y="4224788"/>
            <a:ext cx="10896" cy="17665"/>
          </a:xfrm>
          <a:custGeom>
            <a:avLst/>
            <a:gdLst/>
            <a:ahLst/>
            <a:cxnLst/>
            <a:rect l="l" t="t" r="r" b="b"/>
            <a:pathLst>
              <a:path w="10896" h="17665">
                <a:moveTo>
                  <a:pt x="0" y="17665"/>
                </a:moveTo>
                <a:lnTo>
                  <a:pt x="1727" y="16497"/>
                </a:lnTo>
                <a:lnTo>
                  <a:pt x="10896" y="8813"/>
                </a:lnTo>
                <a:lnTo>
                  <a:pt x="0" y="0"/>
                </a:lnTo>
                <a:lnTo>
                  <a:pt x="0" y="17665"/>
                </a:lnTo>
                <a:close/>
              </a:path>
            </a:pathLst>
          </a:custGeom>
          <a:solidFill>
            <a:srgbClr val="595D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3" name="object 713"/>
          <p:cNvSpPr/>
          <p:nvPr/>
        </p:nvSpPr>
        <p:spPr>
          <a:xfrm>
            <a:off x="1450825" y="4226170"/>
            <a:ext cx="81826" cy="163601"/>
          </a:xfrm>
          <a:custGeom>
            <a:avLst/>
            <a:gdLst/>
            <a:ahLst/>
            <a:cxnLst/>
            <a:rect l="l" t="t" r="r" b="b"/>
            <a:pathLst>
              <a:path w="81826" h="163601">
                <a:moveTo>
                  <a:pt x="79235" y="64808"/>
                </a:moveTo>
                <a:lnTo>
                  <a:pt x="1905" y="952"/>
                </a:lnTo>
                <a:lnTo>
                  <a:pt x="0" y="0"/>
                </a:lnTo>
                <a:lnTo>
                  <a:pt x="88" y="38277"/>
                </a:lnTo>
                <a:lnTo>
                  <a:pt x="4622" y="36207"/>
                </a:lnTo>
                <a:lnTo>
                  <a:pt x="8648" y="36245"/>
                </a:lnTo>
                <a:lnTo>
                  <a:pt x="18402" y="38493"/>
                </a:lnTo>
                <a:lnTo>
                  <a:pt x="28905" y="46012"/>
                </a:lnTo>
                <a:lnTo>
                  <a:pt x="40309" y="58661"/>
                </a:lnTo>
                <a:lnTo>
                  <a:pt x="42557" y="61683"/>
                </a:lnTo>
                <a:lnTo>
                  <a:pt x="44196" y="65062"/>
                </a:lnTo>
                <a:lnTo>
                  <a:pt x="44754" y="65455"/>
                </a:lnTo>
                <a:lnTo>
                  <a:pt x="46621" y="68999"/>
                </a:lnTo>
                <a:lnTo>
                  <a:pt x="50380" y="75780"/>
                </a:lnTo>
                <a:lnTo>
                  <a:pt x="50812" y="75984"/>
                </a:lnTo>
                <a:lnTo>
                  <a:pt x="52971" y="79794"/>
                </a:lnTo>
                <a:lnTo>
                  <a:pt x="57886" y="92278"/>
                </a:lnTo>
                <a:lnTo>
                  <a:pt x="61175" y="100825"/>
                </a:lnTo>
                <a:lnTo>
                  <a:pt x="62865" y="108826"/>
                </a:lnTo>
                <a:lnTo>
                  <a:pt x="65112" y="120103"/>
                </a:lnTo>
                <a:lnTo>
                  <a:pt x="65760" y="121831"/>
                </a:lnTo>
                <a:lnTo>
                  <a:pt x="65760" y="141617"/>
                </a:lnTo>
                <a:lnTo>
                  <a:pt x="64287" y="145580"/>
                </a:lnTo>
                <a:lnTo>
                  <a:pt x="63550" y="148564"/>
                </a:lnTo>
                <a:lnTo>
                  <a:pt x="81610" y="163601"/>
                </a:lnTo>
                <a:lnTo>
                  <a:pt x="81826" y="67525"/>
                </a:lnTo>
                <a:lnTo>
                  <a:pt x="79235" y="64808"/>
                </a:lnTo>
                <a:close/>
              </a:path>
            </a:pathLst>
          </a:custGeom>
          <a:solidFill>
            <a:srgbClr val="595D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4" name="object 714"/>
          <p:cNvSpPr/>
          <p:nvPr/>
        </p:nvSpPr>
        <p:spPr>
          <a:xfrm>
            <a:off x="1198458" y="4404241"/>
            <a:ext cx="9029" cy="7175"/>
          </a:xfrm>
          <a:custGeom>
            <a:avLst/>
            <a:gdLst/>
            <a:ahLst/>
            <a:cxnLst/>
            <a:rect l="l" t="t" r="r" b="b"/>
            <a:pathLst>
              <a:path w="9029" h="7175">
                <a:moveTo>
                  <a:pt x="0" y="38"/>
                </a:moveTo>
                <a:lnTo>
                  <a:pt x="736" y="7175"/>
                </a:lnTo>
                <a:lnTo>
                  <a:pt x="9029" y="7175"/>
                </a:lnTo>
                <a:lnTo>
                  <a:pt x="469" y="0"/>
                </a:lnTo>
                <a:lnTo>
                  <a:pt x="0" y="38"/>
                </a:lnTo>
                <a:close/>
              </a:path>
            </a:pathLst>
          </a:custGeom>
          <a:solidFill>
            <a:srgbClr val="595D5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5" name="object 715"/>
          <p:cNvSpPr/>
          <p:nvPr/>
        </p:nvSpPr>
        <p:spPr>
          <a:xfrm>
            <a:off x="620614" y="3524256"/>
            <a:ext cx="1981" cy="1384"/>
          </a:xfrm>
          <a:custGeom>
            <a:avLst/>
            <a:gdLst/>
            <a:ahLst/>
            <a:cxnLst/>
            <a:rect l="l" t="t" r="r" b="b"/>
            <a:pathLst>
              <a:path w="1981" h="1384">
                <a:moveTo>
                  <a:pt x="0" y="50"/>
                </a:moveTo>
                <a:lnTo>
                  <a:pt x="76" y="787"/>
                </a:lnTo>
                <a:lnTo>
                  <a:pt x="1981" y="1384"/>
                </a:lnTo>
                <a:lnTo>
                  <a:pt x="901" y="0"/>
                </a:lnTo>
                <a:lnTo>
                  <a:pt x="0" y="50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6" name="object 716"/>
          <p:cNvSpPr/>
          <p:nvPr/>
        </p:nvSpPr>
        <p:spPr>
          <a:xfrm>
            <a:off x="613093" y="3524263"/>
            <a:ext cx="17576" cy="11442"/>
          </a:xfrm>
          <a:custGeom>
            <a:avLst/>
            <a:gdLst/>
            <a:ahLst/>
            <a:cxnLst/>
            <a:rect l="l" t="t" r="r" b="b"/>
            <a:pathLst>
              <a:path w="17576" h="11442">
                <a:moveTo>
                  <a:pt x="0" y="2374"/>
                </a:moveTo>
                <a:lnTo>
                  <a:pt x="7035" y="7556"/>
                </a:lnTo>
                <a:lnTo>
                  <a:pt x="16027" y="11442"/>
                </a:lnTo>
                <a:lnTo>
                  <a:pt x="17576" y="9880"/>
                </a:lnTo>
                <a:lnTo>
                  <a:pt x="5321" y="723"/>
                </a:lnTo>
                <a:lnTo>
                  <a:pt x="5321" y="0"/>
                </a:lnTo>
                <a:lnTo>
                  <a:pt x="0" y="2374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7" name="object 717"/>
          <p:cNvSpPr/>
          <p:nvPr/>
        </p:nvSpPr>
        <p:spPr>
          <a:xfrm>
            <a:off x="622602" y="3525648"/>
            <a:ext cx="2235" cy="1460"/>
          </a:xfrm>
          <a:custGeom>
            <a:avLst/>
            <a:gdLst/>
            <a:ahLst/>
            <a:cxnLst/>
            <a:rect l="l" t="t" r="r" b="b"/>
            <a:pathLst>
              <a:path w="2235" h="1460">
                <a:moveTo>
                  <a:pt x="469" y="990"/>
                </a:moveTo>
                <a:lnTo>
                  <a:pt x="2235" y="1460"/>
                </a:lnTo>
                <a:lnTo>
                  <a:pt x="1295" y="165"/>
                </a:lnTo>
                <a:lnTo>
                  <a:pt x="0" y="0"/>
                </a:lnTo>
                <a:lnTo>
                  <a:pt x="469" y="990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8" name="object 718"/>
          <p:cNvSpPr/>
          <p:nvPr/>
        </p:nvSpPr>
        <p:spPr>
          <a:xfrm>
            <a:off x="624845" y="3527101"/>
            <a:ext cx="2082" cy="1092"/>
          </a:xfrm>
          <a:custGeom>
            <a:avLst/>
            <a:gdLst/>
            <a:ahLst/>
            <a:cxnLst/>
            <a:rect l="l" t="t" r="r" b="b"/>
            <a:pathLst>
              <a:path w="2082" h="1092">
                <a:moveTo>
                  <a:pt x="558" y="1092"/>
                </a:moveTo>
                <a:lnTo>
                  <a:pt x="2082" y="1003"/>
                </a:lnTo>
                <a:lnTo>
                  <a:pt x="1384" y="266"/>
                </a:lnTo>
                <a:lnTo>
                  <a:pt x="0" y="0"/>
                </a:lnTo>
                <a:lnTo>
                  <a:pt x="558" y="1092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9" name="object 719"/>
          <p:cNvSpPr/>
          <p:nvPr/>
        </p:nvSpPr>
        <p:spPr>
          <a:xfrm>
            <a:off x="1414106" y="3690274"/>
            <a:ext cx="24371" cy="30886"/>
          </a:xfrm>
          <a:custGeom>
            <a:avLst/>
            <a:gdLst/>
            <a:ahLst/>
            <a:cxnLst/>
            <a:rect l="l" t="t" r="r" b="b"/>
            <a:pathLst>
              <a:path w="24371" h="30886">
                <a:moveTo>
                  <a:pt x="21386" y="736"/>
                </a:moveTo>
                <a:lnTo>
                  <a:pt x="19875" y="0"/>
                </a:lnTo>
                <a:lnTo>
                  <a:pt x="13563" y="0"/>
                </a:lnTo>
                <a:lnTo>
                  <a:pt x="8559" y="2501"/>
                </a:lnTo>
                <a:lnTo>
                  <a:pt x="4889" y="5575"/>
                </a:lnTo>
                <a:lnTo>
                  <a:pt x="1041" y="13004"/>
                </a:lnTo>
                <a:lnTo>
                  <a:pt x="0" y="20053"/>
                </a:lnTo>
                <a:lnTo>
                  <a:pt x="304" y="24066"/>
                </a:lnTo>
                <a:lnTo>
                  <a:pt x="1041" y="27127"/>
                </a:lnTo>
                <a:lnTo>
                  <a:pt x="2641" y="29248"/>
                </a:lnTo>
                <a:lnTo>
                  <a:pt x="7086" y="30886"/>
                </a:lnTo>
                <a:lnTo>
                  <a:pt x="9080" y="30886"/>
                </a:lnTo>
                <a:lnTo>
                  <a:pt x="14604" y="28816"/>
                </a:lnTo>
                <a:lnTo>
                  <a:pt x="18795" y="25488"/>
                </a:lnTo>
                <a:lnTo>
                  <a:pt x="22123" y="21297"/>
                </a:lnTo>
                <a:lnTo>
                  <a:pt x="24371" y="14516"/>
                </a:lnTo>
                <a:lnTo>
                  <a:pt x="24371" y="6781"/>
                </a:lnTo>
                <a:lnTo>
                  <a:pt x="22948" y="2946"/>
                </a:lnTo>
                <a:lnTo>
                  <a:pt x="21386" y="736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0" name="object 720"/>
          <p:cNvSpPr/>
          <p:nvPr/>
        </p:nvSpPr>
        <p:spPr>
          <a:xfrm>
            <a:off x="1188869" y="4168494"/>
            <a:ext cx="15328" cy="21386"/>
          </a:xfrm>
          <a:custGeom>
            <a:avLst/>
            <a:gdLst/>
            <a:ahLst/>
            <a:cxnLst/>
            <a:rect l="l" t="t" r="r" b="b"/>
            <a:pathLst>
              <a:path w="15328" h="21386">
                <a:moveTo>
                  <a:pt x="0" y="18021"/>
                </a:moveTo>
                <a:lnTo>
                  <a:pt x="381" y="21386"/>
                </a:lnTo>
                <a:lnTo>
                  <a:pt x="10541" y="9817"/>
                </a:lnTo>
                <a:lnTo>
                  <a:pt x="13385" y="8991"/>
                </a:lnTo>
                <a:lnTo>
                  <a:pt x="15328" y="139"/>
                </a:lnTo>
                <a:lnTo>
                  <a:pt x="14770" y="0"/>
                </a:lnTo>
                <a:lnTo>
                  <a:pt x="8293" y="7518"/>
                </a:lnTo>
                <a:lnTo>
                  <a:pt x="0" y="18021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1" name="object 721"/>
          <p:cNvSpPr/>
          <p:nvPr/>
        </p:nvSpPr>
        <p:spPr>
          <a:xfrm>
            <a:off x="1154430" y="4180469"/>
            <a:ext cx="1816" cy="825"/>
          </a:xfrm>
          <a:custGeom>
            <a:avLst/>
            <a:gdLst/>
            <a:ahLst/>
            <a:cxnLst/>
            <a:rect l="l" t="t" r="r" b="b"/>
            <a:pathLst>
              <a:path w="1816" h="825">
                <a:moveTo>
                  <a:pt x="0" y="0"/>
                </a:moveTo>
                <a:lnTo>
                  <a:pt x="165" y="825"/>
                </a:lnTo>
                <a:lnTo>
                  <a:pt x="1816" y="825"/>
                </a:lnTo>
                <a:lnTo>
                  <a:pt x="990" y="0"/>
                </a:lnTo>
                <a:lnTo>
                  <a:pt x="0" y="0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2" name="object 722"/>
          <p:cNvSpPr/>
          <p:nvPr/>
        </p:nvSpPr>
        <p:spPr>
          <a:xfrm>
            <a:off x="1158144" y="4183486"/>
            <a:ext cx="1866" cy="825"/>
          </a:xfrm>
          <a:custGeom>
            <a:avLst/>
            <a:gdLst/>
            <a:ahLst/>
            <a:cxnLst/>
            <a:rect l="l" t="t" r="r" b="b"/>
            <a:pathLst>
              <a:path w="1866" h="825">
                <a:moveTo>
                  <a:pt x="0" y="0"/>
                </a:moveTo>
                <a:lnTo>
                  <a:pt x="215" y="825"/>
                </a:lnTo>
                <a:lnTo>
                  <a:pt x="1866" y="825"/>
                </a:lnTo>
                <a:lnTo>
                  <a:pt x="1041" y="0"/>
                </a:lnTo>
                <a:lnTo>
                  <a:pt x="0" y="0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3" name="object 723"/>
          <p:cNvSpPr/>
          <p:nvPr/>
        </p:nvSpPr>
        <p:spPr>
          <a:xfrm>
            <a:off x="1162682" y="4187247"/>
            <a:ext cx="1816" cy="825"/>
          </a:xfrm>
          <a:custGeom>
            <a:avLst/>
            <a:gdLst/>
            <a:ahLst/>
            <a:cxnLst/>
            <a:rect l="l" t="t" r="r" b="b"/>
            <a:pathLst>
              <a:path w="1816" h="825">
                <a:moveTo>
                  <a:pt x="0" y="0"/>
                </a:moveTo>
                <a:lnTo>
                  <a:pt x="177" y="825"/>
                </a:lnTo>
                <a:lnTo>
                  <a:pt x="1816" y="825"/>
                </a:lnTo>
                <a:lnTo>
                  <a:pt x="990" y="0"/>
                </a:lnTo>
                <a:lnTo>
                  <a:pt x="0" y="0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4" name="object 724"/>
          <p:cNvSpPr/>
          <p:nvPr/>
        </p:nvSpPr>
        <p:spPr>
          <a:xfrm>
            <a:off x="1188867" y="4354686"/>
            <a:ext cx="15328" cy="21386"/>
          </a:xfrm>
          <a:custGeom>
            <a:avLst/>
            <a:gdLst/>
            <a:ahLst/>
            <a:cxnLst/>
            <a:rect l="l" t="t" r="r" b="b"/>
            <a:pathLst>
              <a:path w="15328" h="21386">
                <a:moveTo>
                  <a:pt x="0" y="18021"/>
                </a:moveTo>
                <a:lnTo>
                  <a:pt x="380" y="21386"/>
                </a:lnTo>
                <a:lnTo>
                  <a:pt x="10540" y="9817"/>
                </a:lnTo>
                <a:lnTo>
                  <a:pt x="13258" y="9639"/>
                </a:lnTo>
                <a:lnTo>
                  <a:pt x="15328" y="139"/>
                </a:lnTo>
                <a:lnTo>
                  <a:pt x="14770" y="0"/>
                </a:lnTo>
                <a:lnTo>
                  <a:pt x="8293" y="7518"/>
                </a:lnTo>
                <a:lnTo>
                  <a:pt x="0" y="18021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5" name="object 725"/>
          <p:cNvSpPr/>
          <p:nvPr/>
        </p:nvSpPr>
        <p:spPr>
          <a:xfrm>
            <a:off x="1154430" y="4366698"/>
            <a:ext cx="1816" cy="774"/>
          </a:xfrm>
          <a:custGeom>
            <a:avLst/>
            <a:gdLst/>
            <a:ahLst/>
            <a:cxnLst/>
            <a:rect l="l" t="t" r="r" b="b"/>
            <a:pathLst>
              <a:path w="1816" h="774">
                <a:moveTo>
                  <a:pt x="0" y="0"/>
                </a:moveTo>
                <a:lnTo>
                  <a:pt x="165" y="774"/>
                </a:lnTo>
                <a:lnTo>
                  <a:pt x="1816" y="774"/>
                </a:lnTo>
                <a:lnTo>
                  <a:pt x="990" y="0"/>
                </a:lnTo>
                <a:lnTo>
                  <a:pt x="0" y="0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6" name="object 726"/>
          <p:cNvSpPr/>
          <p:nvPr/>
        </p:nvSpPr>
        <p:spPr>
          <a:xfrm>
            <a:off x="1512131" y="4371751"/>
            <a:ext cx="2984" cy="2984"/>
          </a:xfrm>
          <a:custGeom>
            <a:avLst/>
            <a:gdLst/>
            <a:ahLst/>
            <a:cxnLst/>
            <a:rect l="l" t="t" r="r" b="b"/>
            <a:pathLst>
              <a:path w="2984" h="2984">
                <a:moveTo>
                  <a:pt x="0" y="787"/>
                </a:moveTo>
                <a:lnTo>
                  <a:pt x="2235" y="2984"/>
                </a:lnTo>
                <a:lnTo>
                  <a:pt x="2984" y="0"/>
                </a:lnTo>
                <a:lnTo>
                  <a:pt x="0" y="787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7" name="object 727"/>
          <p:cNvSpPr/>
          <p:nvPr/>
        </p:nvSpPr>
        <p:spPr>
          <a:xfrm>
            <a:off x="1162682" y="4373441"/>
            <a:ext cx="1816" cy="825"/>
          </a:xfrm>
          <a:custGeom>
            <a:avLst/>
            <a:gdLst/>
            <a:ahLst/>
            <a:cxnLst/>
            <a:rect l="l" t="t" r="r" b="b"/>
            <a:pathLst>
              <a:path w="1816" h="825">
                <a:moveTo>
                  <a:pt x="0" y="0"/>
                </a:moveTo>
                <a:lnTo>
                  <a:pt x="177" y="825"/>
                </a:lnTo>
                <a:lnTo>
                  <a:pt x="1816" y="825"/>
                </a:lnTo>
                <a:lnTo>
                  <a:pt x="990" y="0"/>
                </a:lnTo>
                <a:lnTo>
                  <a:pt x="0" y="0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8" name="object 728"/>
          <p:cNvSpPr/>
          <p:nvPr/>
        </p:nvSpPr>
        <p:spPr>
          <a:xfrm>
            <a:off x="1186571" y="4375550"/>
            <a:ext cx="482" cy="3454"/>
          </a:xfrm>
          <a:custGeom>
            <a:avLst/>
            <a:gdLst/>
            <a:ahLst/>
            <a:cxnLst/>
            <a:rect l="l" t="t" r="r" b="b"/>
            <a:pathLst>
              <a:path w="482" h="3454">
                <a:moveTo>
                  <a:pt x="0" y="177"/>
                </a:moveTo>
                <a:lnTo>
                  <a:pt x="431" y="3454"/>
                </a:lnTo>
                <a:lnTo>
                  <a:pt x="482" y="0"/>
                </a:lnTo>
                <a:lnTo>
                  <a:pt x="0" y="177"/>
                </a:lnTo>
                <a:close/>
              </a:path>
            </a:pathLst>
          </a:custGeom>
          <a:solidFill>
            <a:srgbClr val="65676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9" name="object 729"/>
          <p:cNvSpPr/>
          <p:nvPr/>
        </p:nvSpPr>
        <p:spPr>
          <a:xfrm>
            <a:off x="540119" y="3504692"/>
            <a:ext cx="2082" cy="1384"/>
          </a:xfrm>
          <a:custGeom>
            <a:avLst/>
            <a:gdLst/>
            <a:ahLst/>
            <a:cxnLst/>
            <a:rect l="l" t="t" r="r" b="b"/>
            <a:pathLst>
              <a:path w="2082" h="1384">
                <a:moveTo>
                  <a:pt x="50" y="126"/>
                </a:moveTo>
                <a:lnTo>
                  <a:pt x="0" y="1384"/>
                </a:lnTo>
                <a:lnTo>
                  <a:pt x="1955" y="469"/>
                </a:lnTo>
                <a:lnTo>
                  <a:pt x="2082" y="0"/>
                </a:lnTo>
                <a:lnTo>
                  <a:pt x="50" y="12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0" name="object 730"/>
          <p:cNvSpPr/>
          <p:nvPr/>
        </p:nvSpPr>
        <p:spPr>
          <a:xfrm>
            <a:off x="540128" y="3607457"/>
            <a:ext cx="21513" cy="241795"/>
          </a:xfrm>
          <a:custGeom>
            <a:avLst/>
            <a:gdLst/>
            <a:ahLst/>
            <a:cxnLst/>
            <a:rect l="l" t="t" r="r" b="b"/>
            <a:pathLst>
              <a:path w="21513" h="241795">
                <a:moveTo>
                  <a:pt x="17627" y="240499"/>
                </a:moveTo>
                <a:lnTo>
                  <a:pt x="21475" y="241795"/>
                </a:lnTo>
                <a:lnTo>
                  <a:pt x="21513" y="3022"/>
                </a:lnTo>
                <a:lnTo>
                  <a:pt x="11620" y="2514"/>
                </a:lnTo>
                <a:lnTo>
                  <a:pt x="3327" y="1041"/>
                </a:lnTo>
                <a:lnTo>
                  <a:pt x="50" y="0"/>
                </a:lnTo>
                <a:lnTo>
                  <a:pt x="0" y="232765"/>
                </a:lnTo>
                <a:lnTo>
                  <a:pt x="17627" y="24049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1" name="object 731"/>
          <p:cNvSpPr/>
          <p:nvPr/>
        </p:nvSpPr>
        <p:spPr>
          <a:xfrm>
            <a:off x="1548377" y="3925840"/>
            <a:ext cx="39179" cy="20434"/>
          </a:xfrm>
          <a:custGeom>
            <a:avLst/>
            <a:gdLst/>
            <a:ahLst/>
            <a:cxnLst/>
            <a:rect l="l" t="t" r="r" b="b"/>
            <a:pathLst>
              <a:path w="39179" h="20434">
                <a:moveTo>
                  <a:pt x="39179" y="5232"/>
                </a:moveTo>
                <a:lnTo>
                  <a:pt x="37236" y="0"/>
                </a:lnTo>
                <a:lnTo>
                  <a:pt x="0" y="14998"/>
                </a:lnTo>
                <a:lnTo>
                  <a:pt x="685" y="18542"/>
                </a:lnTo>
                <a:lnTo>
                  <a:pt x="2247" y="20434"/>
                </a:lnTo>
                <a:lnTo>
                  <a:pt x="39179" y="523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2" name="object 732"/>
          <p:cNvSpPr/>
          <p:nvPr/>
        </p:nvSpPr>
        <p:spPr>
          <a:xfrm>
            <a:off x="1453631" y="3964031"/>
            <a:ext cx="39014" cy="20345"/>
          </a:xfrm>
          <a:custGeom>
            <a:avLst/>
            <a:gdLst/>
            <a:ahLst/>
            <a:cxnLst/>
            <a:rect l="l" t="t" r="r" b="b"/>
            <a:pathLst>
              <a:path w="39014" h="20345">
                <a:moveTo>
                  <a:pt x="39014" y="5359"/>
                </a:moveTo>
                <a:lnTo>
                  <a:pt x="36855" y="0"/>
                </a:lnTo>
                <a:lnTo>
                  <a:pt x="0" y="15214"/>
                </a:lnTo>
                <a:lnTo>
                  <a:pt x="698" y="18745"/>
                </a:lnTo>
                <a:lnTo>
                  <a:pt x="1778" y="20345"/>
                </a:lnTo>
                <a:lnTo>
                  <a:pt x="39014" y="535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3" name="object 733"/>
          <p:cNvSpPr/>
          <p:nvPr/>
        </p:nvSpPr>
        <p:spPr>
          <a:xfrm>
            <a:off x="1451429" y="4302165"/>
            <a:ext cx="57289" cy="33693"/>
          </a:xfrm>
          <a:custGeom>
            <a:avLst/>
            <a:gdLst/>
            <a:ahLst/>
            <a:cxnLst/>
            <a:rect l="l" t="t" r="r" b="b"/>
            <a:pathLst>
              <a:path w="57289" h="33693">
                <a:moveTo>
                  <a:pt x="52362" y="3797"/>
                </a:moveTo>
                <a:lnTo>
                  <a:pt x="50203" y="0"/>
                </a:lnTo>
                <a:lnTo>
                  <a:pt x="49377" y="203"/>
                </a:lnTo>
                <a:lnTo>
                  <a:pt x="40830" y="3797"/>
                </a:lnTo>
                <a:lnTo>
                  <a:pt x="18326" y="12826"/>
                </a:lnTo>
                <a:lnTo>
                  <a:pt x="0" y="20688"/>
                </a:lnTo>
                <a:lnTo>
                  <a:pt x="15811" y="33693"/>
                </a:lnTo>
                <a:lnTo>
                  <a:pt x="56896" y="16675"/>
                </a:lnTo>
                <a:lnTo>
                  <a:pt x="57289" y="16281"/>
                </a:lnTo>
                <a:lnTo>
                  <a:pt x="52362" y="379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4" name="object 734"/>
          <p:cNvSpPr/>
          <p:nvPr/>
        </p:nvSpPr>
        <p:spPr>
          <a:xfrm>
            <a:off x="1266149" y="4354652"/>
            <a:ext cx="15905" cy="57150"/>
          </a:xfrm>
          <a:custGeom>
            <a:avLst/>
            <a:gdLst/>
            <a:ahLst/>
            <a:cxnLst/>
            <a:rect l="l" t="t" r="r" b="b"/>
            <a:pathLst>
              <a:path w="15905" h="57150">
                <a:moveTo>
                  <a:pt x="0" y="57150"/>
                </a:moveTo>
                <a:lnTo>
                  <a:pt x="2159" y="54991"/>
                </a:lnTo>
                <a:lnTo>
                  <a:pt x="2501" y="54470"/>
                </a:lnTo>
                <a:lnTo>
                  <a:pt x="3721" y="51663"/>
                </a:lnTo>
                <a:lnTo>
                  <a:pt x="9117" y="39562"/>
                </a:lnTo>
                <a:lnTo>
                  <a:pt x="12702" y="28809"/>
                </a:lnTo>
                <a:lnTo>
                  <a:pt x="13563" y="25222"/>
                </a:lnTo>
                <a:lnTo>
                  <a:pt x="15905" y="12741"/>
                </a:lnTo>
                <a:lnTo>
                  <a:pt x="15595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5" name="object 735"/>
          <p:cNvSpPr/>
          <p:nvPr/>
        </p:nvSpPr>
        <p:spPr>
          <a:xfrm>
            <a:off x="1133524" y="4312443"/>
            <a:ext cx="86055" cy="99364"/>
          </a:xfrm>
          <a:custGeom>
            <a:avLst/>
            <a:gdLst/>
            <a:ahLst/>
            <a:cxnLst/>
            <a:rect l="l" t="t" r="r" b="b"/>
            <a:pathLst>
              <a:path w="86055" h="99364">
                <a:moveTo>
                  <a:pt x="81826" y="1727"/>
                </a:moveTo>
                <a:lnTo>
                  <a:pt x="86055" y="0"/>
                </a:lnTo>
              </a:path>
              <a:path w="86055" h="99364">
                <a:moveTo>
                  <a:pt x="77584" y="3416"/>
                </a:moveTo>
                <a:lnTo>
                  <a:pt x="81826" y="1727"/>
                </a:lnTo>
              </a:path>
              <a:path w="86055" h="99364">
                <a:moveTo>
                  <a:pt x="77584" y="3416"/>
                </a:moveTo>
                <a:lnTo>
                  <a:pt x="69557" y="6692"/>
                </a:lnTo>
                <a:lnTo>
                  <a:pt x="68478" y="5702"/>
                </a:lnTo>
                <a:lnTo>
                  <a:pt x="61480" y="9931"/>
                </a:lnTo>
                <a:lnTo>
                  <a:pt x="50295" y="16932"/>
                </a:lnTo>
                <a:lnTo>
                  <a:pt x="41653" y="24072"/>
                </a:lnTo>
                <a:lnTo>
                  <a:pt x="38188" y="27305"/>
                </a:lnTo>
                <a:lnTo>
                  <a:pt x="28761" y="36610"/>
                </a:lnTo>
                <a:lnTo>
                  <a:pt x="22087" y="45366"/>
                </a:lnTo>
                <a:lnTo>
                  <a:pt x="18795" y="50241"/>
                </a:lnTo>
                <a:lnTo>
                  <a:pt x="11694" y="61325"/>
                </a:lnTo>
                <a:lnTo>
                  <a:pt x="7103" y="71563"/>
                </a:lnTo>
                <a:lnTo>
                  <a:pt x="5321" y="76200"/>
                </a:lnTo>
                <a:lnTo>
                  <a:pt x="1295" y="86791"/>
                </a:lnTo>
                <a:lnTo>
                  <a:pt x="990" y="88036"/>
                </a:lnTo>
                <a:lnTo>
                  <a:pt x="0" y="9935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6" name="object 736"/>
          <p:cNvSpPr/>
          <p:nvPr/>
        </p:nvSpPr>
        <p:spPr>
          <a:xfrm>
            <a:off x="1183027" y="4168413"/>
            <a:ext cx="98717" cy="116509"/>
          </a:xfrm>
          <a:custGeom>
            <a:avLst/>
            <a:gdLst/>
            <a:ahLst/>
            <a:cxnLst/>
            <a:rect l="l" t="t" r="r" b="b"/>
            <a:pathLst>
              <a:path w="98717" h="116509">
                <a:moveTo>
                  <a:pt x="98717" y="0"/>
                </a:moveTo>
                <a:lnTo>
                  <a:pt x="97853" y="10756"/>
                </a:lnTo>
                <a:lnTo>
                  <a:pt x="96989" y="21513"/>
                </a:lnTo>
                <a:lnTo>
                  <a:pt x="96862" y="23368"/>
                </a:lnTo>
                <a:lnTo>
                  <a:pt x="97243" y="23672"/>
                </a:lnTo>
                <a:lnTo>
                  <a:pt x="96685" y="25273"/>
                </a:lnTo>
                <a:lnTo>
                  <a:pt x="92841" y="37697"/>
                </a:lnTo>
                <a:lnTo>
                  <a:pt x="88803" y="47792"/>
                </a:lnTo>
                <a:lnTo>
                  <a:pt x="86829" y="51714"/>
                </a:lnTo>
                <a:lnTo>
                  <a:pt x="80477" y="63305"/>
                </a:lnTo>
                <a:lnTo>
                  <a:pt x="73838" y="72147"/>
                </a:lnTo>
                <a:lnTo>
                  <a:pt x="70167" y="76504"/>
                </a:lnTo>
                <a:lnTo>
                  <a:pt x="61388" y="86404"/>
                </a:lnTo>
                <a:lnTo>
                  <a:pt x="52945" y="93573"/>
                </a:lnTo>
                <a:lnTo>
                  <a:pt x="48513" y="96901"/>
                </a:lnTo>
                <a:lnTo>
                  <a:pt x="37845" y="104461"/>
                </a:lnTo>
                <a:lnTo>
                  <a:pt x="27342" y="109477"/>
                </a:lnTo>
                <a:lnTo>
                  <a:pt x="24282" y="110718"/>
                </a:lnTo>
                <a:lnTo>
                  <a:pt x="13309" y="115176"/>
                </a:lnTo>
                <a:lnTo>
                  <a:pt x="11760" y="115519"/>
                </a:lnTo>
                <a:lnTo>
                  <a:pt x="0" y="11650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7" name="object 737"/>
          <p:cNvSpPr/>
          <p:nvPr/>
        </p:nvSpPr>
        <p:spPr>
          <a:xfrm>
            <a:off x="1131929" y="4126255"/>
            <a:ext cx="87655" cy="126009"/>
          </a:xfrm>
          <a:custGeom>
            <a:avLst/>
            <a:gdLst/>
            <a:ahLst/>
            <a:cxnLst/>
            <a:rect l="l" t="t" r="r" b="b"/>
            <a:pathLst>
              <a:path w="87655" h="126009">
                <a:moveTo>
                  <a:pt x="2933" y="126009"/>
                </a:moveTo>
                <a:lnTo>
                  <a:pt x="165" y="115252"/>
                </a:lnTo>
                <a:lnTo>
                  <a:pt x="0" y="113398"/>
                </a:lnTo>
                <a:lnTo>
                  <a:pt x="901" y="102374"/>
                </a:lnTo>
                <a:lnTo>
                  <a:pt x="2458" y="89615"/>
                </a:lnTo>
                <a:lnTo>
                  <a:pt x="6196" y="78079"/>
                </a:lnTo>
                <a:lnTo>
                  <a:pt x="11865" y="63993"/>
                </a:lnTo>
                <a:lnTo>
                  <a:pt x="17611" y="54336"/>
                </a:lnTo>
                <a:lnTo>
                  <a:pt x="20383" y="50190"/>
                </a:lnTo>
                <a:lnTo>
                  <a:pt x="28017" y="39346"/>
                </a:lnTo>
                <a:lnTo>
                  <a:pt x="35542" y="31321"/>
                </a:lnTo>
                <a:lnTo>
                  <a:pt x="39789" y="27292"/>
                </a:lnTo>
                <a:lnTo>
                  <a:pt x="49583" y="18467"/>
                </a:lnTo>
                <a:lnTo>
                  <a:pt x="58992" y="12271"/>
                </a:lnTo>
                <a:lnTo>
                  <a:pt x="63068" y="9931"/>
                </a:lnTo>
                <a:lnTo>
                  <a:pt x="74486" y="3932"/>
                </a:lnTo>
                <a:lnTo>
                  <a:pt x="86161" y="380"/>
                </a:lnTo>
                <a:lnTo>
                  <a:pt x="87655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8" name="object 738"/>
          <p:cNvSpPr/>
          <p:nvPr/>
        </p:nvSpPr>
        <p:spPr>
          <a:xfrm>
            <a:off x="1151669" y="4325404"/>
            <a:ext cx="91757" cy="86398"/>
          </a:xfrm>
          <a:custGeom>
            <a:avLst/>
            <a:gdLst/>
            <a:ahLst/>
            <a:cxnLst/>
            <a:rect l="l" t="t" r="r" b="b"/>
            <a:pathLst>
              <a:path w="91757" h="86398">
                <a:moveTo>
                  <a:pt x="0" y="86398"/>
                </a:moveTo>
                <a:lnTo>
                  <a:pt x="3395" y="73994"/>
                </a:lnTo>
                <a:lnTo>
                  <a:pt x="8584" y="62935"/>
                </a:lnTo>
                <a:lnTo>
                  <a:pt x="15590" y="50157"/>
                </a:lnTo>
                <a:lnTo>
                  <a:pt x="22572" y="41048"/>
                </a:lnTo>
                <a:lnTo>
                  <a:pt x="25095" y="38061"/>
                </a:lnTo>
                <a:lnTo>
                  <a:pt x="33784" y="28282"/>
                </a:lnTo>
                <a:lnTo>
                  <a:pt x="42613" y="20934"/>
                </a:lnTo>
                <a:lnTo>
                  <a:pt x="45656" y="18656"/>
                </a:lnTo>
                <a:lnTo>
                  <a:pt x="56222" y="11211"/>
                </a:lnTo>
                <a:lnTo>
                  <a:pt x="67240" y="6075"/>
                </a:lnTo>
                <a:lnTo>
                  <a:pt x="79095" y="1295"/>
                </a:lnTo>
                <a:lnTo>
                  <a:pt x="80568" y="952"/>
                </a:lnTo>
                <a:lnTo>
                  <a:pt x="91757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9" name="object 739"/>
          <p:cNvSpPr/>
          <p:nvPr/>
        </p:nvSpPr>
        <p:spPr>
          <a:xfrm>
            <a:off x="1148864" y="4139208"/>
            <a:ext cx="94564" cy="110680"/>
          </a:xfrm>
          <a:custGeom>
            <a:avLst/>
            <a:gdLst/>
            <a:ahLst/>
            <a:cxnLst/>
            <a:rect l="l" t="t" r="r" b="b"/>
            <a:pathLst>
              <a:path w="94564" h="110680">
                <a:moveTo>
                  <a:pt x="774" y="110680"/>
                </a:moveTo>
                <a:lnTo>
                  <a:pt x="0" y="99275"/>
                </a:lnTo>
                <a:lnTo>
                  <a:pt x="127" y="97802"/>
                </a:lnTo>
                <a:lnTo>
                  <a:pt x="2679" y="86702"/>
                </a:lnTo>
                <a:lnTo>
                  <a:pt x="6038" y="74277"/>
                </a:lnTo>
                <a:lnTo>
                  <a:pt x="11171" y="63330"/>
                </a:lnTo>
                <a:lnTo>
                  <a:pt x="18392" y="50119"/>
                </a:lnTo>
                <a:lnTo>
                  <a:pt x="25375" y="41010"/>
                </a:lnTo>
                <a:lnTo>
                  <a:pt x="27901" y="38023"/>
                </a:lnTo>
                <a:lnTo>
                  <a:pt x="36581" y="28251"/>
                </a:lnTo>
                <a:lnTo>
                  <a:pt x="45416" y="20905"/>
                </a:lnTo>
                <a:lnTo>
                  <a:pt x="48463" y="18618"/>
                </a:lnTo>
                <a:lnTo>
                  <a:pt x="59038" y="11185"/>
                </a:lnTo>
                <a:lnTo>
                  <a:pt x="70071" y="6061"/>
                </a:lnTo>
                <a:lnTo>
                  <a:pt x="81902" y="1295"/>
                </a:lnTo>
                <a:lnTo>
                  <a:pt x="83375" y="952"/>
                </a:lnTo>
                <a:lnTo>
                  <a:pt x="94564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0" name="object 740"/>
          <p:cNvSpPr/>
          <p:nvPr/>
        </p:nvSpPr>
        <p:spPr>
          <a:xfrm>
            <a:off x="1468238" y="4264662"/>
            <a:ext cx="49288" cy="110680"/>
          </a:xfrm>
          <a:custGeom>
            <a:avLst/>
            <a:gdLst/>
            <a:ahLst/>
            <a:cxnLst/>
            <a:rect l="l" t="t" r="r" b="b"/>
            <a:pathLst>
              <a:path w="49288" h="110680">
                <a:moveTo>
                  <a:pt x="0" y="0"/>
                </a:moveTo>
                <a:lnTo>
                  <a:pt x="6654" y="3416"/>
                </a:lnTo>
                <a:lnTo>
                  <a:pt x="7391" y="3924"/>
                </a:lnTo>
                <a:lnTo>
                  <a:pt x="12877" y="9067"/>
                </a:lnTo>
                <a:lnTo>
                  <a:pt x="19697" y="15506"/>
                </a:lnTo>
                <a:lnTo>
                  <a:pt x="20002" y="16116"/>
                </a:lnTo>
                <a:lnTo>
                  <a:pt x="25400" y="23926"/>
                </a:lnTo>
                <a:lnTo>
                  <a:pt x="31445" y="32740"/>
                </a:lnTo>
                <a:lnTo>
                  <a:pt x="31623" y="33185"/>
                </a:lnTo>
                <a:lnTo>
                  <a:pt x="36207" y="42900"/>
                </a:lnTo>
                <a:lnTo>
                  <a:pt x="40906" y="52959"/>
                </a:lnTo>
                <a:lnTo>
                  <a:pt x="41046" y="53301"/>
                </a:lnTo>
                <a:lnTo>
                  <a:pt x="44157" y="63982"/>
                </a:lnTo>
                <a:lnTo>
                  <a:pt x="47040" y="74002"/>
                </a:lnTo>
                <a:lnTo>
                  <a:pt x="47218" y="74472"/>
                </a:lnTo>
                <a:lnTo>
                  <a:pt x="48336" y="84797"/>
                </a:lnTo>
                <a:lnTo>
                  <a:pt x="49288" y="93700"/>
                </a:lnTo>
                <a:lnTo>
                  <a:pt x="49123" y="94259"/>
                </a:lnTo>
                <a:lnTo>
                  <a:pt x="48336" y="103200"/>
                </a:lnTo>
                <a:lnTo>
                  <a:pt x="48044" y="106743"/>
                </a:lnTo>
                <a:lnTo>
                  <a:pt x="47777" y="107569"/>
                </a:lnTo>
                <a:lnTo>
                  <a:pt x="46101" y="11068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1" name="object 741"/>
          <p:cNvSpPr/>
          <p:nvPr/>
        </p:nvSpPr>
        <p:spPr>
          <a:xfrm>
            <a:off x="1113866" y="4073804"/>
            <a:ext cx="186842" cy="337997"/>
          </a:xfrm>
          <a:custGeom>
            <a:avLst/>
            <a:gdLst/>
            <a:ahLst/>
            <a:cxnLst/>
            <a:rect l="l" t="t" r="r" b="b"/>
            <a:pathLst>
              <a:path w="186842" h="337997">
                <a:moveTo>
                  <a:pt x="186842" y="337997"/>
                </a:moveTo>
                <a:lnTo>
                  <a:pt x="186842" y="0"/>
                </a:lnTo>
                <a:lnTo>
                  <a:pt x="0" y="75514"/>
                </a:lnTo>
                <a:lnTo>
                  <a:pt x="0" y="33799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2" name="object 742"/>
          <p:cNvSpPr/>
          <p:nvPr/>
        </p:nvSpPr>
        <p:spPr>
          <a:xfrm>
            <a:off x="1219578" y="4311012"/>
            <a:ext cx="62166" cy="43637"/>
          </a:xfrm>
          <a:custGeom>
            <a:avLst/>
            <a:gdLst/>
            <a:ahLst/>
            <a:cxnLst/>
            <a:rect l="l" t="t" r="r" b="b"/>
            <a:pathLst>
              <a:path w="62166" h="43637">
                <a:moveTo>
                  <a:pt x="62166" y="43637"/>
                </a:moveTo>
                <a:lnTo>
                  <a:pt x="56159" y="22301"/>
                </a:lnTo>
                <a:lnTo>
                  <a:pt x="42722" y="7213"/>
                </a:lnTo>
                <a:lnTo>
                  <a:pt x="23291" y="0"/>
                </a:lnTo>
                <a:lnTo>
                  <a:pt x="0" y="143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3" name="object 743"/>
          <p:cNvSpPr/>
          <p:nvPr/>
        </p:nvSpPr>
        <p:spPr>
          <a:xfrm>
            <a:off x="1225929" y="4124777"/>
            <a:ext cx="55816" cy="43637"/>
          </a:xfrm>
          <a:custGeom>
            <a:avLst/>
            <a:gdLst/>
            <a:ahLst/>
            <a:cxnLst/>
            <a:rect l="l" t="t" r="r" b="b"/>
            <a:pathLst>
              <a:path w="55816" h="43637">
                <a:moveTo>
                  <a:pt x="0" y="1041"/>
                </a:moveTo>
                <a:lnTo>
                  <a:pt x="16929" y="0"/>
                </a:lnTo>
                <a:lnTo>
                  <a:pt x="36334" y="7226"/>
                </a:lnTo>
                <a:lnTo>
                  <a:pt x="49809" y="22301"/>
                </a:lnTo>
                <a:lnTo>
                  <a:pt x="55816" y="4363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4" name="object 744"/>
          <p:cNvSpPr/>
          <p:nvPr/>
        </p:nvSpPr>
        <p:spPr>
          <a:xfrm>
            <a:off x="1134861" y="4252259"/>
            <a:ext cx="48171" cy="32664"/>
          </a:xfrm>
          <a:custGeom>
            <a:avLst/>
            <a:gdLst/>
            <a:ahLst/>
            <a:cxnLst/>
            <a:rect l="l" t="t" r="r" b="b"/>
            <a:pathLst>
              <a:path w="48171" h="32664">
                <a:moveTo>
                  <a:pt x="48171" y="32664"/>
                </a:moveTo>
                <a:lnTo>
                  <a:pt x="26530" y="29768"/>
                </a:lnTo>
                <a:lnTo>
                  <a:pt x="9855" y="18453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5" name="object 745"/>
          <p:cNvSpPr/>
          <p:nvPr/>
        </p:nvSpPr>
        <p:spPr>
          <a:xfrm>
            <a:off x="1219579" y="4125818"/>
            <a:ext cx="6350" cy="431"/>
          </a:xfrm>
          <a:custGeom>
            <a:avLst/>
            <a:gdLst/>
            <a:ahLst/>
            <a:cxnLst/>
            <a:rect l="l" t="t" r="r" b="b"/>
            <a:pathLst>
              <a:path w="6350" h="431">
                <a:moveTo>
                  <a:pt x="0" y="431"/>
                </a:moveTo>
                <a:lnTo>
                  <a:pt x="6350" y="0"/>
                </a:lnTo>
                <a:lnTo>
                  <a:pt x="1422" y="34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6" name="object 746"/>
          <p:cNvSpPr/>
          <p:nvPr/>
        </p:nvSpPr>
        <p:spPr>
          <a:xfrm>
            <a:off x="1243426" y="4325402"/>
            <a:ext cx="33312" cy="11442"/>
          </a:xfrm>
          <a:custGeom>
            <a:avLst/>
            <a:gdLst/>
            <a:ahLst/>
            <a:cxnLst/>
            <a:rect l="l" t="t" r="r" b="b"/>
            <a:pathLst>
              <a:path w="33312" h="11442">
                <a:moveTo>
                  <a:pt x="0" y="0"/>
                </a:moveTo>
                <a:lnTo>
                  <a:pt x="20561" y="2806"/>
                </a:lnTo>
                <a:lnTo>
                  <a:pt x="33312" y="1144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7" name="object 747"/>
          <p:cNvSpPr/>
          <p:nvPr/>
        </p:nvSpPr>
        <p:spPr>
          <a:xfrm>
            <a:off x="1149638" y="4249891"/>
            <a:ext cx="16891" cy="32829"/>
          </a:xfrm>
          <a:custGeom>
            <a:avLst/>
            <a:gdLst/>
            <a:ahLst/>
            <a:cxnLst/>
            <a:rect l="l" t="t" r="r" b="b"/>
            <a:pathLst>
              <a:path w="16890" h="32829">
                <a:moveTo>
                  <a:pt x="16890" y="32829"/>
                </a:moveTo>
                <a:lnTo>
                  <a:pt x="5702" y="20256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8" name="object 748"/>
          <p:cNvSpPr/>
          <p:nvPr/>
        </p:nvSpPr>
        <p:spPr>
          <a:xfrm>
            <a:off x="1243426" y="4139209"/>
            <a:ext cx="33312" cy="11442"/>
          </a:xfrm>
          <a:custGeom>
            <a:avLst/>
            <a:gdLst/>
            <a:ahLst/>
            <a:cxnLst/>
            <a:rect l="l" t="t" r="r" b="b"/>
            <a:pathLst>
              <a:path w="33312" h="11442">
                <a:moveTo>
                  <a:pt x="0" y="0"/>
                </a:moveTo>
                <a:lnTo>
                  <a:pt x="20561" y="2768"/>
                </a:lnTo>
                <a:lnTo>
                  <a:pt x="33312" y="1144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9" name="object 749"/>
          <p:cNvSpPr/>
          <p:nvPr/>
        </p:nvSpPr>
        <p:spPr>
          <a:xfrm>
            <a:off x="1159396" y="4410976"/>
            <a:ext cx="1041" cy="825"/>
          </a:xfrm>
          <a:custGeom>
            <a:avLst/>
            <a:gdLst/>
            <a:ahLst/>
            <a:cxnLst/>
            <a:rect l="l" t="t" r="r" b="b"/>
            <a:pathLst>
              <a:path w="1041" h="825">
                <a:moveTo>
                  <a:pt x="1041" y="825"/>
                </a:moveTo>
                <a:lnTo>
                  <a:pt x="0" y="0"/>
                </a:lnTo>
                <a:lnTo>
                  <a:pt x="0" y="82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0" name="object 750"/>
          <p:cNvSpPr/>
          <p:nvPr/>
        </p:nvSpPr>
        <p:spPr>
          <a:xfrm>
            <a:off x="1159402" y="4385708"/>
            <a:ext cx="58369" cy="25273"/>
          </a:xfrm>
          <a:custGeom>
            <a:avLst/>
            <a:gdLst/>
            <a:ahLst/>
            <a:cxnLst/>
            <a:rect l="l" t="t" r="r" b="b"/>
            <a:pathLst>
              <a:path w="58369" h="25273">
                <a:moveTo>
                  <a:pt x="0" y="25273"/>
                </a:moveTo>
                <a:lnTo>
                  <a:pt x="14427" y="13830"/>
                </a:lnTo>
                <a:lnTo>
                  <a:pt x="38963" y="0"/>
                </a:lnTo>
                <a:lnTo>
                  <a:pt x="58369" y="1598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1" name="object 751"/>
          <p:cNvSpPr/>
          <p:nvPr/>
        </p:nvSpPr>
        <p:spPr>
          <a:xfrm>
            <a:off x="1159396" y="4199481"/>
            <a:ext cx="65405" cy="71577"/>
          </a:xfrm>
          <a:custGeom>
            <a:avLst/>
            <a:gdLst/>
            <a:ahLst/>
            <a:cxnLst/>
            <a:rect l="l" t="t" r="r" b="b"/>
            <a:pathLst>
              <a:path w="65405" h="71577">
                <a:moveTo>
                  <a:pt x="64719" y="64274"/>
                </a:moveTo>
                <a:lnTo>
                  <a:pt x="64719" y="59474"/>
                </a:lnTo>
                <a:lnTo>
                  <a:pt x="65405" y="64020"/>
                </a:lnTo>
                <a:lnTo>
                  <a:pt x="55816" y="67602"/>
                </a:lnTo>
                <a:lnTo>
                  <a:pt x="46710" y="71577"/>
                </a:lnTo>
                <a:lnTo>
                  <a:pt x="38976" y="18618"/>
                </a:lnTo>
                <a:lnTo>
                  <a:pt x="14439" y="32435"/>
                </a:lnTo>
                <a:lnTo>
                  <a:pt x="0" y="43891"/>
                </a:lnTo>
                <a:lnTo>
                  <a:pt x="0" y="25260"/>
                </a:lnTo>
                <a:lnTo>
                  <a:pt x="14439" y="13855"/>
                </a:lnTo>
                <a:lnTo>
                  <a:pt x="38976" y="0"/>
                </a:lnTo>
                <a:lnTo>
                  <a:pt x="58369" y="1602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2" name="object 752"/>
          <p:cNvSpPr/>
          <p:nvPr/>
        </p:nvSpPr>
        <p:spPr>
          <a:xfrm>
            <a:off x="1159402" y="4224746"/>
            <a:ext cx="11531" cy="9499"/>
          </a:xfrm>
          <a:custGeom>
            <a:avLst/>
            <a:gdLst/>
            <a:ahLst/>
            <a:cxnLst/>
            <a:rect l="l" t="t" r="r" b="b"/>
            <a:pathLst>
              <a:path w="11531" h="9499">
                <a:moveTo>
                  <a:pt x="0" y="0"/>
                </a:moveTo>
                <a:lnTo>
                  <a:pt x="11531" y="949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3" name="object 753"/>
          <p:cNvSpPr/>
          <p:nvPr/>
        </p:nvSpPr>
        <p:spPr>
          <a:xfrm>
            <a:off x="1164629" y="4280521"/>
            <a:ext cx="1079" cy="2070"/>
          </a:xfrm>
          <a:custGeom>
            <a:avLst/>
            <a:gdLst/>
            <a:ahLst/>
            <a:cxnLst/>
            <a:rect l="l" t="t" r="r" b="b"/>
            <a:pathLst>
              <a:path w="1079" h="2070">
                <a:moveTo>
                  <a:pt x="1079" y="2070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4" name="object 754"/>
          <p:cNvSpPr/>
          <p:nvPr/>
        </p:nvSpPr>
        <p:spPr>
          <a:xfrm>
            <a:off x="1185106" y="4404334"/>
            <a:ext cx="14338" cy="7467"/>
          </a:xfrm>
          <a:custGeom>
            <a:avLst/>
            <a:gdLst/>
            <a:ahLst/>
            <a:cxnLst/>
            <a:rect l="l" t="t" r="r" b="b"/>
            <a:pathLst>
              <a:path w="14338" h="7467">
                <a:moveTo>
                  <a:pt x="0" y="7467"/>
                </a:moveTo>
                <a:lnTo>
                  <a:pt x="13258" y="0"/>
                </a:lnTo>
                <a:lnTo>
                  <a:pt x="14338" y="746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5" name="object 755"/>
          <p:cNvSpPr/>
          <p:nvPr/>
        </p:nvSpPr>
        <p:spPr>
          <a:xfrm>
            <a:off x="1198368" y="4404329"/>
            <a:ext cx="9067" cy="7467"/>
          </a:xfrm>
          <a:custGeom>
            <a:avLst/>
            <a:gdLst/>
            <a:ahLst/>
            <a:cxnLst/>
            <a:rect l="l" t="t" r="r" b="b"/>
            <a:pathLst>
              <a:path w="9067" h="7467">
                <a:moveTo>
                  <a:pt x="0" y="0"/>
                </a:moveTo>
                <a:lnTo>
                  <a:pt x="9067" y="746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6" name="object 756"/>
          <p:cNvSpPr/>
          <p:nvPr/>
        </p:nvSpPr>
        <p:spPr>
          <a:xfrm>
            <a:off x="1198368" y="4345539"/>
            <a:ext cx="22593" cy="40170"/>
          </a:xfrm>
          <a:custGeom>
            <a:avLst/>
            <a:gdLst/>
            <a:ahLst/>
            <a:cxnLst/>
            <a:rect l="l" t="t" r="r" b="b"/>
            <a:pathLst>
              <a:path w="22593" h="40170">
                <a:moveTo>
                  <a:pt x="0" y="40170"/>
                </a:moveTo>
                <a:lnTo>
                  <a:pt x="7734" y="0"/>
                </a:lnTo>
                <a:lnTo>
                  <a:pt x="22593" y="1226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7" name="object 757"/>
          <p:cNvSpPr/>
          <p:nvPr/>
        </p:nvSpPr>
        <p:spPr>
          <a:xfrm>
            <a:off x="1198368" y="4218092"/>
            <a:ext cx="22504" cy="18580"/>
          </a:xfrm>
          <a:custGeom>
            <a:avLst/>
            <a:gdLst/>
            <a:ahLst/>
            <a:cxnLst/>
            <a:rect l="l" t="t" r="r" b="b"/>
            <a:pathLst>
              <a:path w="22504" h="18580">
                <a:moveTo>
                  <a:pt x="0" y="0"/>
                </a:moveTo>
                <a:lnTo>
                  <a:pt x="22504" y="1858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8" name="object 758"/>
          <p:cNvSpPr/>
          <p:nvPr/>
        </p:nvSpPr>
        <p:spPr>
          <a:xfrm>
            <a:off x="1198368" y="4151786"/>
            <a:ext cx="73139" cy="107175"/>
          </a:xfrm>
          <a:custGeom>
            <a:avLst/>
            <a:gdLst/>
            <a:ahLst/>
            <a:cxnLst/>
            <a:rect l="l" t="t" r="r" b="b"/>
            <a:pathLst>
              <a:path w="73139" h="107175">
                <a:moveTo>
                  <a:pt x="0" y="47688"/>
                </a:moveTo>
                <a:lnTo>
                  <a:pt x="7734" y="7518"/>
                </a:lnTo>
                <a:lnTo>
                  <a:pt x="16852" y="3581"/>
                </a:lnTo>
                <a:lnTo>
                  <a:pt x="26441" y="0"/>
                </a:lnTo>
                <a:lnTo>
                  <a:pt x="18707" y="40170"/>
                </a:lnTo>
                <a:lnTo>
                  <a:pt x="49593" y="31572"/>
                </a:lnTo>
                <a:lnTo>
                  <a:pt x="73139" y="27647"/>
                </a:lnTo>
                <a:lnTo>
                  <a:pt x="73139" y="46266"/>
                </a:lnTo>
                <a:lnTo>
                  <a:pt x="49593" y="50190"/>
                </a:lnTo>
                <a:lnTo>
                  <a:pt x="18707" y="58750"/>
                </a:lnTo>
                <a:lnTo>
                  <a:pt x="25742" y="107175"/>
                </a:lnTo>
                <a:lnTo>
                  <a:pt x="25742" y="10699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9" name="object 759"/>
          <p:cNvSpPr/>
          <p:nvPr/>
        </p:nvSpPr>
        <p:spPr>
          <a:xfrm>
            <a:off x="1206101" y="4337977"/>
            <a:ext cx="27863" cy="73825"/>
          </a:xfrm>
          <a:custGeom>
            <a:avLst/>
            <a:gdLst/>
            <a:ahLst/>
            <a:cxnLst/>
            <a:rect l="l" t="t" r="r" b="b"/>
            <a:pathLst>
              <a:path w="27863" h="73825">
                <a:moveTo>
                  <a:pt x="0" y="7556"/>
                </a:moveTo>
                <a:lnTo>
                  <a:pt x="9118" y="3581"/>
                </a:lnTo>
                <a:lnTo>
                  <a:pt x="18707" y="0"/>
                </a:lnTo>
                <a:lnTo>
                  <a:pt x="10972" y="40170"/>
                </a:lnTo>
                <a:lnTo>
                  <a:pt x="27863" y="54076"/>
                </a:lnTo>
                <a:lnTo>
                  <a:pt x="10972" y="58788"/>
                </a:lnTo>
                <a:lnTo>
                  <a:pt x="13131" y="7382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0" name="object 760"/>
          <p:cNvSpPr/>
          <p:nvPr/>
        </p:nvSpPr>
        <p:spPr>
          <a:xfrm>
            <a:off x="1206101" y="4159298"/>
            <a:ext cx="14859" cy="12268"/>
          </a:xfrm>
          <a:custGeom>
            <a:avLst/>
            <a:gdLst/>
            <a:ahLst/>
            <a:cxnLst/>
            <a:rect l="l" t="t" r="r" b="b"/>
            <a:pathLst>
              <a:path w="14859" h="12268">
                <a:moveTo>
                  <a:pt x="0" y="0"/>
                </a:moveTo>
                <a:lnTo>
                  <a:pt x="14859" y="1226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1" name="object 761"/>
          <p:cNvSpPr/>
          <p:nvPr/>
        </p:nvSpPr>
        <p:spPr>
          <a:xfrm>
            <a:off x="1208952" y="4222845"/>
            <a:ext cx="9893" cy="3975"/>
          </a:xfrm>
          <a:custGeom>
            <a:avLst/>
            <a:gdLst/>
            <a:ahLst/>
            <a:cxnLst/>
            <a:rect l="l" t="t" r="r" b="b"/>
            <a:pathLst>
              <a:path w="9893" h="3975">
                <a:moveTo>
                  <a:pt x="9893" y="0"/>
                </a:moveTo>
                <a:lnTo>
                  <a:pt x="0" y="397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2" name="object 762"/>
          <p:cNvSpPr/>
          <p:nvPr/>
        </p:nvSpPr>
        <p:spPr>
          <a:xfrm>
            <a:off x="1212063" y="4409033"/>
            <a:ext cx="6781" cy="2768"/>
          </a:xfrm>
          <a:custGeom>
            <a:avLst/>
            <a:gdLst/>
            <a:ahLst/>
            <a:cxnLst/>
            <a:rect l="l" t="t" r="r" b="b"/>
            <a:pathLst>
              <a:path w="6781" h="2768">
                <a:moveTo>
                  <a:pt x="0" y="2768"/>
                </a:moveTo>
                <a:lnTo>
                  <a:pt x="6781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3" name="object 763"/>
          <p:cNvSpPr/>
          <p:nvPr/>
        </p:nvSpPr>
        <p:spPr>
          <a:xfrm>
            <a:off x="1217074" y="4365665"/>
            <a:ext cx="54432" cy="26390"/>
          </a:xfrm>
          <a:custGeom>
            <a:avLst/>
            <a:gdLst/>
            <a:ahLst/>
            <a:cxnLst/>
            <a:rect l="l" t="t" r="r" b="b"/>
            <a:pathLst>
              <a:path w="54432" h="26390">
                <a:moveTo>
                  <a:pt x="0" y="12484"/>
                </a:moveTo>
                <a:lnTo>
                  <a:pt x="30886" y="3886"/>
                </a:lnTo>
                <a:lnTo>
                  <a:pt x="54432" y="0"/>
                </a:lnTo>
                <a:lnTo>
                  <a:pt x="54432" y="18618"/>
                </a:lnTo>
                <a:lnTo>
                  <a:pt x="30886" y="22555"/>
                </a:lnTo>
                <a:lnTo>
                  <a:pt x="16891" y="2639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4" name="object 764"/>
          <p:cNvSpPr/>
          <p:nvPr/>
        </p:nvSpPr>
        <p:spPr>
          <a:xfrm>
            <a:off x="1217074" y="4191957"/>
            <a:ext cx="16891" cy="13906"/>
          </a:xfrm>
          <a:custGeom>
            <a:avLst/>
            <a:gdLst/>
            <a:ahLst/>
            <a:cxnLst/>
            <a:rect l="l" t="t" r="r" b="b"/>
            <a:pathLst>
              <a:path w="16890" h="13906">
                <a:moveTo>
                  <a:pt x="0" y="0"/>
                </a:moveTo>
                <a:lnTo>
                  <a:pt x="16891" y="1390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5" name="object 765"/>
          <p:cNvSpPr/>
          <p:nvPr/>
        </p:nvSpPr>
        <p:spPr>
          <a:xfrm>
            <a:off x="1224116" y="4383981"/>
            <a:ext cx="0" cy="10845"/>
          </a:xfrm>
          <a:custGeom>
            <a:avLst/>
            <a:gdLst/>
            <a:ahLst/>
            <a:cxnLst/>
            <a:rect l="l" t="t" r="r" b="b"/>
            <a:pathLst>
              <a:path h="10845">
                <a:moveTo>
                  <a:pt x="0" y="0"/>
                </a:moveTo>
                <a:lnTo>
                  <a:pt x="0" y="1084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6" name="object 766"/>
          <p:cNvSpPr/>
          <p:nvPr/>
        </p:nvSpPr>
        <p:spPr>
          <a:xfrm>
            <a:off x="1224116" y="4197747"/>
            <a:ext cx="0" cy="10845"/>
          </a:xfrm>
          <a:custGeom>
            <a:avLst/>
            <a:gdLst/>
            <a:ahLst/>
            <a:cxnLst/>
            <a:rect l="l" t="t" r="r" b="b"/>
            <a:pathLst>
              <a:path h="10845">
                <a:moveTo>
                  <a:pt x="0" y="0"/>
                </a:moveTo>
                <a:lnTo>
                  <a:pt x="0" y="1084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7" name="object 767"/>
          <p:cNvSpPr/>
          <p:nvPr/>
        </p:nvSpPr>
        <p:spPr>
          <a:xfrm>
            <a:off x="1272110" y="4333740"/>
            <a:ext cx="4191" cy="1511"/>
          </a:xfrm>
          <a:custGeom>
            <a:avLst/>
            <a:gdLst/>
            <a:ahLst/>
            <a:cxnLst/>
            <a:rect l="l" t="t" r="r" b="b"/>
            <a:pathLst>
              <a:path w="4190" h="1511">
                <a:moveTo>
                  <a:pt x="0" y="0"/>
                </a:moveTo>
                <a:lnTo>
                  <a:pt x="4191" y="151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8" name="object 768"/>
          <p:cNvSpPr/>
          <p:nvPr/>
        </p:nvSpPr>
        <p:spPr>
          <a:xfrm>
            <a:off x="1272110" y="4147503"/>
            <a:ext cx="4152" cy="1562"/>
          </a:xfrm>
          <a:custGeom>
            <a:avLst/>
            <a:gdLst/>
            <a:ahLst/>
            <a:cxnLst/>
            <a:rect l="l" t="t" r="r" b="b"/>
            <a:pathLst>
              <a:path w="4152" h="1562">
                <a:moveTo>
                  <a:pt x="0" y="0"/>
                </a:moveTo>
                <a:lnTo>
                  <a:pt x="4152" y="156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9" name="object 769"/>
          <p:cNvSpPr/>
          <p:nvPr/>
        </p:nvSpPr>
        <p:spPr>
          <a:xfrm>
            <a:off x="1300708" y="4073805"/>
            <a:ext cx="131546" cy="337997"/>
          </a:xfrm>
          <a:custGeom>
            <a:avLst/>
            <a:gdLst/>
            <a:ahLst/>
            <a:cxnLst/>
            <a:rect l="l" t="t" r="r" b="b"/>
            <a:pathLst>
              <a:path w="131546" h="337997">
                <a:moveTo>
                  <a:pt x="0" y="0"/>
                </a:moveTo>
                <a:lnTo>
                  <a:pt x="131546" y="62547"/>
                </a:lnTo>
                <a:lnTo>
                  <a:pt x="131546" y="33799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0" name="object 770"/>
          <p:cNvSpPr/>
          <p:nvPr/>
        </p:nvSpPr>
        <p:spPr>
          <a:xfrm>
            <a:off x="1432252" y="4136358"/>
            <a:ext cx="167449" cy="275437"/>
          </a:xfrm>
          <a:custGeom>
            <a:avLst/>
            <a:gdLst/>
            <a:ahLst/>
            <a:cxnLst/>
            <a:rect l="l" t="t" r="r" b="b"/>
            <a:pathLst>
              <a:path w="167449" h="275437">
                <a:moveTo>
                  <a:pt x="0" y="0"/>
                </a:moveTo>
                <a:lnTo>
                  <a:pt x="167449" y="138074"/>
                </a:lnTo>
                <a:lnTo>
                  <a:pt x="167449" y="27543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1" name="object 771"/>
          <p:cNvSpPr/>
          <p:nvPr/>
        </p:nvSpPr>
        <p:spPr>
          <a:xfrm>
            <a:off x="1450569" y="4352569"/>
            <a:ext cx="71843" cy="59232"/>
          </a:xfrm>
          <a:custGeom>
            <a:avLst/>
            <a:gdLst/>
            <a:ahLst/>
            <a:cxnLst/>
            <a:rect l="l" t="t" r="r" b="b"/>
            <a:pathLst>
              <a:path w="71843" h="59232">
                <a:moveTo>
                  <a:pt x="0" y="59232"/>
                </a:moveTo>
                <a:lnTo>
                  <a:pt x="0" y="0"/>
                </a:lnTo>
                <a:lnTo>
                  <a:pt x="71843" y="5923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2" name="object 772"/>
          <p:cNvSpPr/>
          <p:nvPr/>
        </p:nvSpPr>
        <p:spPr>
          <a:xfrm>
            <a:off x="1450563" y="4166336"/>
            <a:ext cx="130809" cy="245465"/>
          </a:xfrm>
          <a:custGeom>
            <a:avLst/>
            <a:gdLst/>
            <a:ahLst/>
            <a:cxnLst/>
            <a:rect l="l" t="t" r="r" b="b"/>
            <a:pathLst>
              <a:path w="130809" h="245465">
                <a:moveTo>
                  <a:pt x="107962" y="245465"/>
                </a:moveTo>
                <a:lnTo>
                  <a:pt x="0" y="156425"/>
                </a:lnTo>
                <a:lnTo>
                  <a:pt x="0" y="0"/>
                </a:lnTo>
                <a:lnTo>
                  <a:pt x="130810" y="107873"/>
                </a:lnTo>
                <a:lnTo>
                  <a:pt x="82219" y="127533"/>
                </a:lnTo>
                <a:lnTo>
                  <a:pt x="82219" y="22425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3" name="object 773"/>
          <p:cNvSpPr/>
          <p:nvPr/>
        </p:nvSpPr>
        <p:spPr>
          <a:xfrm>
            <a:off x="1450569" y="4262292"/>
            <a:ext cx="17665" cy="2844"/>
          </a:xfrm>
          <a:custGeom>
            <a:avLst/>
            <a:gdLst/>
            <a:ahLst/>
            <a:cxnLst/>
            <a:rect l="l" t="t" r="r" b="b"/>
            <a:pathLst>
              <a:path w="17665" h="2844">
                <a:moveTo>
                  <a:pt x="0" y="2844"/>
                </a:moveTo>
                <a:lnTo>
                  <a:pt x="5829" y="0"/>
                </a:lnTo>
                <a:lnTo>
                  <a:pt x="17665" y="237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4" name="object 774"/>
          <p:cNvSpPr/>
          <p:nvPr/>
        </p:nvSpPr>
        <p:spPr>
          <a:xfrm>
            <a:off x="1450569" y="4226043"/>
            <a:ext cx="82207" cy="67818"/>
          </a:xfrm>
          <a:custGeom>
            <a:avLst/>
            <a:gdLst/>
            <a:ahLst/>
            <a:cxnLst/>
            <a:rect l="l" t="t" r="r" b="b"/>
            <a:pathLst>
              <a:path w="82207" h="67817">
                <a:moveTo>
                  <a:pt x="0" y="0"/>
                </a:moveTo>
                <a:lnTo>
                  <a:pt x="82207" y="6781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5" name="object 775"/>
          <p:cNvSpPr/>
          <p:nvPr/>
        </p:nvSpPr>
        <p:spPr>
          <a:xfrm>
            <a:off x="1581378" y="4274210"/>
            <a:ext cx="0" cy="137591"/>
          </a:xfrm>
          <a:custGeom>
            <a:avLst/>
            <a:gdLst/>
            <a:ahLst/>
            <a:cxnLst/>
            <a:rect l="l" t="t" r="r" b="b"/>
            <a:pathLst>
              <a:path h="137591">
                <a:moveTo>
                  <a:pt x="0" y="0"/>
                </a:moveTo>
                <a:lnTo>
                  <a:pt x="0" y="13759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6" name="object 776"/>
          <p:cNvSpPr/>
          <p:nvPr/>
        </p:nvSpPr>
        <p:spPr>
          <a:xfrm>
            <a:off x="1411947" y="3857247"/>
            <a:ext cx="10325" cy="13474"/>
          </a:xfrm>
          <a:custGeom>
            <a:avLst/>
            <a:gdLst/>
            <a:ahLst/>
            <a:cxnLst/>
            <a:rect l="l" t="t" r="r" b="b"/>
            <a:pathLst>
              <a:path w="10325" h="13474">
                <a:moveTo>
                  <a:pt x="0" y="13474"/>
                </a:moveTo>
                <a:lnTo>
                  <a:pt x="3149" y="10668"/>
                </a:lnTo>
                <a:lnTo>
                  <a:pt x="3276" y="10541"/>
                </a:lnTo>
                <a:lnTo>
                  <a:pt x="5880" y="7251"/>
                </a:lnTo>
                <a:lnTo>
                  <a:pt x="8115" y="4445"/>
                </a:lnTo>
                <a:lnTo>
                  <a:pt x="7950" y="4229"/>
                </a:lnTo>
                <a:lnTo>
                  <a:pt x="9855" y="1117"/>
                </a:lnTo>
                <a:lnTo>
                  <a:pt x="10147" y="596"/>
                </a:lnTo>
                <a:lnTo>
                  <a:pt x="10325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7" name="object 777"/>
          <p:cNvSpPr/>
          <p:nvPr/>
        </p:nvSpPr>
        <p:spPr>
          <a:xfrm>
            <a:off x="1408582" y="3685438"/>
            <a:ext cx="23761" cy="33566"/>
          </a:xfrm>
          <a:custGeom>
            <a:avLst/>
            <a:gdLst/>
            <a:ahLst/>
            <a:cxnLst/>
            <a:rect l="l" t="t" r="r" b="b"/>
            <a:pathLst>
              <a:path w="23761" h="33566">
                <a:moveTo>
                  <a:pt x="774" y="33566"/>
                </a:moveTo>
                <a:lnTo>
                  <a:pt x="38" y="31102"/>
                </a:lnTo>
                <a:lnTo>
                  <a:pt x="0" y="30759"/>
                </a:lnTo>
                <a:lnTo>
                  <a:pt x="0" y="28257"/>
                </a:lnTo>
                <a:lnTo>
                  <a:pt x="38" y="24625"/>
                </a:lnTo>
                <a:lnTo>
                  <a:pt x="901" y="20828"/>
                </a:lnTo>
                <a:lnTo>
                  <a:pt x="1638" y="17792"/>
                </a:lnTo>
                <a:lnTo>
                  <a:pt x="3187" y="14770"/>
                </a:lnTo>
                <a:lnTo>
                  <a:pt x="4699" y="11925"/>
                </a:lnTo>
                <a:lnTo>
                  <a:pt x="6908" y="9283"/>
                </a:lnTo>
                <a:lnTo>
                  <a:pt x="8763" y="7086"/>
                </a:lnTo>
                <a:lnTo>
                  <a:pt x="11277" y="5181"/>
                </a:lnTo>
                <a:lnTo>
                  <a:pt x="13512" y="3416"/>
                </a:lnTo>
                <a:lnTo>
                  <a:pt x="13779" y="3543"/>
                </a:lnTo>
                <a:lnTo>
                  <a:pt x="16319" y="2120"/>
                </a:lnTo>
                <a:lnTo>
                  <a:pt x="16979" y="1727"/>
                </a:lnTo>
                <a:lnTo>
                  <a:pt x="17754" y="1473"/>
                </a:lnTo>
                <a:lnTo>
                  <a:pt x="20739" y="647"/>
                </a:lnTo>
                <a:lnTo>
                  <a:pt x="23761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8" name="object 778"/>
          <p:cNvSpPr/>
          <p:nvPr/>
        </p:nvSpPr>
        <p:spPr>
          <a:xfrm>
            <a:off x="1426588" y="3699131"/>
            <a:ext cx="17716" cy="26174"/>
          </a:xfrm>
          <a:custGeom>
            <a:avLst/>
            <a:gdLst/>
            <a:ahLst/>
            <a:cxnLst/>
            <a:rect l="l" t="t" r="r" b="b"/>
            <a:pathLst>
              <a:path w="17716" h="26174">
                <a:moveTo>
                  <a:pt x="17716" y="0"/>
                </a:moveTo>
                <a:lnTo>
                  <a:pt x="17678" y="3505"/>
                </a:lnTo>
                <a:lnTo>
                  <a:pt x="17627" y="3797"/>
                </a:lnTo>
                <a:lnTo>
                  <a:pt x="16725" y="7213"/>
                </a:lnTo>
                <a:lnTo>
                  <a:pt x="15951" y="10325"/>
                </a:lnTo>
                <a:lnTo>
                  <a:pt x="15773" y="10541"/>
                </a:lnTo>
                <a:lnTo>
                  <a:pt x="14300" y="13347"/>
                </a:lnTo>
                <a:lnTo>
                  <a:pt x="12877" y="15989"/>
                </a:lnTo>
                <a:lnTo>
                  <a:pt x="12750" y="16154"/>
                </a:lnTo>
                <a:lnTo>
                  <a:pt x="10807" y="18402"/>
                </a:lnTo>
                <a:lnTo>
                  <a:pt x="8864" y="20650"/>
                </a:lnTo>
                <a:lnTo>
                  <a:pt x="8686" y="20866"/>
                </a:lnTo>
                <a:lnTo>
                  <a:pt x="6273" y="22593"/>
                </a:lnTo>
                <a:lnTo>
                  <a:pt x="3416" y="24663"/>
                </a:lnTo>
                <a:lnTo>
                  <a:pt x="3200" y="24803"/>
                </a:lnTo>
                <a:lnTo>
                  <a:pt x="0" y="2617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9" name="object 779"/>
          <p:cNvSpPr/>
          <p:nvPr/>
        </p:nvSpPr>
        <p:spPr>
          <a:xfrm>
            <a:off x="1422015" y="3695679"/>
            <a:ext cx="16764" cy="26174"/>
          </a:xfrm>
          <a:custGeom>
            <a:avLst/>
            <a:gdLst/>
            <a:ahLst/>
            <a:cxnLst/>
            <a:rect l="l" t="t" r="r" b="b"/>
            <a:pathLst>
              <a:path w="16763" h="26174">
                <a:moveTo>
                  <a:pt x="0" y="26174"/>
                </a:moveTo>
                <a:lnTo>
                  <a:pt x="2070" y="25996"/>
                </a:lnTo>
                <a:lnTo>
                  <a:pt x="2336" y="25920"/>
                </a:lnTo>
                <a:lnTo>
                  <a:pt x="4279" y="25133"/>
                </a:lnTo>
                <a:lnTo>
                  <a:pt x="6477" y="24269"/>
                </a:lnTo>
                <a:lnTo>
                  <a:pt x="6654" y="24104"/>
                </a:lnTo>
                <a:lnTo>
                  <a:pt x="8547" y="22720"/>
                </a:lnTo>
                <a:lnTo>
                  <a:pt x="10236" y="21513"/>
                </a:lnTo>
                <a:lnTo>
                  <a:pt x="10325" y="21374"/>
                </a:lnTo>
                <a:lnTo>
                  <a:pt x="11658" y="19786"/>
                </a:lnTo>
                <a:lnTo>
                  <a:pt x="13182" y="17919"/>
                </a:lnTo>
                <a:lnTo>
                  <a:pt x="13309" y="17792"/>
                </a:lnTo>
                <a:lnTo>
                  <a:pt x="14389" y="15722"/>
                </a:lnTo>
                <a:lnTo>
                  <a:pt x="15417" y="13728"/>
                </a:lnTo>
                <a:lnTo>
                  <a:pt x="15544" y="13512"/>
                </a:lnTo>
                <a:lnTo>
                  <a:pt x="16065" y="11353"/>
                </a:lnTo>
                <a:lnTo>
                  <a:pt x="16713" y="8458"/>
                </a:lnTo>
                <a:lnTo>
                  <a:pt x="16764" y="8242"/>
                </a:lnTo>
                <a:lnTo>
                  <a:pt x="16764" y="5308"/>
                </a:lnTo>
                <a:lnTo>
                  <a:pt x="16764" y="2755"/>
                </a:lnTo>
                <a:lnTo>
                  <a:pt x="16713" y="2501"/>
                </a:lnTo>
                <a:lnTo>
                  <a:pt x="16065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0" name="object 780"/>
          <p:cNvSpPr/>
          <p:nvPr/>
        </p:nvSpPr>
        <p:spPr>
          <a:xfrm>
            <a:off x="1414111" y="3690405"/>
            <a:ext cx="17018" cy="26314"/>
          </a:xfrm>
          <a:custGeom>
            <a:avLst/>
            <a:gdLst/>
            <a:ahLst/>
            <a:cxnLst/>
            <a:rect l="l" t="t" r="r" b="b"/>
            <a:pathLst>
              <a:path w="17018" h="26314">
                <a:moveTo>
                  <a:pt x="17018" y="0"/>
                </a:moveTo>
                <a:lnTo>
                  <a:pt x="15036" y="342"/>
                </a:lnTo>
                <a:lnTo>
                  <a:pt x="13093" y="774"/>
                </a:lnTo>
                <a:lnTo>
                  <a:pt x="12788" y="863"/>
                </a:lnTo>
                <a:lnTo>
                  <a:pt x="12522" y="990"/>
                </a:lnTo>
                <a:lnTo>
                  <a:pt x="10363" y="2209"/>
                </a:lnTo>
                <a:lnTo>
                  <a:pt x="10147" y="2032"/>
                </a:lnTo>
                <a:lnTo>
                  <a:pt x="8204" y="3454"/>
                </a:lnTo>
                <a:lnTo>
                  <a:pt x="6388" y="4800"/>
                </a:lnTo>
                <a:lnTo>
                  <a:pt x="6311" y="4965"/>
                </a:lnTo>
                <a:lnTo>
                  <a:pt x="4838" y="6654"/>
                </a:lnTo>
                <a:lnTo>
                  <a:pt x="3454" y="8255"/>
                </a:lnTo>
                <a:lnTo>
                  <a:pt x="3327" y="8382"/>
                </a:lnTo>
                <a:lnTo>
                  <a:pt x="2374" y="10236"/>
                </a:lnTo>
                <a:lnTo>
                  <a:pt x="1333" y="12268"/>
                </a:lnTo>
                <a:lnTo>
                  <a:pt x="1206" y="12484"/>
                </a:lnTo>
                <a:lnTo>
                  <a:pt x="736" y="14693"/>
                </a:lnTo>
                <a:lnTo>
                  <a:pt x="38" y="17932"/>
                </a:lnTo>
                <a:lnTo>
                  <a:pt x="38" y="18148"/>
                </a:lnTo>
                <a:lnTo>
                  <a:pt x="0" y="21424"/>
                </a:lnTo>
                <a:lnTo>
                  <a:pt x="0" y="23761"/>
                </a:lnTo>
                <a:lnTo>
                  <a:pt x="38" y="24066"/>
                </a:lnTo>
                <a:lnTo>
                  <a:pt x="685" y="2631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1" name="object 781"/>
          <p:cNvSpPr/>
          <p:nvPr/>
        </p:nvSpPr>
        <p:spPr>
          <a:xfrm>
            <a:off x="1413850" y="3690192"/>
            <a:ext cx="17018" cy="21424"/>
          </a:xfrm>
          <a:custGeom>
            <a:avLst/>
            <a:gdLst/>
            <a:ahLst/>
            <a:cxnLst/>
            <a:rect l="l" t="t" r="r" b="b"/>
            <a:pathLst>
              <a:path w="17018" h="21424">
                <a:moveTo>
                  <a:pt x="0" y="21424"/>
                </a:moveTo>
                <a:lnTo>
                  <a:pt x="38" y="18135"/>
                </a:lnTo>
                <a:lnTo>
                  <a:pt x="38" y="17919"/>
                </a:lnTo>
                <a:lnTo>
                  <a:pt x="736" y="14681"/>
                </a:lnTo>
                <a:lnTo>
                  <a:pt x="1206" y="12484"/>
                </a:lnTo>
                <a:lnTo>
                  <a:pt x="1333" y="12268"/>
                </a:lnTo>
                <a:lnTo>
                  <a:pt x="2374" y="10236"/>
                </a:lnTo>
                <a:lnTo>
                  <a:pt x="3327" y="8382"/>
                </a:lnTo>
                <a:lnTo>
                  <a:pt x="3454" y="8293"/>
                </a:lnTo>
                <a:lnTo>
                  <a:pt x="4838" y="6692"/>
                </a:lnTo>
                <a:lnTo>
                  <a:pt x="6311" y="4965"/>
                </a:lnTo>
                <a:lnTo>
                  <a:pt x="6388" y="4787"/>
                </a:lnTo>
                <a:lnTo>
                  <a:pt x="8204" y="3454"/>
                </a:lnTo>
                <a:lnTo>
                  <a:pt x="10147" y="2032"/>
                </a:lnTo>
                <a:lnTo>
                  <a:pt x="10363" y="2197"/>
                </a:lnTo>
                <a:lnTo>
                  <a:pt x="12522" y="990"/>
                </a:lnTo>
                <a:lnTo>
                  <a:pt x="12788" y="863"/>
                </a:lnTo>
                <a:lnTo>
                  <a:pt x="13093" y="774"/>
                </a:lnTo>
                <a:lnTo>
                  <a:pt x="15036" y="342"/>
                </a:lnTo>
                <a:lnTo>
                  <a:pt x="17018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2" name="object 782"/>
          <p:cNvSpPr/>
          <p:nvPr/>
        </p:nvSpPr>
        <p:spPr>
          <a:xfrm>
            <a:off x="1426334" y="3698920"/>
            <a:ext cx="17716" cy="26174"/>
          </a:xfrm>
          <a:custGeom>
            <a:avLst/>
            <a:gdLst/>
            <a:ahLst/>
            <a:cxnLst/>
            <a:rect l="l" t="t" r="r" b="b"/>
            <a:pathLst>
              <a:path w="17716" h="26174">
                <a:moveTo>
                  <a:pt x="0" y="26174"/>
                </a:moveTo>
                <a:lnTo>
                  <a:pt x="3200" y="24790"/>
                </a:lnTo>
                <a:lnTo>
                  <a:pt x="3416" y="24663"/>
                </a:lnTo>
                <a:lnTo>
                  <a:pt x="6261" y="22593"/>
                </a:lnTo>
                <a:lnTo>
                  <a:pt x="8686" y="20866"/>
                </a:lnTo>
                <a:lnTo>
                  <a:pt x="8813" y="20650"/>
                </a:lnTo>
                <a:lnTo>
                  <a:pt x="10795" y="18402"/>
                </a:lnTo>
                <a:lnTo>
                  <a:pt x="12738" y="16154"/>
                </a:lnTo>
                <a:lnTo>
                  <a:pt x="12877" y="15976"/>
                </a:lnTo>
                <a:lnTo>
                  <a:pt x="14300" y="13347"/>
                </a:lnTo>
                <a:lnTo>
                  <a:pt x="15773" y="10541"/>
                </a:lnTo>
                <a:lnTo>
                  <a:pt x="15938" y="10325"/>
                </a:lnTo>
                <a:lnTo>
                  <a:pt x="16725" y="7251"/>
                </a:lnTo>
                <a:lnTo>
                  <a:pt x="17627" y="3835"/>
                </a:lnTo>
                <a:lnTo>
                  <a:pt x="17665" y="3543"/>
                </a:lnTo>
                <a:lnTo>
                  <a:pt x="17716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3" name="object 783"/>
          <p:cNvSpPr/>
          <p:nvPr/>
        </p:nvSpPr>
        <p:spPr>
          <a:xfrm>
            <a:off x="1451519" y="3952027"/>
            <a:ext cx="26352" cy="55422"/>
          </a:xfrm>
          <a:custGeom>
            <a:avLst/>
            <a:gdLst/>
            <a:ahLst/>
            <a:cxnLst/>
            <a:rect l="l" t="t" r="r" b="b"/>
            <a:pathLst>
              <a:path w="26352" h="55422">
                <a:moveTo>
                  <a:pt x="26352" y="55422"/>
                </a:moveTo>
                <a:lnTo>
                  <a:pt x="18402" y="49161"/>
                </a:lnTo>
                <a:lnTo>
                  <a:pt x="10668" y="42506"/>
                </a:lnTo>
                <a:lnTo>
                  <a:pt x="8940" y="40995"/>
                </a:lnTo>
                <a:lnTo>
                  <a:pt x="8813" y="40906"/>
                </a:lnTo>
                <a:lnTo>
                  <a:pt x="7429" y="39090"/>
                </a:lnTo>
                <a:lnTo>
                  <a:pt x="5791" y="37020"/>
                </a:lnTo>
                <a:lnTo>
                  <a:pt x="4495" y="34594"/>
                </a:lnTo>
                <a:lnTo>
                  <a:pt x="3200" y="32092"/>
                </a:lnTo>
                <a:lnTo>
                  <a:pt x="2197" y="29375"/>
                </a:lnTo>
                <a:lnTo>
                  <a:pt x="1257" y="26784"/>
                </a:lnTo>
                <a:lnTo>
                  <a:pt x="685" y="24015"/>
                </a:lnTo>
                <a:lnTo>
                  <a:pt x="254" y="21551"/>
                </a:lnTo>
                <a:lnTo>
                  <a:pt x="215" y="18961"/>
                </a:lnTo>
                <a:lnTo>
                  <a:pt x="0" y="9499"/>
                </a:lnTo>
                <a:lnTo>
                  <a:pt x="0" y="10490"/>
                </a:lnTo>
                <a:lnTo>
                  <a:pt x="215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4" name="object 784"/>
          <p:cNvSpPr/>
          <p:nvPr/>
        </p:nvSpPr>
        <p:spPr>
          <a:xfrm>
            <a:off x="1489055" y="3955917"/>
            <a:ext cx="10502" cy="23495"/>
          </a:xfrm>
          <a:custGeom>
            <a:avLst/>
            <a:gdLst/>
            <a:ahLst/>
            <a:cxnLst/>
            <a:rect l="l" t="t" r="r" b="b"/>
            <a:pathLst>
              <a:path w="10502" h="23495">
                <a:moveTo>
                  <a:pt x="10502" y="23495"/>
                </a:moveTo>
                <a:lnTo>
                  <a:pt x="8775" y="22021"/>
                </a:lnTo>
                <a:lnTo>
                  <a:pt x="7264" y="20129"/>
                </a:lnTo>
                <a:lnTo>
                  <a:pt x="5626" y="18008"/>
                </a:lnTo>
                <a:lnTo>
                  <a:pt x="4330" y="15582"/>
                </a:lnTo>
                <a:lnTo>
                  <a:pt x="3035" y="13131"/>
                </a:lnTo>
                <a:lnTo>
                  <a:pt x="2031" y="10363"/>
                </a:lnTo>
                <a:lnTo>
                  <a:pt x="1079" y="7810"/>
                </a:lnTo>
                <a:lnTo>
                  <a:pt x="1041" y="7683"/>
                </a:lnTo>
                <a:lnTo>
                  <a:pt x="520" y="5003"/>
                </a:lnTo>
                <a:lnTo>
                  <a:pt x="88" y="2590"/>
                </a:lnTo>
                <a:lnTo>
                  <a:pt x="50" y="2451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5" name="object 785"/>
          <p:cNvSpPr/>
          <p:nvPr/>
        </p:nvSpPr>
        <p:spPr>
          <a:xfrm>
            <a:off x="1494195" y="3941225"/>
            <a:ext cx="21043" cy="43675"/>
          </a:xfrm>
          <a:custGeom>
            <a:avLst/>
            <a:gdLst/>
            <a:ahLst/>
            <a:cxnLst/>
            <a:rect l="l" t="t" r="r" b="b"/>
            <a:pathLst>
              <a:path w="21043" h="43675">
                <a:moveTo>
                  <a:pt x="21043" y="43675"/>
                </a:moveTo>
                <a:lnTo>
                  <a:pt x="13131" y="37325"/>
                </a:lnTo>
                <a:lnTo>
                  <a:pt x="5359" y="30759"/>
                </a:lnTo>
                <a:lnTo>
                  <a:pt x="4457" y="30022"/>
                </a:lnTo>
                <a:lnTo>
                  <a:pt x="3721" y="29032"/>
                </a:lnTo>
                <a:lnTo>
                  <a:pt x="2946" y="27990"/>
                </a:lnTo>
                <a:lnTo>
                  <a:pt x="2298" y="26784"/>
                </a:lnTo>
                <a:lnTo>
                  <a:pt x="1600" y="25577"/>
                </a:lnTo>
                <a:lnTo>
                  <a:pt x="1130" y="24193"/>
                </a:lnTo>
                <a:lnTo>
                  <a:pt x="660" y="22898"/>
                </a:lnTo>
                <a:lnTo>
                  <a:pt x="393" y="21513"/>
                </a:lnTo>
                <a:lnTo>
                  <a:pt x="139" y="20307"/>
                </a:lnTo>
                <a:lnTo>
                  <a:pt x="139" y="19011"/>
                </a:lnTo>
                <a:lnTo>
                  <a:pt x="0" y="9499"/>
                </a:lnTo>
                <a:lnTo>
                  <a:pt x="0" y="10972"/>
                </a:lnTo>
                <a:lnTo>
                  <a:pt x="139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6" name="object 786"/>
          <p:cNvSpPr/>
          <p:nvPr/>
        </p:nvSpPr>
        <p:spPr>
          <a:xfrm>
            <a:off x="1521806" y="3823112"/>
            <a:ext cx="10363" cy="19443"/>
          </a:xfrm>
          <a:custGeom>
            <a:avLst/>
            <a:gdLst/>
            <a:ahLst/>
            <a:cxnLst/>
            <a:rect l="l" t="t" r="r" b="b"/>
            <a:pathLst>
              <a:path w="10363" h="19443">
                <a:moveTo>
                  <a:pt x="0" y="19443"/>
                </a:moveTo>
                <a:lnTo>
                  <a:pt x="914" y="18453"/>
                </a:lnTo>
                <a:lnTo>
                  <a:pt x="1689" y="17373"/>
                </a:lnTo>
                <a:lnTo>
                  <a:pt x="4622" y="13271"/>
                </a:lnTo>
                <a:lnTo>
                  <a:pt x="4876" y="13347"/>
                </a:lnTo>
                <a:lnTo>
                  <a:pt x="7467" y="9118"/>
                </a:lnTo>
                <a:lnTo>
                  <a:pt x="8775" y="6997"/>
                </a:lnTo>
                <a:lnTo>
                  <a:pt x="8902" y="6781"/>
                </a:lnTo>
                <a:lnTo>
                  <a:pt x="9639" y="4406"/>
                </a:lnTo>
                <a:lnTo>
                  <a:pt x="10287" y="2374"/>
                </a:lnTo>
                <a:lnTo>
                  <a:pt x="10325" y="2120"/>
                </a:lnTo>
                <a:lnTo>
                  <a:pt x="10363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7" name="object 787"/>
          <p:cNvSpPr/>
          <p:nvPr/>
        </p:nvSpPr>
        <p:spPr>
          <a:xfrm>
            <a:off x="1508721" y="3816333"/>
            <a:ext cx="16065" cy="16497"/>
          </a:xfrm>
          <a:custGeom>
            <a:avLst/>
            <a:gdLst/>
            <a:ahLst/>
            <a:cxnLst/>
            <a:rect l="l" t="t" r="r" b="b"/>
            <a:pathLst>
              <a:path w="16065" h="16497">
                <a:moveTo>
                  <a:pt x="16065" y="0"/>
                </a:moveTo>
                <a:lnTo>
                  <a:pt x="14033" y="304"/>
                </a:lnTo>
                <a:lnTo>
                  <a:pt x="11963" y="1117"/>
                </a:lnTo>
                <a:lnTo>
                  <a:pt x="9626" y="2120"/>
                </a:lnTo>
                <a:lnTo>
                  <a:pt x="9499" y="2209"/>
                </a:lnTo>
                <a:lnTo>
                  <a:pt x="7340" y="3632"/>
                </a:lnTo>
                <a:lnTo>
                  <a:pt x="5867" y="4622"/>
                </a:lnTo>
                <a:lnTo>
                  <a:pt x="5829" y="4749"/>
                </a:lnTo>
                <a:lnTo>
                  <a:pt x="4572" y="6045"/>
                </a:lnTo>
                <a:lnTo>
                  <a:pt x="3403" y="7302"/>
                </a:lnTo>
                <a:lnTo>
                  <a:pt x="2413" y="8902"/>
                </a:lnTo>
                <a:lnTo>
                  <a:pt x="1511" y="10414"/>
                </a:lnTo>
                <a:lnTo>
                  <a:pt x="1422" y="10541"/>
                </a:lnTo>
                <a:lnTo>
                  <a:pt x="863" y="12230"/>
                </a:lnTo>
                <a:lnTo>
                  <a:pt x="215" y="14211"/>
                </a:lnTo>
                <a:lnTo>
                  <a:pt x="215" y="14389"/>
                </a:lnTo>
                <a:lnTo>
                  <a:pt x="0" y="1649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8" name="object 788"/>
          <p:cNvSpPr/>
          <p:nvPr/>
        </p:nvSpPr>
        <p:spPr>
          <a:xfrm>
            <a:off x="1513474" y="3821080"/>
            <a:ext cx="11099" cy="10287"/>
          </a:xfrm>
          <a:custGeom>
            <a:avLst/>
            <a:gdLst/>
            <a:ahLst/>
            <a:cxnLst/>
            <a:rect l="l" t="t" r="r" b="b"/>
            <a:pathLst>
              <a:path w="11099" h="10287">
                <a:moveTo>
                  <a:pt x="38" y="10286"/>
                </a:moveTo>
                <a:lnTo>
                  <a:pt x="0" y="9893"/>
                </a:lnTo>
                <a:lnTo>
                  <a:pt x="76" y="9550"/>
                </a:lnTo>
                <a:lnTo>
                  <a:pt x="215" y="8470"/>
                </a:lnTo>
                <a:lnTo>
                  <a:pt x="469" y="7480"/>
                </a:lnTo>
                <a:lnTo>
                  <a:pt x="812" y="6400"/>
                </a:lnTo>
                <a:lnTo>
                  <a:pt x="1422" y="5359"/>
                </a:lnTo>
                <a:lnTo>
                  <a:pt x="1943" y="4495"/>
                </a:lnTo>
                <a:lnTo>
                  <a:pt x="2667" y="3721"/>
                </a:lnTo>
                <a:lnTo>
                  <a:pt x="3492" y="2857"/>
                </a:lnTo>
                <a:lnTo>
                  <a:pt x="4533" y="2120"/>
                </a:lnTo>
                <a:lnTo>
                  <a:pt x="5702" y="1295"/>
                </a:lnTo>
                <a:lnTo>
                  <a:pt x="7124" y="736"/>
                </a:lnTo>
                <a:lnTo>
                  <a:pt x="8115" y="304"/>
                </a:lnTo>
                <a:lnTo>
                  <a:pt x="9283" y="139"/>
                </a:lnTo>
                <a:lnTo>
                  <a:pt x="10109" y="0"/>
                </a:lnTo>
                <a:lnTo>
                  <a:pt x="10236" y="0"/>
                </a:lnTo>
                <a:lnTo>
                  <a:pt x="11099" y="13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9" name="object 789"/>
          <p:cNvSpPr/>
          <p:nvPr/>
        </p:nvSpPr>
        <p:spPr>
          <a:xfrm>
            <a:off x="1508199" y="3823159"/>
            <a:ext cx="19227" cy="36588"/>
          </a:xfrm>
          <a:custGeom>
            <a:avLst/>
            <a:gdLst/>
            <a:ahLst/>
            <a:cxnLst/>
            <a:rect l="l" t="t" r="r" b="b"/>
            <a:pathLst>
              <a:path w="19227" h="36588">
                <a:moveTo>
                  <a:pt x="18834" y="0"/>
                </a:moveTo>
                <a:lnTo>
                  <a:pt x="19138" y="863"/>
                </a:lnTo>
                <a:lnTo>
                  <a:pt x="19177" y="1943"/>
                </a:lnTo>
                <a:lnTo>
                  <a:pt x="19227" y="2768"/>
                </a:lnTo>
                <a:lnTo>
                  <a:pt x="18961" y="3670"/>
                </a:lnTo>
                <a:lnTo>
                  <a:pt x="18580" y="5143"/>
                </a:lnTo>
                <a:lnTo>
                  <a:pt x="17919" y="6565"/>
                </a:lnTo>
                <a:lnTo>
                  <a:pt x="16840" y="8724"/>
                </a:lnTo>
                <a:lnTo>
                  <a:pt x="15379" y="10756"/>
                </a:lnTo>
                <a:lnTo>
                  <a:pt x="12446" y="14947"/>
                </a:lnTo>
                <a:lnTo>
                  <a:pt x="12268" y="14897"/>
                </a:lnTo>
                <a:lnTo>
                  <a:pt x="9156" y="18961"/>
                </a:lnTo>
                <a:lnTo>
                  <a:pt x="8813" y="19392"/>
                </a:lnTo>
                <a:lnTo>
                  <a:pt x="8420" y="19824"/>
                </a:lnTo>
                <a:lnTo>
                  <a:pt x="5918" y="23202"/>
                </a:lnTo>
                <a:lnTo>
                  <a:pt x="5575" y="23113"/>
                </a:lnTo>
                <a:lnTo>
                  <a:pt x="3454" y="26657"/>
                </a:lnTo>
                <a:lnTo>
                  <a:pt x="1727" y="29591"/>
                </a:lnTo>
                <a:lnTo>
                  <a:pt x="1854" y="29806"/>
                </a:lnTo>
                <a:lnTo>
                  <a:pt x="520" y="33096"/>
                </a:lnTo>
                <a:lnTo>
                  <a:pt x="215" y="33870"/>
                </a:lnTo>
                <a:lnTo>
                  <a:pt x="127" y="34861"/>
                </a:lnTo>
                <a:lnTo>
                  <a:pt x="0" y="35725"/>
                </a:lnTo>
                <a:lnTo>
                  <a:pt x="38" y="3658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0" name="object 790"/>
          <p:cNvSpPr/>
          <p:nvPr/>
        </p:nvSpPr>
        <p:spPr>
          <a:xfrm>
            <a:off x="1514375" y="3842560"/>
            <a:ext cx="7429" cy="9931"/>
          </a:xfrm>
          <a:custGeom>
            <a:avLst/>
            <a:gdLst/>
            <a:ahLst/>
            <a:cxnLst/>
            <a:rect l="l" t="t" r="r" b="b"/>
            <a:pathLst>
              <a:path w="7429" h="9931">
                <a:moveTo>
                  <a:pt x="0" y="9931"/>
                </a:moveTo>
                <a:lnTo>
                  <a:pt x="825" y="8547"/>
                </a:lnTo>
                <a:lnTo>
                  <a:pt x="1727" y="7213"/>
                </a:lnTo>
                <a:lnTo>
                  <a:pt x="2552" y="5994"/>
                </a:lnTo>
                <a:lnTo>
                  <a:pt x="3543" y="4838"/>
                </a:lnTo>
                <a:lnTo>
                  <a:pt x="5448" y="2413"/>
                </a:lnTo>
                <a:lnTo>
                  <a:pt x="7429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1" name="object 791"/>
          <p:cNvSpPr/>
          <p:nvPr/>
        </p:nvSpPr>
        <p:spPr>
          <a:xfrm>
            <a:off x="1514942" y="3842772"/>
            <a:ext cx="7124" cy="9499"/>
          </a:xfrm>
          <a:custGeom>
            <a:avLst/>
            <a:gdLst/>
            <a:ahLst/>
            <a:cxnLst/>
            <a:rect l="l" t="t" r="r" b="b"/>
            <a:pathLst>
              <a:path w="7124" h="9499">
                <a:moveTo>
                  <a:pt x="7124" y="0"/>
                </a:moveTo>
                <a:lnTo>
                  <a:pt x="5181" y="2413"/>
                </a:lnTo>
                <a:lnTo>
                  <a:pt x="3238" y="4838"/>
                </a:lnTo>
                <a:lnTo>
                  <a:pt x="2286" y="6007"/>
                </a:lnTo>
                <a:lnTo>
                  <a:pt x="1422" y="7213"/>
                </a:lnTo>
                <a:lnTo>
                  <a:pt x="647" y="8331"/>
                </a:lnTo>
                <a:lnTo>
                  <a:pt x="0" y="949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2" name="object 792"/>
          <p:cNvSpPr/>
          <p:nvPr/>
        </p:nvSpPr>
        <p:spPr>
          <a:xfrm>
            <a:off x="1513732" y="3822031"/>
            <a:ext cx="7124" cy="9550"/>
          </a:xfrm>
          <a:custGeom>
            <a:avLst/>
            <a:gdLst/>
            <a:ahLst/>
            <a:cxnLst/>
            <a:rect l="l" t="t" r="r" b="b"/>
            <a:pathLst>
              <a:path w="7124" h="9550">
                <a:moveTo>
                  <a:pt x="38" y="9550"/>
                </a:moveTo>
                <a:lnTo>
                  <a:pt x="0" y="9156"/>
                </a:lnTo>
                <a:lnTo>
                  <a:pt x="76" y="8775"/>
                </a:lnTo>
                <a:lnTo>
                  <a:pt x="215" y="7734"/>
                </a:lnTo>
                <a:lnTo>
                  <a:pt x="469" y="6743"/>
                </a:lnTo>
                <a:lnTo>
                  <a:pt x="812" y="5664"/>
                </a:lnTo>
                <a:lnTo>
                  <a:pt x="1422" y="4622"/>
                </a:lnTo>
                <a:lnTo>
                  <a:pt x="1943" y="3759"/>
                </a:lnTo>
                <a:lnTo>
                  <a:pt x="2667" y="2984"/>
                </a:lnTo>
                <a:lnTo>
                  <a:pt x="3543" y="2120"/>
                </a:lnTo>
                <a:lnTo>
                  <a:pt x="4533" y="1384"/>
                </a:lnTo>
                <a:lnTo>
                  <a:pt x="5740" y="558"/>
                </a:lnTo>
                <a:lnTo>
                  <a:pt x="7124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3" name="object 793"/>
          <p:cNvSpPr/>
          <p:nvPr/>
        </p:nvSpPr>
        <p:spPr>
          <a:xfrm>
            <a:off x="1522070" y="3823332"/>
            <a:ext cx="10363" cy="19443"/>
          </a:xfrm>
          <a:custGeom>
            <a:avLst/>
            <a:gdLst/>
            <a:ahLst/>
            <a:cxnLst/>
            <a:rect l="l" t="t" r="r" b="b"/>
            <a:pathLst>
              <a:path w="10363" h="19443">
                <a:moveTo>
                  <a:pt x="10363" y="0"/>
                </a:moveTo>
                <a:lnTo>
                  <a:pt x="10325" y="2120"/>
                </a:lnTo>
                <a:lnTo>
                  <a:pt x="10274" y="2374"/>
                </a:lnTo>
                <a:lnTo>
                  <a:pt x="9626" y="4406"/>
                </a:lnTo>
                <a:lnTo>
                  <a:pt x="8890" y="6781"/>
                </a:lnTo>
                <a:lnTo>
                  <a:pt x="8763" y="6959"/>
                </a:lnTo>
                <a:lnTo>
                  <a:pt x="7467" y="9118"/>
                </a:lnTo>
                <a:lnTo>
                  <a:pt x="4876" y="13347"/>
                </a:lnTo>
                <a:lnTo>
                  <a:pt x="4610" y="13258"/>
                </a:lnTo>
                <a:lnTo>
                  <a:pt x="1676" y="17360"/>
                </a:lnTo>
                <a:lnTo>
                  <a:pt x="901" y="18440"/>
                </a:lnTo>
                <a:lnTo>
                  <a:pt x="0" y="1944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4" name="object 794"/>
          <p:cNvSpPr/>
          <p:nvPr/>
        </p:nvSpPr>
        <p:spPr>
          <a:xfrm>
            <a:off x="1589109" y="3902863"/>
            <a:ext cx="21043" cy="43675"/>
          </a:xfrm>
          <a:custGeom>
            <a:avLst/>
            <a:gdLst/>
            <a:ahLst/>
            <a:cxnLst/>
            <a:rect l="l" t="t" r="r" b="b"/>
            <a:pathLst>
              <a:path w="21043" h="43675">
                <a:moveTo>
                  <a:pt x="88" y="0"/>
                </a:moveTo>
                <a:lnTo>
                  <a:pt x="0" y="9461"/>
                </a:lnTo>
                <a:lnTo>
                  <a:pt x="88" y="18961"/>
                </a:lnTo>
                <a:lnTo>
                  <a:pt x="127" y="20218"/>
                </a:lnTo>
                <a:lnTo>
                  <a:pt x="342" y="21513"/>
                </a:lnTo>
                <a:lnTo>
                  <a:pt x="609" y="22847"/>
                </a:lnTo>
                <a:lnTo>
                  <a:pt x="1130" y="24193"/>
                </a:lnTo>
                <a:lnTo>
                  <a:pt x="1600" y="25488"/>
                </a:lnTo>
                <a:lnTo>
                  <a:pt x="2247" y="26784"/>
                </a:lnTo>
                <a:lnTo>
                  <a:pt x="2895" y="27952"/>
                </a:lnTo>
                <a:lnTo>
                  <a:pt x="3721" y="29032"/>
                </a:lnTo>
                <a:lnTo>
                  <a:pt x="4406" y="29933"/>
                </a:lnTo>
                <a:lnTo>
                  <a:pt x="5359" y="30759"/>
                </a:lnTo>
                <a:lnTo>
                  <a:pt x="13093" y="37325"/>
                </a:lnTo>
                <a:lnTo>
                  <a:pt x="21043" y="4367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5" name="object 795"/>
          <p:cNvSpPr/>
          <p:nvPr/>
        </p:nvSpPr>
        <p:spPr>
          <a:xfrm>
            <a:off x="1583965" y="3917557"/>
            <a:ext cx="10502" cy="23495"/>
          </a:xfrm>
          <a:custGeom>
            <a:avLst/>
            <a:gdLst/>
            <a:ahLst/>
            <a:cxnLst/>
            <a:rect l="l" t="t" r="r" b="b"/>
            <a:pathLst>
              <a:path w="10502" h="23495">
                <a:moveTo>
                  <a:pt x="10502" y="23495"/>
                </a:moveTo>
                <a:lnTo>
                  <a:pt x="8737" y="22021"/>
                </a:lnTo>
                <a:lnTo>
                  <a:pt x="7264" y="20129"/>
                </a:lnTo>
                <a:lnTo>
                  <a:pt x="5626" y="18008"/>
                </a:lnTo>
                <a:lnTo>
                  <a:pt x="4330" y="15582"/>
                </a:lnTo>
                <a:lnTo>
                  <a:pt x="2984" y="13131"/>
                </a:lnTo>
                <a:lnTo>
                  <a:pt x="2031" y="10363"/>
                </a:lnTo>
                <a:lnTo>
                  <a:pt x="1092" y="7772"/>
                </a:lnTo>
                <a:lnTo>
                  <a:pt x="520" y="5003"/>
                </a:lnTo>
                <a:lnTo>
                  <a:pt x="50" y="2590"/>
                </a:lnTo>
                <a:lnTo>
                  <a:pt x="50" y="2451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6" name="object 796"/>
          <p:cNvSpPr/>
          <p:nvPr/>
        </p:nvSpPr>
        <p:spPr>
          <a:xfrm>
            <a:off x="1546603" y="3932627"/>
            <a:ext cx="10502" cy="23545"/>
          </a:xfrm>
          <a:custGeom>
            <a:avLst/>
            <a:gdLst/>
            <a:ahLst/>
            <a:cxnLst/>
            <a:rect l="l" t="t" r="r" b="b"/>
            <a:pathLst>
              <a:path w="10502" h="23545">
                <a:moveTo>
                  <a:pt x="0" y="0"/>
                </a:moveTo>
                <a:lnTo>
                  <a:pt x="38" y="2501"/>
                </a:lnTo>
                <a:lnTo>
                  <a:pt x="520" y="5054"/>
                </a:lnTo>
                <a:lnTo>
                  <a:pt x="1041" y="7734"/>
                </a:lnTo>
                <a:lnTo>
                  <a:pt x="2032" y="10414"/>
                </a:lnTo>
                <a:lnTo>
                  <a:pt x="2984" y="13042"/>
                </a:lnTo>
                <a:lnTo>
                  <a:pt x="4318" y="15633"/>
                </a:lnTo>
                <a:lnTo>
                  <a:pt x="5575" y="17970"/>
                </a:lnTo>
                <a:lnTo>
                  <a:pt x="7251" y="20129"/>
                </a:lnTo>
                <a:lnTo>
                  <a:pt x="8636" y="21945"/>
                </a:lnTo>
                <a:lnTo>
                  <a:pt x="10502" y="2354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7" name="object 797"/>
          <p:cNvSpPr/>
          <p:nvPr/>
        </p:nvSpPr>
        <p:spPr>
          <a:xfrm>
            <a:off x="1591228" y="3647897"/>
            <a:ext cx="18923" cy="14859"/>
          </a:xfrm>
          <a:custGeom>
            <a:avLst/>
            <a:gdLst/>
            <a:ahLst/>
            <a:cxnLst/>
            <a:rect l="l" t="t" r="r" b="b"/>
            <a:pathLst>
              <a:path w="18922" h="14859">
                <a:moveTo>
                  <a:pt x="0" y="0"/>
                </a:moveTo>
                <a:lnTo>
                  <a:pt x="1638" y="863"/>
                </a:lnTo>
                <a:lnTo>
                  <a:pt x="3238" y="1905"/>
                </a:lnTo>
                <a:lnTo>
                  <a:pt x="4064" y="2501"/>
                </a:lnTo>
                <a:lnTo>
                  <a:pt x="4800" y="3238"/>
                </a:lnTo>
                <a:lnTo>
                  <a:pt x="11887" y="9029"/>
                </a:lnTo>
                <a:lnTo>
                  <a:pt x="18923" y="1485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8" name="object 798"/>
          <p:cNvSpPr/>
          <p:nvPr/>
        </p:nvSpPr>
        <p:spPr>
          <a:xfrm>
            <a:off x="1377727" y="3625387"/>
            <a:ext cx="186067" cy="298691"/>
          </a:xfrm>
          <a:custGeom>
            <a:avLst/>
            <a:gdLst/>
            <a:ahLst/>
            <a:cxnLst/>
            <a:rect l="l" t="t" r="r" b="b"/>
            <a:pathLst>
              <a:path w="186067" h="298691">
                <a:moveTo>
                  <a:pt x="914" y="298297"/>
                </a:moveTo>
                <a:lnTo>
                  <a:pt x="0" y="298691"/>
                </a:lnTo>
                <a:lnTo>
                  <a:pt x="0" y="75209"/>
                </a:lnTo>
                <a:lnTo>
                  <a:pt x="186067" y="0"/>
                </a:lnTo>
                <a:lnTo>
                  <a:pt x="186067" y="223431"/>
                </a:lnTo>
                <a:lnTo>
                  <a:pt x="914" y="29829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9" name="object 799"/>
          <p:cNvSpPr/>
          <p:nvPr/>
        </p:nvSpPr>
        <p:spPr>
          <a:xfrm>
            <a:off x="1377737" y="3924076"/>
            <a:ext cx="76720" cy="60388"/>
          </a:xfrm>
          <a:custGeom>
            <a:avLst/>
            <a:gdLst/>
            <a:ahLst/>
            <a:cxnLst/>
            <a:rect l="l" t="t" r="r" b="b"/>
            <a:pathLst>
              <a:path w="76720" h="60388">
                <a:moveTo>
                  <a:pt x="76720" y="58966"/>
                </a:moveTo>
                <a:lnTo>
                  <a:pt x="73215" y="60388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0" name="object 800"/>
          <p:cNvSpPr/>
          <p:nvPr/>
        </p:nvSpPr>
        <p:spPr>
          <a:xfrm>
            <a:off x="1404606" y="3726780"/>
            <a:ext cx="37363" cy="134264"/>
          </a:xfrm>
          <a:custGeom>
            <a:avLst/>
            <a:gdLst/>
            <a:ahLst/>
            <a:cxnLst/>
            <a:rect l="l" t="t" r="r" b="b"/>
            <a:pathLst>
              <a:path w="37363" h="134264">
                <a:moveTo>
                  <a:pt x="0" y="134264"/>
                </a:moveTo>
                <a:lnTo>
                  <a:pt x="37363" y="119151"/>
                </a:lnTo>
                <a:lnTo>
                  <a:pt x="37363" y="0"/>
                </a:lnTo>
                <a:lnTo>
                  <a:pt x="0" y="15074"/>
                </a:lnTo>
                <a:lnTo>
                  <a:pt x="0" y="13426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1" name="object 801"/>
          <p:cNvSpPr/>
          <p:nvPr/>
        </p:nvSpPr>
        <p:spPr>
          <a:xfrm>
            <a:off x="1404606" y="3741856"/>
            <a:ext cx="26174" cy="53746"/>
          </a:xfrm>
          <a:custGeom>
            <a:avLst/>
            <a:gdLst/>
            <a:ahLst/>
            <a:cxnLst/>
            <a:rect l="l" t="t" r="r" b="b"/>
            <a:pathLst>
              <a:path w="26174" h="53746">
                <a:moveTo>
                  <a:pt x="0" y="0"/>
                </a:moveTo>
                <a:lnTo>
                  <a:pt x="26174" y="21602"/>
                </a:lnTo>
                <a:lnTo>
                  <a:pt x="26174" y="5374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2" name="object 802"/>
          <p:cNvSpPr/>
          <p:nvPr/>
        </p:nvSpPr>
        <p:spPr>
          <a:xfrm>
            <a:off x="1411954" y="3866184"/>
            <a:ext cx="13690" cy="29209"/>
          </a:xfrm>
          <a:custGeom>
            <a:avLst/>
            <a:gdLst/>
            <a:ahLst/>
            <a:cxnLst/>
            <a:rect l="l" t="t" r="r" b="b"/>
            <a:pathLst>
              <a:path w="13690" h="29210">
                <a:moveTo>
                  <a:pt x="8636" y="520"/>
                </a:moveTo>
                <a:lnTo>
                  <a:pt x="4838" y="4965"/>
                </a:lnTo>
                <a:lnTo>
                  <a:pt x="254" y="9156"/>
                </a:lnTo>
                <a:lnTo>
                  <a:pt x="0" y="8940"/>
                </a:lnTo>
                <a:lnTo>
                  <a:pt x="4572" y="4749"/>
                </a:lnTo>
                <a:lnTo>
                  <a:pt x="8636" y="0"/>
                </a:lnTo>
                <a:lnTo>
                  <a:pt x="8636" y="28994"/>
                </a:lnTo>
                <a:lnTo>
                  <a:pt x="13436" y="27089"/>
                </a:lnTo>
                <a:lnTo>
                  <a:pt x="13690" y="27305"/>
                </a:lnTo>
                <a:lnTo>
                  <a:pt x="8890" y="29210"/>
                </a:lnTo>
                <a:lnTo>
                  <a:pt x="8636" y="2899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3" name="object 803"/>
          <p:cNvSpPr/>
          <p:nvPr/>
        </p:nvSpPr>
        <p:spPr>
          <a:xfrm>
            <a:off x="1411947" y="3870722"/>
            <a:ext cx="0" cy="4406"/>
          </a:xfrm>
          <a:custGeom>
            <a:avLst/>
            <a:gdLst/>
            <a:ahLst/>
            <a:cxnLst/>
            <a:rect l="l" t="t" r="r" b="b"/>
            <a:pathLst>
              <a:path h="4406">
                <a:moveTo>
                  <a:pt x="0" y="4406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4" name="object 804"/>
          <p:cNvSpPr/>
          <p:nvPr/>
        </p:nvSpPr>
        <p:spPr>
          <a:xfrm>
            <a:off x="1422274" y="3855986"/>
            <a:ext cx="3111" cy="37287"/>
          </a:xfrm>
          <a:custGeom>
            <a:avLst/>
            <a:gdLst/>
            <a:ahLst/>
            <a:cxnLst/>
            <a:rect l="l" t="t" r="r" b="b"/>
            <a:pathLst>
              <a:path w="3111" h="37287">
                <a:moveTo>
                  <a:pt x="0" y="1257"/>
                </a:moveTo>
                <a:lnTo>
                  <a:pt x="3111" y="0"/>
                </a:lnTo>
                <a:lnTo>
                  <a:pt x="3111" y="3728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5" name="object 805"/>
          <p:cNvSpPr/>
          <p:nvPr/>
        </p:nvSpPr>
        <p:spPr>
          <a:xfrm>
            <a:off x="1411992" y="3723716"/>
            <a:ext cx="14604" cy="3111"/>
          </a:xfrm>
          <a:custGeom>
            <a:avLst/>
            <a:gdLst/>
            <a:ahLst/>
            <a:cxnLst/>
            <a:rect l="l" t="t" r="r" b="b"/>
            <a:pathLst>
              <a:path w="14605" h="3111">
                <a:moveTo>
                  <a:pt x="215" y="126"/>
                </a:moveTo>
                <a:lnTo>
                  <a:pt x="0" y="0"/>
                </a:lnTo>
                <a:lnTo>
                  <a:pt x="3632" y="2285"/>
                </a:lnTo>
                <a:lnTo>
                  <a:pt x="8343" y="2895"/>
                </a:lnTo>
                <a:lnTo>
                  <a:pt x="14338" y="1384"/>
                </a:lnTo>
                <a:lnTo>
                  <a:pt x="14604" y="1600"/>
                </a:lnTo>
                <a:lnTo>
                  <a:pt x="8597" y="3111"/>
                </a:lnTo>
                <a:lnTo>
                  <a:pt x="3886" y="2501"/>
                </a:lnTo>
                <a:lnTo>
                  <a:pt x="253" y="21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6" name="object 806"/>
          <p:cNvSpPr/>
          <p:nvPr/>
        </p:nvSpPr>
        <p:spPr>
          <a:xfrm>
            <a:off x="1409363" y="3719000"/>
            <a:ext cx="2628" cy="4711"/>
          </a:xfrm>
          <a:custGeom>
            <a:avLst/>
            <a:gdLst/>
            <a:ahLst/>
            <a:cxnLst/>
            <a:rect l="l" t="t" r="r" b="b"/>
            <a:pathLst>
              <a:path w="2628" h="4711">
                <a:moveTo>
                  <a:pt x="2628" y="4711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7" name="object 807"/>
          <p:cNvSpPr/>
          <p:nvPr/>
        </p:nvSpPr>
        <p:spPr>
          <a:xfrm>
            <a:off x="1432340" y="3685437"/>
            <a:ext cx="11963" cy="13690"/>
          </a:xfrm>
          <a:custGeom>
            <a:avLst/>
            <a:gdLst/>
            <a:ahLst/>
            <a:cxnLst/>
            <a:rect l="l" t="t" r="r" b="b"/>
            <a:pathLst>
              <a:path w="11963" h="13690">
                <a:moveTo>
                  <a:pt x="0" y="0"/>
                </a:moveTo>
                <a:lnTo>
                  <a:pt x="4660" y="520"/>
                </a:lnTo>
                <a:lnTo>
                  <a:pt x="8204" y="2717"/>
                </a:lnTo>
                <a:lnTo>
                  <a:pt x="10579" y="6527"/>
                </a:lnTo>
                <a:lnTo>
                  <a:pt x="11709" y="13474"/>
                </a:lnTo>
                <a:lnTo>
                  <a:pt x="11963" y="1369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8" name="object 808"/>
          <p:cNvSpPr/>
          <p:nvPr/>
        </p:nvSpPr>
        <p:spPr>
          <a:xfrm>
            <a:off x="1413855" y="3711616"/>
            <a:ext cx="8166" cy="10236"/>
          </a:xfrm>
          <a:custGeom>
            <a:avLst/>
            <a:gdLst/>
            <a:ahLst/>
            <a:cxnLst/>
            <a:rect l="l" t="t" r="r" b="b"/>
            <a:pathLst>
              <a:path w="8166" h="10236">
                <a:moveTo>
                  <a:pt x="253" y="215"/>
                </a:moveTo>
                <a:lnTo>
                  <a:pt x="0" y="0"/>
                </a:lnTo>
                <a:lnTo>
                  <a:pt x="685" y="4876"/>
                </a:lnTo>
                <a:lnTo>
                  <a:pt x="2324" y="7899"/>
                </a:lnTo>
                <a:lnTo>
                  <a:pt x="5054" y="9766"/>
                </a:lnTo>
                <a:lnTo>
                  <a:pt x="8166" y="1023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9" name="object 809"/>
          <p:cNvSpPr/>
          <p:nvPr/>
        </p:nvSpPr>
        <p:spPr>
          <a:xfrm>
            <a:off x="1431126" y="3690406"/>
            <a:ext cx="6959" cy="5270"/>
          </a:xfrm>
          <a:custGeom>
            <a:avLst/>
            <a:gdLst/>
            <a:ahLst/>
            <a:cxnLst/>
            <a:rect l="l" t="t" r="r" b="b"/>
            <a:pathLst>
              <a:path w="6959" h="5270">
                <a:moveTo>
                  <a:pt x="6959" y="5270"/>
                </a:moveTo>
                <a:lnTo>
                  <a:pt x="5181" y="2031"/>
                </a:lnTo>
                <a:lnTo>
                  <a:pt x="3289" y="647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0" name="object 810"/>
          <p:cNvSpPr/>
          <p:nvPr/>
        </p:nvSpPr>
        <p:spPr>
          <a:xfrm>
            <a:off x="1414800" y="3716714"/>
            <a:ext cx="1600" cy="2984"/>
          </a:xfrm>
          <a:custGeom>
            <a:avLst/>
            <a:gdLst/>
            <a:ahLst/>
            <a:cxnLst/>
            <a:rect l="l" t="t" r="r" b="b"/>
            <a:pathLst>
              <a:path w="1600" h="2984">
                <a:moveTo>
                  <a:pt x="0" y="0"/>
                </a:moveTo>
                <a:lnTo>
                  <a:pt x="1600" y="298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1" name="object 811"/>
          <p:cNvSpPr/>
          <p:nvPr/>
        </p:nvSpPr>
        <p:spPr>
          <a:xfrm>
            <a:off x="1430870" y="3690189"/>
            <a:ext cx="4800" cy="1765"/>
          </a:xfrm>
          <a:custGeom>
            <a:avLst/>
            <a:gdLst/>
            <a:ahLst/>
            <a:cxnLst/>
            <a:rect l="l" t="t" r="r" b="b"/>
            <a:pathLst>
              <a:path w="4800" h="1765">
                <a:moveTo>
                  <a:pt x="0" y="0"/>
                </a:moveTo>
                <a:lnTo>
                  <a:pt x="3238" y="647"/>
                </a:lnTo>
                <a:lnTo>
                  <a:pt x="4800" y="176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2" name="object 812"/>
          <p:cNvSpPr/>
          <p:nvPr/>
        </p:nvSpPr>
        <p:spPr>
          <a:xfrm>
            <a:off x="1425389" y="3855986"/>
            <a:ext cx="254" cy="37503"/>
          </a:xfrm>
          <a:custGeom>
            <a:avLst/>
            <a:gdLst/>
            <a:ahLst/>
            <a:cxnLst/>
            <a:rect l="l" t="t" r="r" b="b"/>
            <a:pathLst>
              <a:path w="253" h="37503">
                <a:moveTo>
                  <a:pt x="253" y="37503"/>
                </a:moveTo>
                <a:lnTo>
                  <a:pt x="253" y="215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3" name="object 813"/>
          <p:cNvSpPr/>
          <p:nvPr/>
        </p:nvSpPr>
        <p:spPr>
          <a:xfrm>
            <a:off x="1426377" y="3691182"/>
            <a:ext cx="266" cy="215"/>
          </a:xfrm>
          <a:custGeom>
            <a:avLst/>
            <a:gdLst/>
            <a:ahLst/>
            <a:cxnLst/>
            <a:rect l="l" t="t" r="r" b="b"/>
            <a:pathLst>
              <a:path w="266" h="215">
                <a:moveTo>
                  <a:pt x="0" y="0"/>
                </a:moveTo>
                <a:lnTo>
                  <a:pt x="266" y="21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4" name="object 814"/>
          <p:cNvSpPr/>
          <p:nvPr/>
        </p:nvSpPr>
        <p:spPr>
          <a:xfrm>
            <a:off x="1430784" y="3758923"/>
            <a:ext cx="11188" cy="4533"/>
          </a:xfrm>
          <a:custGeom>
            <a:avLst/>
            <a:gdLst/>
            <a:ahLst/>
            <a:cxnLst/>
            <a:rect l="l" t="t" r="r" b="b"/>
            <a:pathLst>
              <a:path w="11188" h="4533">
                <a:moveTo>
                  <a:pt x="0" y="4533"/>
                </a:moveTo>
                <a:lnTo>
                  <a:pt x="11188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5" name="object 815"/>
          <p:cNvSpPr/>
          <p:nvPr/>
        </p:nvSpPr>
        <p:spPr>
          <a:xfrm>
            <a:off x="1440545" y="3688158"/>
            <a:ext cx="3759" cy="10972"/>
          </a:xfrm>
          <a:custGeom>
            <a:avLst/>
            <a:gdLst/>
            <a:ahLst/>
            <a:cxnLst/>
            <a:rect l="l" t="t" r="r" b="b"/>
            <a:pathLst>
              <a:path w="3759" h="10972">
                <a:moveTo>
                  <a:pt x="3759" y="10972"/>
                </a:moveTo>
                <a:lnTo>
                  <a:pt x="2641" y="4013"/>
                </a:lnTo>
                <a:lnTo>
                  <a:pt x="254" y="215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6" name="object 816"/>
          <p:cNvSpPr/>
          <p:nvPr/>
        </p:nvSpPr>
        <p:spPr>
          <a:xfrm>
            <a:off x="1462190" y="3979409"/>
            <a:ext cx="53047" cy="28041"/>
          </a:xfrm>
          <a:custGeom>
            <a:avLst/>
            <a:gdLst/>
            <a:ahLst/>
            <a:cxnLst/>
            <a:rect l="l" t="t" r="r" b="b"/>
            <a:pathLst>
              <a:path w="53047" h="28041">
                <a:moveTo>
                  <a:pt x="0" y="15125"/>
                </a:moveTo>
                <a:lnTo>
                  <a:pt x="37376" y="0"/>
                </a:lnTo>
                <a:lnTo>
                  <a:pt x="53047" y="12966"/>
                </a:lnTo>
                <a:lnTo>
                  <a:pt x="15684" y="2804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7" name="object 817"/>
          <p:cNvSpPr/>
          <p:nvPr/>
        </p:nvSpPr>
        <p:spPr>
          <a:xfrm>
            <a:off x="1451737" y="3936911"/>
            <a:ext cx="37363" cy="34074"/>
          </a:xfrm>
          <a:custGeom>
            <a:avLst/>
            <a:gdLst/>
            <a:ahLst/>
            <a:cxnLst/>
            <a:rect l="l" t="t" r="r" b="b"/>
            <a:pathLst>
              <a:path w="37363" h="34074">
                <a:moveTo>
                  <a:pt x="0" y="15113"/>
                </a:moveTo>
                <a:lnTo>
                  <a:pt x="37363" y="0"/>
                </a:lnTo>
                <a:lnTo>
                  <a:pt x="37325" y="18999"/>
                </a:lnTo>
                <a:lnTo>
                  <a:pt x="0" y="3407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8" name="object 818"/>
          <p:cNvSpPr/>
          <p:nvPr/>
        </p:nvSpPr>
        <p:spPr>
          <a:xfrm>
            <a:off x="1450736" y="3665910"/>
            <a:ext cx="29032" cy="49072"/>
          </a:xfrm>
          <a:custGeom>
            <a:avLst/>
            <a:gdLst/>
            <a:ahLst/>
            <a:cxnLst/>
            <a:rect l="l" t="t" r="r" b="b"/>
            <a:pathLst>
              <a:path w="29032" h="49072">
                <a:moveTo>
                  <a:pt x="2209" y="48298"/>
                </a:moveTo>
                <a:lnTo>
                  <a:pt x="266" y="49072"/>
                </a:lnTo>
                <a:lnTo>
                  <a:pt x="0" y="48856"/>
                </a:lnTo>
                <a:lnTo>
                  <a:pt x="0" y="11620"/>
                </a:lnTo>
                <a:lnTo>
                  <a:pt x="5575" y="9372"/>
                </a:lnTo>
                <a:lnTo>
                  <a:pt x="23507" y="29895"/>
                </a:lnTo>
                <a:lnTo>
                  <a:pt x="23507" y="2120"/>
                </a:lnTo>
                <a:lnTo>
                  <a:pt x="28778" y="0"/>
                </a:lnTo>
                <a:lnTo>
                  <a:pt x="29032" y="215"/>
                </a:lnTo>
                <a:lnTo>
                  <a:pt x="29032" y="37452"/>
                </a:lnTo>
                <a:lnTo>
                  <a:pt x="23469" y="39700"/>
                </a:lnTo>
                <a:lnTo>
                  <a:pt x="23202" y="39484"/>
                </a:lnTo>
                <a:lnTo>
                  <a:pt x="5283" y="18922"/>
                </a:lnTo>
                <a:lnTo>
                  <a:pt x="5283" y="46697"/>
                </a:lnTo>
                <a:lnTo>
                  <a:pt x="5537" y="46913"/>
                </a:lnTo>
                <a:lnTo>
                  <a:pt x="2209" y="4829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9" name="object 819"/>
          <p:cNvSpPr/>
          <p:nvPr/>
        </p:nvSpPr>
        <p:spPr>
          <a:xfrm>
            <a:off x="1450742" y="3712611"/>
            <a:ext cx="5270" cy="2159"/>
          </a:xfrm>
          <a:custGeom>
            <a:avLst/>
            <a:gdLst/>
            <a:ahLst/>
            <a:cxnLst/>
            <a:rect l="l" t="t" r="r" b="b"/>
            <a:pathLst>
              <a:path w="5270" h="2159">
                <a:moveTo>
                  <a:pt x="0" y="2158"/>
                </a:moveTo>
                <a:lnTo>
                  <a:pt x="527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0" name="object 820"/>
          <p:cNvSpPr/>
          <p:nvPr/>
        </p:nvSpPr>
        <p:spPr>
          <a:xfrm>
            <a:off x="1456272" y="3685141"/>
            <a:ext cx="0" cy="27686"/>
          </a:xfrm>
          <a:custGeom>
            <a:avLst/>
            <a:gdLst/>
            <a:ahLst/>
            <a:cxnLst/>
            <a:rect l="l" t="t" r="r" b="b"/>
            <a:pathLst>
              <a:path h="27686">
                <a:moveTo>
                  <a:pt x="0" y="27685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1" name="object 821"/>
          <p:cNvSpPr/>
          <p:nvPr/>
        </p:nvSpPr>
        <p:spPr>
          <a:xfrm>
            <a:off x="1456315" y="3675286"/>
            <a:ext cx="17932" cy="20434"/>
          </a:xfrm>
          <a:custGeom>
            <a:avLst/>
            <a:gdLst/>
            <a:ahLst/>
            <a:cxnLst/>
            <a:rect l="l" t="t" r="r" b="b"/>
            <a:pathLst>
              <a:path w="17932" h="20434">
                <a:moveTo>
                  <a:pt x="0" y="0"/>
                </a:moveTo>
                <a:lnTo>
                  <a:pt x="254" y="215"/>
                </a:lnTo>
                <a:lnTo>
                  <a:pt x="17932" y="2043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2" name="object 822"/>
          <p:cNvSpPr/>
          <p:nvPr/>
        </p:nvSpPr>
        <p:spPr>
          <a:xfrm>
            <a:off x="1473941" y="3703148"/>
            <a:ext cx="5829" cy="2247"/>
          </a:xfrm>
          <a:custGeom>
            <a:avLst/>
            <a:gdLst/>
            <a:ahLst/>
            <a:cxnLst/>
            <a:rect l="l" t="t" r="r" b="b"/>
            <a:pathLst>
              <a:path w="5829" h="2247">
                <a:moveTo>
                  <a:pt x="0" y="2247"/>
                </a:moveTo>
                <a:lnTo>
                  <a:pt x="5575" y="0"/>
                </a:lnTo>
                <a:lnTo>
                  <a:pt x="5829" y="21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3" name="object 823"/>
          <p:cNvSpPr/>
          <p:nvPr/>
        </p:nvSpPr>
        <p:spPr>
          <a:xfrm>
            <a:off x="1479513" y="3665913"/>
            <a:ext cx="0" cy="37236"/>
          </a:xfrm>
          <a:custGeom>
            <a:avLst/>
            <a:gdLst/>
            <a:ahLst/>
            <a:cxnLst/>
            <a:rect l="l" t="t" r="r" b="b"/>
            <a:pathLst>
              <a:path h="37236">
                <a:moveTo>
                  <a:pt x="0" y="37236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4" name="object 824"/>
          <p:cNvSpPr/>
          <p:nvPr/>
        </p:nvSpPr>
        <p:spPr>
          <a:xfrm>
            <a:off x="1515239" y="3984905"/>
            <a:ext cx="0" cy="7467"/>
          </a:xfrm>
          <a:custGeom>
            <a:avLst/>
            <a:gdLst/>
            <a:ahLst/>
            <a:cxnLst/>
            <a:rect l="l" t="t" r="r" b="b"/>
            <a:pathLst>
              <a:path h="7467">
                <a:moveTo>
                  <a:pt x="0" y="7467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5" name="object 825"/>
          <p:cNvSpPr/>
          <p:nvPr/>
        </p:nvSpPr>
        <p:spPr>
          <a:xfrm>
            <a:off x="1489099" y="3936907"/>
            <a:ext cx="5232" cy="4318"/>
          </a:xfrm>
          <a:custGeom>
            <a:avLst/>
            <a:gdLst/>
            <a:ahLst/>
            <a:cxnLst/>
            <a:rect l="l" t="t" r="r" b="b"/>
            <a:pathLst>
              <a:path w="5232" h="4317">
                <a:moveTo>
                  <a:pt x="5232" y="4318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6" name="object 826"/>
          <p:cNvSpPr/>
          <p:nvPr/>
        </p:nvSpPr>
        <p:spPr>
          <a:xfrm>
            <a:off x="1495761" y="3944680"/>
            <a:ext cx="53606" cy="21691"/>
          </a:xfrm>
          <a:custGeom>
            <a:avLst/>
            <a:gdLst/>
            <a:ahLst/>
            <a:cxnLst/>
            <a:rect l="l" t="t" r="r" b="b"/>
            <a:pathLst>
              <a:path w="53606" h="21691">
                <a:moveTo>
                  <a:pt x="53606" y="0"/>
                </a:moveTo>
                <a:lnTo>
                  <a:pt x="0" y="2169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7" name="object 827"/>
          <p:cNvSpPr/>
          <p:nvPr/>
        </p:nvSpPr>
        <p:spPr>
          <a:xfrm>
            <a:off x="1499602" y="3688414"/>
            <a:ext cx="37236" cy="134226"/>
          </a:xfrm>
          <a:custGeom>
            <a:avLst/>
            <a:gdLst/>
            <a:ahLst/>
            <a:cxnLst/>
            <a:rect l="l" t="t" r="r" b="b"/>
            <a:pathLst>
              <a:path w="37236" h="134226">
                <a:moveTo>
                  <a:pt x="0" y="134226"/>
                </a:moveTo>
                <a:lnTo>
                  <a:pt x="0" y="15036"/>
                </a:lnTo>
                <a:lnTo>
                  <a:pt x="37236" y="0"/>
                </a:lnTo>
                <a:lnTo>
                  <a:pt x="37236" y="119189"/>
                </a:lnTo>
                <a:lnTo>
                  <a:pt x="0" y="13422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8" name="object 828"/>
          <p:cNvSpPr/>
          <p:nvPr/>
        </p:nvSpPr>
        <p:spPr>
          <a:xfrm>
            <a:off x="1499602" y="3703452"/>
            <a:ext cx="37236" cy="21602"/>
          </a:xfrm>
          <a:custGeom>
            <a:avLst/>
            <a:gdLst/>
            <a:ahLst/>
            <a:cxnLst/>
            <a:rect l="l" t="t" r="r" b="b"/>
            <a:pathLst>
              <a:path w="37236" h="21602">
                <a:moveTo>
                  <a:pt x="0" y="0"/>
                </a:moveTo>
                <a:lnTo>
                  <a:pt x="26136" y="21602"/>
                </a:lnTo>
                <a:lnTo>
                  <a:pt x="37236" y="1710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9" name="object 829"/>
          <p:cNvSpPr/>
          <p:nvPr/>
        </p:nvSpPr>
        <p:spPr>
          <a:xfrm>
            <a:off x="1524783" y="3816334"/>
            <a:ext cx="7391" cy="6781"/>
          </a:xfrm>
          <a:custGeom>
            <a:avLst/>
            <a:gdLst/>
            <a:ahLst/>
            <a:cxnLst/>
            <a:rect l="l" t="t" r="r" b="b"/>
            <a:pathLst>
              <a:path w="7391" h="6781">
                <a:moveTo>
                  <a:pt x="7391" y="6781"/>
                </a:moveTo>
                <a:lnTo>
                  <a:pt x="6781" y="3454"/>
                </a:lnTo>
                <a:lnTo>
                  <a:pt x="5359" y="1422"/>
                </a:lnTo>
                <a:lnTo>
                  <a:pt x="2946" y="177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0" name="object 830"/>
          <p:cNvSpPr/>
          <p:nvPr/>
        </p:nvSpPr>
        <p:spPr>
          <a:xfrm>
            <a:off x="1508716" y="3831362"/>
            <a:ext cx="4800" cy="1473"/>
          </a:xfrm>
          <a:custGeom>
            <a:avLst/>
            <a:gdLst/>
            <a:ahLst/>
            <a:cxnLst/>
            <a:rect l="l" t="t" r="r" b="b"/>
            <a:pathLst>
              <a:path w="4800" h="1473">
                <a:moveTo>
                  <a:pt x="0" y="1473"/>
                </a:moveTo>
                <a:lnTo>
                  <a:pt x="480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1" name="object 831"/>
          <p:cNvSpPr/>
          <p:nvPr/>
        </p:nvSpPr>
        <p:spPr>
          <a:xfrm>
            <a:off x="1524571" y="3821214"/>
            <a:ext cx="2463" cy="1943"/>
          </a:xfrm>
          <a:custGeom>
            <a:avLst/>
            <a:gdLst/>
            <a:ahLst/>
            <a:cxnLst/>
            <a:rect l="l" t="t" r="r" b="b"/>
            <a:pathLst>
              <a:path w="2463" h="1943">
                <a:moveTo>
                  <a:pt x="0" y="0"/>
                </a:moveTo>
                <a:lnTo>
                  <a:pt x="1422" y="647"/>
                </a:lnTo>
                <a:lnTo>
                  <a:pt x="2463" y="194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2" name="object 832"/>
          <p:cNvSpPr/>
          <p:nvPr/>
        </p:nvSpPr>
        <p:spPr>
          <a:xfrm>
            <a:off x="1508241" y="3845106"/>
            <a:ext cx="24663" cy="14859"/>
          </a:xfrm>
          <a:custGeom>
            <a:avLst/>
            <a:gdLst/>
            <a:ahLst/>
            <a:cxnLst/>
            <a:rect l="l" t="t" r="r" b="b"/>
            <a:pathLst>
              <a:path w="24663" h="14859">
                <a:moveTo>
                  <a:pt x="0" y="14643"/>
                </a:moveTo>
                <a:lnTo>
                  <a:pt x="254" y="14859"/>
                </a:lnTo>
                <a:lnTo>
                  <a:pt x="24663" y="4965"/>
                </a:lnTo>
                <a:lnTo>
                  <a:pt x="24663" y="215"/>
                </a:lnTo>
                <a:lnTo>
                  <a:pt x="24409" y="0"/>
                </a:lnTo>
                <a:lnTo>
                  <a:pt x="6134" y="739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3" name="object 833"/>
          <p:cNvSpPr/>
          <p:nvPr/>
        </p:nvSpPr>
        <p:spPr>
          <a:xfrm>
            <a:off x="1521806" y="3842556"/>
            <a:ext cx="266" cy="215"/>
          </a:xfrm>
          <a:custGeom>
            <a:avLst/>
            <a:gdLst/>
            <a:ahLst/>
            <a:cxnLst/>
            <a:rect l="l" t="t" r="r" b="b"/>
            <a:pathLst>
              <a:path w="266" h="215">
                <a:moveTo>
                  <a:pt x="0" y="0"/>
                </a:moveTo>
                <a:lnTo>
                  <a:pt x="266" y="21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4" name="object 834"/>
          <p:cNvSpPr/>
          <p:nvPr/>
        </p:nvSpPr>
        <p:spPr>
          <a:xfrm>
            <a:off x="1508245" y="3849856"/>
            <a:ext cx="24663" cy="9893"/>
          </a:xfrm>
          <a:custGeom>
            <a:avLst/>
            <a:gdLst/>
            <a:ahLst/>
            <a:cxnLst/>
            <a:rect l="l" t="t" r="r" b="b"/>
            <a:pathLst>
              <a:path w="24663" h="9893">
                <a:moveTo>
                  <a:pt x="24663" y="215"/>
                </a:moveTo>
                <a:lnTo>
                  <a:pt x="24409" y="0"/>
                </a:lnTo>
                <a:lnTo>
                  <a:pt x="0" y="989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5" name="object 835"/>
          <p:cNvSpPr/>
          <p:nvPr/>
        </p:nvSpPr>
        <p:spPr>
          <a:xfrm>
            <a:off x="1508716" y="3831578"/>
            <a:ext cx="5054" cy="1473"/>
          </a:xfrm>
          <a:custGeom>
            <a:avLst/>
            <a:gdLst/>
            <a:ahLst/>
            <a:cxnLst/>
            <a:rect l="l" t="t" r="r" b="b"/>
            <a:pathLst>
              <a:path w="5054" h="1473">
                <a:moveTo>
                  <a:pt x="0" y="1257"/>
                </a:moveTo>
                <a:lnTo>
                  <a:pt x="254" y="1473"/>
                </a:lnTo>
                <a:lnTo>
                  <a:pt x="5054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6" name="object 836"/>
          <p:cNvSpPr/>
          <p:nvPr/>
        </p:nvSpPr>
        <p:spPr>
          <a:xfrm>
            <a:off x="1520602" y="3821819"/>
            <a:ext cx="254" cy="215"/>
          </a:xfrm>
          <a:custGeom>
            <a:avLst/>
            <a:gdLst/>
            <a:ahLst/>
            <a:cxnLst/>
            <a:rect l="l" t="t" r="r" b="b"/>
            <a:pathLst>
              <a:path w="253" h="215">
                <a:moveTo>
                  <a:pt x="253" y="215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7" name="object 837"/>
          <p:cNvSpPr/>
          <p:nvPr/>
        </p:nvSpPr>
        <p:spPr>
          <a:xfrm>
            <a:off x="1513512" y="3831367"/>
            <a:ext cx="254" cy="215"/>
          </a:xfrm>
          <a:custGeom>
            <a:avLst/>
            <a:gdLst/>
            <a:ahLst/>
            <a:cxnLst/>
            <a:rect l="l" t="t" r="r" b="b"/>
            <a:pathLst>
              <a:path w="253" h="215">
                <a:moveTo>
                  <a:pt x="0" y="0"/>
                </a:moveTo>
                <a:lnTo>
                  <a:pt x="254" y="21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8" name="object 838"/>
          <p:cNvSpPr/>
          <p:nvPr/>
        </p:nvSpPr>
        <p:spPr>
          <a:xfrm>
            <a:off x="1520856" y="3821438"/>
            <a:ext cx="5270" cy="596"/>
          </a:xfrm>
          <a:custGeom>
            <a:avLst/>
            <a:gdLst/>
            <a:ahLst/>
            <a:cxnLst/>
            <a:rect l="l" t="t" r="r" b="b"/>
            <a:pathLst>
              <a:path w="5270" h="596">
                <a:moveTo>
                  <a:pt x="0" y="596"/>
                </a:moveTo>
                <a:lnTo>
                  <a:pt x="2159" y="0"/>
                </a:lnTo>
                <a:lnTo>
                  <a:pt x="3975" y="0"/>
                </a:lnTo>
                <a:lnTo>
                  <a:pt x="5270" y="55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9" name="object 839"/>
          <p:cNvSpPr/>
          <p:nvPr/>
        </p:nvSpPr>
        <p:spPr>
          <a:xfrm>
            <a:off x="1530145" y="3817758"/>
            <a:ext cx="2286" cy="5575"/>
          </a:xfrm>
          <a:custGeom>
            <a:avLst/>
            <a:gdLst/>
            <a:ahLst/>
            <a:cxnLst/>
            <a:rect l="l" t="t" r="r" b="b"/>
            <a:pathLst>
              <a:path w="2286" h="5575">
                <a:moveTo>
                  <a:pt x="0" y="0"/>
                </a:moveTo>
                <a:lnTo>
                  <a:pt x="254" y="215"/>
                </a:lnTo>
                <a:lnTo>
                  <a:pt x="1727" y="2247"/>
                </a:lnTo>
                <a:lnTo>
                  <a:pt x="2286" y="557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0" name="object 840"/>
          <p:cNvSpPr/>
          <p:nvPr/>
        </p:nvSpPr>
        <p:spPr>
          <a:xfrm>
            <a:off x="1525738" y="3725052"/>
            <a:ext cx="0" cy="32181"/>
          </a:xfrm>
          <a:custGeom>
            <a:avLst/>
            <a:gdLst/>
            <a:ahLst/>
            <a:cxnLst/>
            <a:rect l="l" t="t" r="r" b="b"/>
            <a:pathLst>
              <a:path h="32181">
                <a:moveTo>
                  <a:pt x="0" y="0"/>
                </a:moveTo>
                <a:lnTo>
                  <a:pt x="0" y="3218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1" name="object 841"/>
          <p:cNvSpPr/>
          <p:nvPr/>
        </p:nvSpPr>
        <p:spPr>
          <a:xfrm>
            <a:off x="1532649" y="3845107"/>
            <a:ext cx="0" cy="4749"/>
          </a:xfrm>
          <a:custGeom>
            <a:avLst/>
            <a:gdLst/>
            <a:ahLst/>
            <a:cxnLst/>
            <a:rect l="l" t="t" r="r" b="b"/>
            <a:pathLst>
              <a:path h="4749">
                <a:moveTo>
                  <a:pt x="0" y="4749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2" name="object 842"/>
          <p:cNvSpPr/>
          <p:nvPr/>
        </p:nvSpPr>
        <p:spPr>
          <a:xfrm>
            <a:off x="1532180" y="3823116"/>
            <a:ext cx="254" cy="215"/>
          </a:xfrm>
          <a:custGeom>
            <a:avLst/>
            <a:gdLst/>
            <a:ahLst/>
            <a:cxnLst/>
            <a:rect l="l" t="t" r="r" b="b"/>
            <a:pathLst>
              <a:path w="253" h="215">
                <a:moveTo>
                  <a:pt x="253" y="215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3" name="object 843"/>
          <p:cNvSpPr/>
          <p:nvPr/>
        </p:nvSpPr>
        <p:spPr>
          <a:xfrm>
            <a:off x="1546603" y="3898540"/>
            <a:ext cx="42595" cy="34086"/>
          </a:xfrm>
          <a:custGeom>
            <a:avLst/>
            <a:gdLst/>
            <a:ahLst/>
            <a:cxnLst/>
            <a:rect l="l" t="t" r="r" b="b"/>
            <a:pathLst>
              <a:path w="42595" h="34086">
                <a:moveTo>
                  <a:pt x="0" y="34086"/>
                </a:moveTo>
                <a:lnTo>
                  <a:pt x="0" y="15125"/>
                </a:lnTo>
                <a:lnTo>
                  <a:pt x="37363" y="0"/>
                </a:lnTo>
                <a:lnTo>
                  <a:pt x="42595" y="4317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4" name="object 844"/>
          <p:cNvSpPr/>
          <p:nvPr/>
        </p:nvSpPr>
        <p:spPr>
          <a:xfrm>
            <a:off x="1557102" y="3941052"/>
            <a:ext cx="53047" cy="28041"/>
          </a:xfrm>
          <a:custGeom>
            <a:avLst/>
            <a:gdLst/>
            <a:ahLst/>
            <a:cxnLst/>
            <a:rect l="l" t="t" r="r" b="b"/>
            <a:pathLst>
              <a:path w="53047" h="28041">
                <a:moveTo>
                  <a:pt x="53047" y="5486"/>
                </a:moveTo>
                <a:lnTo>
                  <a:pt x="53047" y="12966"/>
                </a:lnTo>
                <a:lnTo>
                  <a:pt x="15684" y="28041"/>
                </a:lnTo>
                <a:lnTo>
                  <a:pt x="0" y="15125"/>
                </a:lnTo>
                <a:lnTo>
                  <a:pt x="37363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5" name="object 845"/>
          <p:cNvSpPr/>
          <p:nvPr/>
        </p:nvSpPr>
        <p:spPr>
          <a:xfrm>
            <a:off x="1546608" y="3917551"/>
            <a:ext cx="37363" cy="15074"/>
          </a:xfrm>
          <a:custGeom>
            <a:avLst/>
            <a:gdLst/>
            <a:ahLst/>
            <a:cxnLst/>
            <a:rect l="l" t="t" r="r" b="b"/>
            <a:pathLst>
              <a:path w="37363" h="15074">
                <a:moveTo>
                  <a:pt x="37363" y="0"/>
                </a:moveTo>
                <a:lnTo>
                  <a:pt x="0" y="1507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6" name="object 846"/>
          <p:cNvSpPr/>
          <p:nvPr/>
        </p:nvSpPr>
        <p:spPr>
          <a:xfrm>
            <a:off x="1563801" y="3848821"/>
            <a:ext cx="73266" cy="79184"/>
          </a:xfrm>
          <a:custGeom>
            <a:avLst/>
            <a:gdLst/>
            <a:ahLst/>
            <a:cxnLst/>
            <a:rect l="l" t="t" r="r" b="b"/>
            <a:pathLst>
              <a:path w="73266" h="79184">
                <a:moveTo>
                  <a:pt x="26822" y="79184"/>
                </a:moveTo>
                <a:lnTo>
                  <a:pt x="73266" y="60388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7" name="object 847"/>
          <p:cNvSpPr/>
          <p:nvPr/>
        </p:nvSpPr>
        <p:spPr>
          <a:xfrm>
            <a:off x="1563797" y="3625390"/>
            <a:ext cx="27432" cy="22504"/>
          </a:xfrm>
          <a:custGeom>
            <a:avLst/>
            <a:gdLst/>
            <a:ahLst/>
            <a:cxnLst/>
            <a:rect l="l" t="t" r="r" b="b"/>
            <a:pathLst>
              <a:path w="27431" h="22504">
                <a:moveTo>
                  <a:pt x="0" y="0"/>
                </a:moveTo>
                <a:lnTo>
                  <a:pt x="27305" y="22504"/>
                </a:lnTo>
                <a:lnTo>
                  <a:pt x="27432" y="2250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8" name="object 848"/>
          <p:cNvSpPr/>
          <p:nvPr/>
        </p:nvSpPr>
        <p:spPr>
          <a:xfrm>
            <a:off x="1610150" y="3662757"/>
            <a:ext cx="0" cy="825"/>
          </a:xfrm>
          <a:custGeom>
            <a:avLst/>
            <a:gdLst/>
            <a:ahLst/>
            <a:cxnLst/>
            <a:rect l="l" t="t" r="r" b="b"/>
            <a:pathLst>
              <a:path h="825">
                <a:moveTo>
                  <a:pt x="0" y="0"/>
                </a:moveTo>
                <a:lnTo>
                  <a:pt x="0" y="82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9" name="object 849"/>
          <p:cNvSpPr/>
          <p:nvPr/>
        </p:nvSpPr>
        <p:spPr>
          <a:xfrm>
            <a:off x="1583971" y="3898539"/>
            <a:ext cx="0" cy="19011"/>
          </a:xfrm>
          <a:custGeom>
            <a:avLst/>
            <a:gdLst/>
            <a:ahLst/>
            <a:cxnLst/>
            <a:rect l="l" t="t" r="r" b="b"/>
            <a:pathLst>
              <a:path h="19011">
                <a:moveTo>
                  <a:pt x="0" y="19011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0" name="object 850"/>
          <p:cNvSpPr/>
          <p:nvPr/>
        </p:nvSpPr>
        <p:spPr>
          <a:xfrm>
            <a:off x="1594468" y="3941052"/>
            <a:ext cx="15684" cy="12966"/>
          </a:xfrm>
          <a:custGeom>
            <a:avLst/>
            <a:gdLst/>
            <a:ahLst/>
            <a:cxnLst/>
            <a:rect l="l" t="t" r="r" b="b"/>
            <a:pathLst>
              <a:path w="15684" h="12966">
                <a:moveTo>
                  <a:pt x="0" y="0"/>
                </a:moveTo>
                <a:lnTo>
                  <a:pt x="15684" y="1296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1" name="object 851"/>
          <p:cNvSpPr/>
          <p:nvPr/>
        </p:nvSpPr>
        <p:spPr>
          <a:xfrm>
            <a:off x="1591102" y="3647898"/>
            <a:ext cx="45961" cy="261315"/>
          </a:xfrm>
          <a:custGeom>
            <a:avLst/>
            <a:gdLst/>
            <a:ahLst/>
            <a:cxnLst/>
            <a:rect l="l" t="t" r="r" b="b"/>
            <a:pathLst>
              <a:path w="45961" h="261315">
                <a:moveTo>
                  <a:pt x="45961" y="261315"/>
                </a:moveTo>
                <a:lnTo>
                  <a:pt x="45961" y="37884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2" name="object 852"/>
          <p:cNvSpPr/>
          <p:nvPr/>
        </p:nvSpPr>
        <p:spPr>
          <a:xfrm>
            <a:off x="1404993" y="3795473"/>
            <a:ext cx="26174" cy="55245"/>
          </a:xfrm>
          <a:custGeom>
            <a:avLst/>
            <a:gdLst/>
            <a:ahLst/>
            <a:cxnLst/>
            <a:rect l="l" t="t" r="r" b="b"/>
            <a:pathLst>
              <a:path w="26174" h="55245">
                <a:moveTo>
                  <a:pt x="2463" y="54254"/>
                </a:moveTo>
                <a:lnTo>
                  <a:pt x="0" y="55245"/>
                </a:lnTo>
                <a:lnTo>
                  <a:pt x="0" y="10579"/>
                </a:lnTo>
                <a:lnTo>
                  <a:pt x="26174" y="0"/>
                </a:lnTo>
                <a:lnTo>
                  <a:pt x="26174" y="44704"/>
                </a:lnTo>
                <a:lnTo>
                  <a:pt x="2463" y="5425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3" name="object 853"/>
          <p:cNvSpPr/>
          <p:nvPr/>
        </p:nvSpPr>
        <p:spPr>
          <a:xfrm>
            <a:off x="1404994" y="3850720"/>
            <a:ext cx="8255" cy="6832"/>
          </a:xfrm>
          <a:custGeom>
            <a:avLst/>
            <a:gdLst/>
            <a:ahLst/>
            <a:cxnLst/>
            <a:rect l="l" t="t" r="r" b="b"/>
            <a:pathLst>
              <a:path w="8255" h="6832">
                <a:moveTo>
                  <a:pt x="0" y="0"/>
                </a:moveTo>
                <a:lnTo>
                  <a:pt x="8255" y="683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4" name="object 854"/>
          <p:cNvSpPr/>
          <p:nvPr/>
        </p:nvSpPr>
        <p:spPr>
          <a:xfrm>
            <a:off x="1431173" y="3840180"/>
            <a:ext cx="8255" cy="6781"/>
          </a:xfrm>
          <a:custGeom>
            <a:avLst/>
            <a:gdLst/>
            <a:ahLst/>
            <a:cxnLst/>
            <a:rect l="l" t="t" r="r" b="b"/>
            <a:pathLst>
              <a:path w="8255" h="6781">
                <a:moveTo>
                  <a:pt x="0" y="0"/>
                </a:moveTo>
                <a:lnTo>
                  <a:pt x="8255" y="6781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5" name="object 855"/>
          <p:cNvSpPr/>
          <p:nvPr/>
        </p:nvSpPr>
        <p:spPr>
          <a:xfrm>
            <a:off x="1431178" y="3795469"/>
            <a:ext cx="10795" cy="8940"/>
          </a:xfrm>
          <a:custGeom>
            <a:avLst/>
            <a:gdLst/>
            <a:ahLst/>
            <a:cxnLst/>
            <a:rect l="l" t="t" r="r" b="b"/>
            <a:pathLst>
              <a:path w="10794" h="8940">
                <a:moveTo>
                  <a:pt x="10794" y="8940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6" name="object 856"/>
          <p:cNvSpPr/>
          <p:nvPr/>
        </p:nvSpPr>
        <p:spPr>
          <a:xfrm>
            <a:off x="1499904" y="3757108"/>
            <a:ext cx="34429" cy="55244"/>
          </a:xfrm>
          <a:custGeom>
            <a:avLst/>
            <a:gdLst/>
            <a:ahLst/>
            <a:cxnLst/>
            <a:rect l="l" t="t" r="r" b="b"/>
            <a:pathLst>
              <a:path w="34429" h="55245">
                <a:moveTo>
                  <a:pt x="26136" y="44665"/>
                </a:moveTo>
                <a:lnTo>
                  <a:pt x="0" y="55245"/>
                </a:lnTo>
                <a:lnTo>
                  <a:pt x="0" y="10579"/>
                </a:lnTo>
                <a:lnTo>
                  <a:pt x="26136" y="0"/>
                </a:lnTo>
                <a:lnTo>
                  <a:pt x="26136" y="44665"/>
                </a:lnTo>
                <a:lnTo>
                  <a:pt x="34429" y="51498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7" name="object 857"/>
          <p:cNvSpPr/>
          <p:nvPr/>
        </p:nvSpPr>
        <p:spPr>
          <a:xfrm>
            <a:off x="1499904" y="3812359"/>
            <a:ext cx="8255" cy="6819"/>
          </a:xfrm>
          <a:custGeom>
            <a:avLst/>
            <a:gdLst/>
            <a:ahLst/>
            <a:cxnLst/>
            <a:rect l="l" t="t" r="r" b="b"/>
            <a:pathLst>
              <a:path w="8255" h="6819">
                <a:moveTo>
                  <a:pt x="0" y="0"/>
                </a:moveTo>
                <a:lnTo>
                  <a:pt x="8255" y="681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8" name="object 858"/>
          <p:cNvSpPr/>
          <p:nvPr/>
        </p:nvSpPr>
        <p:spPr>
          <a:xfrm>
            <a:off x="1526045" y="3757103"/>
            <a:ext cx="10795" cy="8902"/>
          </a:xfrm>
          <a:custGeom>
            <a:avLst/>
            <a:gdLst/>
            <a:ahLst/>
            <a:cxnLst/>
            <a:rect l="l" t="t" r="r" b="b"/>
            <a:pathLst>
              <a:path w="10794" h="8902">
                <a:moveTo>
                  <a:pt x="10794" y="8902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9" name="object 859"/>
          <p:cNvSpPr/>
          <p:nvPr/>
        </p:nvSpPr>
        <p:spPr>
          <a:xfrm>
            <a:off x="677376" y="3536609"/>
            <a:ext cx="997051" cy="875195"/>
          </a:xfrm>
          <a:custGeom>
            <a:avLst/>
            <a:gdLst/>
            <a:ahLst/>
            <a:cxnLst/>
            <a:rect l="l" t="t" r="r" b="b"/>
            <a:pathLst>
              <a:path w="997051" h="875195">
                <a:moveTo>
                  <a:pt x="0" y="403059"/>
                </a:moveTo>
                <a:lnTo>
                  <a:pt x="997051" y="0"/>
                </a:lnTo>
                <a:lnTo>
                  <a:pt x="997051" y="87519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0" name="object 860"/>
          <p:cNvSpPr/>
          <p:nvPr/>
        </p:nvSpPr>
        <p:spPr>
          <a:xfrm>
            <a:off x="1674432" y="3536614"/>
            <a:ext cx="41859" cy="875195"/>
          </a:xfrm>
          <a:custGeom>
            <a:avLst/>
            <a:gdLst/>
            <a:ahLst/>
            <a:cxnLst/>
            <a:rect l="l" t="t" r="r" b="b"/>
            <a:pathLst>
              <a:path w="41859" h="875195">
                <a:moveTo>
                  <a:pt x="0" y="0"/>
                </a:moveTo>
                <a:lnTo>
                  <a:pt x="41859" y="34518"/>
                </a:lnTo>
                <a:lnTo>
                  <a:pt x="41859" y="875195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1" name="object 861"/>
          <p:cNvSpPr/>
          <p:nvPr/>
        </p:nvSpPr>
        <p:spPr>
          <a:xfrm>
            <a:off x="540000" y="4090826"/>
            <a:ext cx="204076" cy="265633"/>
          </a:xfrm>
          <a:custGeom>
            <a:avLst/>
            <a:gdLst/>
            <a:ahLst/>
            <a:cxnLst/>
            <a:rect l="l" t="t" r="r" b="b"/>
            <a:pathLst>
              <a:path w="204076" h="265633">
                <a:moveTo>
                  <a:pt x="0" y="0"/>
                </a:moveTo>
                <a:lnTo>
                  <a:pt x="20904" y="32143"/>
                </a:lnTo>
                <a:lnTo>
                  <a:pt x="204076" y="183121"/>
                </a:lnTo>
                <a:lnTo>
                  <a:pt x="0" y="26563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2" name="object 862"/>
          <p:cNvSpPr/>
          <p:nvPr/>
        </p:nvSpPr>
        <p:spPr>
          <a:xfrm>
            <a:off x="540005" y="4122967"/>
            <a:ext cx="20904" cy="8470"/>
          </a:xfrm>
          <a:custGeom>
            <a:avLst/>
            <a:gdLst/>
            <a:ahLst/>
            <a:cxnLst/>
            <a:rect l="l" t="t" r="r" b="b"/>
            <a:pathLst>
              <a:path w="20904" h="8470">
                <a:moveTo>
                  <a:pt x="20904" y="0"/>
                </a:moveTo>
                <a:lnTo>
                  <a:pt x="0" y="847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3" name="object 863"/>
          <p:cNvSpPr/>
          <p:nvPr/>
        </p:nvSpPr>
        <p:spPr>
          <a:xfrm>
            <a:off x="587947" y="386497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595D5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4" name="object 864"/>
          <p:cNvSpPr/>
          <p:nvPr/>
        </p:nvSpPr>
        <p:spPr>
          <a:xfrm>
            <a:off x="586530" y="386415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65676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5" name="object 865"/>
          <p:cNvSpPr/>
          <p:nvPr/>
        </p:nvSpPr>
        <p:spPr>
          <a:xfrm>
            <a:off x="540000" y="3840868"/>
            <a:ext cx="204076" cy="433082"/>
          </a:xfrm>
          <a:custGeom>
            <a:avLst/>
            <a:gdLst/>
            <a:ahLst/>
            <a:cxnLst/>
            <a:rect l="l" t="t" r="r" b="b"/>
            <a:pathLst>
              <a:path w="204076" h="433082">
                <a:moveTo>
                  <a:pt x="204076" y="433082"/>
                </a:moveTo>
                <a:lnTo>
                  <a:pt x="204076" y="153796"/>
                </a:lnTo>
                <a:lnTo>
                  <a:pt x="36626" y="15722"/>
                </a:ln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6" name="object 866"/>
          <p:cNvSpPr/>
          <p:nvPr/>
        </p:nvSpPr>
        <p:spPr>
          <a:xfrm>
            <a:off x="562207" y="356659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58555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7" name="object 867"/>
          <p:cNvSpPr/>
          <p:nvPr/>
        </p:nvSpPr>
        <p:spPr>
          <a:xfrm>
            <a:off x="566002" y="356291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73717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8" name="object 868"/>
          <p:cNvSpPr/>
          <p:nvPr/>
        </p:nvSpPr>
        <p:spPr>
          <a:xfrm>
            <a:off x="586096" y="356188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73717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9" name="object 869"/>
          <p:cNvSpPr/>
          <p:nvPr/>
        </p:nvSpPr>
        <p:spPr>
          <a:xfrm>
            <a:off x="577020" y="356036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A0A3B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0" name="object 870"/>
          <p:cNvSpPr/>
          <p:nvPr/>
        </p:nvSpPr>
        <p:spPr>
          <a:xfrm>
            <a:off x="540000" y="3543138"/>
            <a:ext cx="78536" cy="15290"/>
          </a:xfrm>
          <a:custGeom>
            <a:avLst/>
            <a:gdLst/>
            <a:ahLst/>
            <a:cxnLst/>
            <a:rect l="l" t="t" r="r" b="b"/>
            <a:pathLst>
              <a:path w="78536" h="15290">
                <a:moveTo>
                  <a:pt x="75082" y="11353"/>
                </a:moveTo>
                <a:lnTo>
                  <a:pt x="74472" y="10845"/>
                </a:lnTo>
                <a:lnTo>
                  <a:pt x="69938" y="8204"/>
                </a:lnTo>
                <a:lnTo>
                  <a:pt x="64541" y="5003"/>
                </a:lnTo>
                <a:lnTo>
                  <a:pt x="63931" y="4876"/>
                </a:lnTo>
                <a:lnTo>
                  <a:pt x="57797" y="3111"/>
                </a:lnTo>
                <a:lnTo>
                  <a:pt x="50977" y="1117"/>
                </a:lnTo>
                <a:lnTo>
                  <a:pt x="50545" y="1079"/>
                </a:lnTo>
                <a:lnTo>
                  <a:pt x="43459" y="558"/>
                </a:lnTo>
                <a:lnTo>
                  <a:pt x="36156" y="0"/>
                </a:lnTo>
                <a:lnTo>
                  <a:pt x="35725" y="0"/>
                </a:lnTo>
                <a:lnTo>
                  <a:pt x="28473" y="812"/>
                </a:lnTo>
                <a:lnTo>
                  <a:pt x="21475" y="1638"/>
                </a:lnTo>
                <a:lnTo>
                  <a:pt x="20993" y="1689"/>
                </a:lnTo>
                <a:lnTo>
                  <a:pt x="14427" y="3886"/>
                </a:lnTo>
              </a:path>
              <a:path w="78536" h="15290">
                <a:moveTo>
                  <a:pt x="78536" y="15290"/>
                </a:moveTo>
                <a:lnTo>
                  <a:pt x="75082" y="11353"/>
                </a:lnTo>
              </a:path>
              <a:path w="78536" h="15290">
                <a:moveTo>
                  <a:pt x="14427" y="3886"/>
                </a:moveTo>
                <a:lnTo>
                  <a:pt x="8547" y="5867"/>
                </a:lnTo>
                <a:lnTo>
                  <a:pt x="8293" y="6299"/>
                </a:lnTo>
                <a:lnTo>
                  <a:pt x="2857" y="9461"/>
                </a:lnTo>
                <a:lnTo>
                  <a:pt x="1346" y="10325"/>
                </a:lnTo>
                <a:lnTo>
                  <a:pt x="952" y="10706"/>
                </a:lnTo>
                <a:lnTo>
                  <a:pt x="3" y="1217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1" name="object 871"/>
          <p:cNvSpPr/>
          <p:nvPr/>
        </p:nvSpPr>
        <p:spPr>
          <a:xfrm>
            <a:off x="564494" y="3560499"/>
            <a:ext cx="26695" cy="4673"/>
          </a:xfrm>
          <a:custGeom>
            <a:avLst/>
            <a:gdLst/>
            <a:ahLst/>
            <a:cxnLst/>
            <a:rect l="l" t="t" r="r" b="b"/>
            <a:pathLst>
              <a:path w="26695" h="4673">
                <a:moveTo>
                  <a:pt x="0" y="3848"/>
                </a:moveTo>
                <a:lnTo>
                  <a:pt x="520" y="3543"/>
                </a:lnTo>
                <a:lnTo>
                  <a:pt x="1041" y="3289"/>
                </a:lnTo>
                <a:lnTo>
                  <a:pt x="2374" y="2514"/>
                </a:lnTo>
                <a:lnTo>
                  <a:pt x="2374" y="2247"/>
                </a:lnTo>
                <a:lnTo>
                  <a:pt x="3759" y="1727"/>
                </a:lnTo>
                <a:lnTo>
                  <a:pt x="6007" y="863"/>
                </a:lnTo>
                <a:lnTo>
                  <a:pt x="6134" y="825"/>
                </a:lnTo>
                <a:lnTo>
                  <a:pt x="8470" y="431"/>
                </a:lnTo>
                <a:lnTo>
                  <a:pt x="11010" y="0"/>
                </a:lnTo>
                <a:lnTo>
                  <a:pt x="11150" y="0"/>
                </a:lnTo>
                <a:lnTo>
                  <a:pt x="13690" y="88"/>
                </a:lnTo>
                <a:lnTo>
                  <a:pt x="16243" y="177"/>
                </a:lnTo>
                <a:lnTo>
                  <a:pt x="16370" y="177"/>
                </a:lnTo>
                <a:lnTo>
                  <a:pt x="18834" y="736"/>
                </a:lnTo>
                <a:lnTo>
                  <a:pt x="21082" y="1257"/>
                </a:lnTo>
                <a:lnTo>
                  <a:pt x="21297" y="1295"/>
                </a:lnTo>
                <a:lnTo>
                  <a:pt x="23329" y="2285"/>
                </a:lnTo>
                <a:lnTo>
                  <a:pt x="25057" y="3149"/>
                </a:lnTo>
                <a:lnTo>
                  <a:pt x="25273" y="3327"/>
                </a:lnTo>
                <a:lnTo>
                  <a:pt x="26695" y="467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2" name="object 872"/>
          <p:cNvSpPr/>
          <p:nvPr/>
        </p:nvSpPr>
        <p:spPr>
          <a:xfrm>
            <a:off x="593224" y="3574931"/>
            <a:ext cx="86182" cy="36550"/>
          </a:xfrm>
          <a:custGeom>
            <a:avLst/>
            <a:gdLst/>
            <a:ahLst/>
            <a:cxnLst/>
            <a:rect l="l" t="t" r="r" b="b"/>
            <a:pathLst>
              <a:path w="86182" h="36550">
                <a:moveTo>
                  <a:pt x="86182" y="0"/>
                </a:moveTo>
                <a:lnTo>
                  <a:pt x="75203" y="7607"/>
                </a:lnTo>
                <a:lnTo>
                  <a:pt x="66364" y="13435"/>
                </a:lnTo>
                <a:lnTo>
                  <a:pt x="60515" y="17195"/>
                </a:lnTo>
                <a:lnTo>
                  <a:pt x="54254" y="21170"/>
                </a:lnTo>
                <a:lnTo>
                  <a:pt x="54216" y="21945"/>
                </a:lnTo>
                <a:lnTo>
                  <a:pt x="47599" y="24663"/>
                </a:lnTo>
                <a:lnTo>
                  <a:pt x="35308" y="29650"/>
                </a:lnTo>
                <a:lnTo>
                  <a:pt x="24831" y="32808"/>
                </a:lnTo>
                <a:lnTo>
                  <a:pt x="19392" y="34175"/>
                </a:lnTo>
                <a:lnTo>
                  <a:pt x="10236" y="36423"/>
                </a:lnTo>
                <a:lnTo>
                  <a:pt x="9372" y="36550"/>
                </a:lnTo>
                <a:lnTo>
                  <a:pt x="0" y="36423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3" name="object 873"/>
          <p:cNvSpPr/>
          <p:nvPr/>
        </p:nvSpPr>
        <p:spPr>
          <a:xfrm>
            <a:off x="540000" y="3607936"/>
            <a:ext cx="21424" cy="3416"/>
          </a:xfrm>
          <a:custGeom>
            <a:avLst/>
            <a:gdLst/>
            <a:ahLst/>
            <a:cxnLst/>
            <a:rect l="l" t="t" r="r" b="b"/>
            <a:pathLst>
              <a:path w="21424" h="3416">
                <a:moveTo>
                  <a:pt x="0" y="0"/>
                </a:moveTo>
                <a:lnTo>
                  <a:pt x="8204" y="2374"/>
                </a:lnTo>
                <a:lnTo>
                  <a:pt x="21424" y="3416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4" name="object 874"/>
          <p:cNvSpPr/>
          <p:nvPr/>
        </p:nvSpPr>
        <p:spPr>
          <a:xfrm>
            <a:off x="540000" y="3584868"/>
            <a:ext cx="21424" cy="9334"/>
          </a:xfrm>
          <a:custGeom>
            <a:avLst/>
            <a:gdLst/>
            <a:ahLst/>
            <a:cxnLst/>
            <a:rect l="l" t="t" r="r" b="b"/>
            <a:pathLst>
              <a:path w="21424" h="9334">
                <a:moveTo>
                  <a:pt x="0" y="0"/>
                </a:moveTo>
                <a:lnTo>
                  <a:pt x="10541" y="6223"/>
                </a:lnTo>
                <a:lnTo>
                  <a:pt x="21424" y="933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5" name="object 875"/>
          <p:cNvSpPr/>
          <p:nvPr/>
        </p:nvSpPr>
        <p:spPr>
          <a:xfrm>
            <a:off x="593223" y="3558428"/>
            <a:ext cx="29502" cy="36029"/>
          </a:xfrm>
          <a:custGeom>
            <a:avLst/>
            <a:gdLst/>
            <a:ahLst/>
            <a:cxnLst/>
            <a:rect l="l" t="t" r="r" b="b"/>
            <a:pathLst>
              <a:path w="29502" h="36029">
                <a:moveTo>
                  <a:pt x="0" y="36029"/>
                </a:moveTo>
                <a:lnTo>
                  <a:pt x="13347" y="31622"/>
                </a:lnTo>
                <a:lnTo>
                  <a:pt x="23113" y="25057"/>
                </a:lnTo>
                <a:lnTo>
                  <a:pt x="28727" y="16979"/>
                </a:lnTo>
                <a:lnTo>
                  <a:pt x="29502" y="8343"/>
                </a:lnTo>
                <a:lnTo>
                  <a:pt x="25311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6" name="object 876"/>
          <p:cNvSpPr/>
          <p:nvPr/>
        </p:nvSpPr>
        <p:spPr>
          <a:xfrm>
            <a:off x="561427" y="3564347"/>
            <a:ext cx="3073" cy="285724"/>
          </a:xfrm>
          <a:custGeom>
            <a:avLst/>
            <a:gdLst/>
            <a:ahLst/>
            <a:cxnLst/>
            <a:rect l="l" t="t" r="r" b="b"/>
            <a:pathLst>
              <a:path w="3073" h="285724">
                <a:moveTo>
                  <a:pt x="0" y="285724"/>
                </a:moveTo>
                <a:lnTo>
                  <a:pt x="0" y="5740"/>
                </a:lnTo>
                <a:lnTo>
                  <a:pt x="685" y="2717"/>
                </a:lnTo>
                <a:lnTo>
                  <a:pt x="3073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7" name="object 877"/>
          <p:cNvSpPr/>
          <p:nvPr/>
        </p:nvSpPr>
        <p:spPr>
          <a:xfrm>
            <a:off x="591192" y="3565169"/>
            <a:ext cx="2032" cy="305079"/>
          </a:xfrm>
          <a:custGeom>
            <a:avLst/>
            <a:gdLst/>
            <a:ahLst/>
            <a:cxnLst/>
            <a:rect l="l" t="t" r="r" b="b"/>
            <a:pathLst>
              <a:path w="2031" h="305079">
                <a:moveTo>
                  <a:pt x="0" y="0"/>
                </a:moveTo>
                <a:lnTo>
                  <a:pt x="1854" y="2806"/>
                </a:lnTo>
                <a:lnTo>
                  <a:pt x="2032" y="5829"/>
                </a:lnTo>
                <a:lnTo>
                  <a:pt x="2032" y="305079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8" name="object 878"/>
          <p:cNvSpPr/>
          <p:nvPr/>
        </p:nvSpPr>
        <p:spPr>
          <a:xfrm>
            <a:off x="679410" y="3504603"/>
            <a:ext cx="32308" cy="70332"/>
          </a:xfrm>
          <a:custGeom>
            <a:avLst/>
            <a:gdLst/>
            <a:ahLst/>
            <a:cxnLst/>
            <a:rect l="l" t="t" r="r" b="b"/>
            <a:pathLst>
              <a:path w="32308" h="70332">
                <a:moveTo>
                  <a:pt x="32308" y="0"/>
                </a:moveTo>
                <a:lnTo>
                  <a:pt x="31661" y="7645"/>
                </a:lnTo>
                <a:lnTo>
                  <a:pt x="27292" y="30060"/>
                </a:lnTo>
                <a:lnTo>
                  <a:pt x="14643" y="49250"/>
                </a:lnTo>
                <a:lnTo>
                  <a:pt x="0" y="70332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9" name="object 879"/>
          <p:cNvSpPr/>
          <p:nvPr/>
        </p:nvSpPr>
        <p:spPr>
          <a:xfrm>
            <a:off x="593045" y="3570999"/>
            <a:ext cx="177" cy="304"/>
          </a:xfrm>
          <a:custGeom>
            <a:avLst/>
            <a:gdLst/>
            <a:ahLst/>
            <a:cxnLst/>
            <a:rect l="l" t="t" r="r" b="b"/>
            <a:pathLst>
              <a:path w="177" h="304">
                <a:moveTo>
                  <a:pt x="177" y="0"/>
                </a:moveTo>
                <a:lnTo>
                  <a:pt x="0" y="304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0" name="object 880"/>
          <p:cNvSpPr/>
          <p:nvPr/>
        </p:nvSpPr>
        <p:spPr>
          <a:xfrm>
            <a:off x="593055" y="3568063"/>
            <a:ext cx="38" cy="647"/>
          </a:xfrm>
          <a:custGeom>
            <a:avLst/>
            <a:gdLst/>
            <a:ahLst/>
            <a:cxnLst/>
            <a:rect l="l" t="t" r="r" b="b"/>
            <a:pathLst>
              <a:path w="38" h="647">
                <a:moveTo>
                  <a:pt x="38" y="647"/>
                </a:moveTo>
                <a:lnTo>
                  <a:pt x="0" y="0"/>
                </a:lnTo>
              </a:path>
            </a:pathLst>
          </a:custGeom>
          <a:ln w="53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1" name="object 881"/>
          <p:cNvSpPr/>
          <p:nvPr/>
        </p:nvSpPr>
        <p:spPr>
          <a:xfrm>
            <a:off x="1270082" y="3729760"/>
            <a:ext cx="58140" cy="223431"/>
          </a:xfrm>
          <a:custGeom>
            <a:avLst/>
            <a:gdLst/>
            <a:ahLst/>
            <a:cxnLst/>
            <a:rect l="l" t="t" r="r" b="b"/>
            <a:pathLst>
              <a:path w="58140" h="223431">
                <a:moveTo>
                  <a:pt x="29070" y="0"/>
                </a:moveTo>
                <a:lnTo>
                  <a:pt x="0" y="47434"/>
                </a:lnTo>
                <a:lnTo>
                  <a:pt x="14554" y="47434"/>
                </a:lnTo>
                <a:lnTo>
                  <a:pt x="14554" y="175996"/>
                </a:lnTo>
                <a:lnTo>
                  <a:pt x="0" y="175996"/>
                </a:lnTo>
                <a:lnTo>
                  <a:pt x="29070" y="223431"/>
                </a:lnTo>
                <a:lnTo>
                  <a:pt x="58140" y="175996"/>
                </a:lnTo>
                <a:lnTo>
                  <a:pt x="43586" y="175996"/>
                </a:lnTo>
                <a:lnTo>
                  <a:pt x="43586" y="47434"/>
                </a:lnTo>
                <a:lnTo>
                  <a:pt x="58140" y="47434"/>
                </a:lnTo>
                <a:lnTo>
                  <a:pt x="29070" y="0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2" name="object 882"/>
          <p:cNvSpPr/>
          <p:nvPr/>
        </p:nvSpPr>
        <p:spPr>
          <a:xfrm>
            <a:off x="1270082" y="3729760"/>
            <a:ext cx="58140" cy="223431"/>
          </a:xfrm>
          <a:custGeom>
            <a:avLst/>
            <a:gdLst/>
            <a:ahLst/>
            <a:cxnLst/>
            <a:rect l="l" t="t" r="r" b="b"/>
            <a:pathLst>
              <a:path w="58140" h="223431">
                <a:moveTo>
                  <a:pt x="43586" y="47434"/>
                </a:moveTo>
                <a:lnTo>
                  <a:pt x="58140" y="47434"/>
                </a:lnTo>
                <a:lnTo>
                  <a:pt x="29070" y="0"/>
                </a:lnTo>
                <a:lnTo>
                  <a:pt x="0" y="47434"/>
                </a:lnTo>
                <a:lnTo>
                  <a:pt x="14554" y="47434"/>
                </a:lnTo>
                <a:lnTo>
                  <a:pt x="14554" y="175996"/>
                </a:lnTo>
                <a:lnTo>
                  <a:pt x="0" y="175996"/>
                </a:lnTo>
                <a:lnTo>
                  <a:pt x="29070" y="223431"/>
                </a:lnTo>
                <a:lnTo>
                  <a:pt x="58140" y="175996"/>
                </a:lnTo>
                <a:lnTo>
                  <a:pt x="43586" y="175996"/>
                </a:lnTo>
                <a:lnTo>
                  <a:pt x="43586" y="47434"/>
                </a:lnTo>
                <a:close/>
              </a:path>
            </a:pathLst>
          </a:custGeom>
          <a:ln w="76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457200" y="6423355"/>
            <a:ext cx="3358794" cy="3323653"/>
          </a:xfrm>
          <a:custGeom>
            <a:avLst/>
            <a:gdLst/>
            <a:ahLst/>
            <a:cxnLst/>
            <a:rect l="l" t="t" r="r" b="b"/>
            <a:pathLst>
              <a:path w="3358794" h="3323653">
                <a:moveTo>
                  <a:pt x="0" y="3323653"/>
                </a:moveTo>
                <a:lnTo>
                  <a:pt x="3358794" y="3323653"/>
                </a:lnTo>
                <a:lnTo>
                  <a:pt x="3358794" y="0"/>
                </a:lnTo>
                <a:lnTo>
                  <a:pt x="0" y="0"/>
                </a:lnTo>
                <a:lnTo>
                  <a:pt x="0" y="3323653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600773" y="6698475"/>
            <a:ext cx="3107626" cy="2844698"/>
          </a:xfrm>
          <a:custGeom>
            <a:avLst/>
            <a:gdLst/>
            <a:ahLst/>
            <a:cxnLst/>
            <a:rect l="l" t="t" r="r" b="b"/>
            <a:pathLst>
              <a:path w="3107626" h="2844698">
                <a:moveTo>
                  <a:pt x="0" y="2844698"/>
                </a:moveTo>
                <a:lnTo>
                  <a:pt x="3107626" y="2844698"/>
                </a:lnTo>
                <a:lnTo>
                  <a:pt x="3107626" y="0"/>
                </a:lnTo>
                <a:lnTo>
                  <a:pt x="0" y="0"/>
                </a:lnTo>
                <a:lnTo>
                  <a:pt x="0" y="284469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630487" y="6741303"/>
            <a:ext cx="3052292" cy="2758922"/>
          </a:xfrm>
          <a:custGeom>
            <a:avLst/>
            <a:gdLst/>
            <a:ahLst/>
            <a:cxnLst/>
            <a:rect l="l" t="t" r="r" b="b"/>
            <a:pathLst>
              <a:path w="3052292" h="2758922">
                <a:moveTo>
                  <a:pt x="1801977" y="1118196"/>
                </a:moveTo>
                <a:lnTo>
                  <a:pt x="1823516" y="1105865"/>
                </a:lnTo>
                <a:lnTo>
                  <a:pt x="1835035" y="1092593"/>
                </a:lnTo>
                <a:lnTo>
                  <a:pt x="1840318" y="1082014"/>
                </a:lnTo>
                <a:lnTo>
                  <a:pt x="1842490" y="1072934"/>
                </a:lnTo>
                <a:lnTo>
                  <a:pt x="1843976" y="896099"/>
                </a:lnTo>
                <a:lnTo>
                  <a:pt x="1851571" y="894613"/>
                </a:lnTo>
                <a:lnTo>
                  <a:pt x="1851571" y="830656"/>
                </a:lnTo>
                <a:lnTo>
                  <a:pt x="1843976" y="829157"/>
                </a:lnTo>
                <a:lnTo>
                  <a:pt x="1842490" y="377113"/>
                </a:lnTo>
                <a:lnTo>
                  <a:pt x="1835721" y="325208"/>
                </a:lnTo>
                <a:lnTo>
                  <a:pt x="1822170" y="279958"/>
                </a:lnTo>
                <a:lnTo>
                  <a:pt x="1797367" y="228053"/>
                </a:lnTo>
                <a:lnTo>
                  <a:pt x="1765935" y="184962"/>
                </a:lnTo>
                <a:lnTo>
                  <a:pt x="1729613" y="149047"/>
                </a:lnTo>
                <a:lnTo>
                  <a:pt x="1686788" y="119786"/>
                </a:lnTo>
                <a:lnTo>
                  <a:pt x="1634896" y="94856"/>
                </a:lnTo>
                <a:lnTo>
                  <a:pt x="1580007" y="79806"/>
                </a:lnTo>
                <a:lnTo>
                  <a:pt x="1574050" y="11239"/>
                </a:lnTo>
                <a:lnTo>
                  <a:pt x="1567141" y="2298"/>
                </a:lnTo>
                <a:lnTo>
                  <a:pt x="1562671" y="0"/>
                </a:lnTo>
                <a:lnTo>
                  <a:pt x="1487322" y="0"/>
                </a:lnTo>
                <a:lnTo>
                  <a:pt x="1481505" y="3251"/>
                </a:lnTo>
                <a:lnTo>
                  <a:pt x="1476756" y="16662"/>
                </a:lnTo>
                <a:lnTo>
                  <a:pt x="1472285" y="70865"/>
                </a:lnTo>
                <a:lnTo>
                  <a:pt x="1469974" y="79806"/>
                </a:lnTo>
                <a:lnTo>
                  <a:pt x="1467408" y="81711"/>
                </a:lnTo>
                <a:lnTo>
                  <a:pt x="1415097" y="94856"/>
                </a:lnTo>
                <a:lnTo>
                  <a:pt x="1370787" y="115989"/>
                </a:lnTo>
                <a:lnTo>
                  <a:pt x="1324851" y="146888"/>
                </a:lnTo>
                <a:lnTo>
                  <a:pt x="1282979" y="188353"/>
                </a:lnTo>
                <a:lnTo>
                  <a:pt x="1252486" y="230085"/>
                </a:lnTo>
                <a:lnTo>
                  <a:pt x="1227963" y="282257"/>
                </a:lnTo>
                <a:lnTo>
                  <a:pt x="1212659" y="337134"/>
                </a:lnTo>
                <a:lnTo>
                  <a:pt x="1208316" y="386867"/>
                </a:lnTo>
                <a:lnTo>
                  <a:pt x="1206017" y="829157"/>
                </a:lnTo>
                <a:lnTo>
                  <a:pt x="1198422" y="830656"/>
                </a:lnTo>
                <a:lnTo>
                  <a:pt x="1198422" y="894613"/>
                </a:lnTo>
                <a:lnTo>
                  <a:pt x="1206017" y="896099"/>
                </a:lnTo>
                <a:lnTo>
                  <a:pt x="1208316" y="1063180"/>
                </a:lnTo>
                <a:lnTo>
                  <a:pt x="1210348" y="1076871"/>
                </a:lnTo>
                <a:lnTo>
                  <a:pt x="1217269" y="1092593"/>
                </a:lnTo>
                <a:lnTo>
                  <a:pt x="1228775" y="1105865"/>
                </a:lnTo>
                <a:lnTo>
                  <a:pt x="1248829" y="1117384"/>
                </a:lnTo>
                <a:lnTo>
                  <a:pt x="1285151" y="1121714"/>
                </a:lnTo>
                <a:lnTo>
                  <a:pt x="1285151" y="1375397"/>
                </a:lnTo>
                <a:lnTo>
                  <a:pt x="471703" y="1376743"/>
                </a:lnTo>
                <a:lnTo>
                  <a:pt x="470344" y="2704706"/>
                </a:lnTo>
                <a:lnTo>
                  <a:pt x="0" y="2706065"/>
                </a:lnTo>
                <a:lnTo>
                  <a:pt x="0" y="2758922"/>
                </a:lnTo>
                <a:lnTo>
                  <a:pt x="3052292" y="2758922"/>
                </a:lnTo>
                <a:lnTo>
                  <a:pt x="3052292" y="2706065"/>
                </a:lnTo>
                <a:lnTo>
                  <a:pt x="2581948" y="2704706"/>
                </a:lnTo>
                <a:lnTo>
                  <a:pt x="2580601" y="1376743"/>
                </a:lnTo>
                <a:lnTo>
                  <a:pt x="1764842" y="1375397"/>
                </a:lnTo>
                <a:lnTo>
                  <a:pt x="1764842" y="1121714"/>
                </a:lnTo>
                <a:lnTo>
                  <a:pt x="1801977" y="111819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1721459" y="7244715"/>
            <a:ext cx="2298" cy="334835"/>
          </a:xfrm>
          <a:custGeom>
            <a:avLst/>
            <a:gdLst/>
            <a:ahLst/>
            <a:cxnLst/>
            <a:rect l="l" t="t" r="r" b="b"/>
            <a:pathLst>
              <a:path w="2298" h="334835">
                <a:moveTo>
                  <a:pt x="0" y="334835"/>
                </a:moveTo>
                <a:lnTo>
                  <a:pt x="2298" y="334835"/>
                </a:lnTo>
                <a:lnTo>
                  <a:pt x="2298" y="0"/>
                </a:lnTo>
                <a:lnTo>
                  <a:pt x="0" y="0"/>
                </a:lnTo>
                <a:lnTo>
                  <a:pt x="0" y="33483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1397863" y="7244715"/>
            <a:ext cx="2171" cy="334835"/>
          </a:xfrm>
          <a:custGeom>
            <a:avLst/>
            <a:gdLst/>
            <a:ahLst/>
            <a:cxnLst/>
            <a:rect l="l" t="t" r="r" b="b"/>
            <a:pathLst>
              <a:path w="2171" h="334835">
                <a:moveTo>
                  <a:pt x="0" y="334835"/>
                </a:moveTo>
                <a:lnTo>
                  <a:pt x="2171" y="334835"/>
                </a:lnTo>
                <a:lnTo>
                  <a:pt x="2171" y="0"/>
                </a:lnTo>
                <a:lnTo>
                  <a:pt x="0" y="0"/>
                </a:lnTo>
                <a:lnTo>
                  <a:pt x="0" y="33483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1831215" y="7573045"/>
            <a:ext cx="648538" cy="546087"/>
          </a:xfrm>
          <a:custGeom>
            <a:avLst/>
            <a:gdLst/>
            <a:ahLst/>
            <a:cxnLst/>
            <a:rect l="l" t="t" r="r" b="b"/>
            <a:pathLst>
              <a:path w="648538" h="546087">
                <a:moveTo>
                  <a:pt x="409371" y="317080"/>
                </a:moveTo>
                <a:lnTo>
                  <a:pt x="336867" y="166128"/>
                </a:lnTo>
                <a:lnTo>
                  <a:pt x="336194" y="62052"/>
                </a:lnTo>
                <a:lnTo>
                  <a:pt x="461937" y="61785"/>
                </a:lnTo>
                <a:lnTo>
                  <a:pt x="640270" y="61925"/>
                </a:lnTo>
                <a:lnTo>
                  <a:pt x="648538" y="60706"/>
                </a:lnTo>
                <a:lnTo>
                  <a:pt x="648538" y="1079"/>
                </a:lnTo>
                <a:lnTo>
                  <a:pt x="640270" y="0"/>
                </a:lnTo>
                <a:lnTo>
                  <a:pt x="8267" y="0"/>
                </a:lnTo>
                <a:lnTo>
                  <a:pt x="0" y="1079"/>
                </a:lnTo>
                <a:lnTo>
                  <a:pt x="0" y="60706"/>
                </a:lnTo>
                <a:lnTo>
                  <a:pt x="8267" y="61925"/>
                </a:lnTo>
                <a:lnTo>
                  <a:pt x="188899" y="61785"/>
                </a:lnTo>
                <a:lnTo>
                  <a:pt x="314502" y="62052"/>
                </a:lnTo>
                <a:lnTo>
                  <a:pt x="316674" y="172897"/>
                </a:lnTo>
                <a:lnTo>
                  <a:pt x="389039" y="321551"/>
                </a:lnTo>
                <a:lnTo>
                  <a:pt x="389585" y="546087"/>
                </a:lnTo>
                <a:lnTo>
                  <a:pt x="410184" y="546087"/>
                </a:lnTo>
                <a:lnTo>
                  <a:pt x="409371" y="317080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1400035" y="7246874"/>
            <a:ext cx="321424" cy="330504"/>
          </a:xfrm>
          <a:custGeom>
            <a:avLst/>
            <a:gdLst/>
            <a:ahLst/>
            <a:cxnLst/>
            <a:rect l="l" t="t" r="r" b="b"/>
            <a:pathLst>
              <a:path w="321424" h="330504">
                <a:moveTo>
                  <a:pt x="321424" y="330504"/>
                </a:moveTo>
                <a:lnTo>
                  <a:pt x="321424" y="0"/>
                </a:lnTo>
                <a:lnTo>
                  <a:pt x="0" y="0"/>
                </a:lnTo>
                <a:lnTo>
                  <a:pt x="0" y="330504"/>
                </a:lnTo>
                <a:lnTo>
                  <a:pt x="321424" y="330504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632799" y="8119136"/>
            <a:ext cx="3047682" cy="1378915"/>
          </a:xfrm>
          <a:custGeom>
            <a:avLst/>
            <a:gdLst/>
            <a:ahLst/>
            <a:cxnLst/>
            <a:rect l="l" t="t" r="r" b="b"/>
            <a:pathLst>
              <a:path w="3047682" h="1378915">
                <a:moveTo>
                  <a:pt x="2577338" y="1329182"/>
                </a:moveTo>
                <a:lnTo>
                  <a:pt x="2575979" y="1219"/>
                </a:lnTo>
                <a:lnTo>
                  <a:pt x="1759826" y="0"/>
                </a:lnTo>
                <a:lnTo>
                  <a:pt x="1285544" y="0"/>
                </a:lnTo>
                <a:lnTo>
                  <a:pt x="471690" y="1219"/>
                </a:lnTo>
                <a:lnTo>
                  <a:pt x="470331" y="1329182"/>
                </a:lnTo>
                <a:lnTo>
                  <a:pt x="0" y="1330540"/>
                </a:lnTo>
                <a:lnTo>
                  <a:pt x="0" y="1378915"/>
                </a:lnTo>
                <a:lnTo>
                  <a:pt x="3047682" y="1378915"/>
                </a:lnTo>
                <a:lnTo>
                  <a:pt x="3047682" y="1330540"/>
                </a:lnTo>
                <a:lnTo>
                  <a:pt x="2577338" y="1329182"/>
                </a:lnTo>
                <a:close/>
              </a:path>
            </a:pathLst>
          </a:custGeom>
          <a:solidFill>
            <a:srgbClr val="49B66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2167411" y="7634834"/>
            <a:ext cx="204749" cy="484301"/>
          </a:xfrm>
          <a:custGeom>
            <a:avLst/>
            <a:gdLst/>
            <a:ahLst/>
            <a:cxnLst/>
            <a:rect l="l" t="t" r="r" b="b"/>
            <a:pathLst>
              <a:path w="204749" h="484301">
                <a:moveTo>
                  <a:pt x="673" y="104343"/>
                </a:moveTo>
                <a:lnTo>
                  <a:pt x="73177" y="255295"/>
                </a:lnTo>
                <a:lnTo>
                  <a:pt x="73990" y="484301"/>
                </a:lnTo>
                <a:lnTo>
                  <a:pt x="204609" y="484301"/>
                </a:lnTo>
                <a:lnTo>
                  <a:pt x="204749" y="225742"/>
                </a:lnTo>
                <a:lnTo>
                  <a:pt x="179146" y="223723"/>
                </a:lnTo>
                <a:lnTo>
                  <a:pt x="165442" y="221678"/>
                </a:lnTo>
                <a:lnTo>
                  <a:pt x="145389" y="210032"/>
                </a:lnTo>
                <a:lnTo>
                  <a:pt x="134010" y="196748"/>
                </a:lnTo>
                <a:lnTo>
                  <a:pt x="129400" y="187807"/>
                </a:lnTo>
                <a:lnTo>
                  <a:pt x="127241" y="178727"/>
                </a:lnTo>
                <a:lnTo>
                  <a:pt x="125742" y="0"/>
                </a:lnTo>
                <a:lnTo>
                  <a:pt x="0" y="266"/>
                </a:lnTo>
                <a:lnTo>
                  <a:pt x="673" y="10434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1106523" y="8210737"/>
            <a:ext cx="2100084" cy="1237856"/>
          </a:xfrm>
          <a:custGeom>
            <a:avLst/>
            <a:gdLst/>
            <a:ahLst/>
            <a:cxnLst/>
            <a:rect l="l" t="t" r="r" b="b"/>
            <a:pathLst>
              <a:path w="2100084" h="1237856">
                <a:moveTo>
                  <a:pt x="374675" y="965758"/>
                </a:moveTo>
                <a:lnTo>
                  <a:pt x="359638" y="986751"/>
                </a:lnTo>
                <a:lnTo>
                  <a:pt x="357746" y="1176604"/>
                </a:lnTo>
                <a:lnTo>
                  <a:pt x="302590" y="1177963"/>
                </a:lnTo>
                <a:lnTo>
                  <a:pt x="301231" y="1235278"/>
                </a:lnTo>
                <a:lnTo>
                  <a:pt x="0" y="1236764"/>
                </a:lnTo>
                <a:lnTo>
                  <a:pt x="304076" y="1237716"/>
                </a:lnTo>
                <a:lnTo>
                  <a:pt x="304888" y="1180261"/>
                </a:lnTo>
                <a:lnTo>
                  <a:pt x="360591" y="1179182"/>
                </a:lnTo>
                <a:lnTo>
                  <a:pt x="361124" y="992314"/>
                </a:lnTo>
                <a:lnTo>
                  <a:pt x="370205" y="976998"/>
                </a:lnTo>
                <a:lnTo>
                  <a:pt x="377113" y="967790"/>
                </a:lnTo>
                <a:lnTo>
                  <a:pt x="382536" y="967790"/>
                </a:lnTo>
                <a:lnTo>
                  <a:pt x="398525" y="992314"/>
                </a:lnTo>
                <a:lnTo>
                  <a:pt x="398932" y="1179182"/>
                </a:lnTo>
                <a:lnTo>
                  <a:pt x="511809" y="1179182"/>
                </a:lnTo>
                <a:lnTo>
                  <a:pt x="512356" y="992314"/>
                </a:lnTo>
                <a:lnTo>
                  <a:pt x="525640" y="970089"/>
                </a:lnTo>
                <a:lnTo>
                  <a:pt x="528345" y="967790"/>
                </a:lnTo>
                <a:lnTo>
                  <a:pt x="533361" y="968197"/>
                </a:lnTo>
                <a:lnTo>
                  <a:pt x="549757" y="992314"/>
                </a:lnTo>
                <a:lnTo>
                  <a:pt x="550164" y="1179182"/>
                </a:lnTo>
                <a:lnTo>
                  <a:pt x="590677" y="1179042"/>
                </a:lnTo>
                <a:lnTo>
                  <a:pt x="592175" y="20866"/>
                </a:lnTo>
                <a:lnTo>
                  <a:pt x="605040" y="6642"/>
                </a:lnTo>
                <a:lnTo>
                  <a:pt x="618731" y="2298"/>
                </a:lnTo>
                <a:lnTo>
                  <a:pt x="1481505" y="2298"/>
                </a:lnTo>
                <a:lnTo>
                  <a:pt x="1495183" y="6642"/>
                </a:lnTo>
                <a:lnTo>
                  <a:pt x="1504124" y="15722"/>
                </a:lnTo>
                <a:lnTo>
                  <a:pt x="1508607" y="29260"/>
                </a:lnTo>
                <a:lnTo>
                  <a:pt x="1508607" y="752195"/>
                </a:lnTo>
                <a:lnTo>
                  <a:pt x="1506435" y="1235278"/>
                </a:lnTo>
                <a:lnTo>
                  <a:pt x="609511" y="1235278"/>
                </a:lnTo>
                <a:lnTo>
                  <a:pt x="608152" y="1177963"/>
                </a:lnTo>
                <a:lnTo>
                  <a:pt x="592975" y="1179182"/>
                </a:lnTo>
                <a:lnTo>
                  <a:pt x="605993" y="1180261"/>
                </a:lnTo>
                <a:lnTo>
                  <a:pt x="605993" y="1235278"/>
                </a:lnTo>
                <a:lnTo>
                  <a:pt x="306374" y="1237856"/>
                </a:lnTo>
                <a:lnTo>
                  <a:pt x="2100084" y="1236764"/>
                </a:lnTo>
                <a:lnTo>
                  <a:pt x="1510093" y="1235278"/>
                </a:lnTo>
                <a:lnTo>
                  <a:pt x="1510906" y="27101"/>
                </a:lnTo>
                <a:lnTo>
                  <a:pt x="1506435" y="13411"/>
                </a:lnTo>
                <a:lnTo>
                  <a:pt x="1497355" y="4470"/>
                </a:lnTo>
                <a:lnTo>
                  <a:pt x="1483804" y="0"/>
                </a:lnTo>
                <a:lnTo>
                  <a:pt x="616419" y="0"/>
                </a:lnTo>
                <a:lnTo>
                  <a:pt x="602869" y="4470"/>
                </a:lnTo>
                <a:lnTo>
                  <a:pt x="589864" y="18567"/>
                </a:lnTo>
                <a:lnTo>
                  <a:pt x="587832" y="1176604"/>
                </a:lnTo>
                <a:lnTo>
                  <a:pt x="553135" y="1176604"/>
                </a:lnTo>
                <a:lnTo>
                  <a:pt x="551789" y="988377"/>
                </a:lnTo>
                <a:lnTo>
                  <a:pt x="535800" y="966025"/>
                </a:lnTo>
                <a:lnTo>
                  <a:pt x="525907" y="965758"/>
                </a:lnTo>
                <a:lnTo>
                  <a:pt x="510870" y="986751"/>
                </a:lnTo>
                <a:lnTo>
                  <a:pt x="508838" y="1176604"/>
                </a:lnTo>
                <a:lnTo>
                  <a:pt x="401916" y="1176604"/>
                </a:lnTo>
                <a:lnTo>
                  <a:pt x="400558" y="988377"/>
                </a:lnTo>
                <a:lnTo>
                  <a:pt x="384835" y="965758"/>
                </a:lnTo>
                <a:lnTo>
                  <a:pt x="374675" y="96575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1839476" y="6743607"/>
            <a:ext cx="632015" cy="829437"/>
          </a:xfrm>
          <a:custGeom>
            <a:avLst/>
            <a:gdLst/>
            <a:ahLst/>
            <a:cxnLst/>
            <a:rect l="l" t="t" r="r" b="b"/>
            <a:pathLst>
              <a:path w="632015" h="829436">
                <a:moveTo>
                  <a:pt x="180632" y="829436"/>
                </a:moveTo>
                <a:lnTo>
                  <a:pt x="182130" y="379958"/>
                </a:lnTo>
                <a:lnTo>
                  <a:pt x="194868" y="331850"/>
                </a:lnTo>
                <a:lnTo>
                  <a:pt x="212623" y="304482"/>
                </a:lnTo>
                <a:lnTo>
                  <a:pt x="236194" y="282930"/>
                </a:lnTo>
                <a:lnTo>
                  <a:pt x="263436" y="267207"/>
                </a:lnTo>
                <a:lnTo>
                  <a:pt x="298792" y="257454"/>
                </a:lnTo>
                <a:lnTo>
                  <a:pt x="335521" y="257454"/>
                </a:lnTo>
                <a:lnTo>
                  <a:pt x="362762" y="264096"/>
                </a:lnTo>
                <a:lnTo>
                  <a:pt x="382943" y="273176"/>
                </a:lnTo>
                <a:lnTo>
                  <a:pt x="414794" y="297840"/>
                </a:lnTo>
                <a:lnTo>
                  <a:pt x="432816" y="322630"/>
                </a:lnTo>
                <a:lnTo>
                  <a:pt x="441617" y="340791"/>
                </a:lnTo>
                <a:lnTo>
                  <a:pt x="450697" y="370192"/>
                </a:lnTo>
                <a:lnTo>
                  <a:pt x="453682" y="829436"/>
                </a:lnTo>
                <a:lnTo>
                  <a:pt x="632015" y="829436"/>
                </a:lnTo>
                <a:lnTo>
                  <a:pt x="631202" y="376974"/>
                </a:lnTo>
                <a:lnTo>
                  <a:pt x="624420" y="325069"/>
                </a:lnTo>
                <a:lnTo>
                  <a:pt x="611009" y="279958"/>
                </a:lnTo>
                <a:lnTo>
                  <a:pt x="586079" y="228053"/>
                </a:lnTo>
                <a:lnTo>
                  <a:pt x="554634" y="184962"/>
                </a:lnTo>
                <a:lnTo>
                  <a:pt x="518312" y="149047"/>
                </a:lnTo>
                <a:lnTo>
                  <a:pt x="475500" y="119646"/>
                </a:lnTo>
                <a:lnTo>
                  <a:pt x="423608" y="94856"/>
                </a:lnTo>
                <a:lnTo>
                  <a:pt x="368719" y="79806"/>
                </a:lnTo>
                <a:lnTo>
                  <a:pt x="362762" y="11239"/>
                </a:lnTo>
                <a:lnTo>
                  <a:pt x="355981" y="2298"/>
                </a:lnTo>
                <a:lnTo>
                  <a:pt x="351510" y="0"/>
                </a:lnTo>
                <a:lnTo>
                  <a:pt x="280504" y="0"/>
                </a:lnTo>
                <a:lnTo>
                  <a:pt x="274815" y="3251"/>
                </a:lnTo>
                <a:lnTo>
                  <a:pt x="270065" y="16535"/>
                </a:lnTo>
                <a:lnTo>
                  <a:pt x="265595" y="70726"/>
                </a:lnTo>
                <a:lnTo>
                  <a:pt x="263296" y="79806"/>
                </a:lnTo>
                <a:lnTo>
                  <a:pt x="260718" y="81711"/>
                </a:lnTo>
                <a:lnTo>
                  <a:pt x="208419" y="94856"/>
                </a:lnTo>
                <a:lnTo>
                  <a:pt x="164096" y="115989"/>
                </a:lnTo>
                <a:lnTo>
                  <a:pt x="118160" y="146748"/>
                </a:lnTo>
                <a:lnTo>
                  <a:pt x="76161" y="188340"/>
                </a:lnTo>
                <a:lnTo>
                  <a:pt x="45669" y="230085"/>
                </a:lnTo>
                <a:lnTo>
                  <a:pt x="21145" y="282257"/>
                </a:lnTo>
                <a:lnTo>
                  <a:pt x="5969" y="337007"/>
                </a:lnTo>
                <a:lnTo>
                  <a:pt x="1498" y="386727"/>
                </a:lnTo>
                <a:lnTo>
                  <a:pt x="0" y="829436"/>
                </a:lnTo>
                <a:lnTo>
                  <a:pt x="180632" y="82943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1467651" y="9178530"/>
            <a:ext cx="37401" cy="24523"/>
          </a:xfrm>
          <a:custGeom>
            <a:avLst/>
            <a:gdLst/>
            <a:ahLst/>
            <a:cxnLst/>
            <a:rect l="l" t="t" r="r" b="b"/>
            <a:pathLst>
              <a:path w="37401" h="24523">
                <a:moveTo>
                  <a:pt x="37401" y="24523"/>
                </a:moveTo>
                <a:lnTo>
                  <a:pt x="21412" y="0"/>
                </a:lnTo>
                <a:lnTo>
                  <a:pt x="15989" y="0"/>
                </a:lnTo>
                <a:lnTo>
                  <a:pt x="9080" y="9207"/>
                </a:lnTo>
                <a:lnTo>
                  <a:pt x="0" y="24523"/>
                </a:lnTo>
                <a:lnTo>
                  <a:pt x="37401" y="24523"/>
                </a:lnTo>
                <a:close/>
              </a:path>
            </a:pathLst>
          </a:custGeom>
          <a:solidFill>
            <a:srgbClr val="BCC5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1618876" y="9178530"/>
            <a:ext cx="37401" cy="24523"/>
          </a:xfrm>
          <a:custGeom>
            <a:avLst/>
            <a:gdLst/>
            <a:ahLst/>
            <a:cxnLst/>
            <a:rect l="l" t="t" r="r" b="b"/>
            <a:pathLst>
              <a:path w="37401" h="24523">
                <a:moveTo>
                  <a:pt x="37401" y="24523"/>
                </a:moveTo>
                <a:lnTo>
                  <a:pt x="21005" y="406"/>
                </a:lnTo>
                <a:lnTo>
                  <a:pt x="15989" y="0"/>
                </a:lnTo>
                <a:lnTo>
                  <a:pt x="13284" y="2298"/>
                </a:lnTo>
                <a:lnTo>
                  <a:pt x="0" y="24523"/>
                </a:lnTo>
                <a:lnTo>
                  <a:pt x="37401" y="24523"/>
                </a:lnTo>
                <a:close/>
              </a:path>
            </a:pathLst>
          </a:custGeom>
          <a:solidFill>
            <a:srgbClr val="BCC5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1576061" y="7382380"/>
            <a:ext cx="120599" cy="149872"/>
          </a:xfrm>
          <a:custGeom>
            <a:avLst/>
            <a:gdLst/>
            <a:ahLst/>
            <a:cxnLst/>
            <a:rect l="l" t="t" r="r" b="b"/>
            <a:pathLst>
              <a:path w="120599" h="149872">
                <a:moveTo>
                  <a:pt x="120599" y="149872"/>
                </a:moveTo>
                <a:lnTo>
                  <a:pt x="120599" y="0"/>
                </a:lnTo>
                <a:lnTo>
                  <a:pt x="812" y="685"/>
                </a:lnTo>
                <a:lnTo>
                  <a:pt x="0" y="149872"/>
                </a:lnTo>
                <a:lnTo>
                  <a:pt x="120599" y="149872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1427133" y="7382380"/>
            <a:ext cx="118300" cy="149872"/>
          </a:xfrm>
          <a:custGeom>
            <a:avLst/>
            <a:gdLst/>
            <a:ahLst/>
            <a:cxnLst/>
            <a:rect l="l" t="t" r="r" b="b"/>
            <a:pathLst>
              <a:path w="118300" h="149872">
                <a:moveTo>
                  <a:pt x="118300" y="149872"/>
                </a:moveTo>
                <a:lnTo>
                  <a:pt x="118300" y="0"/>
                </a:lnTo>
                <a:lnTo>
                  <a:pt x="812" y="685"/>
                </a:lnTo>
                <a:lnTo>
                  <a:pt x="0" y="149872"/>
                </a:lnTo>
                <a:lnTo>
                  <a:pt x="118300" y="149872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2372022" y="7860587"/>
            <a:ext cx="20599" cy="258546"/>
          </a:xfrm>
          <a:custGeom>
            <a:avLst/>
            <a:gdLst/>
            <a:ahLst/>
            <a:cxnLst/>
            <a:rect l="l" t="t" r="r" b="b"/>
            <a:pathLst>
              <a:path w="20599" h="258546">
                <a:moveTo>
                  <a:pt x="20599" y="258546"/>
                </a:moveTo>
                <a:lnTo>
                  <a:pt x="20459" y="0"/>
                </a:lnTo>
                <a:lnTo>
                  <a:pt x="139" y="0"/>
                </a:lnTo>
                <a:lnTo>
                  <a:pt x="0" y="258546"/>
                </a:lnTo>
                <a:lnTo>
                  <a:pt x="20599" y="258546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1918350" y="7860587"/>
            <a:ext cx="22898" cy="258546"/>
          </a:xfrm>
          <a:custGeom>
            <a:avLst/>
            <a:gdLst/>
            <a:ahLst/>
            <a:cxnLst/>
            <a:rect l="l" t="t" r="r" b="b"/>
            <a:pathLst>
              <a:path w="22898" h="258546">
                <a:moveTo>
                  <a:pt x="22898" y="258546"/>
                </a:moveTo>
                <a:lnTo>
                  <a:pt x="22758" y="0"/>
                </a:lnTo>
                <a:lnTo>
                  <a:pt x="139" y="0"/>
                </a:lnTo>
                <a:lnTo>
                  <a:pt x="0" y="258546"/>
                </a:lnTo>
                <a:lnTo>
                  <a:pt x="22898" y="258546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1618330" y="9203049"/>
            <a:ext cx="38354" cy="186867"/>
          </a:xfrm>
          <a:custGeom>
            <a:avLst/>
            <a:gdLst/>
            <a:ahLst/>
            <a:cxnLst/>
            <a:rect l="l" t="t" r="r" b="b"/>
            <a:pathLst>
              <a:path w="38353" h="186867">
                <a:moveTo>
                  <a:pt x="38353" y="186867"/>
                </a:moveTo>
                <a:lnTo>
                  <a:pt x="37947" y="0"/>
                </a:lnTo>
                <a:lnTo>
                  <a:pt x="546" y="0"/>
                </a:lnTo>
                <a:lnTo>
                  <a:pt x="0" y="186867"/>
                </a:lnTo>
                <a:lnTo>
                  <a:pt x="38353" y="186867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1467104" y="9203049"/>
            <a:ext cx="38354" cy="186867"/>
          </a:xfrm>
          <a:custGeom>
            <a:avLst/>
            <a:gdLst/>
            <a:ahLst/>
            <a:cxnLst/>
            <a:rect l="l" t="t" r="r" b="b"/>
            <a:pathLst>
              <a:path w="38353" h="186867">
                <a:moveTo>
                  <a:pt x="38353" y="186867"/>
                </a:moveTo>
                <a:lnTo>
                  <a:pt x="37947" y="0"/>
                </a:lnTo>
                <a:lnTo>
                  <a:pt x="546" y="0"/>
                </a:lnTo>
                <a:lnTo>
                  <a:pt x="0" y="186867"/>
                </a:lnTo>
                <a:lnTo>
                  <a:pt x="38353" y="186867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1410609" y="9389781"/>
            <a:ext cx="301904" cy="58813"/>
          </a:xfrm>
          <a:custGeom>
            <a:avLst/>
            <a:gdLst/>
            <a:ahLst/>
            <a:cxnLst/>
            <a:rect l="l" t="t" r="r" b="b"/>
            <a:pathLst>
              <a:path w="301904" h="58813">
                <a:moveTo>
                  <a:pt x="301904" y="56235"/>
                </a:moveTo>
                <a:lnTo>
                  <a:pt x="301904" y="1219"/>
                </a:lnTo>
                <a:lnTo>
                  <a:pt x="288886" y="139"/>
                </a:lnTo>
                <a:lnTo>
                  <a:pt x="286588" y="0"/>
                </a:lnTo>
                <a:lnTo>
                  <a:pt x="246075" y="139"/>
                </a:lnTo>
                <a:lnTo>
                  <a:pt x="56502" y="139"/>
                </a:lnTo>
                <a:lnTo>
                  <a:pt x="812" y="1219"/>
                </a:lnTo>
                <a:lnTo>
                  <a:pt x="0" y="58674"/>
                </a:lnTo>
                <a:lnTo>
                  <a:pt x="2298" y="58813"/>
                </a:lnTo>
                <a:lnTo>
                  <a:pt x="301904" y="56235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1697200" y="8213044"/>
            <a:ext cx="917930" cy="1232979"/>
          </a:xfrm>
          <a:custGeom>
            <a:avLst/>
            <a:gdLst/>
            <a:ahLst/>
            <a:cxnLst/>
            <a:rect l="l" t="t" r="r" b="b"/>
            <a:pathLst>
              <a:path w="917930" h="1232979">
                <a:moveTo>
                  <a:pt x="904506" y="4330"/>
                </a:moveTo>
                <a:lnTo>
                  <a:pt x="890828" y="0"/>
                </a:lnTo>
                <a:lnTo>
                  <a:pt x="28041" y="0"/>
                </a:lnTo>
                <a:lnTo>
                  <a:pt x="14363" y="4330"/>
                </a:lnTo>
                <a:lnTo>
                  <a:pt x="1485" y="18567"/>
                </a:lnTo>
                <a:lnTo>
                  <a:pt x="0" y="1176743"/>
                </a:lnTo>
                <a:lnTo>
                  <a:pt x="2298" y="1176870"/>
                </a:lnTo>
                <a:lnTo>
                  <a:pt x="17475" y="1175651"/>
                </a:lnTo>
                <a:lnTo>
                  <a:pt x="18834" y="1232979"/>
                </a:lnTo>
                <a:lnTo>
                  <a:pt x="915758" y="1232979"/>
                </a:lnTo>
                <a:lnTo>
                  <a:pt x="917930" y="749896"/>
                </a:lnTo>
                <a:lnTo>
                  <a:pt x="917930" y="26962"/>
                </a:lnTo>
                <a:lnTo>
                  <a:pt x="913447" y="13411"/>
                </a:lnTo>
                <a:lnTo>
                  <a:pt x="904506" y="4330"/>
                </a:lnTo>
                <a:close/>
              </a:path>
            </a:pathLst>
          </a:custGeom>
          <a:solidFill>
            <a:srgbClr val="52535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2020119" y="7001061"/>
            <a:ext cx="273037" cy="571982"/>
          </a:xfrm>
          <a:custGeom>
            <a:avLst/>
            <a:gdLst/>
            <a:ahLst/>
            <a:cxnLst/>
            <a:rect l="l" t="t" r="r" b="b"/>
            <a:pathLst>
              <a:path w="273037" h="571982">
                <a:moveTo>
                  <a:pt x="182118" y="6642"/>
                </a:moveTo>
                <a:lnTo>
                  <a:pt x="154876" y="0"/>
                </a:lnTo>
                <a:lnTo>
                  <a:pt x="118160" y="0"/>
                </a:lnTo>
                <a:lnTo>
                  <a:pt x="97828" y="4470"/>
                </a:lnTo>
                <a:lnTo>
                  <a:pt x="55549" y="25476"/>
                </a:lnTo>
                <a:lnTo>
                  <a:pt x="31978" y="47028"/>
                </a:lnTo>
                <a:lnTo>
                  <a:pt x="14224" y="74396"/>
                </a:lnTo>
                <a:lnTo>
                  <a:pt x="3517" y="104343"/>
                </a:lnTo>
                <a:lnTo>
                  <a:pt x="0" y="571982"/>
                </a:lnTo>
                <a:lnTo>
                  <a:pt x="273037" y="571982"/>
                </a:lnTo>
                <a:lnTo>
                  <a:pt x="270052" y="112737"/>
                </a:lnTo>
                <a:lnTo>
                  <a:pt x="260985" y="83337"/>
                </a:lnTo>
                <a:lnTo>
                  <a:pt x="252171" y="65176"/>
                </a:lnTo>
                <a:lnTo>
                  <a:pt x="234149" y="40386"/>
                </a:lnTo>
                <a:lnTo>
                  <a:pt x="215861" y="24803"/>
                </a:lnTo>
                <a:lnTo>
                  <a:pt x="182118" y="664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1941116" y="7634834"/>
            <a:ext cx="279679" cy="484301"/>
          </a:xfrm>
          <a:custGeom>
            <a:avLst/>
            <a:gdLst/>
            <a:ahLst/>
            <a:cxnLst/>
            <a:rect l="l" t="t" r="r" b="b"/>
            <a:pathLst>
              <a:path w="279679" h="484301">
                <a:moveTo>
                  <a:pt x="279679" y="484301"/>
                </a:moveTo>
                <a:lnTo>
                  <a:pt x="279146" y="259765"/>
                </a:lnTo>
                <a:lnTo>
                  <a:pt x="206781" y="111112"/>
                </a:lnTo>
                <a:lnTo>
                  <a:pt x="204609" y="266"/>
                </a:lnTo>
                <a:lnTo>
                  <a:pt x="79006" y="0"/>
                </a:lnTo>
                <a:lnTo>
                  <a:pt x="78181" y="172631"/>
                </a:lnTo>
                <a:lnTo>
                  <a:pt x="76022" y="184010"/>
                </a:lnTo>
                <a:lnTo>
                  <a:pt x="70726" y="194449"/>
                </a:lnTo>
                <a:lnTo>
                  <a:pt x="54737" y="212331"/>
                </a:lnTo>
                <a:lnTo>
                  <a:pt x="39166" y="221691"/>
                </a:lnTo>
                <a:lnTo>
                  <a:pt x="0" y="225755"/>
                </a:lnTo>
                <a:lnTo>
                  <a:pt x="127" y="484301"/>
                </a:lnTo>
                <a:lnTo>
                  <a:pt x="279679" y="48430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2022956" y="7003239"/>
            <a:ext cx="267220" cy="567359"/>
          </a:xfrm>
          <a:custGeom>
            <a:avLst/>
            <a:gdLst/>
            <a:ahLst/>
            <a:cxnLst/>
            <a:rect l="l" t="t" r="r" b="b"/>
            <a:pathLst>
              <a:path w="267220" h="567359">
                <a:moveTo>
                  <a:pt x="176974" y="6769"/>
                </a:moveTo>
                <a:lnTo>
                  <a:pt x="149745" y="0"/>
                </a:lnTo>
                <a:lnTo>
                  <a:pt x="117487" y="0"/>
                </a:lnTo>
                <a:lnTo>
                  <a:pt x="97294" y="4597"/>
                </a:lnTo>
                <a:lnTo>
                  <a:pt x="55016" y="25476"/>
                </a:lnTo>
                <a:lnTo>
                  <a:pt x="31445" y="47155"/>
                </a:lnTo>
                <a:lnTo>
                  <a:pt x="13690" y="74523"/>
                </a:lnTo>
                <a:lnTo>
                  <a:pt x="2984" y="104470"/>
                </a:lnTo>
                <a:lnTo>
                  <a:pt x="0" y="567359"/>
                </a:lnTo>
                <a:lnTo>
                  <a:pt x="267220" y="567359"/>
                </a:lnTo>
                <a:lnTo>
                  <a:pt x="264909" y="112864"/>
                </a:lnTo>
                <a:lnTo>
                  <a:pt x="255981" y="83464"/>
                </a:lnTo>
                <a:lnTo>
                  <a:pt x="247167" y="65176"/>
                </a:lnTo>
                <a:lnTo>
                  <a:pt x="229006" y="40373"/>
                </a:lnTo>
                <a:lnTo>
                  <a:pt x="210718" y="24790"/>
                </a:lnTo>
                <a:lnTo>
                  <a:pt x="176974" y="676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2169712" y="7637405"/>
            <a:ext cx="199466" cy="479285"/>
          </a:xfrm>
          <a:custGeom>
            <a:avLst/>
            <a:gdLst/>
            <a:ahLst/>
            <a:cxnLst/>
            <a:rect l="l" t="t" r="r" b="b"/>
            <a:pathLst>
              <a:path w="199466" h="479285">
                <a:moveTo>
                  <a:pt x="673" y="99466"/>
                </a:moveTo>
                <a:lnTo>
                  <a:pt x="73037" y="250558"/>
                </a:lnTo>
                <a:lnTo>
                  <a:pt x="74536" y="479285"/>
                </a:lnTo>
                <a:lnTo>
                  <a:pt x="199466" y="479285"/>
                </a:lnTo>
                <a:lnTo>
                  <a:pt x="199466" y="225615"/>
                </a:lnTo>
                <a:lnTo>
                  <a:pt x="174675" y="223456"/>
                </a:lnTo>
                <a:lnTo>
                  <a:pt x="160985" y="221284"/>
                </a:lnTo>
                <a:lnTo>
                  <a:pt x="140931" y="209765"/>
                </a:lnTo>
                <a:lnTo>
                  <a:pt x="129413" y="196481"/>
                </a:lnTo>
                <a:lnTo>
                  <a:pt x="124802" y="187540"/>
                </a:lnTo>
                <a:lnTo>
                  <a:pt x="122631" y="178460"/>
                </a:lnTo>
                <a:lnTo>
                  <a:pt x="120459" y="0"/>
                </a:lnTo>
                <a:lnTo>
                  <a:pt x="0" y="0"/>
                </a:lnTo>
                <a:lnTo>
                  <a:pt x="673" y="9946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1943953" y="7637409"/>
            <a:ext cx="274142" cy="479285"/>
          </a:xfrm>
          <a:custGeom>
            <a:avLst/>
            <a:gdLst/>
            <a:ahLst/>
            <a:cxnLst/>
            <a:rect l="l" t="t" r="r" b="b"/>
            <a:pathLst>
              <a:path w="274142" h="479285">
                <a:moveTo>
                  <a:pt x="274002" y="479285"/>
                </a:moveTo>
                <a:lnTo>
                  <a:pt x="274142" y="259499"/>
                </a:lnTo>
                <a:lnTo>
                  <a:pt x="201637" y="110705"/>
                </a:lnTo>
                <a:lnTo>
                  <a:pt x="199605" y="0"/>
                </a:lnTo>
                <a:lnTo>
                  <a:pt x="79006" y="0"/>
                </a:lnTo>
                <a:lnTo>
                  <a:pt x="77647" y="172224"/>
                </a:lnTo>
                <a:lnTo>
                  <a:pt x="75476" y="183743"/>
                </a:lnTo>
                <a:lnTo>
                  <a:pt x="70192" y="194170"/>
                </a:lnTo>
                <a:lnTo>
                  <a:pt x="54203" y="212064"/>
                </a:lnTo>
                <a:lnTo>
                  <a:pt x="38620" y="221284"/>
                </a:lnTo>
                <a:lnTo>
                  <a:pt x="0" y="225615"/>
                </a:lnTo>
                <a:lnTo>
                  <a:pt x="0" y="479285"/>
                </a:lnTo>
                <a:lnTo>
                  <a:pt x="274002" y="47928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1839483" y="7634827"/>
            <a:ext cx="180632" cy="225755"/>
          </a:xfrm>
          <a:custGeom>
            <a:avLst/>
            <a:gdLst/>
            <a:ahLst/>
            <a:cxnLst/>
            <a:rect l="l" t="t" r="r" b="b"/>
            <a:pathLst>
              <a:path w="180632" h="225755">
                <a:moveTo>
                  <a:pt x="0" y="139"/>
                </a:moveTo>
                <a:lnTo>
                  <a:pt x="1485" y="167347"/>
                </a:lnTo>
                <a:lnTo>
                  <a:pt x="3657" y="181038"/>
                </a:lnTo>
                <a:lnTo>
                  <a:pt x="10566" y="196761"/>
                </a:lnTo>
                <a:lnTo>
                  <a:pt x="21945" y="210045"/>
                </a:lnTo>
                <a:lnTo>
                  <a:pt x="41998" y="221691"/>
                </a:lnTo>
                <a:lnTo>
                  <a:pt x="55689" y="223723"/>
                </a:lnTo>
                <a:lnTo>
                  <a:pt x="79006" y="225755"/>
                </a:lnTo>
                <a:lnTo>
                  <a:pt x="101625" y="225755"/>
                </a:lnTo>
                <a:lnTo>
                  <a:pt x="140792" y="221691"/>
                </a:lnTo>
                <a:lnTo>
                  <a:pt x="156375" y="212343"/>
                </a:lnTo>
                <a:lnTo>
                  <a:pt x="172364" y="194462"/>
                </a:lnTo>
                <a:lnTo>
                  <a:pt x="177647" y="184022"/>
                </a:lnTo>
                <a:lnTo>
                  <a:pt x="179819" y="172643"/>
                </a:lnTo>
                <a:lnTo>
                  <a:pt x="180632" y="0"/>
                </a:lnTo>
                <a:lnTo>
                  <a:pt x="0" y="13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2293157" y="7634831"/>
            <a:ext cx="178333" cy="225755"/>
          </a:xfrm>
          <a:custGeom>
            <a:avLst/>
            <a:gdLst/>
            <a:ahLst/>
            <a:cxnLst/>
            <a:rect l="l" t="t" r="r" b="b"/>
            <a:pathLst>
              <a:path w="178333" h="225755">
                <a:moveTo>
                  <a:pt x="0" y="0"/>
                </a:moveTo>
                <a:lnTo>
                  <a:pt x="1498" y="178739"/>
                </a:lnTo>
                <a:lnTo>
                  <a:pt x="3657" y="187807"/>
                </a:lnTo>
                <a:lnTo>
                  <a:pt x="8267" y="196761"/>
                </a:lnTo>
                <a:lnTo>
                  <a:pt x="19646" y="210032"/>
                </a:lnTo>
                <a:lnTo>
                  <a:pt x="39700" y="221691"/>
                </a:lnTo>
                <a:lnTo>
                  <a:pt x="53390" y="223723"/>
                </a:lnTo>
                <a:lnTo>
                  <a:pt x="79006" y="225755"/>
                </a:lnTo>
                <a:lnTo>
                  <a:pt x="99326" y="225755"/>
                </a:lnTo>
                <a:lnTo>
                  <a:pt x="136994" y="222364"/>
                </a:lnTo>
                <a:lnTo>
                  <a:pt x="158546" y="210032"/>
                </a:lnTo>
                <a:lnTo>
                  <a:pt x="170065" y="196761"/>
                </a:lnTo>
                <a:lnTo>
                  <a:pt x="175348" y="186182"/>
                </a:lnTo>
                <a:lnTo>
                  <a:pt x="177520" y="177114"/>
                </a:lnTo>
                <a:lnTo>
                  <a:pt x="178333" y="139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1706822" y="8221712"/>
            <a:ext cx="899490" cy="673"/>
          </a:xfrm>
          <a:custGeom>
            <a:avLst/>
            <a:gdLst/>
            <a:ahLst/>
            <a:cxnLst/>
            <a:rect l="l" t="t" r="r" b="b"/>
            <a:pathLst>
              <a:path w="899490" h="673">
                <a:moveTo>
                  <a:pt x="0" y="0"/>
                </a:moveTo>
                <a:lnTo>
                  <a:pt x="1765" y="546"/>
                </a:lnTo>
                <a:lnTo>
                  <a:pt x="2032" y="673"/>
                </a:lnTo>
                <a:lnTo>
                  <a:pt x="3784" y="673"/>
                </a:lnTo>
                <a:lnTo>
                  <a:pt x="7315" y="673"/>
                </a:lnTo>
                <a:lnTo>
                  <a:pt x="7454" y="0"/>
                </a:lnTo>
                <a:lnTo>
                  <a:pt x="10972" y="0"/>
                </a:lnTo>
                <a:lnTo>
                  <a:pt x="14770" y="0"/>
                </a:lnTo>
                <a:lnTo>
                  <a:pt x="14909" y="673"/>
                </a:lnTo>
                <a:lnTo>
                  <a:pt x="18694" y="673"/>
                </a:lnTo>
                <a:lnTo>
                  <a:pt x="25069" y="673"/>
                </a:lnTo>
                <a:lnTo>
                  <a:pt x="25196" y="0"/>
                </a:lnTo>
                <a:lnTo>
                  <a:pt x="31572" y="0"/>
                </a:lnTo>
                <a:lnTo>
                  <a:pt x="37401" y="0"/>
                </a:lnTo>
                <a:lnTo>
                  <a:pt x="37401" y="673"/>
                </a:lnTo>
                <a:lnTo>
                  <a:pt x="43218" y="673"/>
                </a:lnTo>
                <a:lnTo>
                  <a:pt x="52438" y="673"/>
                </a:lnTo>
                <a:lnTo>
                  <a:pt x="52438" y="0"/>
                </a:lnTo>
                <a:lnTo>
                  <a:pt x="61658" y="0"/>
                </a:lnTo>
                <a:lnTo>
                  <a:pt x="69100" y="0"/>
                </a:lnTo>
                <a:lnTo>
                  <a:pt x="69240" y="673"/>
                </a:lnTo>
                <a:lnTo>
                  <a:pt x="76835" y="673"/>
                </a:lnTo>
                <a:lnTo>
                  <a:pt x="88480" y="673"/>
                </a:lnTo>
                <a:lnTo>
                  <a:pt x="88480" y="0"/>
                </a:lnTo>
                <a:lnTo>
                  <a:pt x="100279" y="0"/>
                </a:lnTo>
                <a:lnTo>
                  <a:pt x="109486" y="0"/>
                </a:lnTo>
                <a:lnTo>
                  <a:pt x="109486" y="673"/>
                </a:lnTo>
                <a:lnTo>
                  <a:pt x="118706" y="673"/>
                </a:lnTo>
                <a:lnTo>
                  <a:pt x="131684" y="384"/>
                </a:lnTo>
                <a:lnTo>
                  <a:pt x="143110" y="16"/>
                </a:lnTo>
                <a:lnTo>
                  <a:pt x="146748" y="0"/>
                </a:lnTo>
                <a:lnTo>
                  <a:pt x="157327" y="0"/>
                </a:lnTo>
                <a:lnTo>
                  <a:pt x="157327" y="673"/>
                </a:lnTo>
                <a:lnTo>
                  <a:pt x="168021" y="673"/>
                </a:lnTo>
                <a:lnTo>
                  <a:pt x="181482" y="437"/>
                </a:lnTo>
                <a:lnTo>
                  <a:pt x="191903" y="71"/>
                </a:lnTo>
                <a:lnTo>
                  <a:pt x="199872" y="0"/>
                </a:lnTo>
                <a:lnTo>
                  <a:pt x="211658" y="0"/>
                </a:lnTo>
                <a:lnTo>
                  <a:pt x="211797" y="673"/>
                </a:lnTo>
                <a:lnTo>
                  <a:pt x="223443" y="673"/>
                </a:lnTo>
                <a:lnTo>
                  <a:pt x="237278" y="475"/>
                </a:lnTo>
                <a:lnTo>
                  <a:pt x="247295" y="130"/>
                </a:lnTo>
                <a:lnTo>
                  <a:pt x="258826" y="0"/>
                </a:lnTo>
                <a:lnTo>
                  <a:pt x="271411" y="0"/>
                </a:lnTo>
                <a:lnTo>
                  <a:pt x="271411" y="673"/>
                </a:lnTo>
                <a:lnTo>
                  <a:pt x="284149" y="673"/>
                </a:lnTo>
                <a:lnTo>
                  <a:pt x="298224" y="495"/>
                </a:lnTo>
                <a:lnTo>
                  <a:pt x="308109" y="167"/>
                </a:lnTo>
                <a:lnTo>
                  <a:pt x="321830" y="0"/>
                </a:lnTo>
                <a:lnTo>
                  <a:pt x="334676" y="314"/>
                </a:lnTo>
                <a:lnTo>
                  <a:pt x="346715" y="669"/>
                </a:lnTo>
                <a:lnTo>
                  <a:pt x="348386" y="673"/>
                </a:lnTo>
                <a:lnTo>
                  <a:pt x="362604" y="507"/>
                </a:lnTo>
                <a:lnTo>
                  <a:pt x="372468" y="193"/>
                </a:lnTo>
                <a:lnTo>
                  <a:pt x="385934" y="1"/>
                </a:lnTo>
                <a:lnTo>
                  <a:pt x="387680" y="0"/>
                </a:lnTo>
                <a:lnTo>
                  <a:pt x="400658" y="302"/>
                </a:lnTo>
                <a:lnTo>
                  <a:pt x="412340" y="664"/>
                </a:lnTo>
                <a:lnTo>
                  <a:pt x="414921" y="673"/>
                </a:lnTo>
                <a:lnTo>
                  <a:pt x="429208" y="513"/>
                </a:lnTo>
                <a:lnTo>
                  <a:pt x="439073" y="205"/>
                </a:lnTo>
                <a:lnTo>
                  <a:pt x="452151" y="4"/>
                </a:lnTo>
                <a:lnTo>
                  <a:pt x="455041" y="0"/>
                </a:lnTo>
                <a:lnTo>
                  <a:pt x="467957" y="302"/>
                </a:lnTo>
                <a:lnTo>
                  <a:pt x="479702" y="664"/>
                </a:lnTo>
                <a:lnTo>
                  <a:pt x="482269" y="673"/>
                </a:lnTo>
                <a:lnTo>
                  <a:pt x="496531" y="511"/>
                </a:lnTo>
                <a:lnTo>
                  <a:pt x="506396" y="201"/>
                </a:lnTo>
                <a:lnTo>
                  <a:pt x="519602" y="3"/>
                </a:lnTo>
                <a:lnTo>
                  <a:pt x="522109" y="0"/>
                </a:lnTo>
                <a:lnTo>
                  <a:pt x="534983" y="309"/>
                </a:lnTo>
                <a:lnTo>
                  <a:pt x="546896" y="667"/>
                </a:lnTo>
                <a:lnTo>
                  <a:pt x="548932" y="673"/>
                </a:lnTo>
                <a:lnTo>
                  <a:pt x="563102" y="503"/>
                </a:lnTo>
                <a:lnTo>
                  <a:pt x="572969" y="184"/>
                </a:lnTo>
                <a:lnTo>
                  <a:pt x="586710" y="0"/>
                </a:lnTo>
                <a:lnTo>
                  <a:pt x="587692" y="0"/>
                </a:lnTo>
                <a:lnTo>
                  <a:pt x="600398" y="334"/>
                </a:lnTo>
                <a:lnTo>
                  <a:pt x="613041" y="673"/>
                </a:lnTo>
                <a:lnTo>
                  <a:pt x="613168" y="673"/>
                </a:lnTo>
                <a:lnTo>
                  <a:pt x="627126" y="489"/>
                </a:lnTo>
                <a:lnTo>
                  <a:pt x="637034" y="157"/>
                </a:lnTo>
                <a:lnTo>
                  <a:pt x="650163" y="0"/>
                </a:lnTo>
                <a:lnTo>
                  <a:pt x="661949" y="0"/>
                </a:lnTo>
                <a:lnTo>
                  <a:pt x="662089" y="673"/>
                </a:lnTo>
                <a:lnTo>
                  <a:pt x="673874" y="673"/>
                </a:lnTo>
                <a:lnTo>
                  <a:pt x="687626" y="463"/>
                </a:lnTo>
                <a:lnTo>
                  <a:pt x="697739" y="110"/>
                </a:lnTo>
                <a:lnTo>
                  <a:pt x="708025" y="0"/>
                </a:lnTo>
                <a:lnTo>
                  <a:pt x="718870" y="0"/>
                </a:lnTo>
                <a:lnTo>
                  <a:pt x="718870" y="673"/>
                </a:lnTo>
                <a:lnTo>
                  <a:pt x="729564" y="673"/>
                </a:lnTo>
                <a:lnTo>
                  <a:pt x="742907" y="423"/>
                </a:lnTo>
                <a:lnTo>
                  <a:pt x="753538" y="54"/>
                </a:lnTo>
                <a:lnTo>
                  <a:pt x="760323" y="0"/>
                </a:lnTo>
                <a:lnTo>
                  <a:pt x="769683" y="0"/>
                </a:lnTo>
                <a:lnTo>
                  <a:pt x="769683" y="673"/>
                </a:lnTo>
                <a:lnTo>
                  <a:pt x="779030" y="673"/>
                </a:lnTo>
                <a:lnTo>
                  <a:pt x="791901" y="356"/>
                </a:lnTo>
                <a:lnTo>
                  <a:pt x="803975" y="2"/>
                </a:lnTo>
                <a:lnTo>
                  <a:pt x="805446" y="0"/>
                </a:lnTo>
                <a:lnTo>
                  <a:pt x="813308" y="0"/>
                </a:lnTo>
                <a:lnTo>
                  <a:pt x="813308" y="673"/>
                </a:lnTo>
                <a:lnTo>
                  <a:pt x="821169" y="673"/>
                </a:lnTo>
                <a:lnTo>
                  <a:pt x="831875" y="673"/>
                </a:lnTo>
                <a:lnTo>
                  <a:pt x="832015" y="0"/>
                </a:lnTo>
                <a:lnTo>
                  <a:pt x="842708" y="0"/>
                </a:lnTo>
                <a:lnTo>
                  <a:pt x="848817" y="0"/>
                </a:lnTo>
                <a:lnTo>
                  <a:pt x="848817" y="673"/>
                </a:lnTo>
                <a:lnTo>
                  <a:pt x="854913" y="673"/>
                </a:lnTo>
                <a:lnTo>
                  <a:pt x="863041" y="673"/>
                </a:lnTo>
                <a:lnTo>
                  <a:pt x="863041" y="0"/>
                </a:lnTo>
                <a:lnTo>
                  <a:pt x="871308" y="0"/>
                </a:lnTo>
                <a:lnTo>
                  <a:pt x="875372" y="0"/>
                </a:lnTo>
                <a:lnTo>
                  <a:pt x="875512" y="673"/>
                </a:lnTo>
                <a:lnTo>
                  <a:pt x="879576" y="673"/>
                </a:lnTo>
                <a:lnTo>
                  <a:pt x="884859" y="673"/>
                </a:lnTo>
                <a:lnTo>
                  <a:pt x="884999" y="0"/>
                </a:lnTo>
                <a:lnTo>
                  <a:pt x="890282" y="0"/>
                </a:lnTo>
                <a:lnTo>
                  <a:pt x="892441" y="0"/>
                </a:lnTo>
                <a:lnTo>
                  <a:pt x="892581" y="673"/>
                </a:lnTo>
                <a:lnTo>
                  <a:pt x="894613" y="673"/>
                </a:lnTo>
                <a:lnTo>
                  <a:pt x="897051" y="673"/>
                </a:lnTo>
                <a:lnTo>
                  <a:pt x="897191" y="673"/>
                </a:lnTo>
                <a:lnTo>
                  <a:pt x="89949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2413219" y="9498050"/>
            <a:ext cx="1197203" cy="0"/>
          </a:xfrm>
          <a:custGeom>
            <a:avLst/>
            <a:gdLst/>
            <a:ahLst/>
            <a:cxnLst/>
            <a:rect l="l" t="t" r="r" b="b"/>
            <a:pathLst>
              <a:path w="1197203">
                <a:moveTo>
                  <a:pt x="1197203" y="0"/>
                </a:moveTo>
                <a:lnTo>
                  <a:pt x="776998" y="0"/>
                </a:lnTo>
                <a:lnTo>
                  <a:pt x="574954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631435" y="9498050"/>
            <a:ext cx="25882" cy="0"/>
          </a:xfrm>
          <a:custGeom>
            <a:avLst/>
            <a:gdLst/>
            <a:ahLst/>
            <a:cxnLst/>
            <a:rect l="l" t="t" r="r" b="b"/>
            <a:pathLst>
              <a:path w="25882">
                <a:moveTo>
                  <a:pt x="10299" y="0"/>
                </a:moveTo>
                <a:lnTo>
                  <a:pt x="0" y="0"/>
                </a:lnTo>
                <a:lnTo>
                  <a:pt x="25882" y="0"/>
                </a:lnTo>
                <a:lnTo>
                  <a:pt x="10299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631437" y="9449816"/>
            <a:ext cx="414388" cy="48234"/>
          </a:xfrm>
          <a:custGeom>
            <a:avLst/>
            <a:gdLst/>
            <a:ahLst/>
            <a:cxnLst/>
            <a:rect l="l" t="t" r="r" b="b"/>
            <a:pathLst>
              <a:path w="414388" h="48234">
                <a:moveTo>
                  <a:pt x="0" y="48234"/>
                </a:moveTo>
                <a:lnTo>
                  <a:pt x="0" y="0"/>
                </a:lnTo>
                <a:lnTo>
                  <a:pt x="165722" y="0"/>
                </a:lnTo>
                <a:lnTo>
                  <a:pt x="399478" y="0"/>
                </a:lnTo>
                <a:lnTo>
                  <a:pt x="399478" y="48234"/>
                </a:lnTo>
                <a:lnTo>
                  <a:pt x="414388" y="48234"/>
                </a:lnTo>
                <a:lnTo>
                  <a:pt x="25882" y="48234"/>
                </a:lnTo>
                <a:lnTo>
                  <a:pt x="88074" y="48234"/>
                </a:lnTo>
                <a:lnTo>
                  <a:pt x="72491" y="48234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719514" y="9498050"/>
            <a:ext cx="46621" cy="0"/>
          </a:xfrm>
          <a:custGeom>
            <a:avLst/>
            <a:gdLst/>
            <a:ahLst/>
            <a:cxnLst/>
            <a:rect l="l" t="t" r="r" b="b"/>
            <a:pathLst>
              <a:path w="46621">
                <a:moveTo>
                  <a:pt x="0" y="0"/>
                </a:moveTo>
                <a:lnTo>
                  <a:pt x="46621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719514" y="9498050"/>
            <a:ext cx="15582" cy="0"/>
          </a:xfrm>
          <a:custGeom>
            <a:avLst/>
            <a:gdLst/>
            <a:ahLst/>
            <a:cxnLst/>
            <a:rect l="l" t="t" r="r" b="b"/>
            <a:pathLst>
              <a:path w="15582">
                <a:moveTo>
                  <a:pt x="0" y="0"/>
                </a:moveTo>
                <a:lnTo>
                  <a:pt x="15582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750549" y="9498050"/>
            <a:ext cx="31165" cy="0"/>
          </a:xfrm>
          <a:custGeom>
            <a:avLst/>
            <a:gdLst/>
            <a:ahLst/>
            <a:cxnLst/>
            <a:rect l="l" t="t" r="r" b="b"/>
            <a:pathLst>
              <a:path w="31165">
                <a:moveTo>
                  <a:pt x="0" y="0"/>
                </a:moveTo>
                <a:lnTo>
                  <a:pt x="31165" y="0"/>
                </a:lnTo>
                <a:lnTo>
                  <a:pt x="15582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781720" y="9498050"/>
            <a:ext cx="31026" cy="0"/>
          </a:xfrm>
          <a:custGeom>
            <a:avLst/>
            <a:gdLst/>
            <a:ahLst/>
            <a:cxnLst/>
            <a:rect l="l" t="t" r="r" b="b"/>
            <a:pathLst>
              <a:path w="31026">
                <a:moveTo>
                  <a:pt x="15443" y="0"/>
                </a:moveTo>
                <a:lnTo>
                  <a:pt x="31026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797163" y="9498050"/>
            <a:ext cx="46609" cy="0"/>
          </a:xfrm>
          <a:custGeom>
            <a:avLst/>
            <a:gdLst/>
            <a:ahLst/>
            <a:cxnLst/>
            <a:rect l="l" t="t" r="r" b="b"/>
            <a:pathLst>
              <a:path w="46609">
                <a:moveTo>
                  <a:pt x="0" y="0"/>
                </a:moveTo>
                <a:lnTo>
                  <a:pt x="46609" y="0"/>
                </a:lnTo>
                <a:lnTo>
                  <a:pt x="31165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803936" y="9449816"/>
            <a:ext cx="0" cy="48234"/>
          </a:xfrm>
          <a:custGeom>
            <a:avLst/>
            <a:gdLst/>
            <a:ahLst/>
            <a:cxnLst/>
            <a:rect l="l" t="t" r="r" b="b"/>
            <a:pathLst>
              <a:path h="48234">
                <a:moveTo>
                  <a:pt x="0" y="48234"/>
                </a:move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843776" y="9498050"/>
            <a:ext cx="46609" cy="0"/>
          </a:xfrm>
          <a:custGeom>
            <a:avLst/>
            <a:gdLst/>
            <a:ahLst/>
            <a:cxnLst/>
            <a:rect l="l" t="t" r="r" b="b"/>
            <a:pathLst>
              <a:path w="46609">
                <a:moveTo>
                  <a:pt x="31165" y="0"/>
                </a:moveTo>
                <a:lnTo>
                  <a:pt x="46608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890390" y="9498050"/>
            <a:ext cx="62191" cy="0"/>
          </a:xfrm>
          <a:custGeom>
            <a:avLst/>
            <a:gdLst/>
            <a:ahLst/>
            <a:cxnLst/>
            <a:rect l="l" t="t" r="r" b="b"/>
            <a:pathLst>
              <a:path w="62191">
                <a:moveTo>
                  <a:pt x="15582" y="0"/>
                </a:moveTo>
                <a:lnTo>
                  <a:pt x="0" y="0"/>
                </a:lnTo>
                <a:lnTo>
                  <a:pt x="62191" y="0"/>
                </a:lnTo>
                <a:lnTo>
                  <a:pt x="46609" y="0"/>
                </a:lnTo>
                <a:lnTo>
                  <a:pt x="62191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921556" y="9498050"/>
            <a:ext cx="15443" cy="0"/>
          </a:xfrm>
          <a:custGeom>
            <a:avLst/>
            <a:gdLst/>
            <a:ahLst/>
            <a:cxnLst/>
            <a:rect l="l" t="t" r="r" b="b"/>
            <a:pathLst>
              <a:path w="15443">
                <a:moveTo>
                  <a:pt x="0" y="0"/>
                </a:moveTo>
                <a:lnTo>
                  <a:pt x="15443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952586" y="9498050"/>
            <a:ext cx="124256" cy="0"/>
          </a:xfrm>
          <a:custGeom>
            <a:avLst/>
            <a:gdLst/>
            <a:ahLst/>
            <a:cxnLst/>
            <a:rect l="l" t="t" r="r" b="b"/>
            <a:pathLst>
              <a:path w="124256">
                <a:moveTo>
                  <a:pt x="0" y="0"/>
                </a:moveTo>
                <a:lnTo>
                  <a:pt x="124256" y="0"/>
                </a:lnTo>
                <a:lnTo>
                  <a:pt x="108813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983621" y="9498050"/>
            <a:ext cx="15582" cy="0"/>
          </a:xfrm>
          <a:custGeom>
            <a:avLst/>
            <a:gdLst/>
            <a:ahLst/>
            <a:cxnLst/>
            <a:rect l="l" t="t" r="r" b="b"/>
            <a:pathLst>
              <a:path w="15582">
                <a:moveTo>
                  <a:pt x="0" y="0"/>
                </a:moveTo>
                <a:lnTo>
                  <a:pt x="15582" y="0"/>
                </a:lnTo>
                <a:lnTo>
                  <a:pt x="4737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999205" y="9498050"/>
            <a:ext cx="46609" cy="0"/>
          </a:xfrm>
          <a:custGeom>
            <a:avLst/>
            <a:gdLst/>
            <a:ahLst/>
            <a:cxnLst/>
            <a:rect l="l" t="t" r="r" b="b"/>
            <a:pathLst>
              <a:path w="46609">
                <a:moveTo>
                  <a:pt x="0" y="0"/>
                </a:moveTo>
                <a:lnTo>
                  <a:pt x="46609" y="0"/>
                </a:lnTo>
                <a:lnTo>
                  <a:pt x="31026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1007738" y="9449816"/>
            <a:ext cx="0" cy="48234"/>
          </a:xfrm>
          <a:custGeom>
            <a:avLst/>
            <a:gdLst/>
            <a:ahLst/>
            <a:cxnLst/>
            <a:rect l="l" t="t" r="r" b="b"/>
            <a:pathLst>
              <a:path h="48234">
                <a:moveTo>
                  <a:pt x="0" y="48234"/>
                </a:move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1045818" y="9498050"/>
            <a:ext cx="31026" cy="0"/>
          </a:xfrm>
          <a:custGeom>
            <a:avLst/>
            <a:gdLst/>
            <a:ahLst/>
            <a:cxnLst/>
            <a:rect l="l" t="t" r="r" b="b"/>
            <a:pathLst>
              <a:path w="31026">
                <a:moveTo>
                  <a:pt x="0" y="0"/>
                </a:moveTo>
                <a:lnTo>
                  <a:pt x="31026" y="0"/>
                </a:lnTo>
                <a:lnTo>
                  <a:pt x="0" y="0"/>
                </a:lnTo>
                <a:lnTo>
                  <a:pt x="3657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1030912" y="9449813"/>
            <a:ext cx="1258176" cy="48234"/>
          </a:xfrm>
          <a:custGeom>
            <a:avLst/>
            <a:gdLst/>
            <a:ahLst/>
            <a:cxnLst/>
            <a:rect l="l" t="t" r="r" b="b"/>
            <a:pathLst>
              <a:path w="1258176" h="48234">
                <a:moveTo>
                  <a:pt x="0" y="0"/>
                </a:moveTo>
                <a:lnTo>
                  <a:pt x="1258049" y="0"/>
                </a:lnTo>
                <a:lnTo>
                  <a:pt x="1258176" y="266"/>
                </a:lnTo>
                <a:lnTo>
                  <a:pt x="1258049" y="48234"/>
                </a:lnTo>
                <a:lnTo>
                  <a:pt x="30492" y="48234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1045817" y="9498050"/>
            <a:ext cx="2438" cy="0"/>
          </a:xfrm>
          <a:custGeom>
            <a:avLst/>
            <a:gdLst/>
            <a:ahLst/>
            <a:cxnLst/>
            <a:rect l="l" t="t" r="r" b="b"/>
            <a:pathLst>
              <a:path w="2438">
                <a:moveTo>
                  <a:pt x="2438" y="0"/>
                </a:move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1076848" y="9498050"/>
            <a:ext cx="15582" cy="0"/>
          </a:xfrm>
          <a:custGeom>
            <a:avLst/>
            <a:gdLst/>
            <a:ahLst/>
            <a:cxnLst/>
            <a:rect l="l" t="t" r="r" b="b"/>
            <a:pathLst>
              <a:path w="15582">
                <a:moveTo>
                  <a:pt x="0" y="0"/>
                </a:moveTo>
                <a:lnTo>
                  <a:pt x="15582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1076848" y="9498050"/>
            <a:ext cx="124396" cy="0"/>
          </a:xfrm>
          <a:custGeom>
            <a:avLst/>
            <a:gdLst/>
            <a:ahLst/>
            <a:cxnLst/>
            <a:rect l="l" t="t" r="r" b="b"/>
            <a:pathLst>
              <a:path w="124396">
                <a:moveTo>
                  <a:pt x="0" y="0"/>
                </a:moveTo>
                <a:lnTo>
                  <a:pt x="124396" y="0"/>
                </a:lnTo>
                <a:lnTo>
                  <a:pt x="108813" y="0"/>
                </a:lnTo>
                <a:lnTo>
                  <a:pt x="124396" y="0"/>
                </a:lnTo>
                <a:lnTo>
                  <a:pt x="108813" y="0"/>
                </a:lnTo>
                <a:lnTo>
                  <a:pt x="15582" y="0"/>
                </a:lnTo>
                <a:lnTo>
                  <a:pt x="31165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1185663" y="9498050"/>
            <a:ext cx="31026" cy="0"/>
          </a:xfrm>
          <a:custGeom>
            <a:avLst/>
            <a:gdLst/>
            <a:ahLst/>
            <a:cxnLst/>
            <a:rect l="l" t="t" r="r" b="b"/>
            <a:pathLst>
              <a:path w="31026">
                <a:moveTo>
                  <a:pt x="15582" y="0"/>
                </a:moveTo>
                <a:lnTo>
                  <a:pt x="31026" y="0"/>
                </a:lnTo>
                <a:lnTo>
                  <a:pt x="15582" y="0"/>
                </a:lnTo>
                <a:lnTo>
                  <a:pt x="31026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1216693" y="9498050"/>
            <a:ext cx="46609" cy="0"/>
          </a:xfrm>
          <a:custGeom>
            <a:avLst/>
            <a:gdLst/>
            <a:ahLst/>
            <a:cxnLst/>
            <a:rect l="l" t="t" r="r" b="b"/>
            <a:pathLst>
              <a:path w="46609">
                <a:moveTo>
                  <a:pt x="15582" y="0"/>
                </a:moveTo>
                <a:lnTo>
                  <a:pt x="0" y="0"/>
                </a:lnTo>
                <a:lnTo>
                  <a:pt x="46609" y="0"/>
                </a:lnTo>
                <a:lnTo>
                  <a:pt x="0" y="0"/>
                </a:lnTo>
                <a:lnTo>
                  <a:pt x="15582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1247860" y="9498050"/>
            <a:ext cx="15443" cy="0"/>
          </a:xfrm>
          <a:custGeom>
            <a:avLst/>
            <a:gdLst/>
            <a:ahLst/>
            <a:cxnLst/>
            <a:rect l="l" t="t" r="r" b="b"/>
            <a:pathLst>
              <a:path w="15443">
                <a:moveTo>
                  <a:pt x="0" y="0"/>
                </a:moveTo>
                <a:lnTo>
                  <a:pt x="15443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1263307" y="9498050"/>
            <a:ext cx="77787" cy="0"/>
          </a:xfrm>
          <a:custGeom>
            <a:avLst/>
            <a:gdLst/>
            <a:ahLst/>
            <a:cxnLst/>
            <a:rect l="l" t="t" r="r" b="b"/>
            <a:pathLst>
              <a:path w="77787">
                <a:moveTo>
                  <a:pt x="0" y="0"/>
                </a:moveTo>
                <a:lnTo>
                  <a:pt x="77787" y="0"/>
                </a:lnTo>
                <a:lnTo>
                  <a:pt x="62191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1263307" y="9498050"/>
            <a:ext cx="139839" cy="0"/>
          </a:xfrm>
          <a:custGeom>
            <a:avLst/>
            <a:gdLst/>
            <a:ahLst/>
            <a:cxnLst/>
            <a:rect l="l" t="t" r="r" b="b"/>
            <a:pathLst>
              <a:path w="139839">
                <a:moveTo>
                  <a:pt x="0" y="0"/>
                </a:moveTo>
                <a:lnTo>
                  <a:pt x="0" y="0"/>
                </a:lnTo>
                <a:lnTo>
                  <a:pt x="31165" y="0"/>
                </a:lnTo>
                <a:lnTo>
                  <a:pt x="15582" y="0"/>
                </a:lnTo>
                <a:lnTo>
                  <a:pt x="93230" y="0"/>
                </a:lnTo>
                <a:lnTo>
                  <a:pt x="77787" y="0"/>
                </a:lnTo>
                <a:lnTo>
                  <a:pt x="93230" y="0"/>
                </a:lnTo>
                <a:lnTo>
                  <a:pt x="77787" y="0"/>
                </a:lnTo>
                <a:lnTo>
                  <a:pt x="108813" y="0"/>
                </a:lnTo>
                <a:lnTo>
                  <a:pt x="93230" y="0"/>
                </a:lnTo>
                <a:lnTo>
                  <a:pt x="108813" y="0"/>
                </a:lnTo>
                <a:lnTo>
                  <a:pt x="93230" y="0"/>
                </a:lnTo>
                <a:lnTo>
                  <a:pt x="139839" y="0"/>
                </a:lnTo>
                <a:lnTo>
                  <a:pt x="108813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1372121" y="9498050"/>
            <a:ext cx="124256" cy="0"/>
          </a:xfrm>
          <a:custGeom>
            <a:avLst/>
            <a:gdLst/>
            <a:ahLst/>
            <a:cxnLst/>
            <a:rect l="l" t="t" r="r" b="b"/>
            <a:pathLst>
              <a:path w="124256">
                <a:moveTo>
                  <a:pt x="31026" y="0"/>
                </a:moveTo>
                <a:lnTo>
                  <a:pt x="46608" y="0"/>
                </a:lnTo>
                <a:lnTo>
                  <a:pt x="0" y="0"/>
                </a:lnTo>
                <a:lnTo>
                  <a:pt x="46608" y="0"/>
                </a:lnTo>
                <a:lnTo>
                  <a:pt x="31026" y="0"/>
                </a:lnTo>
                <a:lnTo>
                  <a:pt x="77647" y="0"/>
                </a:lnTo>
                <a:lnTo>
                  <a:pt x="46608" y="0"/>
                </a:lnTo>
                <a:lnTo>
                  <a:pt x="124256" y="0"/>
                </a:lnTo>
                <a:lnTo>
                  <a:pt x="108813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1434321" y="9498050"/>
            <a:ext cx="62052" cy="0"/>
          </a:xfrm>
          <a:custGeom>
            <a:avLst/>
            <a:gdLst/>
            <a:ahLst/>
            <a:cxnLst/>
            <a:rect l="l" t="t" r="r" b="b"/>
            <a:pathLst>
              <a:path w="62052">
                <a:moveTo>
                  <a:pt x="15443" y="0"/>
                </a:moveTo>
                <a:lnTo>
                  <a:pt x="31026" y="0"/>
                </a:lnTo>
                <a:lnTo>
                  <a:pt x="0" y="0"/>
                </a:lnTo>
                <a:lnTo>
                  <a:pt x="62052" y="0"/>
                </a:lnTo>
                <a:lnTo>
                  <a:pt x="23977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1465348" y="9498050"/>
            <a:ext cx="15582" cy="0"/>
          </a:xfrm>
          <a:custGeom>
            <a:avLst/>
            <a:gdLst/>
            <a:ahLst/>
            <a:cxnLst/>
            <a:rect l="l" t="t" r="r" b="b"/>
            <a:pathLst>
              <a:path w="15582">
                <a:moveTo>
                  <a:pt x="0" y="0"/>
                </a:moveTo>
                <a:lnTo>
                  <a:pt x="15582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1449763" y="9498050"/>
            <a:ext cx="14084" cy="0"/>
          </a:xfrm>
          <a:custGeom>
            <a:avLst/>
            <a:gdLst/>
            <a:ahLst/>
            <a:cxnLst/>
            <a:rect l="l" t="t" r="r" b="b"/>
            <a:pathLst>
              <a:path w="14084">
                <a:moveTo>
                  <a:pt x="10299" y="0"/>
                </a:moveTo>
                <a:lnTo>
                  <a:pt x="0" y="0"/>
                </a:lnTo>
                <a:lnTo>
                  <a:pt x="14084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1480931" y="9498050"/>
            <a:ext cx="15443" cy="0"/>
          </a:xfrm>
          <a:custGeom>
            <a:avLst/>
            <a:gdLst/>
            <a:ahLst/>
            <a:cxnLst/>
            <a:rect l="l" t="t" r="r" b="b"/>
            <a:pathLst>
              <a:path w="15443">
                <a:moveTo>
                  <a:pt x="13004" y="0"/>
                </a:moveTo>
                <a:lnTo>
                  <a:pt x="0" y="0"/>
                </a:lnTo>
                <a:lnTo>
                  <a:pt x="15443" y="0"/>
                </a:lnTo>
                <a:lnTo>
                  <a:pt x="13004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1496378" y="9498050"/>
            <a:ext cx="31165" cy="0"/>
          </a:xfrm>
          <a:custGeom>
            <a:avLst/>
            <a:gdLst/>
            <a:ahLst/>
            <a:cxnLst/>
            <a:rect l="l" t="t" r="r" b="b"/>
            <a:pathLst>
              <a:path w="31165">
                <a:moveTo>
                  <a:pt x="0" y="0"/>
                </a:moveTo>
                <a:lnTo>
                  <a:pt x="31165" y="0"/>
                </a:lnTo>
                <a:lnTo>
                  <a:pt x="0" y="0"/>
                </a:lnTo>
                <a:lnTo>
                  <a:pt x="15582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1511961" y="9498050"/>
            <a:ext cx="31026" cy="0"/>
          </a:xfrm>
          <a:custGeom>
            <a:avLst/>
            <a:gdLst/>
            <a:ahLst/>
            <a:cxnLst/>
            <a:rect l="l" t="t" r="r" b="b"/>
            <a:pathLst>
              <a:path w="31026">
                <a:moveTo>
                  <a:pt x="0" y="0"/>
                </a:moveTo>
                <a:lnTo>
                  <a:pt x="31026" y="0"/>
                </a:lnTo>
                <a:lnTo>
                  <a:pt x="15582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1511961" y="9498050"/>
            <a:ext cx="13690" cy="0"/>
          </a:xfrm>
          <a:custGeom>
            <a:avLst/>
            <a:gdLst/>
            <a:ahLst/>
            <a:cxnLst/>
            <a:rect l="l" t="t" r="r" b="b"/>
            <a:pathLst>
              <a:path w="13690">
                <a:moveTo>
                  <a:pt x="0" y="0"/>
                </a:moveTo>
                <a:lnTo>
                  <a:pt x="1369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1511961" y="9498050"/>
            <a:ext cx="77647" cy="0"/>
          </a:xfrm>
          <a:custGeom>
            <a:avLst/>
            <a:gdLst/>
            <a:ahLst/>
            <a:cxnLst/>
            <a:rect l="l" t="t" r="r" b="b"/>
            <a:pathLst>
              <a:path w="77647">
                <a:moveTo>
                  <a:pt x="15582" y="0"/>
                </a:moveTo>
                <a:lnTo>
                  <a:pt x="77647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1542996" y="9498050"/>
            <a:ext cx="31165" cy="0"/>
          </a:xfrm>
          <a:custGeom>
            <a:avLst/>
            <a:gdLst/>
            <a:ahLst/>
            <a:cxnLst/>
            <a:rect l="l" t="t" r="r" b="b"/>
            <a:pathLst>
              <a:path w="31165">
                <a:moveTo>
                  <a:pt x="15443" y="0"/>
                </a:moveTo>
                <a:lnTo>
                  <a:pt x="0" y="0"/>
                </a:lnTo>
                <a:lnTo>
                  <a:pt x="31165" y="0"/>
                </a:lnTo>
                <a:lnTo>
                  <a:pt x="15443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1574157" y="9498050"/>
            <a:ext cx="15455" cy="0"/>
          </a:xfrm>
          <a:custGeom>
            <a:avLst/>
            <a:gdLst/>
            <a:ahLst/>
            <a:cxnLst/>
            <a:rect l="l" t="t" r="r" b="b"/>
            <a:pathLst>
              <a:path w="15455">
                <a:moveTo>
                  <a:pt x="0" y="0"/>
                </a:moveTo>
                <a:lnTo>
                  <a:pt x="15455" y="0"/>
                </a:lnTo>
                <a:lnTo>
                  <a:pt x="0" y="0"/>
                </a:lnTo>
                <a:lnTo>
                  <a:pt x="15455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1574157" y="9498050"/>
            <a:ext cx="15455" cy="0"/>
          </a:xfrm>
          <a:custGeom>
            <a:avLst/>
            <a:gdLst/>
            <a:ahLst/>
            <a:cxnLst/>
            <a:rect l="l" t="t" r="r" b="b"/>
            <a:pathLst>
              <a:path w="15455">
                <a:moveTo>
                  <a:pt x="0" y="0"/>
                </a:moveTo>
                <a:lnTo>
                  <a:pt x="15455" y="0"/>
                </a:lnTo>
                <a:lnTo>
                  <a:pt x="0" y="0"/>
                </a:lnTo>
                <a:lnTo>
                  <a:pt x="15455" y="0"/>
                </a:lnTo>
                <a:lnTo>
                  <a:pt x="1892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1589610" y="9498050"/>
            <a:ext cx="15582" cy="0"/>
          </a:xfrm>
          <a:custGeom>
            <a:avLst/>
            <a:gdLst/>
            <a:ahLst/>
            <a:cxnLst/>
            <a:rect l="l" t="t" r="r" b="b"/>
            <a:pathLst>
              <a:path w="15582">
                <a:moveTo>
                  <a:pt x="0" y="0"/>
                </a:moveTo>
                <a:lnTo>
                  <a:pt x="15582" y="0"/>
                </a:lnTo>
                <a:lnTo>
                  <a:pt x="0" y="0"/>
                </a:lnTo>
                <a:lnTo>
                  <a:pt x="15582" y="0"/>
                </a:lnTo>
                <a:lnTo>
                  <a:pt x="0" y="0"/>
                </a:lnTo>
                <a:lnTo>
                  <a:pt x="3924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1589610" y="9498050"/>
            <a:ext cx="62191" cy="0"/>
          </a:xfrm>
          <a:custGeom>
            <a:avLst/>
            <a:gdLst/>
            <a:ahLst/>
            <a:cxnLst/>
            <a:rect l="l" t="t" r="r" b="b"/>
            <a:pathLst>
              <a:path w="62191">
                <a:moveTo>
                  <a:pt x="0" y="0"/>
                </a:moveTo>
                <a:lnTo>
                  <a:pt x="62191" y="0"/>
                </a:lnTo>
                <a:lnTo>
                  <a:pt x="46609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1591642" y="9498050"/>
            <a:ext cx="29133" cy="0"/>
          </a:xfrm>
          <a:custGeom>
            <a:avLst/>
            <a:gdLst/>
            <a:ahLst/>
            <a:cxnLst/>
            <a:rect l="l" t="t" r="r" b="b"/>
            <a:pathLst>
              <a:path w="29133">
                <a:moveTo>
                  <a:pt x="13550" y="0"/>
                </a:moveTo>
                <a:lnTo>
                  <a:pt x="29133" y="0"/>
                </a:lnTo>
                <a:lnTo>
                  <a:pt x="13550" y="0"/>
                </a:lnTo>
                <a:lnTo>
                  <a:pt x="29133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1620775" y="9498050"/>
            <a:ext cx="46609" cy="0"/>
          </a:xfrm>
          <a:custGeom>
            <a:avLst/>
            <a:gdLst/>
            <a:ahLst/>
            <a:cxnLst/>
            <a:rect l="l" t="t" r="r" b="b"/>
            <a:pathLst>
              <a:path w="46609">
                <a:moveTo>
                  <a:pt x="0" y="0"/>
                </a:moveTo>
                <a:lnTo>
                  <a:pt x="46609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1651806" y="9498050"/>
            <a:ext cx="62191" cy="0"/>
          </a:xfrm>
          <a:custGeom>
            <a:avLst/>
            <a:gdLst/>
            <a:ahLst/>
            <a:cxnLst/>
            <a:rect l="l" t="t" r="r" b="b"/>
            <a:pathLst>
              <a:path w="62191">
                <a:moveTo>
                  <a:pt x="0" y="0"/>
                </a:moveTo>
                <a:lnTo>
                  <a:pt x="62191" y="0"/>
                </a:lnTo>
                <a:lnTo>
                  <a:pt x="31165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1651806" y="9498050"/>
            <a:ext cx="77787" cy="0"/>
          </a:xfrm>
          <a:custGeom>
            <a:avLst/>
            <a:gdLst/>
            <a:ahLst/>
            <a:cxnLst/>
            <a:rect l="l" t="t" r="r" b="b"/>
            <a:pathLst>
              <a:path w="77787">
                <a:moveTo>
                  <a:pt x="0" y="0"/>
                </a:moveTo>
                <a:lnTo>
                  <a:pt x="77787" y="0"/>
                </a:lnTo>
                <a:lnTo>
                  <a:pt x="15582" y="0"/>
                </a:lnTo>
                <a:lnTo>
                  <a:pt x="31165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1698419" y="9498050"/>
            <a:ext cx="31165" cy="0"/>
          </a:xfrm>
          <a:custGeom>
            <a:avLst/>
            <a:gdLst/>
            <a:ahLst/>
            <a:cxnLst/>
            <a:rect l="l" t="t" r="r" b="b"/>
            <a:pathLst>
              <a:path w="31165">
                <a:moveTo>
                  <a:pt x="0" y="0"/>
                </a:moveTo>
                <a:lnTo>
                  <a:pt x="15582" y="0"/>
                </a:lnTo>
                <a:lnTo>
                  <a:pt x="31165" y="0"/>
                </a:lnTo>
                <a:lnTo>
                  <a:pt x="15582" y="0"/>
                </a:lnTo>
                <a:lnTo>
                  <a:pt x="31165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1696929" y="8221708"/>
            <a:ext cx="9893" cy="1167803"/>
          </a:xfrm>
          <a:custGeom>
            <a:avLst/>
            <a:gdLst/>
            <a:ahLst/>
            <a:cxnLst/>
            <a:rect l="l" t="t" r="r" b="b"/>
            <a:pathLst>
              <a:path w="9893" h="1167803">
                <a:moveTo>
                  <a:pt x="812" y="1167803"/>
                </a:moveTo>
                <a:lnTo>
                  <a:pt x="0" y="21145"/>
                </a:lnTo>
                <a:lnTo>
                  <a:pt x="1485" y="11798"/>
                </a:lnTo>
                <a:lnTo>
                  <a:pt x="5689" y="3390"/>
                </a:lnTo>
                <a:lnTo>
                  <a:pt x="9486" y="139"/>
                </a:lnTo>
                <a:lnTo>
                  <a:pt x="9080" y="0"/>
                </a:lnTo>
                <a:lnTo>
                  <a:pt x="8801" y="685"/>
                </a:lnTo>
                <a:lnTo>
                  <a:pt x="9893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2606314" y="8221712"/>
            <a:ext cx="9080" cy="1228102"/>
          </a:xfrm>
          <a:custGeom>
            <a:avLst/>
            <a:gdLst/>
            <a:ahLst/>
            <a:cxnLst/>
            <a:rect l="l" t="t" r="r" b="b"/>
            <a:pathLst>
              <a:path w="9080" h="1228102">
                <a:moveTo>
                  <a:pt x="0" y="0"/>
                </a:moveTo>
                <a:lnTo>
                  <a:pt x="3390" y="3390"/>
                </a:lnTo>
                <a:lnTo>
                  <a:pt x="7721" y="11798"/>
                </a:lnTo>
                <a:lnTo>
                  <a:pt x="9080" y="21132"/>
                </a:lnTo>
                <a:lnTo>
                  <a:pt x="8267" y="1228102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1714002" y="9498050"/>
            <a:ext cx="46609" cy="0"/>
          </a:xfrm>
          <a:custGeom>
            <a:avLst/>
            <a:gdLst/>
            <a:ahLst/>
            <a:cxnLst/>
            <a:rect l="l" t="t" r="r" b="b"/>
            <a:pathLst>
              <a:path w="46608">
                <a:moveTo>
                  <a:pt x="0" y="0"/>
                </a:moveTo>
                <a:lnTo>
                  <a:pt x="0" y="0"/>
                </a:lnTo>
                <a:lnTo>
                  <a:pt x="31026" y="0"/>
                </a:lnTo>
                <a:lnTo>
                  <a:pt x="15582" y="0"/>
                </a:lnTo>
                <a:lnTo>
                  <a:pt x="31026" y="0"/>
                </a:lnTo>
                <a:lnTo>
                  <a:pt x="15582" y="0"/>
                </a:lnTo>
                <a:lnTo>
                  <a:pt x="46609" y="0"/>
                </a:lnTo>
                <a:lnTo>
                  <a:pt x="31026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1706416" y="8212626"/>
            <a:ext cx="899896" cy="9220"/>
          </a:xfrm>
          <a:custGeom>
            <a:avLst/>
            <a:gdLst/>
            <a:ahLst/>
            <a:cxnLst/>
            <a:rect l="l" t="t" r="r" b="b"/>
            <a:pathLst>
              <a:path w="899896" h="9220">
                <a:moveTo>
                  <a:pt x="0" y="9220"/>
                </a:moveTo>
                <a:lnTo>
                  <a:pt x="2971" y="5841"/>
                </a:lnTo>
                <a:lnTo>
                  <a:pt x="11379" y="1498"/>
                </a:lnTo>
                <a:lnTo>
                  <a:pt x="20599" y="0"/>
                </a:lnTo>
                <a:lnTo>
                  <a:pt x="878890" y="0"/>
                </a:lnTo>
                <a:lnTo>
                  <a:pt x="888250" y="1498"/>
                </a:lnTo>
                <a:lnTo>
                  <a:pt x="896645" y="5841"/>
                </a:lnTo>
                <a:lnTo>
                  <a:pt x="899896" y="908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1745033" y="9498050"/>
            <a:ext cx="46609" cy="0"/>
          </a:xfrm>
          <a:custGeom>
            <a:avLst/>
            <a:gdLst/>
            <a:ahLst/>
            <a:cxnLst/>
            <a:rect l="l" t="t" r="r" b="b"/>
            <a:pathLst>
              <a:path w="46608">
                <a:moveTo>
                  <a:pt x="0" y="0"/>
                </a:moveTo>
                <a:lnTo>
                  <a:pt x="46609" y="0"/>
                </a:lnTo>
                <a:lnTo>
                  <a:pt x="15582" y="0"/>
                </a:lnTo>
                <a:lnTo>
                  <a:pt x="31165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1760616" y="9498050"/>
            <a:ext cx="31026" cy="0"/>
          </a:xfrm>
          <a:custGeom>
            <a:avLst/>
            <a:gdLst/>
            <a:ahLst/>
            <a:cxnLst/>
            <a:rect l="l" t="t" r="r" b="b"/>
            <a:pathLst>
              <a:path w="31026">
                <a:moveTo>
                  <a:pt x="0" y="0"/>
                </a:moveTo>
                <a:lnTo>
                  <a:pt x="31026" y="0"/>
                </a:lnTo>
                <a:lnTo>
                  <a:pt x="15582" y="0"/>
                </a:lnTo>
                <a:lnTo>
                  <a:pt x="31026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1791646" y="9498050"/>
            <a:ext cx="31165" cy="0"/>
          </a:xfrm>
          <a:custGeom>
            <a:avLst/>
            <a:gdLst/>
            <a:ahLst/>
            <a:cxnLst/>
            <a:rect l="l" t="t" r="r" b="b"/>
            <a:pathLst>
              <a:path w="31165">
                <a:moveTo>
                  <a:pt x="15582" y="0"/>
                </a:moveTo>
                <a:lnTo>
                  <a:pt x="31165" y="0"/>
                </a:lnTo>
                <a:lnTo>
                  <a:pt x="0" y="0"/>
                </a:lnTo>
                <a:lnTo>
                  <a:pt x="15582" y="0"/>
                </a:lnTo>
                <a:lnTo>
                  <a:pt x="0" y="0"/>
                </a:lnTo>
                <a:lnTo>
                  <a:pt x="15582" y="0"/>
                </a:lnTo>
                <a:lnTo>
                  <a:pt x="0" y="0"/>
                </a:lnTo>
                <a:lnTo>
                  <a:pt x="15582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1822817" y="9498050"/>
            <a:ext cx="31026" cy="0"/>
          </a:xfrm>
          <a:custGeom>
            <a:avLst/>
            <a:gdLst/>
            <a:ahLst/>
            <a:cxnLst/>
            <a:rect l="l" t="t" r="r" b="b"/>
            <a:pathLst>
              <a:path w="31026">
                <a:moveTo>
                  <a:pt x="0" y="0"/>
                </a:moveTo>
                <a:lnTo>
                  <a:pt x="31026" y="0"/>
                </a:lnTo>
                <a:lnTo>
                  <a:pt x="15443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1807229" y="9498050"/>
            <a:ext cx="31038" cy="0"/>
          </a:xfrm>
          <a:custGeom>
            <a:avLst/>
            <a:gdLst/>
            <a:ahLst/>
            <a:cxnLst/>
            <a:rect l="l" t="t" r="r" b="b"/>
            <a:pathLst>
              <a:path w="31038">
                <a:moveTo>
                  <a:pt x="0" y="0"/>
                </a:moveTo>
                <a:lnTo>
                  <a:pt x="15582" y="0"/>
                </a:lnTo>
                <a:lnTo>
                  <a:pt x="0" y="0"/>
                </a:lnTo>
                <a:lnTo>
                  <a:pt x="31038" y="0"/>
                </a:lnTo>
                <a:lnTo>
                  <a:pt x="15582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1822817" y="9498050"/>
            <a:ext cx="15443" cy="0"/>
          </a:xfrm>
          <a:custGeom>
            <a:avLst/>
            <a:gdLst/>
            <a:ahLst/>
            <a:cxnLst/>
            <a:rect l="l" t="t" r="r" b="b"/>
            <a:pathLst>
              <a:path w="15443">
                <a:moveTo>
                  <a:pt x="0" y="0"/>
                </a:moveTo>
                <a:lnTo>
                  <a:pt x="15443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1838265" y="9498050"/>
            <a:ext cx="46609" cy="0"/>
          </a:xfrm>
          <a:custGeom>
            <a:avLst/>
            <a:gdLst/>
            <a:ahLst/>
            <a:cxnLst/>
            <a:rect l="l" t="t" r="r" b="b"/>
            <a:pathLst>
              <a:path w="46608">
                <a:moveTo>
                  <a:pt x="15582" y="0"/>
                </a:moveTo>
                <a:lnTo>
                  <a:pt x="46609" y="0"/>
                </a:lnTo>
                <a:lnTo>
                  <a:pt x="0" y="0"/>
                </a:lnTo>
                <a:lnTo>
                  <a:pt x="31165" y="0"/>
                </a:lnTo>
                <a:lnTo>
                  <a:pt x="15582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1853848" y="9498050"/>
            <a:ext cx="217487" cy="0"/>
          </a:xfrm>
          <a:custGeom>
            <a:avLst/>
            <a:gdLst/>
            <a:ahLst/>
            <a:cxnLst/>
            <a:rect l="l" t="t" r="r" b="b"/>
            <a:pathLst>
              <a:path w="217487">
                <a:moveTo>
                  <a:pt x="0" y="0"/>
                </a:moveTo>
                <a:lnTo>
                  <a:pt x="217487" y="0"/>
                </a:lnTo>
                <a:lnTo>
                  <a:pt x="15582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1884878" y="9498050"/>
            <a:ext cx="108813" cy="0"/>
          </a:xfrm>
          <a:custGeom>
            <a:avLst/>
            <a:gdLst/>
            <a:ahLst/>
            <a:cxnLst/>
            <a:rect l="l" t="t" r="r" b="b"/>
            <a:pathLst>
              <a:path w="108813">
                <a:moveTo>
                  <a:pt x="15582" y="0"/>
                </a:moveTo>
                <a:lnTo>
                  <a:pt x="0" y="0"/>
                </a:lnTo>
                <a:lnTo>
                  <a:pt x="108813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1900461" y="9498050"/>
            <a:ext cx="15582" cy="0"/>
          </a:xfrm>
          <a:custGeom>
            <a:avLst/>
            <a:gdLst/>
            <a:ahLst/>
            <a:cxnLst/>
            <a:rect l="l" t="t" r="r" b="b"/>
            <a:pathLst>
              <a:path w="15582">
                <a:moveTo>
                  <a:pt x="0" y="0"/>
                </a:moveTo>
                <a:lnTo>
                  <a:pt x="15582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1962656" y="9498050"/>
            <a:ext cx="403948" cy="0"/>
          </a:xfrm>
          <a:custGeom>
            <a:avLst/>
            <a:gdLst/>
            <a:ahLst/>
            <a:cxnLst/>
            <a:rect l="l" t="t" r="r" b="b"/>
            <a:pathLst>
              <a:path w="403948">
                <a:moveTo>
                  <a:pt x="0" y="0"/>
                </a:moveTo>
                <a:lnTo>
                  <a:pt x="15443" y="0"/>
                </a:lnTo>
                <a:lnTo>
                  <a:pt x="403948" y="0"/>
                </a:lnTo>
                <a:lnTo>
                  <a:pt x="326301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1993687" y="9498050"/>
            <a:ext cx="15582" cy="0"/>
          </a:xfrm>
          <a:custGeom>
            <a:avLst/>
            <a:gdLst/>
            <a:ahLst/>
            <a:cxnLst/>
            <a:rect l="l" t="t" r="r" b="b"/>
            <a:pathLst>
              <a:path w="15582">
                <a:moveTo>
                  <a:pt x="0" y="0"/>
                </a:moveTo>
                <a:lnTo>
                  <a:pt x="15582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2024717" y="9498050"/>
            <a:ext cx="15582" cy="0"/>
          </a:xfrm>
          <a:custGeom>
            <a:avLst/>
            <a:gdLst/>
            <a:ahLst/>
            <a:cxnLst/>
            <a:rect l="l" t="t" r="r" b="b"/>
            <a:pathLst>
              <a:path w="15582">
                <a:moveTo>
                  <a:pt x="0" y="0"/>
                </a:moveTo>
                <a:lnTo>
                  <a:pt x="15582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2040305" y="9498050"/>
            <a:ext cx="77647" cy="0"/>
          </a:xfrm>
          <a:custGeom>
            <a:avLst/>
            <a:gdLst/>
            <a:ahLst/>
            <a:cxnLst/>
            <a:rect l="l" t="t" r="r" b="b"/>
            <a:pathLst>
              <a:path w="77647">
                <a:moveTo>
                  <a:pt x="0" y="0"/>
                </a:moveTo>
                <a:lnTo>
                  <a:pt x="46609" y="0"/>
                </a:lnTo>
                <a:lnTo>
                  <a:pt x="77647" y="0"/>
                </a:lnTo>
                <a:lnTo>
                  <a:pt x="31026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2071336" y="9498050"/>
            <a:ext cx="15582" cy="0"/>
          </a:xfrm>
          <a:custGeom>
            <a:avLst/>
            <a:gdLst/>
            <a:ahLst/>
            <a:cxnLst/>
            <a:rect l="l" t="t" r="r" b="b"/>
            <a:pathLst>
              <a:path w="15582">
                <a:moveTo>
                  <a:pt x="0" y="0"/>
                </a:moveTo>
                <a:lnTo>
                  <a:pt x="15582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2102232" y="9498050"/>
            <a:ext cx="62331" cy="0"/>
          </a:xfrm>
          <a:custGeom>
            <a:avLst/>
            <a:gdLst/>
            <a:ahLst/>
            <a:cxnLst/>
            <a:rect l="l" t="t" r="r" b="b"/>
            <a:pathLst>
              <a:path w="62331">
                <a:moveTo>
                  <a:pt x="0" y="0"/>
                </a:moveTo>
                <a:lnTo>
                  <a:pt x="62331" y="0"/>
                </a:lnTo>
                <a:lnTo>
                  <a:pt x="46888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2117949" y="9498050"/>
            <a:ext cx="93230" cy="0"/>
          </a:xfrm>
          <a:custGeom>
            <a:avLst/>
            <a:gdLst/>
            <a:ahLst/>
            <a:cxnLst/>
            <a:rect l="l" t="t" r="r" b="b"/>
            <a:pathLst>
              <a:path w="93230">
                <a:moveTo>
                  <a:pt x="0" y="0"/>
                </a:moveTo>
                <a:lnTo>
                  <a:pt x="93230" y="0"/>
                </a:lnTo>
                <a:lnTo>
                  <a:pt x="77787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2180146" y="9498050"/>
            <a:ext cx="62191" cy="0"/>
          </a:xfrm>
          <a:custGeom>
            <a:avLst/>
            <a:gdLst/>
            <a:ahLst/>
            <a:cxnLst/>
            <a:rect l="l" t="t" r="r" b="b"/>
            <a:pathLst>
              <a:path w="62191">
                <a:moveTo>
                  <a:pt x="0" y="0"/>
                </a:moveTo>
                <a:lnTo>
                  <a:pt x="62191" y="0"/>
                </a:lnTo>
                <a:lnTo>
                  <a:pt x="46609" y="0"/>
                </a:lnTo>
                <a:lnTo>
                  <a:pt x="62191" y="0"/>
                </a:lnTo>
                <a:lnTo>
                  <a:pt x="46609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2164562" y="9498050"/>
            <a:ext cx="15582" cy="0"/>
          </a:xfrm>
          <a:custGeom>
            <a:avLst/>
            <a:gdLst/>
            <a:ahLst/>
            <a:cxnLst/>
            <a:rect l="l" t="t" r="r" b="b"/>
            <a:pathLst>
              <a:path w="15582">
                <a:moveTo>
                  <a:pt x="0" y="0"/>
                </a:moveTo>
                <a:lnTo>
                  <a:pt x="15582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2242342" y="9498050"/>
            <a:ext cx="170878" cy="0"/>
          </a:xfrm>
          <a:custGeom>
            <a:avLst/>
            <a:gdLst/>
            <a:ahLst/>
            <a:cxnLst/>
            <a:rect l="l" t="t" r="r" b="b"/>
            <a:pathLst>
              <a:path w="170878">
                <a:moveTo>
                  <a:pt x="0" y="0"/>
                </a:moveTo>
                <a:lnTo>
                  <a:pt x="170878" y="0"/>
                </a:lnTo>
                <a:lnTo>
                  <a:pt x="155295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2242342" y="9498050"/>
            <a:ext cx="108673" cy="0"/>
          </a:xfrm>
          <a:custGeom>
            <a:avLst/>
            <a:gdLst/>
            <a:ahLst/>
            <a:cxnLst/>
            <a:rect l="l" t="t" r="r" b="b"/>
            <a:pathLst>
              <a:path w="108673">
                <a:moveTo>
                  <a:pt x="0" y="0"/>
                </a:moveTo>
                <a:lnTo>
                  <a:pt x="108673" y="0"/>
                </a:lnTo>
                <a:lnTo>
                  <a:pt x="9323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2288960" y="9449813"/>
            <a:ext cx="1321460" cy="48234"/>
          </a:xfrm>
          <a:custGeom>
            <a:avLst/>
            <a:gdLst/>
            <a:ahLst/>
            <a:cxnLst/>
            <a:rect l="l" t="t" r="r" b="b"/>
            <a:pathLst>
              <a:path w="1321460" h="48234">
                <a:moveTo>
                  <a:pt x="0" y="0"/>
                </a:moveTo>
                <a:lnTo>
                  <a:pt x="1321460" y="0"/>
                </a:lnTo>
                <a:lnTo>
                  <a:pt x="1321460" y="48234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2366604" y="9498050"/>
            <a:ext cx="31026" cy="0"/>
          </a:xfrm>
          <a:custGeom>
            <a:avLst/>
            <a:gdLst/>
            <a:ahLst/>
            <a:cxnLst/>
            <a:rect l="l" t="t" r="r" b="b"/>
            <a:pathLst>
              <a:path w="31026">
                <a:moveTo>
                  <a:pt x="0" y="0"/>
                </a:moveTo>
                <a:lnTo>
                  <a:pt x="31026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2351021" y="9498050"/>
            <a:ext cx="93230" cy="0"/>
          </a:xfrm>
          <a:custGeom>
            <a:avLst/>
            <a:gdLst/>
            <a:ahLst/>
            <a:cxnLst/>
            <a:rect l="l" t="t" r="r" b="b"/>
            <a:pathLst>
              <a:path w="93230">
                <a:moveTo>
                  <a:pt x="0" y="0"/>
                </a:moveTo>
                <a:lnTo>
                  <a:pt x="93230" y="0"/>
                </a:lnTo>
                <a:lnTo>
                  <a:pt x="77787" y="0"/>
                </a:lnTo>
                <a:lnTo>
                  <a:pt x="62191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2397635" y="9498050"/>
            <a:ext cx="171018" cy="0"/>
          </a:xfrm>
          <a:custGeom>
            <a:avLst/>
            <a:gdLst/>
            <a:ahLst/>
            <a:cxnLst/>
            <a:rect l="l" t="t" r="r" b="b"/>
            <a:pathLst>
              <a:path w="171018">
                <a:moveTo>
                  <a:pt x="15582" y="0"/>
                </a:moveTo>
                <a:lnTo>
                  <a:pt x="0" y="0"/>
                </a:lnTo>
                <a:lnTo>
                  <a:pt x="171018" y="0"/>
                </a:lnTo>
                <a:lnTo>
                  <a:pt x="15582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2444248" y="9498050"/>
            <a:ext cx="31165" cy="0"/>
          </a:xfrm>
          <a:custGeom>
            <a:avLst/>
            <a:gdLst/>
            <a:ahLst/>
            <a:cxnLst/>
            <a:rect l="l" t="t" r="r" b="b"/>
            <a:pathLst>
              <a:path w="31165">
                <a:moveTo>
                  <a:pt x="15582" y="0"/>
                </a:moveTo>
                <a:lnTo>
                  <a:pt x="31165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2475419" y="9498050"/>
            <a:ext cx="124256" cy="0"/>
          </a:xfrm>
          <a:custGeom>
            <a:avLst/>
            <a:gdLst/>
            <a:ahLst/>
            <a:cxnLst/>
            <a:rect l="l" t="t" r="r" b="b"/>
            <a:pathLst>
              <a:path w="124256">
                <a:moveTo>
                  <a:pt x="0" y="0"/>
                </a:moveTo>
                <a:lnTo>
                  <a:pt x="124256" y="0"/>
                </a:lnTo>
                <a:lnTo>
                  <a:pt x="9323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2553063" y="9498050"/>
            <a:ext cx="139839" cy="0"/>
          </a:xfrm>
          <a:custGeom>
            <a:avLst/>
            <a:gdLst/>
            <a:ahLst/>
            <a:cxnLst/>
            <a:rect l="l" t="t" r="r" b="b"/>
            <a:pathLst>
              <a:path w="139839">
                <a:moveTo>
                  <a:pt x="0" y="0"/>
                </a:moveTo>
                <a:lnTo>
                  <a:pt x="0" y="0"/>
                </a:lnTo>
                <a:lnTo>
                  <a:pt x="31026" y="0"/>
                </a:lnTo>
                <a:lnTo>
                  <a:pt x="15582" y="0"/>
                </a:lnTo>
                <a:lnTo>
                  <a:pt x="46609" y="0"/>
                </a:lnTo>
                <a:lnTo>
                  <a:pt x="31026" y="0"/>
                </a:lnTo>
                <a:lnTo>
                  <a:pt x="139839" y="0"/>
                </a:lnTo>
                <a:lnTo>
                  <a:pt x="46609" y="0"/>
                </a:lnTo>
                <a:lnTo>
                  <a:pt x="62191" y="0"/>
                </a:lnTo>
                <a:lnTo>
                  <a:pt x="46609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2615258" y="9498050"/>
            <a:ext cx="46609" cy="0"/>
          </a:xfrm>
          <a:custGeom>
            <a:avLst/>
            <a:gdLst/>
            <a:ahLst/>
            <a:cxnLst/>
            <a:rect l="l" t="t" r="r" b="b"/>
            <a:pathLst>
              <a:path w="46608">
                <a:moveTo>
                  <a:pt x="0" y="0"/>
                </a:moveTo>
                <a:lnTo>
                  <a:pt x="46609" y="0"/>
                </a:lnTo>
                <a:lnTo>
                  <a:pt x="31026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2661873" y="9498050"/>
            <a:ext cx="15582" cy="0"/>
          </a:xfrm>
          <a:custGeom>
            <a:avLst/>
            <a:gdLst/>
            <a:ahLst/>
            <a:cxnLst/>
            <a:rect l="l" t="t" r="r" b="b"/>
            <a:pathLst>
              <a:path w="15582">
                <a:moveTo>
                  <a:pt x="0" y="0"/>
                </a:moveTo>
                <a:lnTo>
                  <a:pt x="15582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2677455" y="9498050"/>
            <a:ext cx="31038" cy="0"/>
          </a:xfrm>
          <a:custGeom>
            <a:avLst/>
            <a:gdLst/>
            <a:ahLst/>
            <a:cxnLst/>
            <a:rect l="l" t="t" r="r" b="b"/>
            <a:pathLst>
              <a:path w="31038">
                <a:moveTo>
                  <a:pt x="0" y="0"/>
                </a:moveTo>
                <a:lnTo>
                  <a:pt x="31038" y="0"/>
                </a:lnTo>
                <a:lnTo>
                  <a:pt x="15443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2708490" y="9498050"/>
            <a:ext cx="15582" cy="0"/>
          </a:xfrm>
          <a:custGeom>
            <a:avLst/>
            <a:gdLst/>
            <a:ahLst/>
            <a:cxnLst/>
            <a:rect l="l" t="t" r="r" b="b"/>
            <a:pathLst>
              <a:path w="15582">
                <a:moveTo>
                  <a:pt x="0" y="0"/>
                </a:moveTo>
                <a:lnTo>
                  <a:pt x="15582" y="0"/>
                </a:lnTo>
                <a:lnTo>
                  <a:pt x="12052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2692902" y="9498050"/>
            <a:ext cx="77787" cy="0"/>
          </a:xfrm>
          <a:custGeom>
            <a:avLst/>
            <a:gdLst/>
            <a:ahLst/>
            <a:cxnLst/>
            <a:rect l="l" t="t" r="r" b="b"/>
            <a:pathLst>
              <a:path w="77787">
                <a:moveTo>
                  <a:pt x="0" y="0"/>
                </a:moveTo>
                <a:lnTo>
                  <a:pt x="77787" y="0"/>
                </a:lnTo>
                <a:lnTo>
                  <a:pt x="31178" y="0"/>
                </a:lnTo>
                <a:lnTo>
                  <a:pt x="46621" y="0"/>
                </a:lnTo>
                <a:lnTo>
                  <a:pt x="25882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2708490" y="9498050"/>
            <a:ext cx="31026" cy="0"/>
          </a:xfrm>
          <a:custGeom>
            <a:avLst/>
            <a:gdLst/>
            <a:ahLst/>
            <a:cxnLst/>
            <a:rect l="l" t="t" r="r" b="b"/>
            <a:pathLst>
              <a:path w="31026">
                <a:moveTo>
                  <a:pt x="0" y="0"/>
                </a:moveTo>
                <a:lnTo>
                  <a:pt x="31026" y="0"/>
                </a:lnTo>
                <a:lnTo>
                  <a:pt x="28321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2739520" y="9498050"/>
            <a:ext cx="15582" cy="0"/>
          </a:xfrm>
          <a:custGeom>
            <a:avLst/>
            <a:gdLst/>
            <a:ahLst/>
            <a:cxnLst/>
            <a:rect l="l" t="t" r="r" b="b"/>
            <a:pathLst>
              <a:path w="15582">
                <a:moveTo>
                  <a:pt x="0" y="0"/>
                </a:moveTo>
                <a:lnTo>
                  <a:pt x="15582" y="0"/>
                </a:lnTo>
                <a:lnTo>
                  <a:pt x="0" y="0"/>
                </a:lnTo>
                <a:lnTo>
                  <a:pt x="15582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2755103" y="9498050"/>
            <a:ext cx="15582" cy="0"/>
          </a:xfrm>
          <a:custGeom>
            <a:avLst/>
            <a:gdLst/>
            <a:ahLst/>
            <a:cxnLst/>
            <a:rect l="l" t="t" r="r" b="b"/>
            <a:pathLst>
              <a:path w="15582">
                <a:moveTo>
                  <a:pt x="9080" y="0"/>
                </a:moveTo>
                <a:lnTo>
                  <a:pt x="15582" y="0"/>
                </a:lnTo>
                <a:lnTo>
                  <a:pt x="0" y="0"/>
                </a:lnTo>
                <a:lnTo>
                  <a:pt x="9080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2770686" y="9498050"/>
            <a:ext cx="31026" cy="0"/>
          </a:xfrm>
          <a:custGeom>
            <a:avLst/>
            <a:gdLst/>
            <a:ahLst/>
            <a:cxnLst/>
            <a:rect l="l" t="t" r="r" b="b"/>
            <a:pathLst>
              <a:path w="31026">
                <a:moveTo>
                  <a:pt x="0" y="0"/>
                </a:moveTo>
                <a:lnTo>
                  <a:pt x="15443" y="0"/>
                </a:lnTo>
                <a:lnTo>
                  <a:pt x="0" y="0"/>
                </a:lnTo>
                <a:lnTo>
                  <a:pt x="27228" y="0"/>
                </a:lnTo>
                <a:lnTo>
                  <a:pt x="31026" y="0"/>
                </a:lnTo>
                <a:lnTo>
                  <a:pt x="15443" y="0"/>
                </a:lnTo>
                <a:lnTo>
                  <a:pt x="31026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2770686" y="9498050"/>
            <a:ext cx="31026" cy="0"/>
          </a:xfrm>
          <a:custGeom>
            <a:avLst/>
            <a:gdLst/>
            <a:ahLst/>
            <a:cxnLst/>
            <a:rect l="l" t="t" r="r" b="b"/>
            <a:pathLst>
              <a:path w="31026">
                <a:moveTo>
                  <a:pt x="0" y="0"/>
                </a:moveTo>
                <a:lnTo>
                  <a:pt x="31026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2801721" y="9498050"/>
            <a:ext cx="46609" cy="0"/>
          </a:xfrm>
          <a:custGeom>
            <a:avLst/>
            <a:gdLst/>
            <a:ahLst/>
            <a:cxnLst/>
            <a:rect l="l" t="t" r="r" b="b"/>
            <a:pathLst>
              <a:path w="46608">
                <a:moveTo>
                  <a:pt x="46608" y="0"/>
                </a:moveTo>
                <a:lnTo>
                  <a:pt x="31026" y="0"/>
                </a:lnTo>
                <a:lnTo>
                  <a:pt x="46608" y="0"/>
                </a:lnTo>
                <a:lnTo>
                  <a:pt x="0" y="0"/>
                </a:lnTo>
                <a:lnTo>
                  <a:pt x="31026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2801717" y="9498050"/>
            <a:ext cx="31026" cy="0"/>
          </a:xfrm>
          <a:custGeom>
            <a:avLst/>
            <a:gdLst/>
            <a:ahLst/>
            <a:cxnLst/>
            <a:rect l="l" t="t" r="r" b="b"/>
            <a:pathLst>
              <a:path w="31026">
                <a:moveTo>
                  <a:pt x="15582" y="0"/>
                </a:moveTo>
                <a:lnTo>
                  <a:pt x="0" y="0"/>
                </a:lnTo>
                <a:lnTo>
                  <a:pt x="31026" y="0"/>
                </a:lnTo>
                <a:lnTo>
                  <a:pt x="15582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2832747" y="9498050"/>
            <a:ext cx="31165" cy="0"/>
          </a:xfrm>
          <a:custGeom>
            <a:avLst/>
            <a:gdLst/>
            <a:ahLst/>
            <a:cxnLst/>
            <a:rect l="l" t="t" r="r" b="b"/>
            <a:pathLst>
              <a:path w="31165">
                <a:moveTo>
                  <a:pt x="0" y="0"/>
                </a:moveTo>
                <a:lnTo>
                  <a:pt x="31165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2832747" y="9498050"/>
            <a:ext cx="31165" cy="0"/>
          </a:xfrm>
          <a:custGeom>
            <a:avLst/>
            <a:gdLst/>
            <a:ahLst/>
            <a:cxnLst/>
            <a:rect l="l" t="t" r="r" b="b"/>
            <a:pathLst>
              <a:path w="31165">
                <a:moveTo>
                  <a:pt x="15582" y="0"/>
                </a:moveTo>
                <a:lnTo>
                  <a:pt x="0" y="0"/>
                </a:lnTo>
                <a:lnTo>
                  <a:pt x="31165" y="0"/>
                </a:lnTo>
                <a:lnTo>
                  <a:pt x="15582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2848737" y="9498050"/>
            <a:ext cx="15176" cy="0"/>
          </a:xfrm>
          <a:custGeom>
            <a:avLst/>
            <a:gdLst/>
            <a:ahLst/>
            <a:cxnLst/>
            <a:rect l="l" t="t" r="r" b="b"/>
            <a:pathLst>
              <a:path w="15176">
                <a:moveTo>
                  <a:pt x="0" y="0"/>
                </a:moveTo>
                <a:lnTo>
                  <a:pt x="15176" y="0"/>
                </a:lnTo>
                <a:lnTo>
                  <a:pt x="3517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2848328" y="9498050"/>
            <a:ext cx="15582" cy="0"/>
          </a:xfrm>
          <a:custGeom>
            <a:avLst/>
            <a:gdLst/>
            <a:ahLst/>
            <a:cxnLst/>
            <a:rect l="l" t="t" r="r" b="b"/>
            <a:pathLst>
              <a:path w="15582">
                <a:moveTo>
                  <a:pt x="5829" y="0"/>
                </a:moveTo>
                <a:lnTo>
                  <a:pt x="15582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2863918" y="9498050"/>
            <a:ext cx="46609" cy="0"/>
          </a:xfrm>
          <a:custGeom>
            <a:avLst/>
            <a:gdLst/>
            <a:ahLst/>
            <a:cxnLst/>
            <a:rect l="l" t="t" r="r" b="b"/>
            <a:pathLst>
              <a:path w="46608">
                <a:moveTo>
                  <a:pt x="15443" y="0"/>
                </a:moveTo>
                <a:lnTo>
                  <a:pt x="46609" y="0"/>
                </a:lnTo>
                <a:lnTo>
                  <a:pt x="0" y="0"/>
                </a:lnTo>
                <a:lnTo>
                  <a:pt x="15443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2863913" y="9498050"/>
            <a:ext cx="93230" cy="0"/>
          </a:xfrm>
          <a:custGeom>
            <a:avLst/>
            <a:gdLst/>
            <a:ahLst/>
            <a:cxnLst/>
            <a:rect l="l" t="t" r="r" b="b"/>
            <a:pathLst>
              <a:path w="93230">
                <a:moveTo>
                  <a:pt x="0" y="0"/>
                </a:moveTo>
                <a:lnTo>
                  <a:pt x="93230" y="0"/>
                </a:lnTo>
                <a:lnTo>
                  <a:pt x="31026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2910527" y="9498050"/>
            <a:ext cx="15455" cy="0"/>
          </a:xfrm>
          <a:custGeom>
            <a:avLst/>
            <a:gdLst/>
            <a:ahLst/>
            <a:cxnLst/>
            <a:rect l="l" t="t" r="r" b="b"/>
            <a:pathLst>
              <a:path w="15455">
                <a:moveTo>
                  <a:pt x="0" y="0"/>
                </a:moveTo>
                <a:lnTo>
                  <a:pt x="15455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2941562" y="9498050"/>
            <a:ext cx="186448" cy="0"/>
          </a:xfrm>
          <a:custGeom>
            <a:avLst/>
            <a:gdLst/>
            <a:ahLst/>
            <a:cxnLst/>
            <a:rect l="l" t="t" r="r" b="b"/>
            <a:pathLst>
              <a:path w="186448">
                <a:moveTo>
                  <a:pt x="0" y="0"/>
                </a:moveTo>
                <a:lnTo>
                  <a:pt x="150279" y="0"/>
                </a:lnTo>
                <a:lnTo>
                  <a:pt x="155422" y="0"/>
                </a:lnTo>
                <a:lnTo>
                  <a:pt x="139839" y="0"/>
                </a:lnTo>
                <a:lnTo>
                  <a:pt x="186448" y="0"/>
                </a:lnTo>
                <a:lnTo>
                  <a:pt x="77647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2925979" y="9498050"/>
            <a:ext cx="31165" cy="0"/>
          </a:xfrm>
          <a:custGeom>
            <a:avLst/>
            <a:gdLst/>
            <a:ahLst/>
            <a:cxnLst/>
            <a:rect l="l" t="t" r="r" b="b"/>
            <a:pathLst>
              <a:path w="31165">
                <a:moveTo>
                  <a:pt x="0" y="0"/>
                </a:moveTo>
                <a:lnTo>
                  <a:pt x="31165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2941562" y="9498050"/>
            <a:ext cx="46609" cy="0"/>
          </a:xfrm>
          <a:custGeom>
            <a:avLst/>
            <a:gdLst/>
            <a:ahLst/>
            <a:cxnLst/>
            <a:rect l="l" t="t" r="r" b="b"/>
            <a:pathLst>
              <a:path w="46608">
                <a:moveTo>
                  <a:pt x="0" y="0"/>
                </a:moveTo>
                <a:lnTo>
                  <a:pt x="46609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2972592" y="9498050"/>
            <a:ext cx="46609" cy="0"/>
          </a:xfrm>
          <a:custGeom>
            <a:avLst/>
            <a:gdLst/>
            <a:ahLst/>
            <a:cxnLst/>
            <a:rect l="l" t="t" r="r" b="b"/>
            <a:pathLst>
              <a:path w="46608">
                <a:moveTo>
                  <a:pt x="0" y="0"/>
                </a:moveTo>
                <a:lnTo>
                  <a:pt x="46609" y="0"/>
                </a:lnTo>
                <a:lnTo>
                  <a:pt x="15582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3019206" y="9498050"/>
            <a:ext cx="31165" cy="0"/>
          </a:xfrm>
          <a:custGeom>
            <a:avLst/>
            <a:gdLst/>
            <a:ahLst/>
            <a:cxnLst/>
            <a:rect l="l" t="t" r="r" b="b"/>
            <a:pathLst>
              <a:path w="31165">
                <a:moveTo>
                  <a:pt x="0" y="0"/>
                </a:moveTo>
                <a:lnTo>
                  <a:pt x="31165" y="0"/>
                </a:lnTo>
                <a:lnTo>
                  <a:pt x="15582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3096990" y="9498050"/>
            <a:ext cx="31026" cy="0"/>
          </a:xfrm>
          <a:custGeom>
            <a:avLst/>
            <a:gdLst/>
            <a:ahLst/>
            <a:cxnLst/>
            <a:rect l="l" t="t" r="r" b="b"/>
            <a:pathLst>
              <a:path w="31026">
                <a:moveTo>
                  <a:pt x="15443" y="0"/>
                </a:moveTo>
                <a:lnTo>
                  <a:pt x="31026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3128016" y="9498050"/>
            <a:ext cx="31038" cy="0"/>
          </a:xfrm>
          <a:custGeom>
            <a:avLst/>
            <a:gdLst/>
            <a:ahLst/>
            <a:cxnLst/>
            <a:rect l="l" t="t" r="r" b="b"/>
            <a:pathLst>
              <a:path w="31038">
                <a:moveTo>
                  <a:pt x="0" y="0"/>
                </a:moveTo>
                <a:lnTo>
                  <a:pt x="31038" y="0"/>
                </a:lnTo>
                <a:lnTo>
                  <a:pt x="0" y="0"/>
                </a:lnTo>
                <a:lnTo>
                  <a:pt x="15582" y="0"/>
                </a:lnTo>
                <a:lnTo>
                  <a:pt x="31038" y="0"/>
                </a:lnTo>
                <a:lnTo>
                  <a:pt x="15582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3159051" y="9498050"/>
            <a:ext cx="31165" cy="0"/>
          </a:xfrm>
          <a:custGeom>
            <a:avLst/>
            <a:gdLst/>
            <a:ahLst/>
            <a:cxnLst/>
            <a:rect l="l" t="t" r="r" b="b"/>
            <a:pathLst>
              <a:path w="31165">
                <a:moveTo>
                  <a:pt x="0" y="0"/>
                </a:moveTo>
                <a:lnTo>
                  <a:pt x="15582" y="0"/>
                </a:lnTo>
                <a:lnTo>
                  <a:pt x="0" y="0"/>
                </a:lnTo>
                <a:lnTo>
                  <a:pt x="15582" y="0"/>
                </a:lnTo>
                <a:lnTo>
                  <a:pt x="31165" y="0"/>
                </a:lnTo>
                <a:lnTo>
                  <a:pt x="15582" y="0"/>
                </a:lnTo>
                <a:lnTo>
                  <a:pt x="31165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3174634" y="9498050"/>
            <a:ext cx="62191" cy="0"/>
          </a:xfrm>
          <a:custGeom>
            <a:avLst/>
            <a:gdLst/>
            <a:ahLst/>
            <a:cxnLst/>
            <a:rect l="l" t="t" r="r" b="b"/>
            <a:pathLst>
              <a:path w="62191">
                <a:moveTo>
                  <a:pt x="0" y="0"/>
                </a:moveTo>
                <a:lnTo>
                  <a:pt x="62191" y="0"/>
                </a:lnTo>
                <a:lnTo>
                  <a:pt x="46609" y="0"/>
                </a:lnTo>
                <a:lnTo>
                  <a:pt x="31026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3190217" y="9498050"/>
            <a:ext cx="15443" cy="0"/>
          </a:xfrm>
          <a:custGeom>
            <a:avLst/>
            <a:gdLst/>
            <a:ahLst/>
            <a:cxnLst/>
            <a:rect l="l" t="t" r="r" b="b"/>
            <a:pathLst>
              <a:path w="15443">
                <a:moveTo>
                  <a:pt x="0" y="0"/>
                </a:moveTo>
                <a:lnTo>
                  <a:pt x="15443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3205664" y="9498050"/>
            <a:ext cx="31165" cy="0"/>
          </a:xfrm>
          <a:custGeom>
            <a:avLst/>
            <a:gdLst/>
            <a:ahLst/>
            <a:cxnLst/>
            <a:rect l="l" t="t" r="r" b="b"/>
            <a:pathLst>
              <a:path w="31165">
                <a:moveTo>
                  <a:pt x="0" y="0"/>
                </a:moveTo>
                <a:lnTo>
                  <a:pt x="31165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3221247" y="9498050"/>
            <a:ext cx="46609" cy="0"/>
          </a:xfrm>
          <a:custGeom>
            <a:avLst/>
            <a:gdLst/>
            <a:ahLst/>
            <a:cxnLst/>
            <a:rect l="l" t="t" r="r" b="b"/>
            <a:pathLst>
              <a:path w="46609">
                <a:moveTo>
                  <a:pt x="0" y="0"/>
                </a:moveTo>
                <a:lnTo>
                  <a:pt x="15582" y="0"/>
                </a:lnTo>
                <a:lnTo>
                  <a:pt x="46609" y="0"/>
                </a:lnTo>
                <a:lnTo>
                  <a:pt x="15582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3252278" y="9498050"/>
            <a:ext cx="108813" cy="0"/>
          </a:xfrm>
          <a:custGeom>
            <a:avLst/>
            <a:gdLst/>
            <a:ahLst/>
            <a:cxnLst/>
            <a:rect l="l" t="t" r="r" b="b"/>
            <a:pathLst>
              <a:path w="108813">
                <a:moveTo>
                  <a:pt x="0" y="0"/>
                </a:moveTo>
                <a:lnTo>
                  <a:pt x="108813" y="0"/>
                </a:lnTo>
                <a:lnTo>
                  <a:pt x="77787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3267861" y="9498050"/>
            <a:ext cx="46609" cy="0"/>
          </a:xfrm>
          <a:custGeom>
            <a:avLst/>
            <a:gdLst/>
            <a:ahLst/>
            <a:cxnLst/>
            <a:rect l="l" t="t" r="r" b="b"/>
            <a:pathLst>
              <a:path w="46609">
                <a:moveTo>
                  <a:pt x="0" y="0"/>
                </a:moveTo>
                <a:lnTo>
                  <a:pt x="46609" y="0"/>
                </a:lnTo>
                <a:lnTo>
                  <a:pt x="31026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3314473" y="9498050"/>
            <a:ext cx="77647" cy="0"/>
          </a:xfrm>
          <a:custGeom>
            <a:avLst/>
            <a:gdLst/>
            <a:ahLst/>
            <a:cxnLst/>
            <a:rect l="l" t="t" r="r" b="b"/>
            <a:pathLst>
              <a:path w="77647">
                <a:moveTo>
                  <a:pt x="0" y="0"/>
                </a:moveTo>
                <a:lnTo>
                  <a:pt x="77647" y="0"/>
                </a:lnTo>
                <a:lnTo>
                  <a:pt x="46609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3376674" y="9498050"/>
            <a:ext cx="46609" cy="0"/>
          </a:xfrm>
          <a:custGeom>
            <a:avLst/>
            <a:gdLst/>
            <a:ahLst/>
            <a:cxnLst/>
            <a:rect l="l" t="t" r="r" b="b"/>
            <a:pathLst>
              <a:path w="46609">
                <a:moveTo>
                  <a:pt x="0" y="0"/>
                </a:moveTo>
                <a:lnTo>
                  <a:pt x="46609" y="0"/>
                </a:lnTo>
                <a:lnTo>
                  <a:pt x="31026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3392123" y="9498050"/>
            <a:ext cx="31165" cy="0"/>
          </a:xfrm>
          <a:custGeom>
            <a:avLst/>
            <a:gdLst/>
            <a:ahLst/>
            <a:cxnLst/>
            <a:rect l="l" t="t" r="r" b="b"/>
            <a:pathLst>
              <a:path w="31165">
                <a:moveTo>
                  <a:pt x="0" y="0"/>
                </a:moveTo>
                <a:lnTo>
                  <a:pt x="31165" y="0"/>
                </a:lnTo>
                <a:lnTo>
                  <a:pt x="15582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3423288" y="9498050"/>
            <a:ext cx="15443" cy="0"/>
          </a:xfrm>
          <a:custGeom>
            <a:avLst/>
            <a:gdLst/>
            <a:ahLst/>
            <a:cxnLst/>
            <a:rect l="l" t="t" r="r" b="b"/>
            <a:pathLst>
              <a:path w="15443">
                <a:moveTo>
                  <a:pt x="0" y="0"/>
                </a:moveTo>
                <a:lnTo>
                  <a:pt x="15443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3438740" y="9449816"/>
            <a:ext cx="62191" cy="48234"/>
          </a:xfrm>
          <a:custGeom>
            <a:avLst/>
            <a:gdLst/>
            <a:ahLst/>
            <a:cxnLst/>
            <a:rect l="l" t="t" r="r" b="b"/>
            <a:pathLst>
              <a:path w="62191" h="48234">
                <a:moveTo>
                  <a:pt x="46609" y="48234"/>
                </a:moveTo>
                <a:lnTo>
                  <a:pt x="62191" y="48234"/>
                </a:lnTo>
                <a:lnTo>
                  <a:pt x="0" y="48234"/>
                </a:lnTo>
                <a:lnTo>
                  <a:pt x="15582" y="48234"/>
                </a:lnTo>
                <a:lnTo>
                  <a:pt x="0" y="48234"/>
                </a:lnTo>
                <a:lnTo>
                  <a:pt x="4470" y="48234"/>
                </a:lnTo>
                <a:lnTo>
                  <a:pt x="447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3485349" y="9498050"/>
            <a:ext cx="15582" cy="0"/>
          </a:xfrm>
          <a:custGeom>
            <a:avLst/>
            <a:gdLst/>
            <a:ahLst/>
            <a:cxnLst/>
            <a:rect l="l" t="t" r="r" b="b"/>
            <a:pathLst>
              <a:path w="15582">
                <a:moveTo>
                  <a:pt x="0" y="0"/>
                </a:moveTo>
                <a:lnTo>
                  <a:pt x="15582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3500937" y="9498050"/>
            <a:ext cx="46609" cy="0"/>
          </a:xfrm>
          <a:custGeom>
            <a:avLst/>
            <a:gdLst/>
            <a:ahLst/>
            <a:cxnLst/>
            <a:rect l="l" t="t" r="r" b="b"/>
            <a:pathLst>
              <a:path w="46609">
                <a:moveTo>
                  <a:pt x="46609" y="0"/>
                </a:moveTo>
                <a:lnTo>
                  <a:pt x="31026" y="0"/>
                </a:lnTo>
                <a:lnTo>
                  <a:pt x="46609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8" name="object 448"/>
          <p:cNvSpPr/>
          <p:nvPr/>
        </p:nvSpPr>
        <p:spPr>
          <a:xfrm>
            <a:off x="3547546" y="9498050"/>
            <a:ext cx="31026" cy="0"/>
          </a:xfrm>
          <a:custGeom>
            <a:avLst/>
            <a:gdLst/>
            <a:ahLst/>
            <a:cxnLst/>
            <a:rect l="l" t="t" r="r" b="b"/>
            <a:pathLst>
              <a:path w="31026">
                <a:moveTo>
                  <a:pt x="0" y="0"/>
                </a:moveTo>
                <a:lnTo>
                  <a:pt x="31026" y="0"/>
                </a:lnTo>
                <a:lnTo>
                  <a:pt x="15582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9" name="object 449"/>
          <p:cNvSpPr/>
          <p:nvPr/>
        </p:nvSpPr>
        <p:spPr>
          <a:xfrm>
            <a:off x="3578576" y="9498050"/>
            <a:ext cx="46621" cy="0"/>
          </a:xfrm>
          <a:custGeom>
            <a:avLst/>
            <a:gdLst/>
            <a:ahLst/>
            <a:cxnLst/>
            <a:rect l="l" t="t" r="r" b="b"/>
            <a:pathLst>
              <a:path w="46621">
                <a:moveTo>
                  <a:pt x="0" y="0"/>
                </a:moveTo>
                <a:lnTo>
                  <a:pt x="46621" y="0"/>
                </a:lnTo>
                <a:lnTo>
                  <a:pt x="31851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0" name="object 450"/>
          <p:cNvSpPr/>
          <p:nvPr/>
        </p:nvSpPr>
        <p:spPr>
          <a:xfrm>
            <a:off x="3610423" y="9449813"/>
            <a:ext cx="69926" cy="48234"/>
          </a:xfrm>
          <a:custGeom>
            <a:avLst/>
            <a:gdLst/>
            <a:ahLst/>
            <a:cxnLst/>
            <a:rect l="l" t="t" r="r" b="b"/>
            <a:pathLst>
              <a:path w="69926" h="48234">
                <a:moveTo>
                  <a:pt x="0" y="0"/>
                </a:moveTo>
                <a:lnTo>
                  <a:pt x="69926" y="0"/>
                </a:lnTo>
                <a:lnTo>
                  <a:pt x="69926" y="48234"/>
                </a:lnTo>
                <a:lnTo>
                  <a:pt x="14770" y="48234"/>
                </a:lnTo>
                <a:lnTo>
                  <a:pt x="69926" y="48234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1" name="object 451"/>
          <p:cNvSpPr/>
          <p:nvPr/>
        </p:nvSpPr>
        <p:spPr>
          <a:xfrm>
            <a:off x="1617656" y="9202378"/>
            <a:ext cx="39027" cy="187134"/>
          </a:xfrm>
          <a:custGeom>
            <a:avLst/>
            <a:gdLst/>
            <a:ahLst/>
            <a:cxnLst/>
            <a:rect l="l" t="t" r="r" b="b"/>
            <a:pathLst>
              <a:path w="39027" h="187134">
                <a:moveTo>
                  <a:pt x="0" y="187134"/>
                </a:moveTo>
                <a:lnTo>
                  <a:pt x="39027" y="187134"/>
                </a:lnTo>
                <a:lnTo>
                  <a:pt x="39027" y="0"/>
                </a:lnTo>
                <a:lnTo>
                  <a:pt x="0" y="0"/>
                </a:lnTo>
                <a:lnTo>
                  <a:pt x="0" y="187134"/>
                </a:lnTo>
                <a:close/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1466837" y="9202376"/>
            <a:ext cx="39027" cy="187134"/>
          </a:xfrm>
          <a:custGeom>
            <a:avLst/>
            <a:gdLst/>
            <a:ahLst/>
            <a:cxnLst/>
            <a:rect l="l" t="t" r="r" b="b"/>
            <a:pathLst>
              <a:path w="39027" h="187134">
                <a:moveTo>
                  <a:pt x="0" y="187134"/>
                </a:moveTo>
                <a:lnTo>
                  <a:pt x="0" y="0"/>
                </a:lnTo>
                <a:lnTo>
                  <a:pt x="546" y="0"/>
                </a:lnTo>
                <a:lnTo>
                  <a:pt x="39027" y="0"/>
                </a:lnTo>
                <a:lnTo>
                  <a:pt x="39027" y="187134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1466837" y="9178259"/>
            <a:ext cx="39027" cy="24117"/>
          </a:xfrm>
          <a:custGeom>
            <a:avLst/>
            <a:gdLst/>
            <a:ahLst/>
            <a:cxnLst/>
            <a:rect l="l" t="t" r="r" b="b"/>
            <a:pathLst>
              <a:path w="39027" h="24117">
                <a:moveTo>
                  <a:pt x="0" y="24117"/>
                </a:moveTo>
                <a:lnTo>
                  <a:pt x="16802" y="0"/>
                </a:lnTo>
                <a:lnTo>
                  <a:pt x="22225" y="0"/>
                </a:lnTo>
                <a:lnTo>
                  <a:pt x="39027" y="24117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1617657" y="9178259"/>
            <a:ext cx="39027" cy="24117"/>
          </a:xfrm>
          <a:custGeom>
            <a:avLst/>
            <a:gdLst/>
            <a:ahLst/>
            <a:cxnLst/>
            <a:rect l="l" t="t" r="r" b="b"/>
            <a:pathLst>
              <a:path w="39027" h="24117">
                <a:moveTo>
                  <a:pt x="0" y="24117"/>
                </a:moveTo>
                <a:lnTo>
                  <a:pt x="16802" y="0"/>
                </a:lnTo>
                <a:lnTo>
                  <a:pt x="22225" y="0"/>
                </a:lnTo>
                <a:lnTo>
                  <a:pt x="39027" y="24117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1620782" y="9389511"/>
            <a:ext cx="15443" cy="0"/>
          </a:xfrm>
          <a:custGeom>
            <a:avLst/>
            <a:gdLst/>
            <a:ahLst/>
            <a:cxnLst/>
            <a:rect l="l" t="t" r="r" b="b"/>
            <a:pathLst>
              <a:path w="15443">
                <a:moveTo>
                  <a:pt x="4330" y="0"/>
                </a:moveTo>
                <a:lnTo>
                  <a:pt x="0" y="0"/>
                </a:lnTo>
                <a:lnTo>
                  <a:pt x="15443" y="0"/>
                </a:lnTo>
                <a:lnTo>
                  <a:pt x="433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1636221" y="9389511"/>
            <a:ext cx="15582" cy="0"/>
          </a:xfrm>
          <a:custGeom>
            <a:avLst/>
            <a:gdLst/>
            <a:ahLst/>
            <a:cxnLst/>
            <a:rect l="l" t="t" r="r" b="b"/>
            <a:pathLst>
              <a:path w="15582">
                <a:moveTo>
                  <a:pt x="4203" y="0"/>
                </a:moveTo>
                <a:lnTo>
                  <a:pt x="15582" y="0"/>
                </a:lnTo>
                <a:lnTo>
                  <a:pt x="0" y="0"/>
                </a:lnTo>
                <a:lnTo>
                  <a:pt x="4203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1651802" y="9389513"/>
            <a:ext cx="60845" cy="60299"/>
          </a:xfrm>
          <a:custGeom>
            <a:avLst/>
            <a:gdLst/>
            <a:ahLst/>
            <a:cxnLst/>
            <a:rect l="l" t="t" r="r" b="b"/>
            <a:pathLst>
              <a:path w="60845" h="60299">
                <a:moveTo>
                  <a:pt x="60845" y="60299"/>
                </a:moveTo>
                <a:lnTo>
                  <a:pt x="60845" y="0"/>
                </a:lnTo>
                <a:lnTo>
                  <a:pt x="0" y="0"/>
                </a:lnTo>
                <a:lnTo>
                  <a:pt x="4876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8" name="object 458"/>
          <p:cNvSpPr/>
          <p:nvPr/>
        </p:nvSpPr>
        <p:spPr>
          <a:xfrm>
            <a:off x="1103138" y="8119132"/>
            <a:ext cx="2106180" cy="1330680"/>
          </a:xfrm>
          <a:custGeom>
            <a:avLst/>
            <a:gdLst/>
            <a:ahLst/>
            <a:cxnLst/>
            <a:rect l="l" t="t" r="r" b="b"/>
            <a:pathLst>
              <a:path w="2106180" h="1330680">
                <a:moveTo>
                  <a:pt x="2106180" y="1330680"/>
                </a:moveTo>
                <a:lnTo>
                  <a:pt x="2106180" y="0"/>
                </a:lnTo>
                <a:lnTo>
                  <a:pt x="0" y="0"/>
                </a:lnTo>
                <a:lnTo>
                  <a:pt x="0" y="133068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9" name="object 459"/>
          <p:cNvSpPr/>
          <p:nvPr/>
        </p:nvSpPr>
        <p:spPr>
          <a:xfrm>
            <a:off x="1400304" y="7506376"/>
            <a:ext cx="0" cy="70866"/>
          </a:xfrm>
          <a:custGeom>
            <a:avLst/>
            <a:gdLst/>
            <a:ahLst/>
            <a:cxnLst/>
            <a:rect l="l" t="t" r="r" b="b"/>
            <a:pathLst>
              <a:path h="70866">
                <a:moveTo>
                  <a:pt x="0" y="70865"/>
                </a:moveTo>
                <a:lnTo>
                  <a:pt x="0" y="0"/>
                </a:lnTo>
                <a:lnTo>
                  <a:pt x="0" y="15582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0" name="object 460"/>
          <p:cNvSpPr/>
          <p:nvPr/>
        </p:nvSpPr>
        <p:spPr>
          <a:xfrm>
            <a:off x="1400304" y="7335358"/>
            <a:ext cx="322910" cy="241884"/>
          </a:xfrm>
          <a:custGeom>
            <a:avLst/>
            <a:gdLst/>
            <a:ahLst/>
            <a:cxnLst/>
            <a:rect l="l" t="t" r="r" b="b"/>
            <a:pathLst>
              <a:path w="322910" h="241884">
                <a:moveTo>
                  <a:pt x="0" y="241884"/>
                </a:moveTo>
                <a:lnTo>
                  <a:pt x="0" y="202184"/>
                </a:lnTo>
                <a:lnTo>
                  <a:pt x="0" y="241884"/>
                </a:lnTo>
                <a:lnTo>
                  <a:pt x="322910" y="241884"/>
                </a:lnTo>
                <a:lnTo>
                  <a:pt x="322910" y="546"/>
                </a:lnTo>
                <a:lnTo>
                  <a:pt x="0" y="546"/>
                </a:lnTo>
                <a:lnTo>
                  <a:pt x="0" y="0"/>
                </a:lnTo>
                <a:lnTo>
                  <a:pt x="0" y="217627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1" name="object 461"/>
          <p:cNvSpPr/>
          <p:nvPr/>
        </p:nvSpPr>
        <p:spPr>
          <a:xfrm>
            <a:off x="1400304" y="7413141"/>
            <a:ext cx="0" cy="124396"/>
          </a:xfrm>
          <a:custGeom>
            <a:avLst/>
            <a:gdLst/>
            <a:ahLst/>
            <a:cxnLst/>
            <a:rect l="l" t="t" r="r" b="b"/>
            <a:pathLst>
              <a:path h="124396">
                <a:moveTo>
                  <a:pt x="0" y="124396"/>
                </a:moveTo>
                <a:lnTo>
                  <a:pt x="0" y="100685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2" name="object 462"/>
          <p:cNvSpPr/>
          <p:nvPr/>
        </p:nvSpPr>
        <p:spPr>
          <a:xfrm>
            <a:off x="1400304" y="7288744"/>
            <a:ext cx="0" cy="217627"/>
          </a:xfrm>
          <a:custGeom>
            <a:avLst/>
            <a:gdLst/>
            <a:ahLst/>
            <a:cxnLst/>
            <a:rect l="l" t="t" r="r" b="b"/>
            <a:pathLst>
              <a:path h="217627">
                <a:moveTo>
                  <a:pt x="0" y="217627"/>
                </a:moveTo>
                <a:lnTo>
                  <a:pt x="0" y="155435"/>
                </a:lnTo>
                <a:lnTo>
                  <a:pt x="0" y="171018"/>
                </a:lnTo>
                <a:lnTo>
                  <a:pt x="0" y="0"/>
                </a:lnTo>
                <a:lnTo>
                  <a:pt x="0" y="155435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3" name="object 463"/>
          <p:cNvSpPr/>
          <p:nvPr/>
        </p:nvSpPr>
        <p:spPr>
          <a:xfrm>
            <a:off x="1400304" y="7366392"/>
            <a:ext cx="0" cy="15582"/>
          </a:xfrm>
          <a:custGeom>
            <a:avLst/>
            <a:gdLst/>
            <a:ahLst/>
            <a:cxnLst/>
            <a:rect l="l" t="t" r="r" b="b"/>
            <a:pathLst>
              <a:path h="15582">
                <a:moveTo>
                  <a:pt x="0" y="15582"/>
                </a:moveTo>
                <a:lnTo>
                  <a:pt x="0" y="0"/>
                </a:lnTo>
                <a:lnTo>
                  <a:pt x="0" y="15582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4" name="object 464"/>
          <p:cNvSpPr/>
          <p:nvPr/>
        </p:nvSpPr>
        <p:spPr>
          <a:xfrm>
            <a:off x="1400304" y="7335898"/>
            <a:ext cx="0" cy="30492"/>
          </a:xfrm>
          <a:custGeom>
            <a:avLst/>
            <a:gdLst/>
            <a:ahLst/>
            <a:cxnLst/>
            <a:rect l="l" t="t" r="r" b="b"/>
            <a:pathLst>
              <a:path h="30492">
                <a:moveTo>
                  <a:pt x="0" y="30492"/>
                </a:move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5" name="object 465"/>
          <p:cNvSpPr/>
          <p:nvPr/>
        </p:nvSpPr>
        <p:spPr>
          <a:xfrm>
            <a:off x="1400304" y="7288752"/>
            <a:ext cx="0" cy="46609"/>
          </a:xfrm>
          <a:custGeom>
            <a:avLst/>
            <a:gdLst/>
            <a:ahLst/>
            <a:cxnLst/>
            <a:rect l="l" t="t" r="r" b="b"/>
            <a:pathLst>
              <a:path h="46608">
                <a:moveTo>
                  <a:pt x="0" y="31026"/>
                </a:moveTo>
                <a:lnTo>
                  <a:pt x="0" y="46608"/>
                </a:lnTo>
                <a:lnTo>
                  <a:pt x="0" y="0"/>
                </a:lnTo>
                <a:lnTo>
                  <a:pt x="0" y="15443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6" name="object 466"/>
          <p:cNvSpPr/>
          <p:nvPr/>
        </p:nvSpPr>
        <p:spPr>
          <a:xfrm>
            <a:off x="1400304" y="7245390"/>
            <a:ext cx="0" cy="43357"/>
          </a:xfrm>
          <a:custGeom>
            <a:avLst/>
            <a:gdLst/>
            <a:ahLst/>
            <a:cxnLst/>
            <a:rect l="l" t="t" r="r" b="b"/>
            <a:pathLst>
              <a:path h="43357">
                <a:moveTo>
                  <a:pt x="0" y="43357"/>
                </a:moveTo>
                <a:lnTo>
                  <a:pt x="0" y="0"/>
                </a:lnTo>
                <a:lnTo>
                  <a:pt x="0" y="43357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7" name="object 467"/>
          <p:cNvSpPr/>
          <p:nvPr/>
        </p:nvSpPr>
        <p:spPr>
          <a:xfrm>
            <a:off x="1400304" y="7245384"/>
            <a:ext cx="18427" cy="0"/>
          </a:xfrm>
          <a:custGeom>
            <a:avLst/>
            <a:gdLst/>
            <a:ahLst/>
            <a:cxnLst/>
            <a:rect l="l" t="t" r="r" b="b"/>
            <a:pathLst>
              <a:path w="18427">
                <a:moveTo>
                  <a:pt x="0" y="0"/>
                </a:moveTo>
                <a:lnTo>
                  <a:pt x="18427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8" name="object 468"/>
          <p:cNvSpPr/>
          <p:nvPr/>
        </p:nvSpPr>
        <p:spPr>
          <a:xfrm>
            <a:off x="1403148" y="7245384"/>
            <a:ext cx="74803" cy="0"/>
          </a:xfrm>
          <a:custGeom>
            <a:avLst/>
            <a:gdLst/>
            <a:ahLst/>
            <a:cxnLst/>
            <a:rect l="l" t="t" r="r" b="b"/>
            <a:pathLst>
              <a:path w="74803">
                <a:moveTo>
                  <a:pt x="0" y="0"/>
                </a:moveTo>
                <a:lnTo>
                  <a:pt x="31178" y="0"/>
                </a:lnTo>
                <a:lnTo>
                  <a:pt x="15582" y="0"/>
                </a:lnTo>
                <a:lnTo>
                  <a:pt x="74803" y="0"/>
                </a:lnTo>
                <a:lnTo>
                  <a:pt x="31178" y="0"/>
                </a:lnTo>
                <a:lnTo>
                  <a:pt x="40246" y="0"/>
                </a:lnTo>
                <a:lnTo>
                  <a:pt x="31178" y="0"/>
                </a:lnTo>
                <a:lnTo>
                  <a:pt x="36182" y="0"/>
                </a:lnTo>
                <a:lnTo>
                  <a:pt x="32118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9" name="object 469"/>
          <p:cNvSpPr/>
          <p:nvPr/>
        </p:nvSpPr>
        <p:spPr>
          <a:xfrm>
            <a:off x="1425915" y="7381163"/>
            <a:ext cx="120738" cy="150825"/>
          </a:xfrm>
          <a:custGeom>
            <a:avLst/>
            <a:gdLst/>
            <a:ahLst/>
            <a:cxnLst/>
            <a:rect l="l" t="t" r="r" b="b"/>
            <a:pathLst>
              <a:path w="120738" h="150825">
                <a:moveTo>
                  <a:pt x="0" y="0"/>
                </a:moveTo>
                <a:lnTo>
                  <a:pt x="120738" y="0"/>
                </a:lnTo>
                <a:lnTo>
                  <a:pt x="120738" y="150825"/>
                </a:lnTo>
                <a:lnTo>
                  <a:pt x="0" y="150825"/>
                </a:lnTo>
                <a:lnTo>
                  <a:pt x="0" y="0"/>
                </a:lnTo>
                <a:close/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0" name="object 470"/>
          <p:cNvSpPr/>
          <p:nvPr/>
        </p:nvSpPr>
        <p:spPr>
          <a:xfrm>
            <a:off x="1434315" y="7245384"/>
            <a:ext cx="14224" cy="0"/>
          </a:xfrm>
          <a:custGeom>
            <a:avLst/>
            <a:gdLst/>
            <a:ahLst/>
            <a:cxnLst/>
            <a:rect l="l" t="t" r="r" b="b"/>
            <a:pathLst>
              <a:path w="14224">
                <a:moveTo>
                  <a:pt x="5016" y="0"/>
                </a:moveTo>
                <a:lnTo>
                  <a:pt x="14223" y="0"/>
                </a:lnTo>
                <a:lnTo>
                  <a:pt x="0" y="0"/>
                </a:lnTo>
                <a:lnTo>
                  <a:pt x="2311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1" name="object 471"/>
          <p:cNvSpPr/>
          <p:nvPr/>
        </p:nvSpPr>
        <p:spPr>
          <a:xfrm>
            <a:off x="1441635" y="7411519"/>
            <a:ext cx="69507" cy="66535"/>
          </a:xfrm>
          <a:custGeom>
            <a:avLst/>
            <a:gdLst/>
            <a:ahLst/>
            <a:cxnLst/>
            <a:rect l="l" t="t" r="r" b="b"/>
            <a:pathLst>
              <a:path w="69507" h="66535">
                <a:moveTo>
                  <a:pt x="4470" y="65176"/>
                </a:moveTo>
                <a:lnTo>
                  <a:pt x="4876" y="66535"/>
                </a:lnTo>
                <a:lnTo>
                  <a:pt x="0" y="52438"/>
                </a:lnTo>
                <a:lnTo>
                  <a:pt x="0" y="37528"/>
                </a:lnTo>
                <a:lnTo>
                  <a:pt x="4876" y="23444"/>
                </a:lnTo>
                <a:lnTo>
                  <a:pt x="14097" y="11785"/>
                </a:lnTo>
                <a:lnTo>
                  <a:pt x="26555" y="3517"/>
                </a:lnTo>
                <a:lnTo>
                  <a:pt x="40919" y="0"/>
                </a:lnTo>
                <a:lnTo>
                  <a:pt x="55829" y="1219"/>
                </a:lnTo>
                <a:lnTo>
                  <a:pt x="69507" y="7175"/>
                </a:lnTo>
                <a:lnTo>
                  <a:pt x="68427" y="6769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2" name="object 472"/>
          <p:cNvSpPr/>
          <p:nvPr/>
        </p:nvSpPr>
        <p:spPr>
          <a:xfrm>
            <a:off x="1446510" y="7478049"/>
            <a:ext cx="6362" cy="8267"/>
          </a:xfrm>
          <a:custGeom>
            <a:avLst/>
            <a:gdLst/>
            <a:ahLst/>
            <a:cxnLst/>
            <a:rect l="l" t="t" r="r" b="b"/>
            <a:pathLst>
              <a:path w="6362" h="8267">
                <a:moveTo>
                  <a:pt x="0" y="0"/>
                </a:moveTo>
                <a:lnTo>
                  <a:pt x="6362" y="8267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3" name="object 473"/>
          <p:cNvSpPr/>
          <p:nvPr/>
        </p:nvSpPr>
        <p:spPr>
          <a:xfrm>
            <a:off x="1434325" y="7245384"/>
            <a:ext cx="15443" cy="0"/>
          </a:xfrm>
          <a:custGeom>
            <a:avLst/>
            <a:gdLst/>
            <a:ahLst/>
            <a:cxnLst/>
            <a:rect l="l" t="t" r="r" b="b"/>
            <a:pathLst>
              <a:path w="15443">
                <a:moveTo>
                  <a:pt x="9067" y="0"/>
                </a:moveTo>
                <a:lnTo>
                  <a:pt x="15443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4" name="object 474"/>
          <p:cNvSpPr/>
          <p:nvPr/>
        </p:nvSpPr>
        <p:spPr>
          <a:xfrm>
            <a:off x="1448545" y="7245384"/>
            <a:ext cx="16802" cy="0"/>
          </a:xfrm>
          <a:custGeom>
            <a:avLst/>
            <a:gdLst/>
            <a:ahLst/>
            <a:cxnLst/>
            <a:rect l="l" t="t" r="r" b="b"/>
            <a:pathLst>
              <a:path w="16802">
                <a:moveTo>
                  <a:pt x="1219" y="0"/>
                </a:moveTo>
                <a:lnTo>
                  <a:pt x="16802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5" name="object 475"/>
          <p:cNvSpPr/>
          <p:nvPr/>
        </p:nvSpPr>
        <p:spPr>
          <a:xfrm>
            <a:off x="1449764" y="7418696"/>
            <a:ext cx="81838" cy="82931"/>
          </a:xfrm>
          <a:custGeom>
            <a:avLst/>
            <a:gdLst/>
            <a:ahLst/>
            <a:cxnLst/>
            <a:rect l="l" t="t" r="r" b="b"/>
            <a:pathLst>
              <a:path w="81838" h="82930">
                <a:moveTo>
                  <a:pt x="0" y="63690"/>
                </a:moveTo>
                <a:lnTo>
                  <a:pt x="5956" y="71145"/>
                </a:lnTo>
                <a:lnTo>
                  <a:pt x="18427" y="79273"/>
                </a:lnTo>
                <a:lnTo>
                  <a:pt x="32791" y="82930"/>
                </a:lnTo>
                <a:lnTo>
                  <a:pt x="47701" y="81711"/>
                </a:lnTo>
                <a:lnTo>
                  <a:pt x="61379" y="75755"/>
                </a:lnTo>
                <a:lnTo>
                  <a:pt x="72224" y="65722"/>
                </a:lnTo>
                <a:lnTo>
                  <a:pt x="79400" y="52577"/>
                </a:lnTo>
                <a:lnTo>
                  <a:pt x="81838" y="37807"/>
                </a:lnTo>
                <a:lnTo>
                  <a:pt x="79400" y="23177"/>
                </a:lnTo>
                <a:lnTo>
                  <a:pt x="72224" y="10032"/>
                </a:lnTo>
                <a:lnTo>
                  <a:pt x="61379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6" name="object 476"/>
          <p:cNvSpPr/>
          <p:nvPr/>
        </p:nvSpPr>
        <p:spPr>
          <a:xfrm>
            <a:off x="1465348" y="7245384"/>
            <a:ext cx="15582" cy="0"/>
          </a:xfrm>
          <a:custGeom>
            <a:avLst/>
            <a:gdLst/>
            <a:ahLst/>
            <a:cxnLst/>
            <a:rect l="l" t="t" r="r" b="b"/>
            <a:pathLst>
              <a:path w="15582">
                <a:moveTo>
                  <a:pt x="0" y="0"/>
                </a:moveTo>
                <a:lnTo>
                  <a:pt x="15582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7" name="object 477"/>
          <p:cNvSpPr/>
          <p:nvPr/>
        </p:nvSpPr>
        <p:spPr>
          <a:xfrm>
            <a:off x="1465347" y="7245384"/>
            <a:ext cx="31026" cy="0"/>
          </a:xfrm>
          <a:custGeom>
            <a:avLst/>
            <a:gdLst/>
            <a:ahLst/>
            <a:cxnLst/>
            <a:rect l="l" t="t" r="r" b="b"/>
            <a:pathLst>
              <a:path w="31026">
                <a:moveTo>
                  <a:pt x="15582" y="0"/>
                </a:moveTo>
                <a:lnTo>
                  <a:pt x="31026" y="0"/>
                </a:lnTo>
                <a:lnTo>
                  <a:pt x="15582" y="0"/>
                </a:lnTo>
                <a:lnTo>
                  <a:pt x="31026" y="0"/>
                </a:lnTo>
                <a:lnTo>
                  <a:pt x="0" y="0"/>
                </a:lnTo>
                <a:lnTo>
                  <a:pt x="15582" y="0"/>
                </a:lnTo>
                <a:lnTo>
                  <a:pt x="12598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8" name="object 478"/>
          <p:cNvSpPr/>
          <p:nvPr/>
        </p:nvSpPr>
        <p:spPr>
          <a:xfrm>
            <a:off x="1496378" y="7245384"/>
            <a:ext cx="46609" cy="0"/>
          </a:xfrm>
          <a:custGeom>
            <a:avLst/>
            <a:gdLst/>
            <a:ahLst/>
            <a:cxnLst/>
            <a:rect l="l" t="t" r="r" b="b"/>
            <a:pathLst>
              <a:path w="46609">
                <a:moveTo>
                  <a:pt x="31165" y="0"/>
                </a:moveTo>
                <a:lnTo>
                  <a:pt x="46608" y="0"/>
                </a:lnTo>
                <a:lnTo>
                  <a:pt x="15582" y="0"/>
                </a:lnTo>
                <a:lnTo>
                  <a:pt x="31165" y="0"/>
                </a:lnTo>
                <a:lnTo>
                  <a:pt x="15582" y="0"/>
                </a:lnTo>
                <a:lnTo>
                  <a:pt x="31165" y="0"/>
                </a:lnTo>
                <a:lnTo>
                  <a:pt x="15582" y="0"/>
                </a:lnTo>
                <a:lnTo>
                  <a:pt x="0" y="0"/>
                </a:lnTo>
                <a:lnTo>
                  <a:pt x="15582" y="0"/>
                </a:lnTo>
                <a:lnTo>
                  <a:pt x="0" y="0"/>
                </a:lnTo>
                <a:lnTo>
                  <a:pt x="15582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9" name="object 479"/>
          <p:cNvSpPr/>
          <p:nvPr/>
        </p:nvSpPr>
        <p:spPr>
          <a:xfrm>
            <a:off x="1511961" y="7419511"/>
            <a:ext cx="5549" cy="5016"/>
          </a:xfrm>
          <a:custGeom>
            <a:avLst/>
            <a:gdLst/>
            <a:ahLst/>
            <a:cxnLst/>
            <a:rect l="l" t="t" r="r" b="b"/>
            <a:pathLst>
              <a:path w="5549" h="5016">
                <a:moveTo>
                  <a:pt x="0" y="0"/>
                </a:moveTo>
                <a:lnTo>
                  <a:pt x="5549" y="5016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0" name="object 480"/>
          <p:cNvSpPr/>
          <p:nvPr/>
        </p:nvSpPr>
        <p:spPr>
          <a:xfrm>
            <a:off x="1529304" y="7245384"/>
            <a:ext cx="8128" cy="0"/>
          </a:xfrm>
          <a:custGeom>
            <a:avLst/>
            <a:gdLst/>
            <a:ahLst/>
            <a:cxnLst/>
            <a:rect l="l" t="t" r="r" b="b"/>
            <a:pathLst>
              <a:path w="8128">
                <a:moveTo>
                  <a:pt x="0" y="0"/>
                </a:moveTo>
                <a:lnTo>
                  <a:pt x="8128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1" name="object 481"/>
          <p:cNvSpPr/>
          <p:nvPr/>
        </p:nvSpPr>
        <p:spPr>
          <a:xfrm>
            <a:off x="1533371" y="7245384"/>
            <a:ext cx="9626" cy="0"/>
          </a:xfrm>
          <a:custGeom>
            <a:avLst/>
            <a:gdLst/>
            <a:ahLst/>
            <a:cxnLst/>
            <a:rect l="l" t="t" r="r" b="b"/>
            <a:pathLst>
              <a:path w="9626">
                <a:moveTo>
                  <a:pt x="0" y="0"/>
                </a:moveTo>
                <a:lnTo>
                  <a:pt x="9626" y="0"/>
                </a:lnTo>
                <a:lnTo>
                  <a:pt x="2705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2" name="object 482"/>
          <p:cNvSpPr/>
          <p:nvPr/>
        </p:nvSpPr>
        <p:spPr>
          <a:xfrm>
            <a:off x="1542992" y="7245384"/>
            <a:ext cx="62204" cy="0"/>
          </a:xfrm>
          <a:custGeom>
            <a:avLst/>
            <a:gdLst/>
            <a:ahLst/>
            <a:cxnLst/>
            <a:rect l="l" t="t" r="r" b="b"/>
            <a:pathLst>
              <a:path w="62204">
                <a:moveTo>
                  <a:pt x="0" y="0"/>
                </a:moveTo>
                <a:lnTo>
                  <a:pt x="62204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3" name="object 483"/>
          <p:cNvSpPr/>
          <p:nvPr/>
        </p:nvSpPr>
        <p:spPr>
          <a:xfrm>
            <a:off x="1576870" y="7381162"/>
            <a:ext cx="120738" cy="150825"/>
          </a:xfrm>
          <a:custGeom>
            <a:avLst/>
            <a:gdLst/>
            <a:ahLst/>
            <a:cxnLst/>
            <a:rect l="l" t="t" r="r" b="b"/>
            <a:pathLst>
              <a:path w="120738" h="150825">
                <a:moveTo>
                  <a:pt x="0" y="140792"/>
                </a:moveTo>
                <a:lnTo>
                  <a:pt x="0" y="150825"/>
                </a:lnTo>
                <a:lnTo>
                  <a:pt x="120738" y="150825"/>
                </a:lnTo>
                <a:lnTo>
                  <a:pt x="120738" y="0"/>
                </a:lnTo>
                <a:lnTo>
                  <a:pt x="0" y="0"/>
                </a:lnTo>
                <a:lnTo>
                  <a:pt x="0" y="140792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4" name="object 484"/>
          <p:cNvSpPr/>
          <p:nvPr/>
        </p:nvSpPr>
        <p:spPr>
          <a:xfrm>
            <a:off x="1589610" y="7245384"/>
            <a:ext cx="15582" cy="0"/>
          </a:xfrm>
          <a:custGeom>
            <a:avLst/>
            <a:gdLst/>
            <a:ahLst/>
            <a:cxnLst/>
            <a:rect l="l" t="t" r="r" b="b"/>
            <a:pathLst>
              <a:path w="15582">
                <a:moveTo>
                  <a:pt x="0" y="0"/>
                </a:moveTo>
                <a:lnTo>
                  <a:pt x="15582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5" name="object 485"/>
          <p:cNvSpPr/>
          <p:nvPr/>
        </p:nvSpPr>
        <p:spPr>
          <a:xfrm>
            <a:off x="1586080" y="7245384"/>
            <a:ext cx="1358" cy="0"/>
          </a:xfrm>
          <a:custGeom>
            <a:avLst/>
            <a:gdLst/>
            <a:ahLst/>
            <a:cxnLst/>
            <a:rect l="l" t="t" r="r" b="b"/>
            <a:pathLst>
              <a:path w="1358">
                <a:moveTo>
                  <a:pt x="1358" y="0"/>
                </a:move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6" name="object 486"/>
          <p:cNvSpPr/>
          <p:nvPr/>
        </p:nvSpPr>
        <p:spPr>
          <a:xfrm>
            <a:off x="1592588" y="7411523"/>
            <a:ext cx="89839" cy="90106"/>
          </a:xfrm>
          <a:custGeom>
            <a:avLst/>
            <a:gdLst/>
            <a:ahLst/>
            <a:cxnLst/>
            <a:rect l="l" t="t" r="r" b="b"/>
            <a:pathLst>
              <a:path w="89839" h="90106">
                <a:moveTo>
                  <a:pt x="69380" y="7175"/>
                </a:moveTo>
                <a:lnTo>
                  <a:pt x="80352" y="17208"/>
                </a:lnTo>
                <a:lnTo>
                  <a:pt x="87401" y="30340"/>
                </a:lnTo>
                <a:lnTo>
                  <a:pt x="89839" y="44983"/>
                </a:lnTo>
                <a:lnTo>
                  <a:pt x="87401" y="59753"/>
                </a:lnTo>
                <a:lnTo>
                  <a:pt x="80352" y="72898"/>
                </a:lnTo>
                <a:lnTo>
                  <a:pt x="69380" y="82931"/>
                </a:lnTo>
                <a:lnTo>
                  <a:pt x="55689" y="88887"/>
                </a:lnTo>
                <a:lnTo>
                  <a:pt x="40919" y="90106"/>
                </a:lnTo>
                <a:lnTo>
                  <a:pt x="26428" y="86448"/>
                </a:lnTo>
                <a:lnTo>
                  <a:pt x="13957" y="78320"/>
                </a:lnTo>
                <a:lnTo>
                  <a:pt x="4749" y="66522"/>
                </a:lnTo>
                <a:lnTo>
                  <a:pt x="0" y="52438"/>
                </a:lnTo>
                <a:lnTo>
                  <a:pt x="0" y="37528"/>
                </a:lnTo>
                <a:lnTo>
                  <a:pt x="4749" y="23431"/>
                </a:lnTo>
                <a:lnTo>
                  <a:pt x="13957" y="11785"/>
                </a:lnTo>
                <a:lnTo>
                  <a:pt x="26428" y="3517"/>
                </a:lnTo>
                <a:lnTo>
                  <a:pt x="40919" y="0"/>
                </a:lnTo>
                <a:lnTo>
                  <a:pt x="55689" y="1206"/>
                </a:lnTo>
                <a:lnTo>
                  <a:pt x="69380" y="7175"/>
                </a:lnTo>
                <a:lnTo>
                  <a:pt x="67081" y="6096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7" name="object 487"/>
          <p:cNvSpPr/>
          <p:nvPr/>
        </p:nvSpPr>
        <p:spPr>
          <a:xfrm>
            <a:off x="1599497" y="7245384"/>
            <a:ext cx="21272" cy="0"/>
          </a:xfrm>
          <a:custGeom>
            <a:avLst/>
            <a:gdLst/>
            <a:ahLst/>
            <a:cxnLst/>
            <a:rect l="l" t="t" r="r" b="b"/>
            <a:pathLst>
              <a:path w="21272">
                <a:moveTo>
                  <a:pt x="0" y="0"/>
                </a:moveTo>
                <a:lnTo>
                  <a:pt x="21272" y="0"/>
                </a:lnTo>
                <a:lnTo>
                  <a:pt x="21005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8" name="object 488"/>
          <p:cNvSpPr/>
          <p:nvPr/>
        </p:nvSpPr>
        <p:spPr>
          <a:xfrm>
            <a:off x="1605197" y="7245384"/>
            <a:ext cx="62191" cy="0"/>
          </a:xfrm>
          <a:custGeom>
            <a:avLst/>
            <a:gdLst/>
            <a:ahLst/>
            <a:cxnLst/>
            <a:rect l="l" t="t" r="r" b="b"/>
            <a:pathLst>
              <a:path w="62191">
                <a:moveTo>
                  <a:pt x="46609" y="0"/>
                </a:moveTo>
                <a:lnTo>
                  <a:pt x="62191" y="0"/>
                </a:lnTo>
                <a:lnTo>
                  <a:pt x="31026" y="0"/>
                </a:lnTo>
                <a:lnTo>
                  <a:pt x="46609" y="0"/>
                </a:lnTo>
                <a:lnTo>
                  <a:pt x="15582" y="0"/>
                </a:lnTo>
                <a:lnTo>
                  <a:pt x="46609" y="0"/>
                </a:lnTo>
                <a:lnTo>
                  <a:pt x="0" y="0"/>
                </a:lnTo>
                <a:lnTo>
                  <a:pt x="15582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9" name="object 489"/>
          <p:cNvSpPr/>
          <p:nvPr/>
        </p:nvSpPr>
        <p:spPr>
          <a:xfrm>
            <a:off x="1651806" y="7245384"/>
            <a:ext cx="15582" cy="0"/>
          </a:xfrm>
          <a:custGeom>
            <a:avLst/>
            <a:gdLst/>
            <a:ahLst/>
            <a:cxnLst/>
            <a:rect l="l" t="t" r="r" b="b"/>
            <a:pathLst>
              <a:path w="15582">
                <a:moveTo>
                  <a:pt x="0" y="0"/>
                </a:moveTo>
                <a:lnTo>
                  <a:pt x="15582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0" name="object 490"/>
          <p:cNvSpPr/>
          <p:nvPr/>
        </p:nvSpPr>
        <p:spPr>
          <a:xfrm>
            <a:off x="1661567" y="7245384"/>
            <a:ext cx="36855" cy="0"/>
          </a:xfrm>
          <a:custGeom>
            <a:avLst/>
            <a:gdLst/>
            <a:ahLst/>
            <a:cxnLst/>
            <a:rect l="l" t="t" r="r" b="b"/>
            <a:pathLst>
              <a:path w="36855">
                <a:moveTo>
                  <a:pt x="7175" y="0"/>
                </a:moveTo>
                <a:lnTo>
                  <a:pt x="21412" y="0"/>
                </a:lnTo>
                <a:lnTo>
                  <a:pt x="5816" y="0"/>
                </a:lnTo>
                <a:lnTo>
                  <a:pt x="36855" y="0"/>
                </a:lnTo>
                <a:lnTo>
                  <a:pt x="5816" y="0"/>
                </a:lnTo>
                <a:lnTo>
                  <a:pt x="21412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1" name="object 491"/>
          <p:cNvSpPr/>
          <p:nvPr/>
        </p:nvSpPr>
        <p:spPr>
          <a:xfrm>
            <a:off x="1682972" y="7245384"/>
            <a:ext cx="15443" cy="0"/>
          </a:xfrm>
          <a:custGeom>
            <a:avLst/>
            <a:gdLst/>
            <a:ahLst/>
            <a:cxnLst/>
            <a:rect l="l" t="t" r="r" b="b"/>
            <a:pathLst>
              <a:path w="15443">
                <a:moveTo>
                  <a:pt x="0" y="0"/>
                </a:moveTo>
                <a:lnTo>
                  <a:pt x="15443" y="0"/>
                </a:lnTo>
                <a:lnTo>
                  <a:pt x="0" y="0"/>
                </a:lnTo>
                <a:lnTo>
                  <a:pt x="15443" y="0"/>
                </a:lnTo>
                <a:lnTo>
                  <a:pt x="1219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2" name="object 492"/>
          <p:cNvSpPr/>
          <p:nvPr/>
        </p:nvSpPr>
        <p:spPr>
          <a:xfrm>
            <a:off x="1698419" y="7245384"/>
            <a:ext cx="24803" cy="0"/>
          </a:xfrm>
          <a:custGeom>
            <a:avLst/>
            <a:gdLst/>
            <a:ahLst/>
            <a:cxnLst/>
            <a:rect l="l" t="t" r="r" b="b"/>
            <a:pathLst>
              <a:path w="24803">
                <a:moveTo>
                  <a:pt x="15582" y="0"/>
                </a:moveTo>
                <a:lnTo>
                  <a:pt x="0" y="0"/>
                </a:lnTo>
                <a:lnTo>
                  <a:pt x="24803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3" name="object 493"/>
          <p:cNvSpPr/>
          <p:nvPr/>
        </p:nvSpPr>
        <p:spPr>
          <a:xfrm>
            <a:off x="1686897" y="7245384"/>
            <a:ext cx="1358" cy="0"/>
          </a:xfrm>
          <a:custGeom>
            <a:avLst/>
            <a:gdLst/>
            <a:ahLst/>
            <a:cxnLst/>
            <a:rect l="l" t="t" r="r" b="b"/>
            <a:pathLst>
              <a:path w="1358">
                <a:moveTo>
                  <a:pt x="1358" y="0"/>
                </a:move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4" name="object 494"/>
          <p:cNvSpPr/>
          <p:nvPr/>
        </p:nvSpPr>
        <p:spPr>
          <a:xfrm>
            <a:off x="1723217" y="7245376"/>
            <a:ext cx="0" cy="90525"/>
          </a:xfrm>
          <a:custGeom>
            <a:avLst/>
            <a:gdLst/>
            <a:ahLst/>
            <a:cxnLst/>
            <a:rect l="l" t="t" r="r" b="b"/>
            <a:pathLst>
              <a:path h="90525">
                <a:moveTo>
                  <a:pt x="0" y="90525"/>
                </a:move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5" name="object 495"/>
          <p:cNvSpPr/>
          <p:nvPr/>
        </p:nvSpPr>
        <p:spPr>
          <a:xfrm>
            <a:off x="1839095" y="7633342"/>
            <a:ext cx="25998" cy="214782"/>
          </a:xfrm>
          <a:custGeom>
            <a:avLst/>
            <a:gdLst/>
            <a:ahLst/>
            <a:cxnLst/>
            <a:rect l="l" t="t" r="r" b="b"/>
            <a:pathLst>
              <a:path w="25998" h="214782">
                <a:moveTo>
                  <a:pt x="522" y="0"/>
                </a:moveTo>
                <a:lnTo>
                  <a:pt x="350" y="17626"/>
                </a:lnTo>
                <a:lnTo>
                  <a:pt x="210" y="32798"/>
                </a:lnTo>
                <a:lnTo>
                  <a:pt x="102" y="45959"/>
                </a:lnTo>
                <a:lnTo>
                  <a:pt x="32" y="57554"/>
                </a:lnTo>
                <a:lnTo>
                  <a:pt x="0" y="68026"/>
                </a:lnTo>
                <a:lnTo>
                  <a:pt x="9" y="77820"/>
                </a:lnTo>
                <a:lnTo>
                  <a:pt x="62" y="87377"/>
                </a:lnTo>
                <a:lnTo>
                  <a:pt x="161" y="97144"/>
                </a:lnTo>
                <a:lnTo>
                  <a:pt x="310" y="107562"/>
                </a:lnTo>
                <a:lnTo>
                  <a:pt x="510" y="119077"/>
                </a:lnTo>
                <a:lnTo>
                  <a:pt x="765" y="132131"/>
                </a:lnTo>
                <a:lnTo>
                  <a:pt x="1076" y="147169"/>
                </a:lnTo>
                <a:lnTo>
                  <a:pt x="1446" y="164634"/>
                </a:lnTo>
                <a:lnTo>
                  <a:pt x="1741" y="175082"/>
                </a:lnTo>
                <a:lnTo>
                  <a:pt x="1741" y="176161"/>
                </a:lnTo>
                <a:lnTo>
                  <a:pt x="4446" y="184696"/>
                </a:lnTo>
                <a:lnTo>
                  <a:pt x="7164" y="193103"/>
                </a:lnTo>
                <a:lnTo>
                  <a:pt x="7698" y="194182"/>
                </a:lnTo>
                <a:lnTo>
                  <a:pt x="12854" y="201358"/>
                </a:lnTo>
                <a:lnTo>
                  <a:pt x="17997" y="208546"/>
                </a:lnTo>
                <a:lnTo>
                  <a:pt x="18950" y="209486"/>
                </a:lnTo>
                <a:lnTo>
                  <a:pt x="25998" y="214782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6" name="object 496"/>
          <p:cNvSpPr/>
          <p:nvPr/>
        </p:nvSpPr>
        <p:spPr>
          <a:xfrm>
            <a:off x="1881760" y="7856656"/>
            <a:ext cx="96888" cy="3364"/>
          </a:xfrm>
          <a:custGeom>
            <a:avLst/>
            <a:gdLst/>
            <a:ahLst/>
            <a:cxnLst/>
            <a:rect l="l" t="t" r="r" b="b"/>
            <a:pathLst>
              <a:path w="96888" h="3364">
                <a:moveTo>
                  <a:pt x="0" y="0"/>
                </a:moveTo>
                <a:lnTo>
                  <a:pt x="8813" y="2298"/>
                </a:lnTo>
                <a:lnTo>
                  <a:pt x="9220" y="2438"/>
                </a:lnTo>
                <a:lnTo>
                  <a:pt x="18427" y="2984"/>
                </a:lnTo>
                <a:lnTo>
                  <a:pt x="31237" y="3308"/>
                </a:lnTo>
                <a:lnTo>
                  <a:pt x="43011" y="2995"/>
                </a:lnTo>
                <a:lnTo>
                  <a:pt x="45669" y="2984"/>
                </a:lnTo>
                <a:lnTo>
                  <a:pt x="59238" y="3244"/>
                </a:lnTo>
                <a:lnTo>
                  <a:pt x="69531" y="3364"/>
                </a:lnTo>
                <a:lnTo>
                  <a:pt x="78320" y="2984"/>
                </a:lnTo>
                <a:lnTo>
                  <a:pt x="87541" y="2438"/>
                </a:lnTo>
                <a:lnTo>
                  <a:pt x="88087" y="2298"/>
                </a:lnTo>
                <a:lnTo>
                  <a:pt x="96888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7" name="object 497"/>
          <p:cNvSpPr/>
          <p:nvPr/>
        </p:nvSpPr>
        <p:spPr>
          <a:xfrm>
            <a:off x="2008864" y="7633345"/>
            <a:ext cx="12401" cy="201358"/>
          </a:xfrm>
          <a:custGeom>
            <a:avLst/>
            <a:gdLst/>
            <a:ahLst/>
            <a:cxnLst/>
            <a:rect l="l" t="t" r="r" b="b"/>
            <a:pathLst>
              <a:path w="12401" h="201358">
                <a:moveTo>
                  <a:pt x="0" y="201358"/>
                </a:moveTo>
                <a:lnTo>
                  <a:pt x="5283" y="194183"/>
                </a:lnTo>
                <a:lnTo>
                  <a:pt x="5829" y="192963"/>
                </a:lnTo>
                <a:lnTo>
                  <a:pt x="8534" y="184556"/>
                </a:lnTo>
                <a:lnTo>
                  <a:pt x="11391" y="176161"/>
                </a:lnTo>
                <a:lnTo>
                  <a:pt x="11391" y="174942"/>
                </a:lnTo>
                <a:lnTo>
                  <a:pt x="11518" y="165989"/>
                </a:lnTo>
                <a:lnTo>
                  <a:pt x="11777" y="148333"/>
                </a:lnTo>
                <a:lnTo>
                  <a:pt x="11991" y="133136"/>
                </a:lnTo>
                <a:lnTo>
                  <a:pt x="12162" y="119955"/>
                </a:lnTo>
                <a:lnTo>
                  <a:pt x="12288" y="108345"/>
                </a:lnTo>
                <a:lnTo>
                  <a:pt x="12367" y="97863"/>
                </a:lnTo>
                <a:lnTo>
                  <a:pt x="12401" y="88065"/>
                </a:lnTo>
                <a:lnTo>
                  <a:pt x="12387" y="78507"/>
                </a:lnTo>
                <a:lnTo>
                  <a:pt x="12326" y="68746"/>
                </a:lnTo>
                <a:lnTo>
                  <a:pt x="12216" y="58337"/>
                </a:lnTo>
                <a:lnTo>
                  <a:pt x="12057" y="46837"/>
                </a:lnTo>
                <a:lnTo>
                  <a:pt x="11847" y="33803"/>
                </a:lnTo>
                <a:lnTo>
                  <a:pt x="11587" y="18790"/>
                </a:lnTo>
                <a:lnTo>
                  <a:pt x="11276" y="1355"/>
                </a:lnTo>
                <a:lnTo>
                  <a:pt x="11252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8" name="object 498"/>
          <p:cNvSpPr/>
          <p:nvPr/>
        </p:nvSpPr>
        <p:spPr>
          <a:xfrm>
            <a:off x="2211048" y="6824634"/>
            <a:ext cx="262778" cy="748271"/>
          </a:xfrm>
          <a:custGeom>
            <a:avLst/>
            <a:gdLst/>
            <a:ahLst/>
            <a:cxnLst/>
            <a:rect l="l" t="t" r="r" b="b"/>
            <a:pathLst>
              <a:path w="262778" h="748271">
                <a:moveTo>
                  <a:pt x="261658" y="748271"/>
                </a:moveTo>
                <a:lnTo>
                  <a:pt x="261889" y="717086"/>
                </a:lnTo>
                <a:lnTo>
                  <a:pt x="262096" y="688844"/>
                </a:lnTo>
                <a:lnTo>
                  <a:pt x="262276" y="663218"/>
                </a:lnTo>
                <a:lnTo>
                  <a:pt x="262430" y="639881"/>
                </a:lnTo>
                <a:lnTo>
                  <a:pt x="262557" y="618507"/>
                </a:lnTo>
                <a:lnTo>
                  <a:pt x="262656" y="598767"/>
                </a:lnTo>
                <a:lnTo>
                  <a:pt x="262767" y="562882"/>
                </a:lnTo>
                <a:lnTo>
                  <a:pt x="262778" y="546084"/>
                </a:lnTo>
                <a:lnTo>
                  <a:pt x="262758" y="529612"/>
                </a:lnTo>
                <a:lnTo>
                  <a:pt x="262622" y="496337"/>
                </a:lnTo>
                <a:lnTo>
                  <a:pt x="262355" y="460442"/>
                </a:lnTo>
                <a:lnTo>
                  <a:pt x="262170" y="440693"/>
                </a:lnTo>
                <a:lnTo>
                  <a:pt x="261950" y="419308"/>
                </a:lnTo>
                <a:lnTo>
                  <a:pt x="261694" y="395959"/>
                </a:lnTo>
                <a:lnTo>
                  <a:pt x="261402" y="370319"/>
                </a:lnTo>
                <a:lnTo>
                  <a:pt x="261073" y="342061"/>
                </a:lnTo>
                <a:lnTo>
                  <a:pt x="260705" y="310857"/>
                </a:lnTo>
                <a:lnTo>
                  <a:pt x="260091" y="284809"/>
                </a:lnTo>
                <a:lnTo>
                  <a:pt x="256967" y="261768"/>
                </a:lnTo>
                <a:lnTo>
                  <a:pt x="253229" y="241013"/>
                </a:lnTo>
                <a:lnTo>
                  <a:pt x="248082" y="220808"/>
                </a:lnTo>
                <a:lnTo>
                  <a:pt x="236313" y="188922"/>
                </a:lnTo>
                <a:lnTo>
                  <a:pt x="227272" y="170663"/>
                </a:lnTo>
                <a:lnTo>
                  <a:pt x="221311" y="159074"/>
                </a:lnTo>
                <a:lnTo>
                  <a:pt x="218427" y="153123"/>
                </a:lnTo>
                <a:lnTo>
                  <a:pt x="218160" y="152438"/>
                </a:lnTo>
                <a:lnTo>
                  <a:pt x="217754" y="151904"/>
                </a:lnTo>
                <a:lnTo>
                  <a:pt x="209382" y="139515"/>
                </a:lnTo>
                <a:lnTo>
                  <a:pt x="203790" y="130686"/>
                </a:lnTo>
                <a:lnTo>
                  <a:pt x="198429" y="122661"/>
                </a:lnTo>
                <a:lnTo>
                  <a:pt x="190749" y="112685"/>
                </a:lnTo>
                <a:lnTo>
                  <a:pt x="177039" y="96378"/>
                </a:lnTo>
                <a:lnTo>
                  <a:pt x="169817" y="88435"/>
                </a:lnTo>
                <a:lnTo>
                  <a:pt x="162496" y="81477"/>
                </a:lnTo>
                <a:lnTo>
                  <a:pt x="152382" y="72810"/>
                </a:lnTo>
                <a:lnTo>
                  <a:pt x="136298" y="59376"/>
                </a:lnTo>
                <a:lnTo>
                  <a:pt x="127793" y="52779"/>
                </a:lnTo>
                <a:lnTo>
                  <a:pt x="119360" y="47167"/>
                </a:lnTo>
                <a:lnTo>
                  <a:pt x="107909" y="40381"/>
                </a:lnTo>
                <a:lnTo>
                  <a:pt x="89757" y="29973"/>
                </a:lnTo>
                <a:lnTo>
                  <a:pt x="80237" y="24961"/>
                </a:lnTo>
                <a:lnTo>
                  <a:pt x="70987" y="20907"/>
                </a:lnTo>
                <a:lnTo>
                  <a:pt x="58574" y="16216"/>
                </a:lnTo>
                <a:lnTo>
                  <a:pt x="38805" y="9109"/>
                </a:lnTo>
                <a:lnTo>
                  <a:pt x="28563" y="5864"/>
                </a:lnTo>
                <a:lnTo>
                  <a:pt x="18727" y="3495"/>
                </a:lnTo>
                <a:lnTo>
                  <a:pt x="5642" y="1012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9" name="object 499"/>
          <p:cNvSpPr/>
          <p:nvPr/>
        </p:nvSpPr>
        <p:spPr>
          <a:xfrm>
            <a:off x="2104265" y="6823010"/>
            <a:ext cx="104203" cy="13144"/>
          </a:xfrm>
          <a:custGeom>
            <a:avLst/>
            <a:gdLst/>
            <a:ahLst/>
            <a:cxnLst/>
            <a:rect l="l" t="t" r="r" b="b"/>
            <a:pathLst>
              <a:path w="104203" h="13144">
                <a:moveTo>
                  <a:pt x="104203" y="0"/>
                </a:moveTo>
                <a:lnTo>
                  <a:pt x="98374" y="2578"/>
                </a:lnTo>
                <a:lnTo>
                  <a:pt x="92405" y="4737"/>
                </a:lnTo>
                <a:lnTo>
                  <a:pt x="86309" y="7048"/>
                </a:lnTo>
                <a:lnTo>
                  <a:pt x="79946" y="8801"/>
                </a:lnTo>
                <a:lnTo>
                  <a:pt x="72364" y="10845"/>
                </a:lnTo>
                <a:lnTo>
                  <a:pt x="72224" y="10972"/>
                </a:lnTo>
                <a:lnTo>
                  <a:pt x="64503" y="12192"/>
                </a:lnTo>
                <a:lnTo>
                  <a:pt x="57861" y="13144"/>
                </a:lnTo>
                <a:lnTo>
                  <a:pt x="57721" y="12738"/>
                </a:lnTo>
                <a:lnTo>
                  <a:pt x="50939" y="13004"/>
                </a:lnTo>
                <a:lnTo>
                  <a:pt x="48780" y="13144"/>
                </a:lnTo>
                <a:lnTo>
                  <a:pt x="46469" y="12865"/>
                </a:lnTo>
                <a:lnTo>
                  <a:pt x="39839" y="12192"/>
                </a:lnTo>
                <a:lnTo>
                  <a:pt x="39839" y="12052"/>
                </a:lnTo>
                <a:lnTo>
                  <a:pt x="33197" y="11112"/>
                </a:lnTo>
                <a:lnTo>
                  <a:pt x="31572" y="10845"/>
                </a:lnTo>
                <a:lnTo>
                  <a:pt x="31432" y="10845"/>
                </a:lnTo>
                <a:lnTo>
                  <a:pt x="29806" y="10439"/>
                </a:lnTo>
                <a:lnTo>
                  <a:pt x="22898" y="8534"/>
                </a:lnTo>
                <a:lnTo>
                  <a:pt x="22898" y="8674"/>
                </a:lnTo>
                <a:lnTo>
                  <a:pt x="16116" y="6362"/>
                </a:lnTo>
                <a:lnTo>
                  <a:pt x="11506" y="4876"/>
                </a:lnTo>
                <a:lnTo>
                  <a:pt x="11506" y="4737"/>
                </a:lnTo>
                <a:lnTo>
                  <a:pt x="6908" y="2984"/>
                </a:lnTo>
                <a:lnTo>
                  <a:pt x="3390" y="1625"/>
                </a:lnTo>
                <a:lnTo>
                  <a:pt x="0" y="139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0" name="object 500"/>
          <p:cNvSpPr/>
          <p:nvPr/>
        </p:nvSpPr>
        <p:spPr>
          <a:xfrm>
            <a:off x="1838605" y="6824634"/>
            <a:ext cx="262814" cy="748271"/>
          </a:xfrm>
          <a:custGeom>
            <a:avLst/>
            <a:gdLst/>
            <a:ahLst/>
            <a:cxnLst/>
            <a:rect l="l" t="t" r="r" b="b"/>
            <a:pathLst>
              <a:path w="262814" h="748271">
                <a:moveTo>
                  <a:pt x="262814" y="0"/>
                </a:moveTo>
                <a:lnTo>
                  <a:pt x="237351" y="5030"/>
                </a:lnTo>
                <a:lnTo>
                  <a:pt x="209690" y="14236"/>
                </a:lnTo>
                <a:lnTo>
                  <a:pt x="185460" y="23574"/>
                </a:lnTo>
                <a:lnTo>
                  <a:pt x="159829" y="37401"/>
                </a:lnTo>
                <a:lnTo>
                  <a:pt x="137621" y="50830"/>
                </a:lnTo>
                <a:lnTo>
                  <a:pt x="114706" y="69113"/>
                </a:lnTo>
                <a:lnTo>
                  <a:pt x="95187" y="86150"/>
                </a:lnTo>
                <a:lnTo>
                  <a:pt x="75819" y="108000"/>
                </a:lnTo>
                <a:lnTo>
                  <a:pt x="59553" y="128153"/>
                </a:lnTo>
                <a:lnTo>
                  <a:pt x="44234" y="153123"/>
                </a:lnTo>
                <a:lnTo>
                  <a:pt x="31744" y="175818"/>
                </a:lnTo>
                <a:lnTo>
                  <a:pt x="21069" y="202857"/>
                </a:lnTo>
                <a:lnTo>
                  <a:pt x="12651" y="227404"/>
                </a:lnTo>
                <a:lnTo>
                  <a:pt x="6833" y="255968"/>
                </a:lnTo>
                <a:lnTo>
                  <a:pt x="2923" y="281501"/>
                </a:lnTo>
                <a:lnTo>
                  <a:pt x="1968" y="310857"/>
                </a:lnTo>
                <a:lnTo>
                  <a:pt x="1621" y="342060"/>
                </a:lnTo>
                <a:lnTo>
                  <a:pt x="1309" y="370315"/>
                </a:lnTo>
                <a:lnTo>
                  <a:pt x="1033" y="395951"/>
                </a:lnTo>
                <a:lnTo>
                  <a:pt x="582" y="440673"/>
                </a:lnTo>
                <a:lnTo>
                  <a:pt x="263" y="478847"/>
                </a:lnTo>
                <a:lnTo>
                  <a:pt x="71" y="513092"/>
                </a:lnTo>
                <a:lnTo>
                  <a:pt x="0" y="546027"/>
                </a:lnTo>
                <a:lnTo>
                  <a:pt x="7" y="562822"/>
                </a:lnTo>
                <a:lnTo>
                  <a:pt x="106" y="598705"/>
                </a:lnTo>
                <a:lnTo>
                  <a:pt x="310" y="639828"/>
                </a:lnTo>
                <a:lnTo>
                  <a:pt x="616" y="688810"/>
                </a:lnTo>
                <a:lnTo>
                  <a:pt x="804" y="717067"/>
                </a:lnTo>
                <a:lnTo>
                  <a:pt x="1016" y="748271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1" name="object 501"/>
          <p:cNvSpPr/>
          <p:nvPr/>
        </p:nvSpPr>
        <p:spPr>
          <a:xfrm>
            <a:off x="1858590" y="7840938"/>
            <a:ext cx="142417" cy="546"/>
          </a:xfrm>
          <a:custGeom>
            <a:avLst/>
            <a:gdLst/>
            <a:ahLst/>
            <a:cxnLst/>
            <a:rect l="l" t="t" r="r" b="b"/>
            <a:pathLst>
              <a:path w="142417" h="546">
                <a:moveTo>
                  <a:pt x="142417" y="0"/>
                </a:moveTo>
                <a:lnTo>
                  <a:pt x="141198" y="406"/>
                </a:lnTo>
                <a:lnTo>
                  <a:pt x="141058" y="546"/>
                </a:lnTo>
                <a:lnTo>
                  <a:pt x="139712" y="546"/>
                </a:lnTo>
                <a:lnTo>
                  <a:pt x="137540" y="546"/>
                </a:lnTo>
                <a:lnTo>
                  <a:pt x="137540" y="0"/>
                </a:lnTo>
                <a:lnTo>
                  <a:pt x="135369" y="0"/>
                </a:lnTo>
                <a:lnTo>
                  <a:pt x="131851" y="0"/>
                </a:lnTo>
                <a:lnTo>
                  <a:pt x="131851" y="546"/>
                </a:lnTo>
                <a:lnTo>
                  <a:pt x="128320" y="546"/>
                </a:lnTo>
                <a:lnTo>
                  <a:pt x="124929" y="546"/>
                </a:lnTo>
                <a:lnTo>
                  <a:pt x="124802" y="0"/>
                </a:lnTo>
                <a:lnTo>
                  <a:pt x="121411" y="0"/>
                </a:lnTo>
                <a:lnTo>
                  <a:pt x="116128" y="0"/>
                </a:lnTo>
                <a:lnTo>
                  <a:pt x="116128" y="546"/>
                </a:lnTo>
                <a:lnTo>
                  <a:pt x="110845" y="546"/>
                </a:lnTo>
                <a:lnTo>
                  <a:pt x="106375" y="546"/>
                </a:lnTo>
                <a:lnTo>
                  <a:pt x="106375" y="0"/>
                </a:lnTo>
                <a:lnTo>
                  <a:pt x="101904" y="0"/>
                </a:lnTo>
                <a:lnTo>
                  <a:pt x="95529" y="0"/>
                </a:lnTo>
                <a:lnTo>
                  <a:pt x="95529" y="546"/>
                </a:lnTo>
                <a:lnTo>
                  <a:pt x="89026" y="546"/>
                </a:lnTo>
                <a:lnTo>
                  <a:pt x="84150" y="546"/>
                </a:lnTo>
                <a:lnTo>
                  <a:pt x="84150" y="0"/>
                </a:lnTo>
                <a:lnTo>
                  <a:pt x="79133" y="0"/>
                </a:lnTo>
                <a:lnTo>
                  <a:pt x="72224" y="0"/>
                </a:lnTo>
                <a:lnTo>
                  <a:pt x="72224" y="546"/>
                </a:lnTo>
                <a:lnTo>
                  <a:pt x="65316" y="546"/>
                </a:lnTo>
                <a:lnTo>
                  <a:pt x="60439" y="546"/>
                </a:lnTo>
                <a:lnTo>
                  <a:pt x="60439" y="0"/>
                </a:lnTo>
                <a:lnTo>
                  <a:pt x="55562" y="0"/>
                </a:lnTo>
                <a:lnTo>
                  <a:pt x="48907" y="0"/>
                </a:lnTo>
                <a:lnTo>
                  <a:pt x="48907" y="546"/>
                </a:lnTo>
                <a:lnTo>
                  <a:pt x="42278" y="546"/>
                </a:lnTo>
                <a:lnTo>
                  <a:pt x="37947" y="546"/>
                </a:lnTo>
                <a:lnTo>
                  <a:pt x="37947" y="0"/>
                </a:lnTo>
                <a:lnTo>
                  <a:pt x="33604" y="0"/>
                </a:lnTo>
                <a:lnTo>
                  <a:pt x="28041" y="0"/>
                </a:lnTo>
                <a:lnTo>
                  <a:pt x="27914" y="546"/>
                </a:lnTo>
                <a:lnTo>
                  <a:pt x="22364" y="546"/>
                </a:lnTo>
                <a:lnTo>
                  <a:pt x="19100" y="546"/>
                </a:lnTo>
                <a:lnTo>
                  <a:pt x="19100" y="0"/>
                </a:lnTo>
                <a:lnTo>
                  <a:pt x="15849" y="0"/>
                </a:lnTo>
                <a:lnTo>
                  <a:pt x="11785" y="0"/>
                </a:lnTo>
                <a:lnTo>
                  <a:pt x="11785" y="546"/>
                </a:lnTo>
                <a:lnTo>
                  <a:pt x="7721" y="546"/>
                </a:lnTo>
                <a:lnTo>
                  <a:pt x="5956" y="546"/>
                </a:lnTo>
                <a:lnTo>
                  <a:pt x="5829" y="0"/>
                </a:lnTo>
                <a:lnTo>
                  <a:pt x="4063" y="0"/>
                </a:lnTo>
                <a:lnTo>
                  <a:pt x="2031" y="0"/>
                </a:lnTo>
                <a:lnTo>
                  <a:pt x="1892" y="0"/>
                </a:lnTo>
                <a:lnTo>
                  <a:pt x="0" y="546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2" name="object 502"/>
          <p:cNvSpPr/>
          <p:nvPr/>
        </p:nvSpPr>
        <p:spPr>
          <a:xfrm>
            <a:off x="2019536" y="6999704"/>
            <a:ext cx="273370" cy="573201"/>
          </a:xfrm>
          <a:custGeom>
            <a:avLst/>
            <a:gdLst/>
            <a:ahLst/>
            <a:cxnLst/>
            <a:rect l="l" t="t" r="r" b="b"/>
            <a:pathLst>
              <a:path w="273370" h="573201">
                <a:moveTo>
                  <a:pt x="579" y="573201"/>
                </a:moveTo>
                <a:lnTo>
                  <a:pt x="463" y="541926"/>
                </a:lnTo>
                <a:lnTo>
                  <a:pt x="360" y="513614"/>
                </a:lnTo>
                <a:lnTo>
                  <a:pt x="269" y="487938"/>
                </a:lnTo>
                <a:lnTo>
                  <a:pt x="191" y="464567"/>
                </a:lnTo>
                <a:lnTo>
                  <a:pt x="126" y="443173"/>
                </a:lnTo>
                <a:lnTo>
                  <a:pt x="74" y="423427"/>
                </a:lnTo>
                <a:lnTo>
                  <a:pt x="35" y="405000"/>
                </a:lnTo>
                <a:lnTo>
                  <a:pt x="11" y="387562"/>
                </a:lnTo>
                <a:lnTo>
                  <a:pt x="0" y="370786"/>
                </a:lnTo>
                <a:lnTo>
                  <a:pt x="2" y="354342"/>
                </a:lnTo>
                <a:lnTo>
                  <a:pt x="20" y="337901"/>
                </a:lnTo>
                <a:lnTo>
                  <a:pt x="51" y="321134"/>
                </a:lnTo>
                <a:lnTo>
                  <a:pt x="97" y="303712"/>
                </a:lnTo>
                <a:lnTo>
                  <a:pt x="158" y="285306"/>
                </a:lnTo>
                <a:lnTo>
                  <a:pt x="234" y="265588"/>
                </a:lnTo>
                <a:lnTo>
                  <a:pt x="325" y="244227"/>
                </a:lnTo>
                <a:lnTo>
                  <a:pt x="432" y="220896"/>
                </a:lnTo>
                <a:lnTo>
                  <a:pt x="554" y="195265"/>
                </a:lnTo>
                <a:lnTo>
                  <a:pt x="692" y="167005"/>
                </a:lnTo>
                <a:lnTo>
                  <a:pt x="845" y="135788"/>
                </a:lnTo>
                <a:lnTo>
                  <a:pt x="985" y="124129"/>
                </a:lnTo>
                <a:lnTo>
                  <a:pt x="985" y="123583"/>
                </a:lnTo>
                <a:lnTo>
                  <a:pt x="2877" y="112204"/>
                </a:lnTo>
                <a:lnTo>
                  <a:pt x="4909" y="100685"/>
                </a:lnTo>
                <a:lnTo>
                  <a:pt x="5049" y="100139"/>
                </a:lnTo>
                <a:lnTo>
                  <a:pt x="9113" y="89306"/>
                </a:lnTo>
                <a:lnTo>
                  <a:pt x="13037" y="78333"/>
                </a:lnTo>
                <a:lnTo>
                  <a:pt x="13317" y="77927"/>
                </a:lnTo>
                <a:lnTo>
                  <a:pt x="19006" y="67894"/>
                </a:lnTo>
                <a:lnTo>
                  <a:pt x="24836" y="57734"/>
                </a:lnTo>
                <a:lnTo>
                  <a:pt x="25242" y="57327"/>
                </a:lnTo>
                <a:lnTo>
                  <a:pt x="32697" y="48387"/>
                </a:lnTo>
                <a:lnTo>
                  <a:pt x="40139" y="39573"/>
                </a:lnTo>
                <a:lnTo>
                  <a:pt x="49359" y="31711"/>
                </a:lnTo>
                <a:lnTo>
                  <a:pt x="58300" y="24257"/>
                </a:lnTo>
                <a:lnTo>
                  <a:pt x="68740" y="18161"/>
                </a:lnTo>
                <a:lnTo>
                  <a:pt x="78760" y="12344"/>
                </a:lnTo>
                <a:lnTo>
                  <a:pt x="90279" y="8140"/>
                </a:lnTo>
                <a:lnTo>
                  <a:pt x="101125" y="4203"/>
                </a:lnTo>
                <a:lnTo>
                  <a:pt x="101671" y="4076"/>
                </a:lnTo>
                <a:lnTo>
                  <a:pt x="113050" y="2044"/>
                </a:lnTo>
                <a:lnTo>
                  <a:pt x="124569" y="0"/>
                </a:lnTo>
                <a:lnTo>
                  <a:pt x="125102" y="0"/>
                </a:lnTo>
                <a:lnTo>
                  <a:pt x="136621" y="0"/>
                </a:lnTo>
                <a:lnTo>
                  <a:pt x="148280" y="0"/>
                </a:lnTo>
                <a:lnTo>
                  <a:pt x="148826" y="0"/>
                </a:lnTo>
                <a:lnTo>
                  <a:pt x="160205" y="2044"/>
                </a:lnTo>
                <a:lnTo>
                  <a:pt x="171724" y="4076"/>
                </a:lnTo>
                <a:lnTo>
                  <a:pt x="183103" y="8140"/>
                </a:lnTo>
                <a:lnTo>
                  <a:pt x="193949" y="12065"/>
                </a:lnTo>
                <a:lnTo>
                  <a:pt x="204515" y="18161"/>
                </a:lnTo>
                <a:lnTo>
                  <a:pt x="214548" y="23990"/>
                </a:lnTo>
                <a:lnTo>
                  <a:pt x="215082" y="24257"/>
                </a:lnTo>
                <a:lnTo>
                  <a:pt x="223896" y="31711"/>
                </a:lnTo>
                <a:lnTo>
                  <a:pt x="232836" y="39166"/>
                </a:lnTo>
                <a:lnTo>
                  <a:pt x="233243" y="39573"/>
                </a:lnTo>
                <a:lnTo>
                  <a:pt x="240698" y="48387"/>
                </a:lnTo>
                <a:lnTo>
                  <a:pt x="248140" y="57327"/>
                </a:lnTo>
                <a:lnTo>
                  <a:pt x="248419" y="57734"/>
                </a:lnTo>
                <a:lnTo>
                  <a:pt x="254249" y="67894"/>
                </a:lnTo>
                <a:lnTo>
                  <a:pt x="260078" y="77927"/>
                </a:lnTo>
                <a:lnTo>
                  <a:pt x="260345" y="78333"/>
                </a:lnTo>
                <a:lnTo>
                  <a:pt x="264269" y="89306"/>
                </a:lnTo>
                <a:lnTo>
                  <a:pt x="268193" y="100139"/>
                </a:lnTo>
                <a:lnTo>
                  <a:pt x="268333" y="100685"/>
                </a:lnTo>
                <a:lnTo>
                  <a:pt x="270378" y="112204"/>
                </a:lnTo>
                <a:lnTo>
                  <a:pt x="272397" y="123583"/>
                </a:lnTo>
                <a:lnTo>
                  <a:pt x="272397" y="124129"/>
                </a:lnTo>
                <a:lnTo>
                  <a:pt x="272397" y="135788"/>
                </a:lnTo>
                <a:lnTo>
                  <a:pt x="272571" y="167008"/>
                </a:lnTo>
                <a:lnTo>
                  <a:pt x="272726" y="195276"/>
                </a:lnTo>
                <a:lnTo>
                  <a:pt x="272865" y="220919"/>
                </a:lnTo>
                <a:lnTo>
                  <a:pt x="272985" y="244266"/>
                </a:lnTo>
                <a:lnTo>
                  <a:pt x="273089" y="265645"/>
                </a:lnTo>
                <a:lnTo>
                  <a:pt x="273176" y="285383"/>
                </a:lnTo>
                <a:lnTo>
                  <a:pt x="273246" y="303809"/>
                </a:lnTo>
                <a:lnTo>
                  <a:pt x="273301" y="321251"/>
                </a:lnTo>
                <a:lnTo>
                  <a:pt x="273339" y="338037"/>
                </a:lnTo>
                <a:lnTo>
                  <a:pt x="273362" y="354495"/>
                </a:lnTo>
                <a:lnTo>
                  <a:pt x="273370" y="370952"/>
                </a:lnTo>
                <a:lnTo>
                  <a:pt x="273362" y="387738"/>
                </a:lnTo>
                <a:lnTo>
                  <a:pt x="273341" y="405180"/>
                </a:lnTo>
                <a:lnTo>
                  <a:pt x="273304" y="423606"/>
                </a:lnTo>
                <a:lnTo>
                  <a:pt x="273254" y="443344"/>
                </a:lnTo>
                <a:lnTo>
                  <a:pt x="273190" y="464723"/>
                </a:lnTo>
                <a:lnTo>
                  <a:pt x="273113" y="488070"/>
                </a:lnTo>
                <a:lnTo>
                  <a:pt x="273022" y="513713"/>
                </a:lnTo>
                <a:lnTo>
                  <a:pt x="272919" y="541981"/>
                </a:lnTo>
                <a:lnTo>
                  <a:pt x="272803" y="573201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3" name="object 503"/>
          <p:cNvSpPr/>
          <p:nvPr/>
        </p:nvSpPr>
        <p:spPr>
          <a:xfrm>
            <a:off x="2104261" y="6742932"/>
            <a:ext cx="29273" cy="80213"/>
          </a:xfrm>
          <a:custGeom>
            <a:avLst/>
            <a:gdLst/>
            <a:ahLst/>
            <a:cxnLst/>
            <a:rect l="l" t="t" r="r" b="b"/>
            <a:pathLst>
              <a:path w="29273" h="80213">
                <a:moveTo>
                  <a:pt x="0" y="80213"/>
                </a:moveTo>
                <a:lnTo>
                  <a:pt x="1182" y="64413"/>
                </a:lnTo>
                <a:lnTo>
                  <a:pt x="2081" y="53069"/>
                </a:lnTo>
                <a:lnTo>
                  <a:pt x="2918" y="43426"/>
                </a:lnTo>
                <a:lnTo>
                  <a:pt x="3912" y="32735"/>
                </a:lnTo>
                <a:lnTo>
                  <a:pt x="5284" y="18241"/>
                </a:lnTo>
                <a:lnTo>
                  <a:pt x="5689" y="13944"/>
                </a:lnTo>
                <a:lnTo>
                  <a:pt x="5829" y="11912"/>
                </a:lnTo>
                <a:lnTo>
                  <a:pt x="5829" y="11645"/>
                </a:lnTo>
                <a:lnTo>
                  <a:pt x="6642" y="9753"/>
                </a:lnTo>
                <a:lnTo>
                  <a:pt x="7454" y="7708"/>
                </a:lnTo>
                <a:lnTo>
                  <a:pt x="7594" y="7442"/>
                </a:lnTo>
                <a:lnTo>
                  <a:pt x="8940" y="5816"/>
                </a:lnTo>
                <a:lnTo>
                  <a:pt x="10299" y="4191"/>
                </a:lnTo>
                <a:lnTo>
                  <a:pt x="12204" y="2832"/>
                </a:lnTo>
                <a:lnTo>
                  <a:pt x="13957" y="1612"/>
                </a:lnTo>
                <a:lnTo>
                  <a:pt x="14236" y="1485"/>
                </a:lnTo>
                <a:lnTo>
                  <a:pt x="16256" y="939"/>
                </a:lnTo>
                <a:lnTo>
                  <a:pt x="18161" y="266"/>
                </a:lnTo>
                <a:lnTo>
                  <a:pt x="18427" y="393"/>
                </a:lnTo>
                <a:lnTo>
                  <a:pt x="20599" y="266"/>
                </a:lnTo>
                <a:lnTo>
                  <a:pt x="24930" y="0"/>
                </a:lnTo>
                <a:lnTo>
                  <a:pt x="29273" y="266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4" name="object 504"/>
          <p:cNvSpPr/>
          <p:nvPr/>
        </p:nvSpPr>
        <p:spPr>
          <a:xfrm>
            <a:off x="2115913" y="6747262"/>
            <a:ext cx="80492" cy="266"/>
          </a:xfrm>
          <a:custGeom>
            <a:avLst/>
            <a:gdLst/>
            <a:ahLst/>
            <a:cxnLst/>
            <a:rect l="l" t="t" r="r" b="b"/>
            <a:pathLst>
              <a:path w="80492" h="266">
                <a:moveTo>
                  <a:pt x="0" y="0"/>
                </a:moveTo>
                <a:lnTo>
                  <a:pt x="952" y="266"/>
                </a:lnTo>
                <a:lnTo>
                  <a:pt x="1892" y="266"/>
                </a:lnTo>
                <a:lnTo>
                  <a:pt x="3657" y="266"/>
                </a:lnTo>
                <a:lnTo>
                  <a:pt x="3797" y="0"/>
                </a:lnTo>
                <a:lnTo>
                  <a:pt x="5562" y="0"/>
                </a:lnTo>
                <a:lnTo>
                  <a:pt x="7188" y="0"/>
                </a:lnTo>
                <a:lnTo>
                  <a:pt x="7188" y="266"/>
                </a:lnTo>
                <a:lnTo>
                  <a:pt x="8940" y="266"/>
                </a:lnTo>
                <a:lnTo>
                  <a:pt x="11798" y="266"/>
                </a:lnTo>
                <a:lnTo>
                  <a:pt x="11925" y="0"/>
                </a:lnTo>
                <a:lnTo>
                  <a:pt x="14770" y="0"/>
                </a:lnTo>
                <a:lnTo>
                  <a:pt x="17081" y="0"/>
                </a:lnTo>
                <a:lnTo>
                  <a:pt x="17081" y="266"/>
                </a:lnTo>
                <a:lnTo>
                  <a:pt x="19380" y="266"/>
                </a:lnTo>
                <a:lnTo>
                  <a:pt x="23037" y="266"/>
                </a:lnTo>
                <a:lnTo>
                  <a:pt x="23037" y="0"/>
                </a:lnTo>
                <a:lnTo>
                  <a:pt x="26835" y="0"/>
                </a:lnTo>
                <a:lnTo>
                  <a:pt x="29400" y="0"/>
                </a:lnTo>
                <a:lnTo>
                  <a:pt x="29400" y="266"/>
                </a:lnTo>
                <a:lnTo>
                  <a:pt x="31978" y="266"/>
                </a:lnTo>
                <a:lnTo>
                  <a:pt x="36182" y="266"/>
                </a:lnTo>
                <a:lnTo>
                  <a:pt x="36182" y="0"/>
                </a:lnTo>
                <a:lnTo>
                  <a:pt x="40246" y="0"/>
                </a:lnTo>
                <a:lnTo>
                  <a:pt x="42951" y="0"/>
                </a:lnTo>
                <a:lnTo>
                  <a:pt x="42951" y="266"/>
                </a:lnTo>
                <a:lnTo>
                  <a:pt x="45669" y="266"/>
                </a:lnTo>
                <a:lnTo>
                  <a:pt x="49733" y="266"/>
                </a:lnTo>
                <a:lnTo>
                  <a:pt x="49733" y="0"/>
                </a:lnTo>
                <a:lnTo>
                  <a:pt x="53797" y="0"/>
                </a:lnTo>
                <a:lnTo>
                  <a:pt x="56108" y="0"/>
                </a:lnTo>
                <a:lnTo>
                  <a:pt x="56235" y="266"/>
                </a:lnTo>
                <a:lnTo>
                  <a:pt x="58534" y="266"/>
                </a:lnTo>
                <a:lnTo>
                  <a:pt x="62204" y="266"/>
                </a:lnTo>
                <a:lnTo>
                  <a:pt x="62204" y="0"/>
                </a:lnTo>
                <a:lnTo>
                  <a:pt x="65722" y="0"/>
                </a:lnTo>
                <a:lnTo>
                  <a:pt x="67627" y="0"/>
                </a:lnTo>
                <a:lnTo>
                  <a:pt x="67754" y="266"/>
                </a:lnTo>
                <a:lnTo>
                  <a:pt x="69646" y="266"/>
                </a:lnTo>
                <a:lnTo>
                  <a:pt x="72364" y="266"/>
                </a:lnTo>
                <a:lnTo>
                  <a:pt x="72364" y="0"/>
                </a:lnTo>
                <a:lnTo>
                  <a:pt x="75069" y="0"/>
                </a:lnTo>
                <a:lnTo>
                  <a:pt x="76161" y="0"/>
                </a:lnTo>
                <a:lnTo>
                  <a:pt x="76288" y="266"/>
                </a:lnTo>
                <a:lnTo>
                  <a:pt x="77508" y="266"/>
                </a:lnTo>
                <a:lnTo>
                  <a:pt x="79006" y="266"/>
                </a:lnTo>
                <a:lnTo>
                  <a:pt x="80492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5" name="object 505"/>
          <p:cNvSpPr/>
          <p:nvPr/>
        </p:nvSpPr>
        <p:spPr>
          <a:xfrm>
            <a:off x="2180146" y="6742929"/>
            <a:ext cx="22364" cy="13957"/>
          </a:xfrm>
          <a:custGeom>
            <a:avLst/>
            <a:gdLst/>
            <a:ahLst/>
            <a:cxnLst/>
            <a:rect l="l" t="t" r="r" b="b"/>
            <a:pathLst>
              <a:path w="22364" h="13957">
                <a:moveTo>
                  <a:pt x="0" y="266"/>
                </a:moveTo>
                <a:lnTo>
                  <a:pt x="3657" y="0"/>
                </a:lnTo>
                <a:lnTo>
                  <a:pt x="3797" y="0"/>
                </a:lnTo>
                <a:lnTo>
                  <a:pt x="7315" y="266"/>
                </a:lnTo>
                <a:lnTo>
                  <a:pt x="9486" y="406"/>
                </a:lnTo>
                <a:lnTo>
                  <a:pt x="9753" y="266"/>
                </a:lnTo>
                <a:lnTo>
                  <a:pt x="11798" y="939"/>
                </a:lnTo>
                <a:lnTo>
                  <a:pt x="13830" y="1485"/>
                </a:lnTo>
                <a:lnTo>
                  <a:pt x="14097" y="1625"/>
                </a:lnTo>
                <a:lnTo>
                  <a:pt x="15722" y="2844"/>
                </a:lnTo>
                <a:lnTo>
                  <a:pt x="17487" y="4063"/>
                </a:lnTo>
                <a:lnTo>
                  <a:pt x="17754" y="4190"/>
                </a:lnTo>
                <a:lnTo>
                  <a:pt x="19113" y="5816"/>
                </a:lnTo>
                <a:lnTo>
                  <a:pt x="20320" y="7442"/>
                </a:lnTo>
                <a:lnTo>
                  <a:pt x="20459" y="7721"/>
                </a:lnTo>
                <a:lnTo>
                  <a:pt x="21272" y="9753"/>
                </a:lnTo>
                <a:lnTo>
                  <a:pt x="22085" y="11645"/>
                </a:lnTo>
                <a:lnTo>
                  <a:pt x="22225" y="11925"/>
                </a:lnTo>
                <a:lnTo>
                  <a:pt x="22364" y="13957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6" name="object 506"/>
          <p:cNvSpPr/>
          <p:nvPr/>
        </p:nvSpPr>
        <p:spPr>
          <a:xfrm>
            <a:off x="2291330" y="7633342"/>
            <a:ext cx="42479" cy="223316"/>
          </a:xfrm>
          <a:custGeom>
            <a:avLst/>
            <a:gdLst/>
            <a:ahLst/>
            <a:cxnLst/>
            <a:rect l="l" t="t" r="r" b="b"/>
            <a:pathLst>
              <a:path w="42479" h="223316">
                <a:moveTo>
                  <a:pt x="1014" y="0"/>
                </a:moveTo>
                <a:lnTo>
                  <a:pt x="726" y="17680"/>
                </a:lnTo>
                <a:lnTo>
                  <a:pt x="485" y="32893"/>
                </a:lnTo>
                <a:lnTo>
                  <a:pt x="293" y="46085"/>
                </a:lnTo>
                <a:lnTo>
                  <a:pt x="148" y="57699"/>
                </a:lnTo>
                <a:lnTo>
                  <a:pt x="51" y="68180"/>
                </a:lnTo>
                <a:lnTo>
                  <a:pt x="1" y="77974"/>
                </a:lnTo>
                <a:lnTo>
                  <a:pt x="0" y="87525"/>
                </a:lnTo>
                <a:lnTo>
                  <a:pt x="46" y="97277"/>
                </a:lnTo>
                <a:lnTo>
                  <a:pt x="139" y="107676"/>
                </a:lnTo>
                <a:lnTo>
                  <a:pt x="281" y="119167"/>
                </a:lnTo>
                <a:lnTo>
                  <a:pt x="470" y="132193"/>
                </a:lnTo>
                <a:lnTo>
                  <a:pt x="707" y="147200"/>
                </a:lnTo>
                <a:lnTo>
                  <a:pt x="991" y="164633"/>
                </a:lnTo>
                <a:lnTo>
                  <a:pt x="1014" y="165988"/>
                </a:lnTo>
                <a:lnTo>
                  <a:pt x="1153" y="175082"/>
                </a:lnTo>
                <a:lnTo>
                  <a:pt x="1153" y="176161"/>
                </a:lnTo>
                <a:lnTo>
                  <a:pt x="3858" y="184556"/>
                </a:lnTo>
                <a:lnTo>
                  <a:pt x="6703" y="193103"/>
                </a:lnTo>
                <a:lnTo>
                  <a:pt x="12405" y="201358"/>
                </a:lnTo>
                <a:lnTo>
                  <a:pt x="17689" y="208546"/>
                </a:lnTo>
                <a:lnTo>
                  <a:pt x="25817" y="214782"/>
                </a:lnTo>
                <a:lnTo>
                  <a:pt x="32865" y="219925"/>
                </a:lnTo>
                <a:lnTo>
                  <a:pt x="34084" y="220598"/>
                </a:lnTo>
                <a:lnTo>
                  <a:pt x="42479" y="223316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7" name="object 507"/>
          <p:cNvSpPr/>
          <p:nvPr/>
        </p:nvSpPr>
        <p:spPr>
          <a:xfrm>
            <a:off x="2333814" y="7856656"/>
            <a:ext cx="97294" cy="3774"/>
          </a:xfrm>
          <a:custGeom>
            <a:avLst/>
            <a:gdLst/>
            <a:ahLst/>
            <a:cxnLst/>
            <a:rect l="l" t="t" r="r" b="b"/>
            <a:pathLst>
              <a:path w="97294" h="3774">
                <a:moveTo>
                  <a:pt x="0" y="0"/>
                </a:moveTo>
                <a:lnTo>
                  <a:pt x="8801" y="2578"/>
                </a:lnTo>
                <a:lnTo>
                  <a:pt x="9474" y="2578"/>
                </a:lnTo>
                <a:lnTo>
                  <a:pt x="18567" y="2984"/>
                </a:lnTo>
                <a:lnTo>
                  <a:pt x="34123" y="3523"/>
                </a:lnTo>
                <a:lnTo>
                  <a:pt x="45115" y="3774"/>
                </a:lnTo>
                <a:lnTo>
                  <a:pt x="54862" y="3736"/>
                </a:lnTo>
                <a:lnTo>
                  <a:pt x="66686" y="3411"/>
                </a:lnTo>
                <a:lnTo>
                  <a:pt x="78727" y="2984"/>
                </a:lnTo>
                <a:lnTo>
                  <a:pt x="87807" y="2578"/>
                </a:lnTo>
                <a:lnTo>
                  <a:pt x="88620" y="2578"/>
                </a:lnTo>
                <a:lnTo>
                  <a:pt x="97294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8" name="object 508"/>
          <p:cNvSpPr/>
          <p:nvPr/>
        </p:nvSpPr>
        <p:spPr>
          <a:xfrm>
            <a:off x="2461190" y="7633345"/>
            <a:ext cx="12528" cy="201358"/>
          </a:xfrm>
          <a:custGeom>
            <a:avLst/>
            <a:gdLst/>
            <a:ahLst/>
            <a:cxnLst/>
            <a:rect l="l" t="t" r="r" b="b"/>
            <a:pathLst>
              <a:path w="12528" h="201358">
                <a:moveTo>
                  <a:pt x="0" y="201358"/>
                </a:moveTo>
                <a:lnTo>
                  <a:pt x="5283" y="194183"/>
                </a:lnTo>
                <a:lnTo>
                  <a:pt x="5829" y="192963"/>
                </a:lnTo>
                <a:lnTo>
                  <a:pt x="8534" y="184556"/>
                </a:lnTo>
                <a:lnTo>
                  <a:pt x="11252" y="176161"/>
                </a:lnTo>
                <a:lnTo>
                  <a:pt x="11379" y="174942"/>
                </a:lnTo>
                <a:lnTo>
                  <a:pt x="11518" y="165989"/>
                </a:lnTo>
                <a:lnTo>
                  <a:pt x="11710" y="155333"/>
                </a:lnTo>
                <a:lnTo>
                  <a:pt x="11882" y="147913"/>
                </a:lnTo>
                <a:lnTo>
                  <a:pt x="12033" y="143232"/>
                </a:lnTo>
                <a:lnTo>
                  <a:pt x="12165" y="140790"/>
                </a:lnTo>
                <a:lnTo>
                  <a:pt x="12276" y="140090"/>
                </a:lnTo>
                <a:lnTo>
                  <a:pt x="12367" y="140635"/>
                </a:lnTo>
                <a:lnTo>
                  <a:pt x="12437" y="141925"/>
                </a:lnTo>
                <a:lnTo>
                  <a:pt x="12488" y="143463"/>
                </a:lnTo>
                <a:lnTo>
                  <a:pt x="12518" y="144752"/>
                </a:lnTo>
                <a:lnTo>
                  <a:pt x="12528" y="145292"/>
                </a:lnTo>
                <a:lnTo>
                  <a:pt x="12518" y="144587"/>
                </a:lnTo>
                <a:lnTo>
                  <a:pt x="12437" y="137446"/>
                </a:lnTo>
                <a:lnTo>
                  <a:pt x="12367" y="130014"/>
                </a:lnTo>
                <a:lnTo>
                  <a:pt x="12276" y="119345"/>
                </a:lnTo>
                <a:lnTo>
                  <a:pt x="12165" y="104940"/>
                </a:lnTo>
                <a:lnTo>
                  <a:pt x="12033" y="86301"/>
                </a:lnTo>
                <a:lnTo>
                  <a:pt x="11882" y="62930"/>
                </a:lnTo>
                <a:lnTo>
                  <a:pt x="11710" y="34328"/>
                </a:lnTo>
                <a:lnTo>
                  <a:pt x="11518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9" name="object 509"/>
          <p:cNvSpPr/>
          <p:nvPr/>
        </p:nvSpPr>
        <p:spPr>
          <a:xfrm>
            <a:off x="1831756" y="7572905"/>
            <a:ext cx="37668" cy="60439"/>
          </a:xfrm>
          <a:custGeom>
            <a:avLst/>
            <a:gdLst/>
            <a:ahLst/>
            <a:cxnLst/>
            <a:rect l="l" t="t" r="r" b="b"/>
            <a:pathLst>
              <a:path w="37668" h="60439">
                <a:moveTo>
                  <a:pt x="0" y="0"/>
                </a:moveTo>
                <a:lnTo>
                  <a:pt x="6502" y="0"/>
                </a:lnTo>
                <a:lnTo>
                  <a:pt x="0" y="0"/>
                </a:lnTo>
                <a:lnTo>
                  <a:pt x="0" y="60439"/>
                </a:lnTo>
                <a:lnTo>
                  <a:pt x="37668" y="60439"/>
                </a:lnTo>
                <a:lnTo>
                  <a:pt x="22085" y="60439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0" name="object 510"/>
          <p:cNvSpPr/>
          <p:nvPr/>
        </p:nvSpPr>
        <p:spPr>
          <a:xfrm>
            <a:off x="1865094" y="7848118"/>
            <a:ext cx="16662" cy="8534"/>
          </a:xfrm>
          <a:custGeom>
            <a:avLst/>
            <a:gdLst/>
            <a:ahLst/>
            <a:cxnLst/>
            <a:rect l="l" t="t" r="r" b="b"/>
            <a:pathLst>
              <a:path w="16662" h="8534">
                <a:moveTo>
                  <a:pt x="0" y="0"/>
                </a:moveTo>
                <a:lnTo>
                  <a:pt x="16662" y="8534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1" name="object 511"/>
          <p:cNvSpPr/>
          <p:nvPr/>
        </p:nvSpPr>
        <p:spPr>
          <a:xfrm>
            <a:off x="1978646" y="7834711"/>
            <a:ext cx="30213" cy="21945"/>
          </a:xfrm>
          <a:custGeom>
            <a:avLst/>
            <a:gdLst/>
            <a:ahLst/>
            <a:cxnLst/>
            <a:rect l="l" t="t" r="r" b="b"/>
            <a:pathLst>
              <a:path w="30213" h="21945">
                <a:moveTo>
                  <a:pt x="0" y="21945"/>
                </a:moveTo>
                <a:lnTo>
                  <a:pt x="16941" y="13411"/>
                </a:lnTo>
                <a:lnTo>
                  <a:pt x="30213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2" name="object 512"/>
          <p:cNvSpPr/>
          <p:nvPr/>
        </p:nvSpPr>
        <p:spPr>
          <a:xfrm>
            <a:off x="1869429" y="7633342"/>
            <a:ext cx="150685" cy="0"/>
          </a:xfrm>
          <a:custGeom>
            <a:avLst/>
            <a:gdLst/>
            <a:ahLst/>
            <a:cxnLst/>
            <a:rect l="l" t="t" r="r" b="b"/>
            <a:pathLst>
              <a:path w="150685">
                <a:moveTo>
                  <a:pt x="150685" y="0"/>
                </a:moveTo>
                <a:lnTo>
                  <a:pt x="0" y="0"/>
                </a:lnTo>
                <a:lnTo>
                  <a:pt x="62064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3" name="object 513"/>
          <p:cNvSpPr/>
          <p:nvPr/>
        </p:nvSpPr>
        <p:spPr>
          <a:xfrm>
            <a:off x="1838265" y="7572905"/>
            <a:ext cx="16662" cy="0"/>
          </a:xfrm>
          <a:custGeom>
            <a:avLst/>
            <a:gdLst/>
            <a:ahLst/>
            <a:cxnLst/>
            <a:rect l="l" t="t" r="r" b="b"/>
            <a:pathLst>
              <a:path w="16662">
                <a:moveTo>
                  <a:pt x="15582" y="0"/>
                </a:moveTo>
                <a:lnTo>
                  <a:pt x="16662" y="0"/>
                </a:lnTo>
                <a:lnTo>
                  <a:pt x="0" y="0"/>
                </a:lnTo>
                <a:lnTo>
                  <a:pt x="15582" y="0"/>
                </a:lnTo>
                <a:lnTo>
                  <a:pt x="1346" y="0"/>
                </a:lnTo>
                <a:lnTo>
                  <a:pt x="8674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4" name="object 514"/>
          <p:cNvSpPr/>
          <p:nvPr/>
        </p:nvSpPr>
        <p:spPr>
          <a:xfrm>
            <a:off x="1854927" y="7572905"/>
            <a:ext cx="617778" cy="0"/>
          </a:xfrm>
          <a:custGeom>
            <a:avLst/>
            <a:gdLst/>
            <a:ahLst/>
            <a:cxnLst/>
            <a:rect l="l" t="t" r="r" b="b"/>
            <a:pathLst>
              <a:path w="617778">
                <a:moveTo>
                  <a:pt x="60032" y="0"/>
                </a:moveTo>
                <a:lnTo>
                  <a:pt x="0" y="0"/>
                </a:lnTo>
                <a:lnTo>
                  <a:pt x="617778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5" name="object 515"/>
          <p:cNvSpPr/>
          <p:nvPr/>
        </p:nvSpPr>
        <p:spPr>
          <a:xfrm>
            <a:off x="2208462" y="6823008"/>
            <a:ext cx="2578" cy="1625"/>
          </a:xfrm>
          <a:custGeom>
            <a:avLst/>
            <a:gdLst/>
            <a:ahLst/>
            <a:cxnLst/>
            <a:rect l="l" t="t" r="r" b="b"/>
            <a:pathLst>
              <a:path w="2578" h="1625">
                <a:moveTo>
                  <a:pt x="2578" y="1625"/>
                </a:move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6" name="object 516"/>
          <p:cNvSpPr/>
          <p:nvPr/>
        </p:nvSpPr>
        <p:spPr>
          <a:xfrm>
            <a:off x="2101416" y="6823146"/>
            <a:ext cx="2844" cy="1485"/>
          </a:xfrm>
          <a:custGeom>
            <a:avLst/>
            <a:gdLst/>
            <a:ahLst/>
            <a:cxnLst/>
            <a:rect l="l" t="t" r="r" b="b"/>
            <a:pathLst>
              <a:path w="2844" h="1485">
                <a:moveTo>
                  <a:pt x="2844" y="0"/>
                </a:moveTo>
                <a:lnTo>
                  <a:pt x="0" y="1485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7" name="object 517"/>
          <p:cNvSpPr/>
          <p:nvPr/>
        </p:nvSpPr>
        <p:spPr>
          <a:xfrm>
            <a:off x="1838258" y="7572905"/>
            <a:ext cx="3937" cy="0"/>
          </a:xfrm>
          <a:custGeom>
            <a:avLst/>
            <a:gdLst/>
            <a:ahLst/>
            <a:cxnLst/>
            <a:rect l="l" t="t" r="r" b="b"/>
            <a:pathLst>
              <a:path w="3937">
                <a:moveTo>
                  <a:pt x="1358" y="0"/>
                </a:moveTo>
                <a:lnTo>
                  <a:pt x="0" y="0"/>
                </a:lnTo>
                <a:lnTo>
                  <a:pt x="3936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8" name="object 518"/>
          <p:cNvSpPr/>
          <p:nvPr/>
        </p:nvSpPr>
        <p:spPr>
          <a:xfrm>
            <a:off x="2001006" y="7840933"/>
            <a:ext cx="1219" cy="546"/>
          </a:xfrm>
          <a:custGeom>
            <a:avLst/>
            <a:gdLst/>
            <a:ahLst/>
            <a:cxnLst/>
            <a:rect l="l" t="t" r="r" b="b"/>
            <a:pathLst>
              <a:path w="1219" h="546">
                <a:moveTo>
                  <a:pt x="1219" y="546"/>
                </a:move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9" name="object 519"/>
          <p:cNvSpPr/>
          <p:nvPr/>
        </p:nvSpPr>
        <p:spPr>
          <a:xfrm>
            <a:off x="1911165" y="7572905"/>
            <a:ext cx="20320" cy="0"/>
          </a:xfrm>
          <a:custGeom>
            <a:avLst/>
            <a:gdLst/>
            <a:ahLst/>
            <a:cxnLst/>
            <a:rect l="l" t="t" r="r" b="b"/>
            <a:pathLst>
              <a:path w="20319">
                <a:moveTo>
                  <a:pt x="0" y="0"/>
                </a:moveTo>
                <a:lnTo>
                  <a:pt x="2032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0" name="object 520"/>
          <p:cNvSpPr/>
          <p:nvPr/>
        </p:nvSpPr>
        <p:spPr>
          <a:xfrm>
            <a:off x="1919297" y="7859637"/>
            <a:ext cx="0" cy="259499"/>
          </a:xfrm>
          <a:custGeom>
            <a:avLst/>
            <a:gdLst/>
            <a:ahLst/>
            <a:cxnLst/>
            <a:rect l="l" t="t" r="r" b="b"/>
            <a:pathLst>
              <a:path h="259499">
                <a:moveTo>
                  <a:pt x="0" y="0"/>
                </a:moveTo>
                <a:lnTo>
                  <a:pt x="0" y="259499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1" name="object 521"/>
          <p:cNvSpPr/>
          <p:nvPr/>
        </p:nvSpPr>
        <p:spPr>
          <a:xfrm>
            <a:off x="1940436" y="7859637"/>
            <a:ext cx="0" cy="259499"/>
          </a:xfrm>
          <a:custGeom>
            <a:avLst/>
            <a:gdLst/>
            <a:ahLst/>
            <a:cxnLst/>
            <a:rect l="l" t="t" r="r" b="b"/>
            <a:pathLst>
              <a:path h="259499">
                <a:moveTo>
                  <a:pt x="0" y="0"/>
                </a:moveTo>
                <a:lnTo>
                  <a:pt x="0" y="259499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2" name="object 522"/>
          <p:cNvSpPr/>
          <p:nvPr/>
        </p:nvSpPr>
        <p:spPr>
          <a:xfrm>
            <a:off x="1962656" y="7633342"/>
            <a:ext cx="15443" cy="0"/>
          </a:xfrm>
          <a:custGeom>
            <a:avLst/>
            <a:gdLst/>
            <a:ahLst/>
            <a:cxnLst/>
            <a:rect l="l" t="t" r="r" b="b"/>
            <a:pathLst>
              <a:path w="15443">
                <a:moveTo>
                  <a:pt x="0" y="0"/>
                </a:moveTo>
                <a:lnTo>
                  <a:pt x="15443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3" name="object 523"/>
          <p:cNvSpPr/>
          <p:nvPr/>
        </p:nvSpPr>
        <p:spPr>
          <a:xfrm>
            <a:off x="1962656" y="7572905"/>
            <a:ext cx="15443" cy="0"/>
          </a:xfrm>
          <a:custGeom>
            <a:avLst/>
            <a:gdLst/>
            <a:ahLst/>
            <a:cxnLst/>
            <a:rect l="l" t="t" r="r" b="b"/>
            <a:pathLst>
              <a:path w="15443">
                <a:moveTo>
                  <a:pt x="0" y="0"/>
                </a:moveTo>
                <a:lnTo>
                  <a:pt x="15443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4" name="object 524"/>
          <p:cNvSpPr/>
          <p:nvPr/>
        </p:nvSpPr>
        <p:spPr>
          <a:xfrm>
            <a:off x="1972953" y="7572905"/>
            <a:ext cx="3797" cy="0"/>
          </a:xfrm>
          <a:custGeom>
            <a:avLst/>
            <a:gdLst/>
            <a:ahLst/>
            <a:cxnLst/>
            <a:rect l="l" t="t" r="r" b="b"/>
            <a:pathLst>
              <a:path w="3797">
                <a:moveTo>
                  <a:pt x="3797" y="0"/>
                </a:move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5" name="object 525"/>
          <p:cNvSpPr/>
          <p:nvPr/>
        </p:nvSpPr>
        <p:spPr>
          <a:xfrm>
            <a:off x="1993687" y="7633342"/>
            <a:ext cx="15582" cy="0"/>
          </a:xfrm>
          <a:custGeom>
            <a:avLst/>
            <a:gdLst/>
            <a:ahLst/>
            <a:cxnLst/>
            <a:rect l="l" t="t" r="r" b="b"/>
            <a:pathLst>
              <a:path w="15582">
                <a:moveTo>
                  <a:pt x="0" y="0"/>
                </a:moveTo>
                <a:lnTo>
                  <a:pt x="15582" y="0"/>
                </a:lnTo>
                <a:lnTo>
                  <a:pt x="11391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6" name="object 526"/>
          <p:cNvSpPr/>
          <p:nvPr/>
        </p:nvSpPr>
        <p:spPr>
          <a:xfrm>
            <a:off x="2009269" y="7572905"/>
            <a:ext cx="18567" cy="60439"/>
          </a:xfrm>
          <a:custGeom>
            <a:avLst/>
            <a:gdLst/>
            <a:ahLst/>
            <a:cxnLst/>
            <a:rect l="l" t="t" r="r" b="b"/>
            <a:pathLst>
              <a:path w="18567" h="60439">
                <a:moveTo>
                  <a:pt x="18567" y="0"/>
                </a:moveTo>
                <a:lnTo>
                  <a:pt x="18567" y="60439"/>
                </a:lnTo>
                <a:lnTo>
                  <a:pt x="0" y="60439"/>
                </a:lnTo>
                <a:lnTo>
                  <a:pt x="10845" y="60439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7" name="object 527"/>
          <p:cNvSpPr/>
          <p:nvPr/>
        </p:nvSpPr>
        <p:spPr>
          <a:xfrm>
            <a:off x="1993690" y="7572905"/>
            <a:ext cx="15582" cy="0"/>
          </a:xfrm>
          <a:custGeom>
            <a:avLst/>
            <a:gdLst/>
            <a:ahLst/>
            <a:cxnLst/>
            <a:rect l="l" t="t" r="r" b="b"/>
            <a:pathLst>
              <a:path w="15582">
                <a:moveTo>
                  <a:pt x="2844" y="0"/>
                </a:moveTo>
                <a:lnTo>
                  <a:pt x="15582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8" name="object 528"/>
          <p:cNvSpPr/>
          <p:nvPr/>
        </p:nvSpPr>
        <p:spPr>
          <a:xfrm>
            <a:off x="2009270" y="7572905"/>
            <a:ext cx="15443" cy="0"/>
          </a:xfrm>
          <a:custGeom>
            <a:avLst/>
            <a:gdLst/>
            <a:ahLst/>
            <a:cxnLst/>
            <a:rect l="l" t="t" r="r" b="b"/>
            <a:pathLst>
              <a:path w="15443">
                <a:moveTo>
                  <a:pt x="0" y="0"/>
                </a:moveTo>
                <a:lnTo>
                  <a:pt x="15443" y="0"/>
                </a:lnTo>
                <a:lnTo>
                  <a:pt x="10845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9" name="object 529"/>
          <p:cNvSpPr/>
          <p:nvPr/>
        </p:nvSpPr>
        <p:spPr>
          <a:xfrm>
            <a:off x="2288966" y="7572905"/>
            <a:ext cx="15443" cy="0"/>
          </a:xfrm>
          <a:custGeom>
            <a:avLst/>
            <a:gdLst/>
            <a:ahLst/>
            <a:cxnLst/>
            <a:rect l="l" t="t" r="r" b="b"/>
            <a:pathLst>
              <a:path w="15443">
                <a:moveTo>
                  <a:pt x="3378" y="0"/>
                </a:moveTo>
                <a:lnTo>
                  <a:pt x="5816" y="0"/>
                </a:lnTo>
                <a:lnTo>
                  <a:pt x="0" y="0"/>
                </a:lnTo>
                <a:lnTo>
                  <a:pt x="15443" y="0"/>
                </a:lnTo>
                <a:lnTo>
                  <a:pt x="2565" y="0"/>
                </a:lnTo>
                <a:lnTo>
                  <a:pt x="3378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0" name="object 530"/>
          <p:cNvSpPr/>
          <p:nvPr/>
        </p:nvSpPr>
        <p:spPr>
          <a:xfrm>
            <a:off x="2012800" y="7572905"/>
            <a:ext cx="7988" cy="0"/>
          </a:xfrm>
          <a:custGeom>
            <a:avLst/>
            <a:gdLst/>
            <a:ahLst/>
            <a:cxnLst/>
            <a:rect l="l" t="t" r="r" b="b"/>
            <a:pathLst>
              <a:path w="7988">
                <a:moveTo>
                  <a:pt x="7315" y="0"/>
                </a:moveTo>
                <a:lnTo>
                  <a:pt x="7988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1" name="object 531"/>
          <p:cNvSpPr/>
          <p:nvPr/>
        </p:nvSpPr>
        <p:spPr>
          <a:xfrm>
            <a:off x="2017673" y="7572905"/>
            <a:ext cx="7048" cy="0"/>
          </a:xfrm>
          <a:custGeom>
            <a:avLst/>
            <a:gdLst/>
            <a:ahLst/>
            <a:cxnLst/>
            <a:rect l="l" t="t" r="r" b="b"/>
            <a:pathLst>
              <a:path w="7048">
                <a:moveTo>
                  <a:pt x="0" y="0"/>
                </a:moveTo>
                <a:lnTo>
                  <a:pt x="7048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2" name="object 532"/>
          <p:cNvSpPr/>
          <p:nvPr/>
        </p:nvSpPr>
        <p:spPr>
          <a:xfrm>
            <a:off x="2027836" y="7572903"/>
            <a:ext cx="135509" cy="60439"/>
          </a:xfrm>
          <a:custGeom>
            <a:avLst/>
            <a:gdLst/>
            <a:ahLst/>
            <a:cxnLst/>
            <a:rect l="l" t="t" r="r" b="b"/>
            <a:pathLst>
              <a:path w="135508" h="60439">
                <a:moveTo>
                  <a:pt x="0" y="60439"/>
                </a:moveTo>
                <a:lnTo>
                  <a:pt x="118427" y="60439"/>
                </a:lnTo>
                <a:lnTo>
                  <a:pt x="118427" y="0"/>
                </a:lnTo>
                <a:lnTo>
                  <a:pt x="135509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3" name="object 533"/>
          <p:cNvSpPr/>
          <p:nvPr/>
        </p:nvSpPr>
        <p:spPr>
          <a:xfrm>
            <a:off x="2124858" y="6743195"/>
            <a:ext cx="8674" cy="0"/>
          </a:xfrm>
          <a:custGeom>
            <a:avLst/>
            <a:gdLst/>
            <a:ahLst/>
            <a:cxnLst/>
            <a:rect l="l" t="t" r="r" b="b"/>
            <a:pathLst>
              <a:path w="8674">
                <a:moveTo>
                  <a:pt x="8674" y="0"/>
                </a:move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4" name="object 534"/>
          <p:cNvSpPr/>
          <p:nvPr/>
        </p:nvSpPr>
        <p:spPr>
          <a:xfrm>
            <a:off x="2114830" y="6747262"/>
            <a:ext cx="1079" cy="266"/>
          </a:xfrm>
          <a:custGeom>
            <a:avLst/>
            <a:gdLst/>
            <a:ahLst/>
            <a:cxnLst/>
            <a:rect l="l" t="t" r="r" b="b"/>
            <a:pathLst>
              <a:path w="1079" h="266">
                <a:moveTo>
                  <a:pt x="0" y="0"/>
                </a:moveTo>
                <a:lnTo>
                  <a:pt x="139" y="266"/>
                </a:lnTo>
                <a:lnTo>
                  <a:pt x="1079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5" name="object 535"/>
          <p:cNvSpPr/>
          <p:nvPr/>
        </p:nvSpPr>
        <p:spPr>
          <a:xfrm>
            <a:off x="2196406" y="6747262"/>
            <a:ext cx="1219" cy="266"/>
          </a:xfrm>
          <a:custGeom>
            <a:avLst/>
            <a:gdLst/>
            <a:ahLst/>
            <a:cxnLst/>
            <a:rect l="l" t="t" r="r" b="b"/>
            <a:pathLst>
              <a:path w="1219" h="266">
                <a:moveTo>
                  <a:pt x="0" y="0"/>
                </a:moveTo>
                <a:lnTo>
                  <a:pt x="812" y="266"/>
                </a:lnTo>
                <a:lnTo>
                  <a:pt x="1219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6" name="object 536"/>
          <p:cNvSpPr/>
          <p:nvPr/>
        </p:nvSpPr>
        <p:spPr>
          <a:xfrm>
            <a:off x="2125671" y="6743195"/>
            <a:ext cx="7861" cy="0"/>
          </a:xfrm>
          <a:custGeom>
            <a:avLst/>
            <a:gdLst/>
            <a:ahLst/>
            <a:cxnLst/>
            <a:rect l="l" t="t" r="r" b="b"/>
            <a:pathLst>
              <a:path w="7861">
                <a:moveTo>
                  <a:pt x="0" y="0"/>
                </a:moveTo>
                <a:lnTo>
                  <a:pt x="7861" y="0"/>
                </a:lnTo>
                <a:lnTo>
                  <a:pt x="7454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7" name="object 537"/>
          <p:cNvSpPr/>
          <p:nvPr/>
        </p:nvSpPr>
        <p:spPr>
          <a:xfrm>
            <a:off x="2145592" y="7738083"/>
            <a:ext cx="84150" cy="158953"/>
          </a:xfrm>
          <a:custGeom>
            <a:avLst/>
            <a:gdLst/>
            <a:ahLst/>
            <a:cxnLst/>
            <a:rect l="l" t="t" r="r" b="b"/>
            <a:pathLst>
              <a:path w="84150" h="158953">
                <a:moveTo>
                  <a:pt x="84150" y="156921"/>
                </a:moveTo>
                <a:lnTo>
                  <a:pt x="75615" y="158953"/>
                </a:lnTo>
                <a:lnTo>
                  <a:pt x="74523" y="157060"/>
                </a:lnTo>
                <a:lnTo>
                  <a:pt x="0" y="1904"/>
                </a:lnTo>
                <a:lnTo>
                  <a:pt x="8674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8" name="object 538"/>
          <p:cNvSpPr/>
          <p:nvPr/>
        </p:nvSpPr>
        <p:spPr>
          <a:xfrm>
            <a:off x="2145591" y="7633343"/>
            <a:ext cx="0" cy="106641"/>
          </a:xfrm>
          <a:custGeom>
            <a:avLst/>
            <a:gdLst/>
            <a:ahLst/>
            <a:cxnLst/>
            <a:rect l="l" t="t" r="r" b="b"/>
            <a:pathLst>
              <a:path h="106641">
                <a:moveTo>
                  <a:pt x="0" y="106641"/>
                </a:move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9" name="object 539"/>
          <p:cNvSpPr/>
          <p:nvPr/>
        </p:nvSpPr>
        <p:spPr>
          <a:xfrm>
            <a:off x="2133531" y="6743195"/>
            <a:ext cx="15582" cy="0"/>
          </a:xfrm>
          <a:custGeom>
            <a:avLst/>
            <a:gdLst/>
            <a:ahLst/>
            <a:cxnLst/>
            <a:rect l="l" t="t" r="r" b="b"/>
            <a:pathLst>
              <a:path w="15582">
                <a:moveTo>
                  <a:pt x="3390" y="0"/>
                </a:moveTo>
                <a:lnTo>
                  <a:pt x="15582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0" name="object 540"/>
          <p:cNvSpPr/>
          <p:nvPr/>
        </p:nvSpPr>
        <p:spPr>
          <a:xfrm>
            <a:off x="2149115" y="6743195"/>
            <a:ext cx="15443" cy="0"/>
          </a:xfrm>
          <a:custGeom>
            <a:avLst/>
            <a:gdLst/>
            <a:ahLst/>
            <a:cxnLst/>
            <a:rect l="l" t="t" r="r" b="b"/>
            <a:pathLst>
              <a:path w="15443">
                <a:moveTo>
                  <a:pt x="0" y="0"/>
                </a:moveTo>
                <a:lnTo>
                  <a:pt x="15443" y="0"/>
                </a:lnTo>
                <a:lnTo>
                  <a:pt x="0" y="0"/>
                </a:lnTo>
                <a:lnTo>
                  <a:pt x="12192" y="0"/>
                </a:lnTo>
                <a:lnTo>
                  <a:pt x="7048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1" name="object 541"/>
          <p:cNvSpPr/>
          <p:nvPr/>
        </p:nvSpPr>
        <p:spPr>
          <a:xfrm>
            <a:off x="2158061" y="7735239"/>
            <a:ext cx="84137" cy="158953"/>
          </a:xfrm>
          <a:custGeom>
            <a:avLst/>
            <a:gdLst/>
            <a:ahLst/>
            <a:cxnLst/>
            <a:rect l="l" t="t" r="r" b="b"/>
            <a:pathLst>
              <a:path w="84137" h="158953">
                <a:moveTo>
                  <a:pt x="75476" y="158953"/>
                </a:moveTo>
                <a:lnTo>
                  <a:pt x="84137" y="156921"/>
                </a:lnTo>
                <a:lnTo>
                  <a:pt x="8661" y="0"/>
                </a:lnTo>
                <a:lnTo>
                  <a:pt x="0" y="1905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2" name="object 542"/>
          <p:cNvSpPr/>
          <p:nvPr/>
        </p:nvSpPr>
        <p:spPr>
          <a:xfrm>
            <a:off x="2153587" y="7572905"/>
            <a:ext cx="10972" cy="0"/>
          </a:xfrm>
          <a:custGeom>
            <a:avLst/>
            <a:gdLst/>
            <a:ahLst/>
            <a:cxnLst/>
            <a:rect l="l" t="t" r="r" b="b"/>
            <a:pathLst>
              <a:path w="10972">
                <a:moveTo>
                  <a:pt x="0" y="0"/>
                </a:moveTo>
                <a:lnTo>
                  <a:pt x="10972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3" name="object 543"/>
          <p:cNvSpPr/>
          <p:nvPr/>
        </p:nvSpPr>
        <p:spPr>
          <a:xfrm>
            <a:off x="2157112" y="7572905"/>
            <a:ext cx="127380" cy="60439"/>
          </a:xfrm>
          <a:custGeom>
            <a:avLst/>
            <a:gdLst/>
            <a:ahLst/>
            <a:cxnLst/>
            <a:rect l="l" t="t" r="r" b="b"/>
            <a:pathLst>
              <a:path w="127381" h="60439">
                <a:moveTo>
                  <a:pt x="0" y="0"/>
                </a:moveTo>
                <a:lnTo>
                  <a:pt x="8940" y="0"/>
                </a:lnTo>
                <a:lnTo>
                  <a:pt x="8940" y="60439"/>
                </a:lnTo>
                <a:lnTo>
                  <a:pt x="127380" y="60439"/>
                </a:lnTo>
                <a:lnTo>
                  <a:pt x="12738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4" name="object 544"/>
          <p:cNvSpPr/>
          <p:nvPr/>
        </p:nvSpPr>
        <p:spPr>
          <a:xfrm>
            <a:off x="2164562" y="6743195"/>
            <a:ext cx="6642" cy="0"/>
          </a:xfrm>
          <a:custGeom>
            <a:avLst/>
            <a:gdLst/>
            <a:ahLst/>
            <a:cxnLst/>
            <a:rect l="l" t="t" r="r" b="b"/>
            <a:pathLst>
              <a:path w="6642">
                <a:moveTo>
                  <a:pt x="0" y="0"/>
                </a:moveTo>
                <a:lnTo>
                  <a:pt x="6642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5" name="object 545"/>
          <p:cNvSpPr/>
          <p:nvPr/>
        </p:nvSpPr>
        <p:spPr>
          <a:xfrm>
            <a:off x="2166602" y="7633337"/>
            <a:ext cx="127" cy="101904"/>
          </a:xfrm>
          <a:custGeom>
            <a:avLst/>
            <a:gdLst/>
            <a:ahLst/>
            <a:cxnLst/>
            <a:rect l="l" t="t" r="r" b="b"/>
            <a:pathLst>
              <a:path w="126" h="101904">
                <a:moveTo>
                  <a:pt x="126" y="101904"/>
                </a:move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6" name="object 546"/>
          <p:cNvSpPr/>
          <p:nvPr/>
        </p:nvSpPr>
        <p:spPr>
          <a:xfrm>
            <a:off x="2166463" y="6743195"/>
            <a:ext cx="13677" cy="0"/>
          </a:xfrm>
          <a:custGeom>
            <a:avLst/>
            <a:gdLst/>
            <a:ahLst/>
            <a:cxnLst/>
            <a:rect l="l" t="t" r="r" b="b"/>
            <a:pathLst>
              <a:path w="13677">
                <a:moveTo>
                  <a:pt x="4737" y="0"/>
                </a:moveTo>
                <a:lnTo>
                  <a:pt x="12865" y="0"/>
                </a:lnTo>
                <a:lnTo>
                  <a:pt x="0" y="0"/>
                </a:lnTo>
                <a:lnTo>
                  <a:pt x="13677" y="0"/>
                </a:lnTo>
                <a:lnTo>
                  <a:pt x="12865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7" name="object 547"/>
          <p:cNvSpPr/>
          <p:nvPr/>
        </p:nvSpPr>
        <p:spPr>
          <a:xfrm>
            <a:off x="2166458" y="6743195"/>
            <a:ext cx="21005" cy="0"/>
          </a:xfrm>
          <a:custGeom>
            <a:avLst/>
            <a:gdLst/>
            <a:ahLst/>
            <a:cxnLst/>
            <a:rect l="l" t="t" r="r" b="b"/>
            <a:pathLst>
              <a:path w="21005">
                <a:moveTo>
                  <a:pt x="0" y="0"/>
                </a:moveTo>
                <a:lnTo>
                  <a:pt x="21005" y="0"/>
                </a:lnTo>
                <a:lnTo>
                  <a:pt x="1369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8" name="object 548"/>
          <p:cNvSpPr/>
          <p:nvPr/>
        </p:nvSpPr>
        <p:spPr>
          <a:xfrm>
            <a:off x="2202507" y="6756881"/>
            <a:ext cx="5956" cy="66128"/>
          </a:xfrm>
          <a:custGeom>
            <a:avLst/>
            <a:gdLst/>
            <a:ahLst/>
            <a:cxnLst/>
            <a:rect l="l" t="t" r="r" b="b"/>
            <a:pathLst>
              <a:path w="5956" h="66128">
                <a:moveTo>
                  <a:pt x="0" y="0"/>
                </a:moveTo>
                <a:lnTo>
                  <a:pt x="5956" y="66128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9" name="object 549"/>
          <p:cNvSpPr/>
          <p:nvPr/>
        </p:nvSpPr>
        <p:spPr>
          <a:xfrm>
            <a:off x="2180146" y="6743195"/>
            <a:ext cx="6502" cy="0"/>
          </a:xfrm>
          <a:custGeom>
            <a:avLst/>
            <a:gdLst/>
            <a:ahLst/>
            <a:cxnLst/>
            <a:rect l="l" t="t" r="r" b="b"/>
            <a:pathLst>
              <a:path w="6502">
                <a:moveTo>
                  <a:pt x="0" y="0"/>
                </a:moveTo>
                <a:lnTo>
                  <a:pt x="6502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0" name="object 550"/>
          <p:cNvSpPr/>
          <p:nvPr/>
        </p:nvSpPr>
        <p:spPr>
          <a:xfrm>
            <a:off x="2221064" y="7897037"/>
            <a:ext cx="139" cy="222097"/>
          </a:xfrm>
          <a:custGeom>
            <a:avLst/>
            <a:gdLst/>
            <a:ahLst/>
            <a:cxnLst/>
            <a:rect l="l" t="t" r="r" b="b"/>
            <a:pathLst>
              <a:path w="139" h="222097">
                <a:moveTo>
                  <a:pt x="139" y="0"/>
                </a:moveTo>
                <a:lnTo>
                  <a:pt x="0" y="222097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1" name="object 551"/>
          <p:cNvSpPr/>
          <p:nvPr/>
        </p:nvSpPr>
        <p:spPr>
          <a:xfrm>
            <a:off x="2242206" y="7892159"/>
            <a:ext cx="0" cy="226974"/>
          </a:xfrm>
          <a:custGeom>
            <a:avLst/>
            <a:gdLst/>
            <a:ahLst/>
            <a:cxnLst/>
            <a:rect l="l" t="t" r="r" b="b"/>
            <a:pathLst>
              <a:path h="226974">
                <a:moveTo>
                  <a:pt x="0" y="226974"/>
                </a:move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2" name="object 552"/>
          <p:cNvSpPr/>
          <p:nvPr/>
        </p:nvSpPr>
        <p:spPr>
          <a:xfrm>
            <a:off x="2284488" y="7633342"/>
            <a:ext cx="19913" cy="0"/>
          </a:xfrm>
          <a:custGeom>
            <a:avLst/>
            <a:gdLst/>
            <a:ahLst/>
            <a:cxnLst/>
            <a:rect l="l" t="t" r="r" b="b"/>
            <a:pathLst>
              <a:path w="19913">
                <a:moveTo>
                  <a:pt x="0" y="0"/>
                </a:moveTo>
                <a:lnTo>
                  <a:pt x="19913" y="0"/>
                </a:lnTo>
                <a:lnTo>
                  <a:pt x="7861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3" name="object 553"/>
          <p:cNvSpPr/>
          <p:nvPr/>
        </p:nvSpPr>
        <p:spPr>
          <a:xfrm>
            <a:off x="2431107" y="7834711"/>
            <a:ext cx="30086" cy="21945"/>
          </a:xfrm>
          <a:custGeom>
            <a:avLst/>
            <a:gdLst/>
            <a:ahLst/>
            <a:cxnLst/>
            <a:rect l="l" t="t" r="r" b="b"/>
            <a:pathLst>
              <a:path w="30086" h="21945">
                <a:moveTo>
                  <a:pt x="0" y="21945"/>
                </a:moveTo>
                <a:lnTo>
                  <a:pt x="16802" y="13411"/>
                </a:lnTo>
                <a:lnTo>
                  <a:pt x="30086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4" name="object 554"/>
          <p:cNvSpPr/>
          <p:nvPr/>
        </p:nvSpPr>
        <p:spPr>
          <a:xfrm>
            <a:off x="2292341" y="7633342"/>
            <a:ext cx="180365" cy="0"/>
          </a:xfrm>
          <a:custGeom>
            <a:avLst/>
            <a:gdLst/>
            <a:ahLst/>
            <a:cxnLst/>
            <a:rect l="l" t="t" r="r" b="b"/>
            <a:pathLst>
              <a:path w="180365">
                <a:moveTo>
                  <a:pt x="180365" y="0"/>
                </a:move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5" name="object 555"/>
          <p:cNvSpPr/>
          <p:nvPr/>
        </p:nvSpPr>
        <p:spPr>
          <a:xfrm>
            <a:off x="2304408" y="7633342"/>
            <a:ext cx="15582" cy="0"/>
          </a:xfrm>
          <a:custGeom>
            <a:avLst/>
            <a:gdLst/>
            <a:ahLst/>
            <a:cxnLst/>
            <a:rect l="l" t="t" r="r" b="b"/>
            <a:pathLst>
              <a:path w="15582">
                <a:moveTo>
                  <a:pt x="15582" y="0"/>
                </a:moveTo>
                <a:lnTo>
                  <a:pt x="0" y="0"/>
                </a:lnTo>
                <a:lnTo>
                  <a:pt x="2844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6" name="object 556"/>
          <p:cNvSpPr/>
          <p:nvPr/>
        </p:nvSpPr>
        <p:spPr>
          <a:xfrm>
            <a:off x="2291537" y="7572905"/>
            <a:ext cx="8128" cy="0"/>
          </a:xfrm>
          <a:custGeom>
            <a:avLst/>
            <a:gdLst/>
            <a:ahLst/>
            <a:cxnLst/>
            <a:rect l="l" t="t" r="r" b="b"/>
            <a:pathLst>
              <a:path w="8127">
                <a:moveTo>
                  <a:pt x="8127" y="0"/>
                </a:move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7" name="object 557"/>
          <p:cNvSpPr/>
          <p:nvPr/>
        </p:nvSpPr>
        <p:spPr>
          <a:xfrm>
            <a:off x="2304408" y="7572905"/>
            <a:ext cx="11518" cy="0"/>
          </a:xfrm>
          <a:custGeom>
            <a:avLst/>
            <a:gdLst/>
            <a:ahLst/>
            <a:cxnLst/>
            <a:rect l="l" t="t" r="r" b="b"/>
            <a:pathLst>
              <a:path w="11518">
                <a:moveTo>
                  <a:pt x="0" y="0"/>
                </a:moveTo>
                <a:lnTo>
                  <a:pt x="11518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8" name="object 558"/>
          <p:cNvSpPr/>
          <p:nvPr/>
        </p:nvSpPr>
        <p:spPr>
          <a:xfrm>
            <a:off x="2309286" y="7572905"/>
            <a:ext cx="10706" cy="0"/>
          </a:xfrm>
          <a:custGeom>
            <a:avLst/>
            <a:gdLst/>
            <a:ahLst/>
            <a:cxnLst/>
            <a:rect l="l" t="t" r="r" b="b"/>
            <a:pathLst>
              <a:path w="10706">
                <a:moveTo>
                  <a:pt x="0" y="0"/>
                </a:moveTo>
                <a:lnTo>
                  <a:pt x="10706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9" name="object 559"/>
          <p:cNvSpPr/>
          <p:nvPr/>
        </p:nvSpPr>
        <p:spPr>
          <a:xfrm>
            <a:off x="2335709" y="7633342"/>
            <a:ext cx="15316" cy="0"/>
          </a:xfrm>
          <a:custGeom>
            <a:avLst/>
            <a:gdLst/>
            <a:ahLst/>
            <a:cxnLst/>
            <a:rect l="l" t="t" r="r" b="b"/>
            <a:pathLst>
              <a:path w="15316">
                <a:moveTo>
                  <a:pt x="0" y="0"/>
                </a:moveTo>
                <a:lnTo>
                  <a:pt x="15316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0" name="object 560"/>
          <p:cNvSpPr/>
          <p:nvPr/>
        </p:nvSpPr>
        <p:spPr>
          <a:xfrm>
            <a:off x="2335705" y="7572905"/>
            <a:ext cx="15316" cy="0"/>
          </a:xfrm>
          <a:custGeom>
            <a:avLst/>
            <a:gdLst/>
            <a:ahLst/>
            <a:cxnLst/>
            <a:rect l="l" t="t" r="r" b="b"/>
            <a:pathLst>
              <a:path w="15316">
                <a:moveTo>
                  <a:pt x="15316" y="0"/>
                </a:move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1" name="object 561"/>
          <p:cNvSpPr/>
          <p:nvPr/>
        </p:nvSpPr>
        <p:spPr>
          <a:xfrm>
            <a:off x="2372024" y="7859637"/>
            <a:ext cx="0" cy="259499"/>
          </a:xfrm>
          <a:custGeom>
            <a:avLst/>
            <a:gdLst/>
            <a:ahLst/>
            <a:cxnLst/>
            <a:rect l="l" t="t" r="r" b="b"/>
            <a:pathLst>
              <a:path h="259499">
                <a:moveTo>
                  <a:pt x="0" y="0"/>
                </a:moveTo>
                <a:lnTo>
                  <a:pt x="0" y="259499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2" name="object 562"/>
          <p:cNvSpPr/>
          <p:nvPr/>
        </p:nvSpPr>
        <p:spPr>
          <a:xfrm>
            <a:off x="2382187" y="7633342"/>
            <a:ext cx="90525" cy="0"/>
          </a:xfrm>
          <a:custGeom>
            <a:avLst/>
            <a:gdLst/>
            <a:ahLst/>
            <a:cxnLst/>
            <a:rect l="l" t="t" r="r" b="b"/>
            <a:pathLst>
              <a:path w="90525">
                <a:moveTo>
                  <a:pt x="0" y="0"/>
                </a:moveTo>
                <a:lnTo>
                  <a:pt x="90525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3" name="object 563"/>
          <p:cNvSpPr/>
          <p:nvPr/>
        </p:nvSpPr>
        <p:spPr>
          <a:xfrm>
            <a:off x="2382187" y="7572905"/>
            <a:ext cx="15443" cy="0"/>
          </a:xfrm>
          <a:custGeom>
            <a:avLst/>
            <a:gdLst/>
            <a:ahLst/>
            <a:cxnLst/>
            <a:rect l="l" t="t" r="r" b="b"/>
            <a:pathLst>
              <a:path w="15443">
                <a:moveTo>
                  <a:pt x="0" y="0"/>
                </a:moveTo>
                <a:lnTo>
                  <a:pt x="15443" y="0"/>
                </a:lnTo>
                <a:lnTo>
                  <a:pt x="266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4" name="object 564"/>
          <p:cNvSpPr/>
          <p:nvPr/>
        </p:nvSpPr>
        <p:spPr>
          <a:xfrm>
            <a:off x="2393026" y="7859637"/>
            <a:ext cx="0" cy="259499"/>
          </a:xfrm>
          <a:custGeom>
            <a:avLst/>
            <a:gdLst/>
            <a:ahLst/>
            <a:cxnLst/>
            <a:rect l="l" t="t" r="r" b="b"/>
            <a:pathLst>
              <a:path h="259499">
                <a:moveTo>
                  <a:pt x="0" y="0"/>
                </a:moveTo>
                <a:lnTo>
                  <a:pt x="0" y="259499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5" name="object 565"/>
          <p:cNvSpPr/>
          <p:nvPr/>
        </p:nvSpPr>
        <p:spPr>
          <a:xfrm>
            <a:off x="2397639" y="7572905"/>
            <a:ext cx="77101" cy="0"/>
          </a:xfrm>
          <a:custGeom>
            <a:avLst/>
            <a:gdLst/>
            <a:ahLst/>
            <a:cxnLst/>
            <a:rect l="l" t="t" r="r" b="b"/>
            <a:pathLst>
              <a:path w="77101">
                <a:moveTo>
                  <a:pt x="62191" y="0"/>
                </a:moveTo>
                <a:lnTo>
                  <a:pt x="77101" y="0"/>
                </a:lnTo>
                <a:lnTo>
                  <a:pt x="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6" name="object 566"/>
          <p:cNvSpPr/>
          <p:nvPr/>
        </p:nvSpPr>
        <p:spPr>
          <a:xfrm>
            <a:off x="2459831" y="7572903"/>
            <a:ext cx="20739" cy="60439"/>
          </a:xfrm>
          <a:custGeom>
            <a:avLst/>
            <a:gdLst/>
            <a:ahLst/>
            <a:cxnLst/>
            <a:rect l="l" t="t" r="r" b="b"/>
            <a:pathLst>
              <a:path w="20739" h="60439">
                <a:moveTo>
                  <a:pt x="0" y="60439"/>
                </a:moveTo>
                <a:lnTo>
                  <a:pt x="20739" y="60439"/>
                </a:lnTo>
                <a:lnTo>
                  <a:pt x="20739" y="0"/>
                </a:lnTo>
                <a:lnTo>
                  <a:pt x="5562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7" name="object 567"/>
          <p:cNvSpPr/>
          <p:nvPr/>
        </p:nvSpPr>
        <p:spPr>
          <a:xfrm>
            <a:off x="2470268" y="7572905"/>
            <a:ext cx="5143" cy="0"/>
          </a:xfrm>
          <a:custGeom>
            <a:avLst/>
            <a:gdLst/>
            <a:ahLst/>
            <a:cxnLst/>
            <a:rect l="l" t="t" r="r" b="b"/>
            <a:pathLst>
              <a:path w="5143">
                <a:moveTo>
                  <a:pt x="2438" y="0"/>
                </a:moveTo>
                <a:lnTo>
                  <a:pt x="5143" y="0"/>
                </a:lnTo>
                <a:lnTo>
                  <a:pt x="0" y="0"/>
                </a:lnTo>
                <a:lnTo>
                  <a:pt x="4470" y="0"/>
                </a:lnTo>
              </a:path>
            </a:pathLst>
          </a:custGeom>
          <a:ln w="168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8" name="object 568"/>
          <p:cNvSpPr/>
          <p:nvPr/>
        </p:nvSpPr>
        <p:spPr>
          <a:xfrm>
            <a:off x="1393797" y="7767497"/>
            <a:ext cx="343649" cy="1312786"/>
          </a:xfrm>
          <a:custGeom>
            <a:avLst/>
            <a:gdLst/>
            <a:ahLst/>
            <a:cxnLst/>
            <a:rect l="l" t="t" r="r" b="b"/>
            <a:pathLst>
              <a:path w="343649" h="1312786">
                <a:moveTo>
                  <a:pt x="170192" y="1312786"/>
                </a:moveTo>
                <a:lnTo>
                  <a:pt x="343649" y="970089"/>
                </a:lnTo>
                <a:lnTo>
                  <a:pt x="257733" y="969683"/>
                </a:lnTo>
                <a:lnTo>
                  <a:pt x="262216" y="812"/>
                </a:lnTo>
                <a:lnTo>
                  <a:pt x="90512" y="0"/>
                </a:lnTo>
                <a:lnTo>
                  <a:pt x="85915" y="968870"/>
                </a:lnTo>
                <a:lnTo>
                  <a:pt x="0" y="968463"/>
                </a:lnTo>
                <a:lnTo>
                  <a:pt x="170192" y="1312786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9" name="object 569"/>
          <p:cNvSpPr/>
          <p:nvPr/>
        </p:nvSpPr>
        <p:spPr>
          <a:xfrm>
            <a:off x="1393797" y="7767497"/>
            <a:ext cx="343649" cy="1312786"/>
          </a:xfrm>
          <a:custGeom>
            <a:avLst/>
            <a:gdLst/>
            <a:ahLst/>
            <a:cxnLst/>
            <a:rect l="l" t="t" r="r" b="b"/>
            <a:pathLst>
              <a:path w="343649" h="1312786">
                <a:moveTo>
                  <a:pt x="85915" y="968870"/>
                </a:moveTo>
                <a:lnTo>
                  <a:pt x="0" y="968463"/>
                </a:lnTo>
                <a:lnTo>
                  <a:pt x="170192" y="1312786"/>
                </a:lnTo>
                <a:lnTo>
                  <a:pt x="343649" y="970089"/>
                </a:lnTo>
                <a:lnTo>
                  <a:pt x="257733" y="969683"/>
                </a:lnTo>
                <a:lnTo>
                  <a:pt x="262216" y="812"/>
                </a:lnTo>
                <a:lnTo>
                  <a:pt x="90512" y="0"/>
                </a:lnTo>
                <a:lnTo>
                  <a:pt x="85915" y="968870"/>
                </a:lnTo>
                <a:close/>
              </a:path>
            </a:pathLst>
          </a:custGeom>
          <a:ln w="238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5825995" y="9912008"/>
            <a:ext cx="336003" cy="335991"/>
          </a:xfrm>
          <a:custGeom>
            <a:avLst/>
            <a:gdLst/>
            <a:ahLst/>
            <a:cxnLst/>
            <a:rect l="l" t="t" r="r" b="b"/>
            <a:pathLst>
              <a:path w="336003" h="335991">
                <a:moveTo>
                  <a:pt x="336003" y="263994"/>
                </a:moveTo>
                <a:lnTo>
                  <a:pt x="336003" y="71740"/>
                </a:lnTo>
                <a:lnTo>
                  <a:pt x="334497" y="57275"/>
                </a:lnTo>
                <a:lnTo>
                  <a:pt x="330275" y="43805"/>
                </a:lnTo>
                <a:lnTo>
                  <a:pt x="323625" y="31618"/>
                </a:lnTo>
                <a:lnTo>
                  <a:pt x="314833" y="21003"/>
                </a:lnTo>
                <a:lnTo>
                  <a:pt x="304188" y="12245"/>
                </a:lnTo>
                <a:lnTo>
                  <a:pt x="291976" y="5634"/>
                </a:lnTo>
                <a:lnTo>
                  <a:pt x="278487" y="1456"/>
                </a:lnTo>
                <a:lnTo>
                  <a:pt x="264007" y="0"/>
                </a:lnTo>
                <a:lnTo>
                  <a:pt x="71743" y="0"/>
                </a:lnTo>
                <a:lnTo>
                  <a:pt x="57278" y="1507"/>
                </a:lnTo>
                <a:lnTo>
                  <a:pt x="43809" y="5731"/>
                </a:lnTo>
                <a:lnTo>
                  <a:pt x="31622" y="12382"/>
                </a:lnTo>
                <a:lnTo>
                  <a:pt x="21005" y="21174"/>
                </a:lnTo>
                <a:lnTo>
                  <a:pt x="12247" y="31818"/>
                </a:lnTo>
                <a:lnTo>
                  <a:pt x="5635" y="44029"/>
                </a:lnTo>
                <a:lnTo>
                  <a:pt x="1456" y="57517"/>
                </a:lnTo>
                <a:lnTo>
                  <a:pt x="0" y="71996"/>
                </a:lnTo>
                <a:lnTo>
                  <a:pt x="0" y="264260"/>
                </a:lnTo>
                <a:lnTo>
                  <a:pt x="1508" y="278724"/>
                </a:lnTo>
                <a:lnTo>
                  <a:pt x="5733" y="292192"/>
                </a:lnTo>
                <a:lnTo>
                  <a:pt x="12386" y="304377"/>
                </a:lnTo>
                <a:lnTo>
                  <a:pt x="21180" y="314991"/>
                </a:lnTo>
                <a:lnTo>
                  <a:pt x="31827" y="323747"/>
                </a:lnTo>
                <a:lnTo>
                  <a:pt x="44039" y="330357"/>
                </a:lnTo>
                <a:lnTo>
                  <a:pt x="57529" y="334534"/>
                </a:lnTo>
                <a:lnTo>
                  <a:pt x="72008" y="335991"/>
                </a:lnTo>
                <a:lnTo>
                  <a:pt x="264263" y="335990"/>
                </a:lnTo>
                <a:lnTo>
                  <a:pt x="278728" y="334485"/>
                </a:lnTo>
                <a:lnTo>
                  <a:pt x="292198" y="330263"/>
                </a:lnTo>
                <a:lnTo>
                  <a:pt x="304384" y="323612"/>
                </a:lnTo>
                <a:lnTo>
                  <a:pt x="315000" y="314820"/>
                </a:lnTo>
                <a:lnTo>
                  <a:pt x="323758" y="304175"/>
                </a:lnTo>
                <a:lnTo>
                  <a:pt x="330369" y="291964"/>
                </a:lnTo>
                <a:lnTo>
                  <a:pt x="334547" y="278474"/>
                </a:lnTo>
                <a:lnTo>
                  <a:pt x="336003" y="263994"/>
                </a:lnTo>
                <a:close/>
              </a:path>
            </a:pathLst>
          </a:custGeom>
          <a:solidFill>
            <a:srgbClr val="4149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5825995" y="9912008"/>
            <a:ext cx="336003" cy="335991"/>
          </a:xfrm>
          <a:custGeom>
            <a:avLst/>
            <a:gdLst/>
            <a:ahLst/>
            <a:cxnLst/>
            <a:rect l="l" t="t" r="r" b="b"/>
            <a:pathLst>
              <a:path w="336003" h="335991">
                <a:moveTo>
                  <a:pt x="336003" y="263994"/>
                </a:moveTo>
                <a:lnTo>
                  <a:pt x="334547" y="278474"/>
                </a:lnTo>
                <a:lnTo>
                  <a:pt x="330369" y="291964"/>
                </a:lnTo>
                <a:lnTo>
                  <a:pt x="323758" y="304175"/>
                </a:lnTo>
                <a:lnTo>
                  <a:pt x="315000" y="314820"/>
                </a:lnTo>
                <a:lnTo>
                  <a:pt x="304384" y="323612"/>
                </a:lnTo>
                <a:lnTo>
                  <a:pt x="292198" y="330263"/>
                </a:lnTo>
                <a:lnTo>
                  <a:pt x="278728" y="334485"/>
                </a:lnTo>
                <a:lnTo>
                  <a:pt x="264263" y="335990"/>
                </a:lnTo>
                <a:lnTo>
                  <a:pt x="264007" y="335991"/>
                </a:lnTo>
                <a:lnTo>
                  <a:pt x="72008" y="335991"/>
                </a:lnTo>
                <a:lnTo>
                  <a:pt x="57529" y="334534"/>
                </a:lnTo>
                <a:lnTo>
                  <a:pt x="44039" y="330357"/>
                </a:lnTo>
                <a:lnTo>
                  <a:pt x="31827" y="323747"/>
                </a:lnTo>
                <a:lnTo>
                  <a:pt x="21180" y="314991"/>
                </a:lnTo>
                <a:lnTo>
                  <a:pt x="12386" y="304377"/>
                </a:lnTo>
                <a:lnTo>
                  <a:pt x="5733" y="292192"/>
                </a:lnTo>
                <a:lnTo>
                  <a:pt x="1508" y="278724"/>
                </a:lnTo>
                <a:lnTo>
                  <a:pt x="0" y="264260"/>
                </a:lnTo>
                <a:lnTo>
                  <a:pt x="0" y="263994"/>
                </a:lnTo>
                <a:lnTo>
                  <a:pt x="0" y="71996"/>
                </a:lnTo>
                <a:lnTo>
                  <a:pt x="1456" y="57517"/>
                </a:lnTo>
                <a:lnTo>
                  <a:pt x="5635" y="44029"/>
                </a:lnTo>
                <a:lnTo>
                  <a:pt x="12247" y="31818"/>
                </a:lnTo>
                <a:lnTo>
                  <a:pt x="21005" y="21174"/>
                </a:lnTo>
                <a:lnTo>
                  <a:pt x="31622" y="12382"/>
                </a:lnTo>
                <a:lnTo>
                  <a:pt x="43809" y="5731"/>
                </a:lnTo>
                <a:lnTo>
                  <a:pt x="57278" y="1507"/>
                </a:lnTo>
                <a:lnTo>
                  <a:pt x="71743" y="0"/>
                </a:lnTo>
                <a:lnTo>
                  <a:pt x="72008" y="0"/>
                </a:lnTo>
                <a:lnTo>
                  <a:pt x="264007" y="0"/>
                </a:lnTo>
                <a:lnTo>
                  <a:pt x="278487" y="1456"/>
                </a:lnTo>
                <a:lnTo>
                  <a:pt x="291976" y="5634"/>
                </a:lnTo>
                <a:lnTo>
                  <a:pt x="304188" y="12245"/>
                </a:lnTo>
                <a:lnTo>
                  <a:pt x="314833" y="21003"/>
                </a:lnTo>
                <a:lnTo>
                  <a:pt x="323625" y="31618"/>
                </a:lnTo>
                <a:lnTo>
                  <a:pt x="330275" y="43805"/>
                </a:lnTo>
                <a:lnTo>
                  <a:pt x="334497" y="57275"/>
                </a:lnTo>
                <a:lnTo>
                  <a:pt x="336003" y="71740"/>
                </a:lnTo>
                <a:lnTo>
                  <a:pt x="336003" y="71996"/>
                </a:lnTo>
                <a:lnTo>
                  <a:pt x="336003" y="263994"/>
                </a:lnTo>
                <a:close/>
              </a:path>
            </a:pathLst>
          </a:custGeom>
          <a:ln w="16611">
            <a:solidFill>
              <a:srgbClr val="33325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6070241" y="10070179"/>
            <a:ext cx="0" cy="28689"/>
          </a:xfrm>
          <a:custGeom>
            <a:avLst/>
            <a:gdLst/>
            <a:ahLst/>
            <a:cxnLst/>
            <a:rect l="l" t="t" r="r" b="b"/>
            <a:pathLst>
              <a:path h="28689">
                <a:moveTo>
                  <a:pt x="0" y="0"/>
                </a:moveTo>
                <a:lnTo>
                  <a:pt x="0" y="2868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6070241" y="10070179"/>
            <a:ext cx="0" cy="28689"/>
          </a:xfrm>
          <a:custGeom>
            <a:avLst/>
            <a:gdLst/>
            <a:ahLst/>
            <a:cxnLst/>
            <a:rect l="l" t="t" r="r" b="b"/>
            <a:pathLst>
              <a:path h="28689">
                <a:moveTo>
                  <a:pt x="0" y="0"/>
                </a:moveTo>
                <a:lnTo>
                  <a:pt x="0" y="2868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5967806" y="10070179"/>
            <a:ext cx="0" cy="28689"/>
          </a:xfrm>
          <a:custGeom>
            <a:avLst/>
            <a:gdLst/>
            <a:ahLst/>
            <a:cxnLst/>
            <a:rect l="l" t="t" r="r" b="b"/>
            <a:pathLst>
              <a:path h="28689">
                <a:moveTo>
                  <a:pt x="0" y="0"/>
                </a:moveTo>
                <a:lnTo>
                  <a:pt x="0" y="2868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5967806" y="10070179"/>
            <a:ext cx="0" cy="28689"/>
          </a:xfrm>
          <a:custGeom>
            <a:avLst/>
            <a:gdLst/>
            <a:ahLst/>
            <a:cxnLst/>
            <a:rect l="l" t="t" r="r" b="b"/>
            <a:pathLst>
              <a:path h="28689">
                <a:moveTo>
                  <a:pt x="0" y="0"/>
                </a:moveTo>
                <a:lnTo>
                  <a:pt x="0" y="2868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5967806" y="10098863"/>
            <a:ext cx="102438" cy="0"/>
          </a:xfrm>
          <a:custGeom>
            <a:avLst/>
            <a:gdLst/>
            <a:ahLst/>
            <a:cxnLst/>
            <a:rect l="l" t="t" r="r" b="b"/>
            <a:pathLst>
              <a:path w="102438">
                <a:moveTo>
                  <a:pt x="0" y="0"/>
                </a:moveTo>
                <a:lnTo>
                  <a:pt x="102438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5967806" y="10098863"/>
            <a:ext cx="102438" cy="0"/>
          </a:xfrm>
          <a:custGeom>
            <a:avLst/>
            <a:gdLst/>
            <a:ahLst/>
            <a:cxnLst/>
            <a:rect l="l" t="t" r="r" b="b"/>
            <a:pathLst>
              <a:path w="102438">
                <a:moveTo>
                  <a:pt x="0" y="0"/>
                </a:moveTo>
                <a:lnTo>
                  <a:pt x="102438" y="0"/>
                </a:lnTo>
              </a:path>
            </a:pathLst>
          </a:custGeom>
          <a:ln w="1841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6045197" y="9959726"/>
            <a:ext cx="6223" cy="7150"/>
          </a:xfrm>
          <a:custGeom>
            <a:avLst/>
            <a:gdLst/>
            <a:ahLst/>
            <a:cxnLst/>
            <a:rect l="l" t="t" r="r" b="b"/>
            <a:pathLst>
              <a:path w="6223" h="7150">
                <a:moveTo>
                  <a:pt x="6223" y="7150"/>
                </a:moveTo>
                <a:lnTo>
                  <a:pt x="5918" y="3670"/>
                </a:lnTo>
                <a:lnTo>
                  <a:pt x="3403" y="787"/>
                </a:lnTo>
                <a:lnTo>
                  <a:pt x="0" y="0"/>
                </a:lnTo>
                <a:lnTo>
                  <a:pt x="6223" y="715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6045197" y="9959726"/>
            <a:ext cx="6223" cy="7150"/>
          </a:xfrm>
          <a:custGeom>
            <a:avLst/>
            <a:gdLst/>
            <a:ahLst/>
            <a:cxnLst/>
            <a:rect l="l" t="t" r="r" b="b"/>
            <a:pathLst>
              <a:path w="6223" h="7150">
                <a:moveTo>
                  <a:pt x="6223" y="7150"/>
                </a:moveTo>
                <a:lnTo>
                  <a:pt x="5918" y="3670"/>
                </a:lnTo>
                <a:lnTo>
                  <a:pt x="3403" y="787"/>
                </a:ln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5986623" y="9959731"/>
            <a:ext cx="6223" cy="7150"/>
          </a:xfrm>
          <a:custGeom>
            <a:avLst/>
            <a:gdLst/>
            <a:ahLst/>
            <a:cxnLst/>
            <a:rect l="l" t="t" r="r" b="b"/>
            <a:pathLst>
              <a:path w="6223" h="7150">
                <a:moveTo>
                  <a:pt x="6223" y="0"/>
                </a:moveTo>
                <a:lnTo>
                  <a:pt x="2819" y="787"/>
                </a:lnTo>
                <a:lnTo>
                  <a:pt x="304" y="3670"/>
                </a:lnTo>
                <a:lnTo>
                  <a:pt x="0" y="7150"/>
                </a:lnTo>
                <a:lnTo>
                  <a:pt x="6223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5986623" y="9959731"/>
            <a:ext cx="6223" cy="7150"/>
          </a:xfrm>
          <a:custGeom>
            <a:avLst/>
            <a:gdLst/>
            <a:ahLst/>
            <a:cxnLst/>
            <a:rect l="l" t="t" r="r" b="b"/>
            <a:pathLst>
              <a:path w="6223" h="7150">
                <a:moveTo>
                  <a:pt x="6223" y="0"/>
                </a:moveTo>
                <a:lnTo>
                  <a:pt x="2819" y="787"/>
                </a:lnTo>
                <a:lnTo>
                  <a:pt x="304" y="3670"/>
                </a:lnTo>
                <a:lnTo>
                  <a:pt x="0" y="715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5967488" y="10062497"/>
            <a:ext cx="103073" cy="0"/>
          </a:xfrm>
          <a:custGeom>
            <a:avLst/>
            <a:gdLst/>
            <a:ahLst/>
            <a:cxnLst/>
            <a:rect l="l" t="t" r="r" b="b"/>
            <a:pathLst>
              <a:path w="103073">
                <a:moveTo>
                  <a:pt x="0" y="0"/>
                </a:moveTo>
                <a:lnTo>
                  <a:pt x="103073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5967488" y="10062497"/>
            <a:ext cx="103073" cy="0"/>
          </a:xfrm>
          <a:custGeom>
            <a:avLst/>
            <a:gdLst/>
            <a:ahLst/>
            <a:cxnLst/>
            <a:rect l="l" t="t" r="r" b="b"/>
            <a:pathLst>
              <a:path w="103073">
                <a:moveTo>
                  <a:pt x="0" y="0"/>
                </a:moveTo>
                <a:lnTo>
                  <a:pt x="103073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5965474" y="10070179"/>
            <a:ext cx="107099" cy="0"/>
          </a:xfrm>
          <a:custGeom>
            <a:avLst/>
            <a:gdLst/>
            <a:ahLst/>
            <a:cxnLst/>
            <a:rect l="l" t="t" r="r" b="b"/>
            <a:pathLst>
              <a:path w="107099">
                <a:moveTo>
                  <a:pt x="0" y="0"/>
                </a:moveTo>
                <a:lnTo>
                  <a:pt x="107099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5965474" y="10070179"/>
            <a:ext cx="107099" cy="0"/>
          </a:xfrm>
          <a:custGeom>
            <a:avLst/>
            <a:gdLst/>
            <a:ahLst/>
            <a:cxnLst/>
            <a:rect l="l" t="t" r="r" b="b"/>
            <a:pathLst>
              <a:path w="107099">
                <a:moveTo>
                  <a:pt x="0" y="0"/>
                </a:moveTo>
                <a:lnTo>
                  <a:pt x="107099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5978410" y="9966876"/>
            <a:ext cx="8216" cy="93954"/>
          </a:xfrm>
          <a:custGeom>
            <a:avLst/>
            <a:gdLst/>
            <a:ahLst/>
            <a:cxnLst/>
            <a:rect l="l" t="t" r="r" b="b"/>
            <a:pathLst>
              <a:path w="8216" h="93954">
                <a:moveTo>
                  <a:pt x="8216" y="0"/>
                </a:moveTo>
                <a:lnTo>
                  <a:pt x="0" y="9395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5978410" y="9966876"/>
            <a:ext cx="8216" cy="93954"/>
          </a:xfrm>
          <a:custGeom>
            <a:avLst/>
            <a:gdLst/>
            <a:ahLst/>
            <a:cxnLst/>
            <a:rect l="l" t="t" r="r" b="b"/>
            <a:pathLst>
              <a:path w="8216" h="93954">
                <a:moveTo>
                  <a:pt x="8216" y="0"/>
                </a:moveTo>
                <a:lnTo>
                  <a:pt x="0" y="9395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5976585" y="10060833"/>
            <a:ext cx="1816" cy="1663"/>
          </a:xfrm>
          <a:custGeom>
            <a:avLst/>
            <a:gdLst/>
            <a:ahLst/>
            <a:cxnLst/>
            <a:rect l="l" t="t" r="r" b="b"/>
            <a:pathLst>
              <a:path w="1816" h="1663">
                <a:moveTo>
                  <a:pt x="0" y="1663"/>
                </a:moveTo>
                <a:lnTo>
                  <a:pt x="952" y="1663"/>
                </a:lnTo>
                <a:lnTo>
                  <a:pt x="1739" y="939"/>
                </a:lnTo>
                <a:lnTo>
                  <a:pt x="1816" y="0"/>
                </a:lnTo>
                <a:lnTo>
                  <a:pt x="0" y="1663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5976585" y="10060833"/>
            <a:ext cx="1816" cy="1663"/>
          </a:xfrm>
          <a:custGeom>
            <a:avLst/>
            <a:gdLst/>
            <a:ahLst/>
            <a:cxnLst/>
            <a:rect l="l" t="t" r="r" b="b"/>
            <a:pathLst>
              <a:path w="1816" h="1663">
                <a:moveTo>
                  <a:pt x="0" y="1663"/>
                </a:moveTo>
                <a:lnTo>
                  <a:pt x="952" y="1663"/>
                </a:lnTo>
                <a:lnTo>
                  <a:pt x="1739" y="939"/>
                </a:lnTo>
                <a:lnTo>
                  <a:pt x="1816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5966028" y="10062497"/>
            <a:ext cx="1460" cy="1333"/>
          </a:xfrm>
          <a:custGeom>
            <a:avLst/>
            <a:gdLst/>
            <a:ahLst/>
            <a:cxnLst/>
            <a:rect l="l" t="t" r="r" b="b"/>
            <a:pathLst>
              <a:path w="1460" h="1333">
                <a:moveTo>
                  <a:pt x="1460" y="0"/>
                </a:moveTo>
                <a:lnTo>
                  <a:pt x="698" y="0"/>
                </a:lnTo>
                <a:lnTo>
                  <a:pt x="63" y="584"/>
                </a:lnTo>
                <a:lnTo>
                  <a:pt x="0" y="1333"/>
                </a:lnTo>
                <a:lnTo>
                  <a:pt x="146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5966028" y="10062497"/>
            <a:ext cx="1460" cy="1333"/>
          </a:xfrm>
          <a:custGeom>
            <a:avLst/>
            <a:gdLst/>
            <a:ahLst/>
            <a:cxnLst/>
            <a:rect l="l" t="t" r="r" b="b"/>
            <a:pathLst>
              <a:path w="1460" h="1333">
                <a:moveTo>
                  <a:pt x="1460" y="0"/>
                </a:moveTo>
                <a:lnTo>
                  <a:pt x="698" y="0"/>
                </a:lnTo>
                <a:lnTo>
                  <a:pt x="63" y="584"/>
                </a:lnTo>
                <a:lnTo>
                  <a:pt x="0" y="1333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5965470" y="10063833"/>
            <a:ext cx="558" cy="6350"/>
          </a:xfrm>
          <a:custGeom>
            <a:avLst/>
            <a:gdLst/>
            <a:ahLst/>
            <a:cxnLst/>
            <a:rect l="l" t="t" r="r" b="b"/>
            <a:pathLst>
              <a:path w="558" h="6350">
                <a:moveTo>
                  <a:pt x="558" y="0"/>
                </a:moveTo>
                <a:lnTo>
                  <a:pt x="0" y="635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5965470" y="10063833"/>
            <a:ext cx="558" cy="6350"/>
          </a:xfrm>
          <a:custGeom>
            <a:avLst/>
            <a:gdLst/>
            <a:ahLst/>
            <a:cxnLst/>
            <a:rect l="l" t="t" r="r" b="b"/>
            <a:pathLst>
              <a:path w="558" h="6350">
                <a:moveTo>
                  <a:pt x="558" y="0"/>
                </a:moveTo>
                <a:lnTo>
                  <a:pt x="0" y="635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6051420" y="9966876"/>
            <a:ext cx="8216" cy="93954"/>
          </a:xfrm>
          <a:custGeom>
            <a:avLst/>
            <a:gdLst/>
            <a:ahLst/>
            <a:cxnLst/>
            <a:rect l="l" t="t" r="r" b="b"/>
            <a:pathLst>
              <a:path w="8216" h="93954">
                <a:moveTo>
                  <a:pt x="0" y="0"/>
                </a:moveTo>
                <a:lnTo>
                  <a:pt x="8216" y="9395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6051420" y="9966876"/>
            <a:ext cx="8216" cy="93954"/>
          </a:xfrm>
          <a:custGeom>
            <a:avLst/>
            <a:gdLst/>
            <a:ahLst/>
            <a:cxnLst/>
            <a:rect l="l" t="t" r="r" b="b"/>
            <a:pathLst>
              <a:path w="8216" h="93954">
                <a:moveTo>
                  <a:pt x="0" y="0"/>
                </a:moveTo>
                <a:lnTo>
                  <a:pt x="8216" y="9395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6072018" y="10063833"/>
            <a:ext cx="558" cy="6350"/>
          </a:xfrm>
          <a:custGeom>
            <a:avLst/>
            <a:gdLst/>
            <a:ahLst/>
            <a:cxnLst/>
            <a:rect l="l" t="t" r="r" b="b"/>
            <a:pathLst>
              <a:path w="558" h="6350">
                <a:moveTo>
                  <a:pt x="0" y="0"/>
                </a:moveTo>
                <a:lnTo>
                  <a:pt x="558" y="635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6072018" y="10063833"/>
            <a:ext cx="558" cy="6350"/>
          </a:xfrm>
          <a:custGeom>
            <a:avLst/>
            <a:gdLst/>
            <a:ahLst/>
            <a:cxnLst/>
            <a:rect l="l" t="t" r="r" b="b"/>
            <a:pathLst>
              <a:path w="558" h="6350">
                <a:moveTo>
                  <a:pt x="0" y="0"/>
                </a:moveTo>
                <a:lnTo>
                  <a:pt x="558" y="635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6059639" y="10060826"/>
            <a:ext cx="1816" cy="1663"/>
          </a:xfrm>
          <a:custGeom>
            <a:avLst/>
            <a:gdLst/>
            <a:ahLst/>
            <a:cxnLst/>
            <a:rect l="l" t="t" r="r" b="b"/>
            <a:pathLst>
              <a:path w="1816" h="1663">
                <a:moveTo>
                  <a:pt x="0" y="0"/>
                </a:moveTo>
                <a:lnTo>
                  <a:pt x="76" y="939"/>
                </a:lnTo>
                <a:lnTo>
                  <a:pt x="876" y="1663"/>
                </a:lnTo>
                <a:lnTo>
                  <a:pt x="1816" y="1663"/>
                </a:lnTo>
                <a:lnTo>
                  <a:pt x="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6059639" y="10060826"/>
            <a:ext cx="1816" cy="1663"/>
          </a:xfrm>
          <a:custGeom>
            <a:avLst/>
            <a:gdLst/>
            <a:ahLst/>
            <a:cxnLst/>
            <a:rect l="l" t="t" r="r" b="b"/>
            <a:pathLst>
              <a:path w="1816" h="1663">
                <a:moveTo>
                  <a:pt x="0" y="0"/>
                </a:moveTo>
                <a:lnTo>
                  <a:pt x="76" y="939"/>
                </a:lnTo>
                <a:lnTo>
                  <a:pt x="876" y="1663"/>
                </a:lnTo>
                <a:lnTo>
                  <a:pt x="1816" y="1663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6070558" y="10062499"/>
            <a:ext cx="1460" cy="1333"/>
          </a:xfrm>
          <a:custGeom>
            <a:avLst/>
            <a:gdLst/>
            <a:ahLst/>
            <a:cxnLst/>
            <a:rect l="l" t="t" r="r" b="b"/>
            <a:pathLst>
              <a:path w="1460" h="1333">
                <a:moveTo>
                  <a:pt x="1460" y="1333"/>
                </a:moveTo>
                <a:lnTo>
                  <a:pt x="1397" y="584"/>
                </a:lnTo>
                <a:lnTo>
                  <a:pt x="762" y="0"/>
                </a:lnTo>
                <a:lnTo>
                  <a:pt x="0" y="0"/>
                </a:lnTo>
                <a:lnTo>
                  <a:pt x="1460" y="1333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6070558" y="10062499"/>
            <a:ext cx="1460" cy="1333"/>
          </a:xfrm>
          <a:custGeom>
            <a:avLst/>
            <a:gdLst/>
            <a:ahLst/>
            <a:cxnLst/>
            <a:rect l="l" t="t" r="r" b="b"/>
            <a:pathLst>
              <a:path w="1460" h="1333">
                <a:moveTo>
                  <a:pt x="1460" y="1333"/>
                </a:moveTo>
                <a:lnTo>
                  <a:pt x="1397" y="584"/>
                </a:lnTo>
                <a:lnTo>
                  <a:pt x="762" y="0"/>
                </a:ln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5998541" y="9956862"/>
            <a:ext cx="40970" cy="1712"/>
          </a:xfrm>
          <a:custGeom>
            <a:avLst/>
            <a:gdLst/>
            <a:ahLst/>
            <a:cxnLst/>
            <a:rect l="l" t="t" r="r" b="b"/>
            <a:pathLst>
              <a:path w="40970" h="1712">
                <a:moveTo>
                  <a:pt x="40970" y="1712"/>
                </a:moveTo>
                <a:lnTo>
                  <a:pt x="28383" y="170"/>
                </a:lnTo>
                <a:lnTo>
                  <a:pt x="15727" y="0"/>
                </a:lnTo>
                <a:lnTo>
                  <a:pt x="3112" y="1201"/>
                </a:lnTo>
                <a:lnTo>
                  <a:pt x="0" y="1712"/>
                </a:lnTo>
                <a:lnTo>
                  <a:pt x="40970" y="1712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5998541" y="9956862"/>
            <a:ext cx="40970" cy="1712"/>
          </a:xfrm>
          <a:custGeom>
            <a:avLst/>
            <a:gdLst/>
            <a:ahLst/>
            <a:cxnLst/>
            <a:rect l="l" t="t" r="r" b="b"/>
            <a:pathLst>
              <a:path w="40970" h="1712">
                <a:moveTo>
                  <a:pt x="40970" y="1712"/>
                </a:moveTo>
                <a:lnTo>
                  <a:pt x="28383" y="170"/>
                </a:lnTo>
                <a:lnTo>
                  <a:pt x="15727" y="0"/>
                </a:lnTo>
                <a:lnTo>
                  <a:pt x="3112" y="1201"/>
                </a:lnTo>
                <a:lnTo>
                  <a:pt x="0" y="1712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6034852" y="9957841"/>
            <a:ext cx="4660" cy="0"/>
          </a:xfrm>
          <a:custGeom>
            <a:avLst/>
            <a:gdLst/>
            <a:ahLst/>
            <a:cxnLst/>
            <a:rect l="l" t="t" r="r" b="b"/>
            <a:pathLst>
              <a:path w="4660">
                <a:moveTo>
                  <a:pt x="0" y="0"/>
                </a:moveTo>
                <a:lnTo>
                  <a:pt x="466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6034852" y="9957841"/>
            <a:ext cx="4660" cy="0"/>
          </a:xfrm>
          <a:custGeom>
            <a:avLst/>
            <a:gdLst/>
            <a:ahLst/>
            <a:cxnLst/>
            <a:rect l="l" t="t" r="r" b="b"/>
            <a:pathLst>
              <a:path w="4660">
                <a:moveTo>
                  <a:pt x="0" y="0"/>
                </a:moveTo>
                <a:lnTo>
                  <a:pt x="466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5992846" y="9958575"/>
            <a:ext cx="5689" cy="1155"/>
          </a:xfrm>
          <a:custGeom>
            <a:avLst/>
            <a:gdLst/>
            <a:ahLst/>
            <a:cxnLst/>
            <a:rect l="l" t="t" r="r" b="b"/>
            <a:pathLst>
              <a:path w="5689" h="1155">
                <a:moveTo>
                  <a:pt x="5689" y="0"/>
                </a:moveTo>
                <a:lnTo>
                  <a:pt x="1879" y="723"/>
                </a:lnTo>
                <a:lnTo>
                  <a:pt x="0" y="1155"/>
                </a:lnTo>
                <a:lnTo>
                  <a:pt x="5689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5992846" y="9958575"/>
            <a:ext cx="5689" cy="1155"/>
          </a:xfrm>
          <a:custGeom>
            <a:avLst/>
            <a:gdLst/>
            <a:ahLst/>
            <a:cxnLst/>
            <a:rect l="l" t="t" r="r" b="b"/>
            <a:pathLst>
              <a:path w="5689" h="1155">
                <a:moveTo>
                  <a:pt x="5689" y="0"/>
                </a:moveTo>
                <a:lnTo>
                  <a:pt x="3784" y="342"/>
                </a:lnTo>
                <a:lnTo>
                  <a:pt x="1879" y="723"/>
                </a:lnTo>
                <a:lnTo>
                  <a:pt x="0" y="1155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5998536" y="9957841"/>
            <a:ext cx="4660" cy="0"/>
          </a:xfrm>
          <a:custGeom>
            <a:avLst/>
            <a:gdLst/>
            <a:ahLst/>
            <a:cxnLst/>
            <a:rect l="l" t="t" r="r" b="b"/>
            <a:pathLst>
              <a:path w="4660">
                <a:moveTo>
                  <a:pt x="0" y="0"/>
                </a:moveTo>
                <a:lnTo>
                  <a:pt x="466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5998536" y="9957841"/>
            <a:ext cx="4660" cy="0"/>
          </a:xfrm>
          <a:custGeom>
            <a:avLst/>
            <a:gdLst/>
            <a:ahLst/>
            <a:cxnLst/>
            <a:rect l="l" t="t" r="r" b="b"/>
            <a:pathLst>
              <a:path w="4660">
                <a:moveTo>
                  <a:pt x="0" y="0"/>
                </a:moveTo>
                <a:lnTo>
                  <a:pt x="466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5998536" y="9957838"/>
            <a:ext cx="0" cy="736"/>
          </a:xfrm>
          <a:custGeom>
            <a:avLst/>
            <a:gdLst/>
            <a:ahLst/>
            <a:cxnLst/>
            <a:rect l="l" t="t" r="r" b="b"/>
            <a:pathLst>
              <a:path h="736">
                <a:moveTo>
                  <a:pt x="0" y="736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5998536" y="9957838"/>
            <a:ext cx="0" cy="736"/>
          </a:xfrm>
          <a:custGeom>
            <a:avLst/>
            <a:gdLst/>
            <a:ahLst/>
            <a:cxnLst/>
            <a:rect l="l" t="t" r="r" b="b"/>
            <a:pathLst>
              <a:path h="736">
                <a:moveTo>
                  <a:pt x="0" y="736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6039510" y="9958575"/>
            <a:ext cx="5689" cy="1155"/>
          </a:xfrm>
          <a:custGeom>
            <a:avLst/>
            <a:gdLst/>
            <a:ahLst/>
            <a:cxnLst/>
            <a:rect l="l" t="t" r="r" b="b"/>
            <a:pathLst>
              <a:path w="5689" h="1155">
                <a:moveTo>
                  <a:pt x="5689" y="1155"/>
                </a:moveTo>
                <a:lnTo>
                  <a:pt x="1904" y="342"/>
                </a:lnTo>
                <a:lnTo>
                  <a:pt x="0" y="0"/>
                </a:lnTo>
                <a:lnTo>
                  <a:pt x="5689" y="1155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6039510" y="9958575"/>
            <a:ext cx="5689" cy="1155"/>
          </a:xfrm>
          <a:custGeom>
            <a:avLst/>
            <a:gdLst/>
            <a:ahLst/>
            <a:cxnLst/>
            <a:rect l="l" t="t" r="r" b="b"/>
            <a:pathLst>
              <a:path w="5689" h="1155">
                <a:moveTo>
                  <a:pt x="5689" y="1155"/>
                </a:moveTo>
                <a:lnTo>
                  <a:pt x="3809" y="723"/>
                </a:lnTo>
                <a:lnTo>
                  <a:pt x="1904" y="342"/>
                </a:ln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6039511" y="9957841"/>
            <a:ext cx="0" cy="736"/>
          </a:xfrm>
          <a:custGeom>
            <a:avLst/>
            <a:gdLst/>
            <a:ahLst/>
            <a:cxnLst/>
            <a:rect l="l" t="t" r="r" b="b"/>
            <a:pathLst>
              <a:path h="736">
                <a:moveTo>
                  <a:pt x="0" y="0"/>
                </a:moveTo>
                <a:lnTo>
                  <a:pt x="0" y="73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6039511" y="9957841"/>
            <a:ext cx="0" cy="736"/>
          </a:xfrm>
          <a:custGeom>
            <a:avLst/>
            <a:gdLst/>
            <a:ahLst/>
            <a:cxnLst/>
            <a:rect l="l" t="t" r="r" b="b"/>
            <a:pathLst>
              <a:path h="736">
                <a:moveTo>
                  <a:pt x="0" y="0"/>
                </a:moveTo>
                <a:lnTo>
                  <a:pt x="0" y="736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5918346" y="10099522"/>
            <a:ext cx="178435" cy="0"/>
          </a:xfrm>
          <a:custGeom>
            <a:avLst/>
            <a:gdLst/>
            <a:ahLst/>
            <a:cxnLst/>
            <a:rect l="l" t="t" r="r" b="b"/>
            <a:pathLst>
              <a:path w="178435">
                <a:moveTo>
                  <a:pt x="178435" y="0"/>
                </a:moveTo>
                <a:lnTo>
                  <a:pt x="0" y="0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5918346" y="10099522"/>
            <a:ext cx="178435" cy="0"/>
          </a:xfrm>
          <a:custGeom>
            <a:avLst/>
            <a:gdLst/>
            <a:ahLst/>
            <a:cxnLst/>
            <a:rect l="l" t="t" r="r" b="b"/>
            <a:pathLst>
              <a:path w="178435">
                <a:moveTo>
                  <a:pt x="178435" y="0"/>
                </a:moveTo>
                <a:lnTo>
                  <a:pt x="0" y="0"/>
                </a:lnTo>
              </a:path>
            </a:pathLst>
          </a:custGeom>
          <a:ln w="7378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5918347" y="10099522"/>
            <a:ext cx="0" cy="42227"/>
          </a:xfrm>
          <a:custGeom>
            <a:avLst/>
            <a:gdLst/>
            <a:ahLst/>
            <a:cxnLst/>
            <a:rect l="l" t="t" r="r" b="b"/>
            <a:pathLst>
              <a:path h="42227">
                <a:moveTo>
                  <a:pt x="0" y="0"/>
                </a:moveTo>
                <a:lnTo>
                  <a:pt x="0" y="42227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5918347" y="10099522"/>
            <a:ext cx="0" cy="42227"/>
          </a:xfrm>
          <a:custGeom>
            <a:avLst/>
            <a:gdLst/>
            <a:ahLst/>
            <a:cxnLst/>
            <a:rect l="l" t="t" r="r" b="b"/>
            <a:pathLst>
              <a:path h="42227">
                <a:moveTo>
                  <a:pt x="0" y="0"/>
                </a:moveTo>
                <a:lnTo>
                  <a:pt x="0" y="42227"/>
                </a:lnTo>
              </a:path>
            </a:pathLst>
          </a:custGeom>
          <a:ln w="7378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5915105" y="9949543"/>
            <a:ext cx="0" cy="240944"/>
          </a:xfrm>
          <a:custGeom>
            <a:avLst/>
            <a:gdLst/>
            <a:ahLst/>
            <a:cxnLst/>
            <a:rect l="l" t="t" r="r" b="b"/>
            <a:pathLst>
              <a:path h="240944">
                <a:moveTo>
                  <a:pt x="0" y="0"/>
                </a:moveTo>
                <a:lnTo>
                  <a:pt x="0" y="24094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5915105" y="9949543"/>
            <a:ext cx="0" cy="240944"/>
          </a:xfrm>
          <a:custGeom>
            <a:avLst/>
            <a:gdLst/>
            <a:ahLst/>
            <a:cxnLst/>
            <a:rect l="l" t="t" r="r" b="b"/>
            <a:pathLst>
              <a:path h="240944">
                <a:moveTo>
                  <a:pt x="0" y="0"/>
                </a:moveTo>
                <a:lnTo>
                  <a:pt x="0" y="24094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5879084" y="9959893"/>
            <a:ext cx="35915" cy="0"/>
          </a:xfrm>
          <a:custGeom>
            <a:avLst/>
            <a:gdLst/>
            <a:ahLst/>
            <a:cxnLst/>
            <a:rect l="l" t="t" r="r" b="b"/>
            <a:pathLst>
              <a:path w="35915">
                <a:moveTo>
                  <a:pt x="35915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5879084" y="9959893"/>
            <a:ext cx="35915" cy="0"/>
          </a:xfrm>
          <a:custGeom>
            <a:avLst/>
            <a:gdLst/>
            <a:ahLst/>
            <a:cxnLst/>
            <a:rect l="l" t="t" r="r" b="b"/>
            <a:pathLst>
              <a:path w="35915">
                <a:moveTo>
                  <a:pt x="35915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5886959" y="9973967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5886959" y="9973967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5880328" y="9987630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5880328" y="9987630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5892335" y="9959893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5892335" y="9959893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5902271" y="9973997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5902271" y="9973997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5886645" y="10001990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5886645" y="10001990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5880014" y="10015653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5880014" y="10015653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5892021" y="9987915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5892021" y="9987915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5901956" y="10002019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5901956" y="10002019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5886827" y="10029902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5886827" y="10029902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5880199" y="10043565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5880199" y="10043565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5892205" y="10015827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5892205" y="10015827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5902140" y="10029932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5902140" y="10029932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5886852" y="10057805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5886852" y="10057805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5880221" y="10071468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5880221" y="10071468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5892228" y="10043731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5892228" y="10043731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5902164" y="10057834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5902164" y="10057834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5886771" y="10085721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5886771" y="10085721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5880143" y="10099384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5880143" y="10099384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5892149" y="1007164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5892149" y="1007164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5902084" y="10085751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5902084" y="10085751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5886612" y="10113507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5886612" y="10113507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5879981" y="10127170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5879981" y="10127170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5891989" y="10099432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5891989" y="10099432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5901924" y="10113537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5901924" y="10113537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5886908" y="10141879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5886908" y="10141879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5880277" y="10155541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5880277" y="10155541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5892284" y="10127802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5892284" y="10127802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5902220" y="10141908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5902220" y="10141908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5886932" y="10169781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5886932" y="10169781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5880303" y="10183442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5880303" y="10183442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5892309" y="1015570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5892309" y="1015570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5902246" y="10169810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5902246" y="10169810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5958396" y="10147077"/>
            <a:ext cx="49453" cy="44792"/>
          </a:xfrm>
          <a:custGeom>
            <a:avLst/>
            <a:gdLst/>
            <a:ahLst/>
            <a:cxnLst/>
            <a:rect l="l" t="t" r="r" b="b"/>
            <a:pathLst>
              <a:path w="49453" h="44792">
                <a:moveTo>
                  <a:pt x="39611" y="44792"/>
                </a:moveTo>
                <a:lnTo>
                  <a:pt x="49453" y="44792"/>
                </a:lnTo>
                <a:lnTo>
                  <a:pt x="47053" y="0"/>
                </a:lnTo>
                <a:lnTo>
                  <a:pt x="33756" y="0"/>
                </a:lnTo>
                <a:lnTo>
                  <a:pt x="29044" y="14884"/>
                </a:lnTo>
                <a:lnTo>
                  <a:pt x="27520" y="19939"/>
                </a:lnTo>
                <a:lnTo>
                  <a:pt x="25984" y="25781"/>
                </a:lnTo>
                <a:lnTo>
                  <a:pt x="24790" y="30962"/>
                </a:lnTo>
                <a:lnTo>
                  <a:pt x="24523" y="30962"/>
                </a:lnTo>
                <a:lnTo>
                  <a:pt x="23533" y="25717"/>
                </a:lnTo>
                <a:lnTo>
                  <a:pt x="22199" y="20129"/>
                </a:lnTo>
                <a:lnTo>
                  <a:pt x="20739" y="15024"/>
                </a:lnTo>
                <a:lnTo>
                  <a:pt x="16344" y="0"/>
                </a:lnTo>
                <a:lnTo>
                  <a:pt x="2857" y="0"/>
                </a:lnTo>
                <a:lnTo>
                  <a:pt x="0" y="44792"/>
                </a:lnTo>
                <a:lnTo>
                  <a:pt x="9372" y="44792"/>
                </a:lnTo>
                <a:lnTo>
                  <a:pt x="10236" y="27774"/>
                </a:lnTo>
                <a:lnTo>
                  <a:pt x="10502" y="22199"/>
                </a:lnTo>
                <a:lnTo>
                  <a:pt x="10769" y="15278"/>
                </a:lnTo>
                <a:lnTo>
                  <a:pt x="10972" y="9232"/>
                </a:lnTo>
                <a:lnTo>
                  <a:pt x="12230" y="15151"/>
                </a:lnTo>
                <a:lnTo>
                  <a:pt x="13690" y="21463"/>
                </a:lnTo>
                <a:lnTo>
                  <a:pt x="15151" y="26784"/>
                </a:lnTo>
                <a:lnTo>
                  <a:pt x="19938" y="44056"/>
                </a:lnTo>
                <a:lnTo>
                  <a:pt x="27851" y="44056"/>
                </a:lnTo>
                <a:lnTo>
                  <a:pt x="33299" y="26581"/>
                </a:lnTo>
                <a:lnTo>
                  <a:pt x="35026" y="21336"/>
                </a:lnTo>
                <a:lnTo>
                  <a:pt x="36880" y="14947"/>
                </a:lnTo>
                <a:lnTo>
                  <a:pt x="38353" y="9232"/>
                </a:lnTo>
                <a:lnTo>
                  <a:pt x="38480" y="9232"/>
                </a:lnTo>
                <a:lnTo>
                  <a:pt x="38480" y="15811"/>
                </a:lnTo>
                <a:lnTo>
                  <a:pt x="38684" y="22263"/>
                </a:lnTo>
                <a:lnTo>
                  <a:pt x="38874" y="27647"/>
                </a:lnTo>
                <a:lnTo>
                  <a:pt x="39611" y="44792"/>
                </a:lnTo>
                <a:close/>
              </a:path>
            </a:pathLst>
          </a:custGeom>
          <a:ln w="184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6015620" y="10146737"/>
            <a:ext cx="33235" cy="45593"/>
          </a:xfrm>
          <a:custGeom>
            <a:avLst/>
            <a:gdLst/>
            <a:ahLst/>
            <a:cxnLst/>
            <a:rect l="l" t="t" r="r" b="b"/>
            <a:pathLst>
              <a:path w="33235" h="45593">
                <a:moveTo>
                  <a:pt x="0" y="44932"/>
                </a:moveTo>
                <a:lnTo>
                  <a:pt x="2260" y="45262"/>
                </a:lnTo>
                <a:lnTo>
                  <a:pt x="5981" y="45593"/>
                </a:lnTo>
                <a:lnTo>
                  <a:pt x="10960" y="45593"/>
                </a:lnTo>
                <a:lnTo>
                  <a:pt x="19875" y="45593"/>
                </a:lnTo>
                <a:lnTo>
                  <a:pt x="25323" y="44132"/>
                </a:lnTo>
                <a:lnTo>
                  <a:pt x="28575" y="41541"/>
                </a:lnTo>
                <a:lnTo>
                  <a:pt x="31368" y="39357"/>
                </a:lnTo>
                <a:lnTo>
                  <a:pt x="33235" y="36156"/>
                </a:lnTo>
                <a:lnTo>
                  <a:pt x="33235" y="32042"/>
                </a:lnTo>
                <a:lnTo>
                  <a:pt x="33235" y="26263"/>
                </a:lnTo>
                <a:lnTo>
                  <a:pt x="29438" y="22339"/>
                </a:lnTo>
                <a:lnTo>
                  <a:pt x="24320" y="21005"/>
                </a:lnTo>
                <a:lnTo>
                  <a:pt x="24320" y="20878"/>
                </a:lnTo>
                <a:lnTo>
                  <a:pt x="29311" y="18948"/>
                </a:lnTo>
                <a:lnTo>
                  <a:pt x="31635" y="15290"/>
                </a:lnTo>
                <a:lnTo>
                  <a:pt x="31635" y="11366"/>
                </a:lnTo>
                <a:lnTo>
                  <a:pt x="31635" y="7251"/>
                </a:lnTo>
                <a:lnTo>
                  <a:pt x="29438" y="4191"/>
                </a:lnTo>
                <a:lnTo>
                  <a:pt x="26314" y="2527"/>
                </a:lnTo>
                <a:lnTo>
                  <a:pt x="23063" y="596"/>
                </a:lnTo>
                <a:lnTo>
                  <a:pt x="19278" y="0"/>
                </a:lnTo>
                <a:lnTo>
                  <a:pt x="13093" y="0"/>
                </a:lnTo>
                <a:lnTo>
                  <a:pt x="7975" y="0"/>
                </a:lnTo>
                <a:lnTo>
                  <a:pt x="2654" y="469"/>
                </a:lnTo>
                <a:lnTo>
                  <a:pt x="0" y="1003"/>
                </a:lnTo>
                <a:lnTo>
                  <a:pt x="0" y="44932"/>
                </a:lnTo>
                <a:close/>
              </a:path>
            </a:pathLst>
          </a:custGeom>
          <a:ln w="184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6025653" y="10154116"/>
            <a:ext cx="11506" cy="10706"/>
          </a:xfrm>
          <a:custGeom>
            <a:avLst/>
            <a:gdLst/>
            <a:ahLst/>
            <a:cxnLst/>
            <a:rect l="l" t="t" r="r" b="b"/>
            <a:pathLst>
              <a:path w="11506" h="10706">
                <a:moveTo>
                  <a:pt x="0" y="342"/>
                </a:moveTo>
                <a:lnTo>
                  <a:pt x="800" y="139"/>
                </a:lnTo>
                <a:lnTo>
                  <a:pt x="2057" y="0"/>
                </a:lnTo>
                <a:lnTo>
                  <a:pt x="4317" y="0"/>
                </a:lnTo>
                <a:lnTo>
                  <a:pt x="8902" y="0"/>
                </a:lnTo>
                <a:lnTo>
                  <a:pt x="11506" y="1803"/>
                </a:lnTo>
                <a:lnTo>
                  <a:pt x="11506" y="5194"/>
                </a:lnTo>
                <a:lnTo>
                  <a:pt x="11506" y="8508"/>
                </a:lnTo>
                <a:lnTo>
                  <a:pt x="8712" y="10706"/>
                </a:lnTo>
                <a:lnTo>
                  <a:pt x="3327" y="10706"/>
                </a:lnTo>
                <a:lnTo>
                  <a:pt x="0" y="10706"/>
                </a:lnTo>
                <a:lnTo>
                  <a:pt x="0" y="342"/>
                </a:lnTo>
                <a:close/>
              </a:path>
            </a:pathLst>
          </a:custGeom>
          <a:ln w="184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6025653" y="10172061"/>
            <a:ext cx="12560" cy="12827"/>
          </a:xfrm>
          <a:custGeom>
            <a:avLst/>
            <a:gdLst/>
            <a:ahLst/>
            <a:cxnLst/>
            <a:rect l="l" t="t" r="r" b="b"/>
            <a:pathLst>
              <a:path w="12560" h="12826">
                <a:moveTo>
                  <a:pt x="0" y="0"/>
                </a:moveTo>
                <a:lnTo>
                  <a:pt x="3454" y="0"/>
                </a:lnTo>
                <a:lnTo>
                  <a:pt x="8508" y="0"/>
                </a:lnTo>
                <a:lnTo>
                  <a:pt x="12560" y="1803"/>
                </a:lnTo>
                <a:lnTo>
                  <a:pt x="12560" y="6324"/>
                </a:lnTo>
                <a:lnTo>
                  <a:pt x="12560" y="11036"/>
                </a:lnTo>
                <a:lnTo>
                  <a:pt x="8508" y="12826"/>
                </a:lnTo>
                <a:lnTo>
                  <a:pt x="3924" y="12826"/>
                </a:lnTo>
                <a:lnTo>
                  <a:pt x="2197" y="12826"/>
                </a:lnTo>
                <a:lnTo>
                  <a:pt x="1003" y="12826"/>
                </a:lnTo>
                <a:lnTo>
                  <a:pt x="0" y="12636"/>
                </a:lnTo>
                <a:lnTo>
                  <a:pt x="0" y="0"/>
                </a:lnTo>
                <a:close/>
              </a:path>
            </a:pathLst>
          </a:custGeom>
          <a:ln w="184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6057027" y="10148665"/>
            <a:ext cx="19799" cy="43205"/>
          </a:xfrm>
          <a:custGeom>
            <a:avLst/>
            <a:gdLst/>
            <a:ahLst/>
            <a:cxnLst/>
            <a:rect l="l" t="t" r="r" b="b"/>
            <a:pathLst>
              <a:path w="19799" h="43205">
                <a:moveTo>
                  <a:pt x="10033" y="43205"/>
                </a:moveTo>
                <a:lnTo>
                  <a:pt x="19799" y="43205"/>
                </a:lnTo>
                <a:lnTo>
                  <a:pt x="19799" y="0"/>
                </a:lnTo>
                <a:lnTo>
                  <a:pt x="11493" y="0"/>
                </a:lnTo>
                <a:lnTo>
                  <a:pt x="0" y="5321"/>
                </a:lnTo>
                <a:lnTo>
                  <a:pt x="1663" y="12903"/>
                </a:lnTo>
                <a:lnTo>
                  <a:pt x="9906" y="8978"/>
                </a:lnTo>
                <a:lnTo>
                  <a:pt x="10033" y="8978"/>
                </a:lnTo>
                <a:lnTo>
                  <a:pt x="10033" y="43205"/>
                </a:lnTo>
                <a:close/>
              </a:path>
            </a:pathLst>
          </a:custGeom>
          <a:ln w="184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6282000" y="9900003"/>
            <a:ext cx="359999" cy="35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6758477" y="9908480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2989" y="70760"/>
                </a:lnTo>
                <a:lnTo>
                  <a:pt x="341045" y="56431"/>
                </a:lnTo>
                <a:lnTo>
                  <a:pt x="336482" y="43117"/>
                </a:lnTo>
                <a:lnTo>
                  <a:pt x="329575" y="31093"/>
                </a:lnTo>
                <a:lnTo>
                  <a:pt x="320599" y="20636"/>
                </a:lnTo>
                <a:lnTo>
                  <a:pt x="309831" y="12022"/>
                </a:lnTo>
                <a:lnTo>
                  <a:pt x="297547" y="5527"/>
                </a:lnTo>
                <a:lnTo>
                  <a:pt x="284022" y="1427"/>
                </a:lnTo>
                <a:lnTo>
                  <a:pt x="269532" y="0"/>
                </a:lnTo>
                <a:lnTo>
                  <a:pt x="70760" y="50"/>
                </a:lnTo>
                <a:lnTo>
                  <a:pt x="56431" y="1994"/>
                </a:lnTo>
                <a:lnTo>
                  <a:pt x="43117" y="6559"/>
                </a:lnTo>
                <a:lnTo>
                  <a:pt x="31093" y="13468"/>
                </a:lnTo>
                <a:lnTo>
                  <a:pt x="20636" y="22444"/>
                </a:lnTo>
                <a:lnTo>
                  <a:pt x="12022" y="33213"/>
                </a:lnTo>
                <a:lnTo>
                  <a:pt x="5527" y="45497"/>
                </a:lnTo>
                <a:lnTo>
                  <a:pt x="1427" y="59021"/>
                </a:lnTo>
                <a:lnTo>
                  <a:pt x="0" y="73507"/>
                </a:lnTo>
                <a:lnTo>
                  <a:pt x="50" y="272279"/>
                </a:lnTo>
                <a:lnTo>
                  <a:pt x="1994" y="286607"/>
                </a:lnTo>
                <a:lnTo>
                  <a:pt x="6559" y="299922"/>
                </a:lnTo>
                <a:lnTo>
                  <a:pt x="13468" y="311946"/>
                </a:lnTo>
                <a:lnTo>
                  <a:pt x="22444" y="322403"/>
                </a:lnTo>
                <a:lnTo>
                  <a:pt x="33213" y="331017"/>
                </a:lnTo>
                <a:lnTo>
                  <a:pt x="45497" y="337512"/>
                </a:lnTo>
                <a:lnTo>
                  <a:pt x="59021" y="341611"/>
                </a:lnTo>
                <a:lnTo>
                  <a:pt x="73507" y="343039"/>
                </a:lnTo>
                <a:lnTo>
                  <a:pt x="272279" y="342989"/>
                </a:lnTo>
                <a:lnTo>
                  <a:pt x="286611" y="341045"/>
                </a:lnTo>
                <a:lnTo>
                  <a:pt x="299927" y="336480"/>
                </a:lnTo>
                <a:lnTo>
                  <a:pt x="311951" y="329571"/>
                </a:lnTo>
                <a:lnTo>
                  <a:pt x="322407" y="320594"/>
                </a:lnTo>
                <a:lnTo>
                  <a:pt x="331020" y="309826"/>
                </a:lnTo>
                <a:lnTo>
                  <a:pt x="337514" y="297542"/>
                </a:lnTo>
                <a:lnTo>
                  <a:pt x="341612" y="284018"/>
                </a:lnTo>
                <a:lnTo>
                  <a:pt x="343039" y="269532"/>
                </a:lnTo>
                <a:close/>
              </a:path>
            </a:pathLst>
          </a:custGeom>
          <a:solidFill>
            <a:srgbClr val="4149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6758477" y="9908480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1612" y="284018"/>
                </a:lnTo>
                <a:lnTo>
                  <a:pt x="337514" y="297542"/>
                </a:lnTo>
                <a:lnTo>
                  <a:pt x="331020" y="309826"/>
                </a:lnTo>
                <a:lnTo>
                  <a:pt x="322407" y="320594"/>
                </a:lnTo>
                <a:lnTo>
                  <a:pt x="311951" y="329571"/>
                </a:lnTo>
                <a:lnTo>
                  <a:pt x="299927" y="336480"/>
                </a:lnTo>
                <a:lnTo>
                  <a:pt x="286611" y="341045"/>
                </a:lnTo>
                <a:lnTo>
                  <a:pt x="272279" y="342989"/>
                </a:lnTo>
                <a:lnTo>
                  <a:pt x="269532" y="343039"/>
                </a:lnTo>
                <a:lnTo>
                  <a:pt x="73507" y="343039"/>
                </a:lnTo>
                <a:lnTo>
                  <a:pt x="59021" y="341611"/>
                </a:lnTo>
                <a:lnTo>
                  <a:pt x="45497" y="337512"/>
                </a:lnTo>
                <a:lnTo>
                  <a:pt x="33213" y="331017"/>
                </a:lnTo>
                <a:lnTo>
                  <a:pt x="22444" y="322403"/>
                </a:lnTo>
                <a:lnTo>
                  <a:pt x="13468" y="311946"/>
                </a:lnTo>
                <a:lnTo>
                  <a:pt x="6559" y="299922"/>
                </a:lnTo>
                <a:lnTo>
                  <a:pt x="1994" y="286607"/>
                </a:lnTo>
                <a:lnTo>
                  <a:pt x="50" y="272279"/>
                </a:lnTo>
                <a:lnTo>
                  <a:pt x="0" y="269532"/>
                </a:lnTo>
                <a:lnTo>
                  <a:pt x="0" y="73507"/>
                </a:lnTo>
                <a:lnTo>
                  <a:pt x="1427" y="59021"/>
                </a:lnTo>
                <a:lnTo>
                  <a:pt x="5527" y="45497"/>
                </a:lnTo>
                <a:lnTo>
                  <a:pt x="12022" y="33213"/>
                </a:lnTo>
                <a:lnTo>
                  <a:pt x="20636" y="22444"/>
                </a:lnTo>
                <a:lnTo>
                  <a:pt x="31093" y="13468"/>
                </a:lnTo>
                <a:lnTo>
                  <a:pt x="43117" y="6559"/>
                </a:lnTo>
                <a:lnTo>
                  <a:pt x="56431" y="1994"/>
                </a:lnTo>
                <a:lnTo>
                  <a:pt x="70760" y="50"/>
                </a:lnTo>
                <a:lnTo>
                  <a:pt x="73507" y="0"/>
                </a:lnTo>
                <a:lnTo>
                  <a:pt x="269532" y="0"/>
                </a:lnTo>
                <a:lnTo>
                  <a:pt x="284022" y="1427"/>
                </a:lnTo>
                <a:lnTo>
                  <a:pt x="297547" y="5527"/>
                </a:lnTo>
                <a:lnTo>
                  <a:pt x="309831" y="12022"/>
                </a:lnTo>
                <a:lnTo>
                  <a:pt x="320599" y="20636"/>
                </a:lnTo>
                <a:lnTo>
                  <a:pt x="329575" y="31093"/>
                </a:lnTo>
                <a:lnTo>
                  <a:pt x="336482" y="43117"/>
                </a:lnTo>
                <a:lnTo>
                  <a:pt x="341045" y="56431"/>
                </a:lnTo>
                <a:lnTo>
                  <a:pt x="342989" y="70760"/>
                </a:lnTo>
                <a:lnTo>
                  <a:pt x="343039" y="73507"/>
                </a:lnTo>
                <a:lnTo>
                  <a:pt x="343039" y="269532"/>
                </a:lnTo>
                <a:close/>
              </a:path>
            </a:pathLst>
          </a:custGeom>
          <a:ln w="16967">
            <a:solidFill>
              <a:srgbClr val="33325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7024151" y="10135213"/>
            <a:ext cx="1422" cy="1422"/>
          </a:xfrm>
          <a:custGeom>
            <a:avLst/>
            <a:gdLst/>
            <a:ahLst/>
            <a:cxnLst/>
            <a:rect l="l" t="t" r="r" b="b"/>
            <a:pathLst>
              <a:path w="1422" h="1422">
                <a:moveTo>
                  <a:pt x="711" y="711"/>
                </a:moveTo>
                <a:lnTo>
                  <a:pt x="711" y="0"/>
                </a:lnTo>
                <a:lnTo>
                  <a:pt x="1104" y="0"/>
                </a:lnTo>
                <a:lnTo>
                  <a:pt x="1422" y="317"/>
                </a:lnTo>
                <a:lnTo>
                  <a:pt x="1422" y="1104"/>
                </a:lnTo>
                <a:lnTo>
                  <a:pt x="1104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711"/>
                </a:lnTo>
                <a:lnTo>
                  <a:pt x="711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7024151" y="10135208"/>
            <a:ext cx="711" cy="711"/>
          </a:xfrm>
          <a:custGeom>
            <a:avLst/>
            <a:gdLst/>
            <a:ahLst/>
            <a:cxnLst/>
            <a:rect l="l" t="t" r="r" b="b"/>
            <a:pathLst>
              <a:path w="711" h="711">
                <a:moveTo>
                  <a:pt x="711" y="0"/>
                </a:moveTo>
                <a:lnTo>
                  <a:pt x="711" y="711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1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7017553" y="10127954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2654" y="2654"/>
                </a:moveTo>
                <a:lnTo>
                  <a:pt x="2654" y="1181"/>
                </a:lnTo>
                <a:lnTo>
                  <a:pt x="0" y="0"/>
                </a:lnTo>
                <a:lnTo>
                  <a:pt x="0" y="5308"/>
                </a:lnTo>
                <a:lnTo>
                  <a:pt x="1460" y="5308"/>
                </a:lnTo>
                <a:lnTo>
                  <a:pt x="2654" y="265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7012139" y="10065525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0" y="0"/>
                </a:moveTo>
                <a:lnTo>
                  <a:pt x="0" y="5333"/>
                </a:lnTo>
                <a:lnTo>
                  <a:pt x="2654" y="4127"/>
                </a:lnTo>
                <a:lnTo>
                  <a:pt x="2654" y="1206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7004343" y="10070859"/>
            <a:ext cx="10299" cy="57099"/>
          </a:xfrm>
          <a:custGeom>
            <a:avLst/>
            <a:gdLst/>
            <a:ahLst/>
            <a:cxnLst/>
            <a:rect l="l" t="t" r="r" b="b"/>
            <a:pathLst>
              <a:path w="10299" h="57099">
                <a:moveTo>
                  <a:pt x="5346" y="0"/>
                </a:moveTo>
                <a:lnTo>
                  <a:pt x="0" y="0"/>
                </a:lnTo>
                <a:lnTo>
                  <a:pt x="4953" y="57099"/>
                </a:lnTo>
                <a:lnTo>
                  <a:pt x="10299" y="57099"/>
                </a:lnTo>
                <a:lnTo>
                  <a:pt x="5346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6998921" y="10008435"/>
            <a:ext cx="10299" cy="57086"/>
          </a:xfrm>
          <a:custGeom>
            <a:avLst/>
            <a:gdLst/>
            <a:ahLst/>
            <a:cxnLst/>
            <a:rect l="l" t="t" r="r" b="b"/>
            <a:pathLst>
              <a:path w="10299" h="57086">
                <a:moveTo>
                  <a:pt x="5359" y="0"/>
                </a:moveTo>
                <a:lnTo>
                  <a:pt x="0" y="0"/>
                </a:lnTo>
                <a:lnTo>
                  <a:pt x="4965" y="57086"/>
                </a:lnTo>
                <a:lnTo>
                  <a:pt x="10299" y="57086"/>
                </a:lnTo>
                <a:lnTo>
                  <a:pt x="5359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7006730" y="10003120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0" y="0"/>
                </a:moveTo>
                <a:lnTo>
                  <a:pt x="0" y="5321"/>
                </a:lnTo>
                <a:lnTo>
                  <a:pt x="2654" y="4127"/>
                </a:lnTo>
                <a:lnTo>
                  <a:pt x="2654" y="1193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6990576" y="9947197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0" y="0"/>
                </a:moveTo>
                <a:lnTo>
                  <a:pt x="3314" y="3035"/>
                </a:lnTo>
                <a:lnTo>
                  <a:pt x="3162" y="132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6990878" y="9941863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0" y="0"/>
                </a:moveTo>
                <a:lnTo>
                  <a:pt x="8293" y="7620"/>
                </a:lnTo>
                <a:lnTo>
                  <a:pt x="7912" y="3302"/>
                </a:lnTo>
                <a:lnTo>
                  <a:pt x="4318" y="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6958088" y="9941858"/>
            <a:ext cx="45745" cy="61264"/>
          </a:xfrm>
          <a:custGeom>
            <a:avLst/>
            <a:gdLst/>
            <a:ahLst/>
            <a:cxnLst/>
            <a:rect l="l" t="t" r="r" b="b"/>
            <a:pathLst>
              <a:path w="45745" h="61264">
                <a:moveTo>
                  <a:pt x="3048" y="2197"/>
                </a:moveTo>
                <a:lnTo>
                  <a:pt x="4254" y="5334"/>
                </a:lnTo>
                <a:lnTo>
                  <a:pt x="34226" y="5334"/>
                </a:lnTo>
                <a:lnTo>
                  <a:pt x="35801" y="8369"/>
                </a:lnTo>
                <a:lnTo>
                  <a:pt x="40386" y="61264"/>
                </a:lnTo>
                <a:lnTo>
                  <a:pt x="45745" y="61264"/>
                </a:lnTo>
                <a:lnTo>
                  <a:pt x="41084" y="7620"/>
                </a:lnTo>
                <a:lnTo>
                  <a:pt x="32791" y="0"/>
                </a:lnTo>
                <a:lnTo>
                  <a:pt x="0" y="0"/>
                </a:lnTo>
                <a:lnTo>
                  <a:pt x="3048" y="219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6967564" y="10070859"/>
            <a:ext cx="10058" cy="57099"/>
          </a:xfrm>
          <a:custGeom>
            <a:avLst/>
            <a:gdLst/>
            <a:ahLst/>
            <a:cxnLst/>
            <a:rect l="l" t="t" r="r" b="b"/>
            <a:pathLst>
              <a:path w="10058" h="57099">
                <a:moveTo>
                  <a:pt x="5333" y="0"/>
                </a:moveTo>
                <a:lnTo>
                  <a:pt x="0" y="0"/>
                </a:lnTo>
                <a:lnTo>
                  <a:pt x="4711" y="57099"/>
                </a:lnTo>
                <a:lnTo>
                  <a:pt x="10058" y="57099"/>
                </a:lnTo>
                <a:lnTo>
                  <a:pt x="533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6962399" y="10008435"/>
            <a:ext cx="10071" cy="57086"/>
          </a:xfrm>
          <a:custGeom>
            <a:avLst/>
            <a:gdLst/>
            <a:ahLst/>
            <a:cxnLst/>
            <a:rect l="l" t="t" r="r" b="b"/>
            <a:pathLst>
              <a:path w="10071" h="57086">
                <a:moveTo>
                  <a:pt x="5333" y="0"/>
                </a:moveTo>
                <a:lnTo>
                  <a:pt x="0" y="0"/>
                </a:lnTo>
                <a:lnTo>
                  <a:pt x="4711" y="57086"/>
                </a:lnTo>
                <a:lnTo>
                  <a:pt x="10071" y="57086"/>
                </a:lnTo>
                <a:lnTo>
                  <a:pt x="533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6954558" y="9941863"/>
            <a:ext cx="8318" cy="7632"/>
          </a:xfrm>
          <a:custGeom>
            <a:avLst/>
            <a:gdLst/>
            <a:ahLst/>
            <a:cxnLst/>
            <a:rect l="l" t="t" r="r" b="b"/>
            <a:pathLst>
              <a:path w="8318" h="7632">
                <a:moveTo>
                  <a:pt x="7785" y="5334"/>
                </a:moveTo>
                <a:lnTo>
                  <a:pt x="6578" y="2184"/>
                </a:lnTo>
                <a:lnTo>
                  <a:pt x="3530" y="0"/>
                </a:lnTo>
                <a:lnTo>
                  <a:pt x="0" y="0"/>
                </a:lnTo>
                <a:lnTo>
                  <a:pt x="8318" y="7632"/>
                </a:lnTo>
                <a:lnTo>
                  <a:pt x="7785" y="53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6954257" y="9947197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0" y="0"/>
                </a:moveTo>
                <a:lnTo>
                  <a:pt x="3314" y="3048"/>
                </a:lnTo>
                <a:lnTo>
                  <a:pt x="3187" y="132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6950958" y="9941864"/>
            <a:ext cx="16344" cy="61252"/>
          </a:xfrm>
          <a:custGeom>
            <a:avLst/>
            <a:gdLst/>
            <a:ahLst/>
            <a:cxnLst/>
            <a:rect l="l" t="t" r="r" b="b"/>
            <a:pathLst>
              <a:path w="16344" h="61252">
                <a:moveTo>
                  <a:pt x="11912" y="7632"/>
                </a:moveTo>
                <a:lnTo>
                  <a:pt x="3606" y="0"/>
                </a:lnTo>
                <a:lnTo>
                  <a:pt x="0" y="0"/>
                </a:lnTo>
                <a:lnTo>
                  <a:pt x="0" y="5334"/>
                </a:lnTo>
                <a:lnTo>
                  <a:pt x="5029" y="5334"/>
                </a:lnTo>
                <a:lnTo>
                  <a:pt x="6616" y="8382"/>
                </a:lnTo>
                <a:lnTo>
                  <a:pt x="11010" y="61252"/>
                </a:lnTo>
                <a:lnTo>
                  <a:pt x="16344" y="61252"/>
                </a:lnTo>
                <a:lnTo>
                  <a:pt x="11912" y="763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6948304" y="9941863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0" y="1206"/>
                </a:lnTo>
                <a:lnTo>
                  <a:pt x="0" y="4152"/>
                </a:lnTo>
                <a:lnTo>
                  <a:pt x="2654" y="5334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6909022" y="9941863"/>
            <a:ext cx="2679" cy="5334"/>
          </a:xfrm>
          <a:custGeom>
            <a:avLst/>
            <a:gdLst/>
            <a:ahLst/>
            <a:cxnLst/>
            <a:rect l="l" t="t" r="r" b="b"/>
            <a:pathLst>
              <a:path w="2679" h="5333">
                <a:moveTo>
                  <a:pt x="0" y="0"/>
                </a:moveTo>
                <a:lnTo>
                  <a:pt x="0" y="5334"/>
                </a:lnTo>
                <a:lnTo>
                  <a:pt x="2679" y="4152"/>
                </a:lnTo>
                <a:lnTo>
                  <a:pt x="2679" y="1206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6902409" y="9947197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3314" y="0"/>
                </a:moveTo>
                <a:lnTo>
                  <a:pt x="1600" y="0"/>
                </a:lnTo>
                <a:lnTo>
                  <a:pt x="0" y="3048"/>
                </a:lnTo>
                <a:lnTo>
                  <a:pt x="331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6892702" y="9941863"/>
            <a:ext cx="16319" cy="61252"/>
          </a:xfrm>
          <a:custGeom>
            <a:avLst/>
            <a:gdLst/>
            <a:ahLst/>
            <a:cxnLst/>
            <a:rect l="l" t="t" r="r" b="b"/>
            <a:pathLst>
              <a:path w="16319" h="61252">
                <a:moveTo>
                  <a:pt x="5333" y="61252"/>
                </a:moveTo>
                <a:lnTo>
                  <a:pt x="9702" y="8382"/>
                </a:lnTo>
                <a:lnTo>
                  <a:pt x="9855" y="6654"/>
                </a:lnTo>
                <a:lnTo>
                  <a:pt x="13017" y="5334"/>
                </a:lnTo>
                <a:lnTo>
                  <a:pt x="16319" y="5334"/>
                </a:lnTo>
                <a:lnTo>
                  <a:pt x="16319" y="0"/>
                </a:lnTo>
                <a:lnTo>
                  <a:pt x="12725" y="0"/>
                </a:lnTo>
                <a:lnTo>
                  <a:pt x="4432" y="7632"/>
                </a:lnTo>
                <a:lnTo>
                  <a:pt x="0" y="61252"/>
                </a:lnTo>
                <a:lnTo>
                  <a:pt x="5333" y="6125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6897128" y="9941863"/>
            <a:ext cx="8293" cy="7632"/>
          </a:xfrm>
          <a:custGeom>
            <a:avLst/>
            <a:gdLst/>
            <a:ahLst/>
            <a:cxnLst/>
            <a:rect l="l" t="t" r="r" b="b"/>
            <a:pathLst>
              <a:path w="8293" h="7632">
                <a:moveTo>
                  <a:pt x="8293" y="0"/>
                </a:moveTo>
                <a:lnTo>
                  <a:pt x="4787" y="0"/>
                </a:lnTo>
                <a:lnTo>
                  <a:pt x="1739" y="2184"/>
                </a:lnTo>
                <a:lnTo>
                  <a:pt x="533" y="5334"/>
                </a:lnTo>
                <a:lnTo>
                  <a:pt x="0" y="7632"/>
                </a:lnTo>
                <a:lnTo>
                  <a:pt x="829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6887528" y="10008435"/>
            <a:ext cx="10071" cy="57086"/>
          </a:xfrm>
          <a:custGeom>
            <a:avLst/>
            <a:gdLst/>
            <a:ahLst/>
            <a:cxnLst/>
            <a:rect l="l" t="t" r="r" b="b"/>
            <a:pathLst>
              <a:path w="10071" h="57086">
                <a:moveTo>
                  <a:pt x="10071" y="0"/>
                </a:moveTo>
                <a:lnTo>
                  <a:pt x="4737" y="0"/>
                </a:lnTo>
                <a:lnTo>
                  <a:pt x="0" y="57086"/>
                </a:lnTo>
                <a:lnTo>
                  <a:pt x="5346" y="57086"/>
                </a:lnTo>
                <a:lnTo>
                  <a:pt x="1007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6882363" y="10070859"/>
            <a:ext cx="10071" cy="57099"/>
          </a:xfrm>
          <a:custGeom>
            <a:avLst/>
            <a:gdLst/>
            <a:ahLst/>
            <a:cxnLst/>
            <a:rect l="l" t="t" r="r" b="b"/>
            <a:pathLst>
              <a:path w="10071" h="57099">
                <a:moveTo>
                  <a:pt x="10071" y="0"/>
                </a:moveTo>
                <a:lnTo>
                  <a:pt x="4737" y="0"/>
                </a:lnTo>
                <a:lnTo>
                  <a:pt x="0" y="57099"/>
                </a:lnTo>
                <a:lnTo>
                  <a:pt x="5334" y="57099"/>
                </a:lnTo>
                <a:lnTo>
                  <a:pt x="1007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6875186" y="9938494"/>
            <a:ext cx="1435" cy="1422"/>
          </a:xfrm>
          <a:custGeom>
            <a:avLst/>
            <a:gdLst/>
            <a:ahLst/>
            <a:cxnLst/>
            <a:rect l="l" t="t" r="r" b="b"/>
            <a:pathLst>
              <a:path w="1435" h="1422">
                <a:moveTo>
                  <a:pt x="723" y="711"/>
                </a:moveTo>
                <a:lnTo>
                  <a:pt x="1435" y="711"/>
                </a:lnTo>
                <a:lnTo>
                  <a:pt x="1435" y="317"/>
                </a:lnTo>
                <a:lnTo>
                  <a:pt x="1122" y="5"/>
                </a:lnTo>
                <a:lnTo>
                  <a:pt x="312" y="5"/>
                </a:lnTo>
                <a:lnTo>
                  <a:pt x="0" y="317"/>
                </a:lnTo>
                <a:lnTo>
                  <a:pt x="0" y="1104"/>
                </a:lnTo>
                <a:lnTo>
                  <a:pt x="317" y="1422"/>
                </a:lnTo>
                <a:lnTo>
                  <a:pt x="723" y="1422"/>
                </a:lnTo>
                <a:lnTo>
                  <a:pt x="723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6875905" y="9939205"/>
            <a:ext cx="711" cy="711"/>
          </a:xfrm>
          <a:custGeom>
            <a:avLst/>
            <a:gdLst/>
            <a:ahLst/>
            <a:cxnLst/>
            <a:rect l="l" t="t" r="r" b="b"/>
            <a:pathLst>
              <a:path w="711" h="711">
                <a:moveTo>
                  <a:pt x="0" y="0"/>
                </a:moveTo>
                <a:lnTo>
                  <a:pt x="711" y="0"/>
                </a:lnTo>
                <a:lnTo>
                  <a:pt x="711" y="393"/>
                </a:lnTo>
                <a:lnTo>
                  <a:pt x="393" y="711"/>
                </a:lnTo>
                <a:lnTo>
                  <a:pt x="0" y="711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6875905" y="9939211"/>
            <a:ext cx="108191" cy="2654"/>
          </a:xfrm>
          <a:custGeom>
            <a:avLst/>
            <a:gdLst/>
            <a:ahLst/>
            <a:cxnLst/>
            <a:rect l="l" t="t" r="r" b="b"/>
            <a:pathLst>
              <a:path w="108191" h="2654">
                <a:moveTo>
                  <a:pt x="0" y="711"/>
                </a:moveTo>
                <a:lnTo>
                  <a:pt x="0" y="2654"/>
                </a:lnTo>
                <a:lnTo>
                  <a:pt x="108191" y="2654"/>
                </a:lnTo>
                <a:lnTo>
                  <a:pt x="108191" y="0"/>
                </a:lnTo>
                <a:lnTo>
                  <a:pt x="711" y="0"/>
                </a:lnTo>
                <a:lnTo>
                  <a:pt x="0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6866107" y="9947197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3314" y="0"/>
                </a:moveTo>
                <a:lnTo>
                  <a:pt x="1574" y="0"/>
                </a:lnTo>
                <a:lnTo>
                  <a:pt x="0" y="3035"/>
                </a:lnTo>
                <a:lnTo>
                  <a:pt x="331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6856171" y="9941868"/>
            <a:ext cx="45745" cy="61252"/>
          </a:xfrm>
          <a:custGeom>
            <a:avLst/>
            <a:gdLst/>
            <a:ahLst/>
            <a:cxnLst/>
            <a:rect l="l" t="t" r="r" b="b"/>
            <a:pathLst>
              <a:path w="45745" h="61252">
                <a:moveTo>
                  <a:pt x="5359" y="61252"/>
                </a:moveTo>
                <a:lnTo>
                  <a:pt x="9931" y="8369"/>
                </a:lnTo>
                <a:lnTo>
                  <a:pt x="10083" y="6654"/>
                </a:lnTo>
                <a:lnTo>
                  <a:pt x="13246" y="5333"/>
                </a:lnTo>
                <a:lnTo>
                  <a:pt x="41490" y="5333"/>
                </a:lnTo>
                <a:lnTo>
                  <a:pt x="42697" y="2184"/>
                </a:lnTo>
                <a:lnTo>
                  <a:pt x="45745" y="0"/>
                </a:lnTo>
                <a:lnTo>
                  <a:pt x="12954" y="0"/>
                </a:lnTo>
                <a:lnTo>
                  <a:pt x="4660" y="7607"/>
                </a:lnTo>
                <a:lnTo>
                  <a:pt x="0" y="61252"/>
                </a:lnTo>
                <a:lnTo>
                  <a:pt x="5359" y="6125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6860825" y="9941858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0" y="7620"/>
                </a:moveTo>
                <a:lnTo>
                  <a:pt x="8293" y="0"/>
                </a:lnTo>
                <a:lnTo>
                  <a:pt x="3975" y="0"/>
                </a:lnTo>
                <a:lnTo>
                  <a:pt x="381" y="3302"/>
                </a:lnTo>
                <a:lnTo>
                  <a:pt x="0" y="762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6850761" y="10008435"/>
            <a:ext cx="10287" cy="57086"/>
          </a:xfrm>
          <a:custGeom>
            <a:avLst/>
            <a:gdLst/>
            <a:ahLst/>
            <a:cxnLst/>
            <a:rect l="l" t="t" r="r" b="b"/>
            <a:pathLst>
              <a:path w="10286" h="57086">
                <a:moveTo>
                  <a:pt x="4902" y="508"/>
                </a:moveTo>
                <a:lnTo>
                  <a:pt x="0" y="57086"/>
                </a:lnTo>
                <a:lnTo>
                  <a:pt x="5359" y="57086"/>
                </a:lnTo>
                <a:lnTo>
                  <a:pt x="10286" y="0"/>
                </a:lnTo>
                <a:lnTo>
                  <a:pt x="4902" y="0"/>
                </a:lnTo>
                <a:lnTo>
                  <a:pt x="4902" y="50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6853264" y="10005781"/>
            <a:ext cx="153466" cy="0"/>
          </a:xfrm>
          <a:custGeom>
            <a:avLst/>
            <a:gdLst/>
            <a:ahLst/>
            <a:cxnLst/>
            <a:rect l="l" t="t" r="r" b="b"/>
            <a:pathLst>
              <a:path w="153466">
                <a:moveTo>
                  <a:pt x="0" y="0"/>
                </a:moveTo>
                <a:lnTo>
                  <a:pt x="153466" y="0"/>
                </a:lnTo>
              </a:path>
            </a:pathLst>
          </a:custGeom>
          <a:ln w="659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6845357" y="10070859"/>
            <a:ext cx="10287" cy="57099"/>
          </a:xfrm>
          <a:custGeom>
            <a:avLst/>
            <a:gdLst/>
            <a:ahLst/>
            <a:cxnLst/>
            <a:rect l="l" t="t" r="r" b="b"/>
            <a:pathLst>
              <a:path w="10286" h="57099">
                <a:moveTo>
                  <a:pt x="10286" y="0"/>
                </a:moveTo>
                <a:lnTo>
                  <a:pt x="4952" y="0"/>
                </a:lnTo>
                <a:lnTo>
                  <a:pt x="0" y="57099"/>
                </a:lnTo>
                <a:lnTo>
                  <a:pt x="5346" y="57099"/>
                </a:lnTo>
                <a:lnTo>
                  <a:pt x="10286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6850613" y="10003120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2654" y="0"/>
                </a:moveTo>
                <a:lnTo>
                  <a:pt x="0" y="1193"/>
                </a:lnTo>
                <a:lnTo>
                  <a:pt x="0" y="4127"/>
                </a:lnTo>
                <a:lnTo>
                  <a:pt x="2654" y="5321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6847865" y="10068192"/>
            <a:ext cx="164274" cy="0"/>
          </a:xfrm>
          <a:custGeom>
            <a:avLst/>
            <a:gdLst/>
            <a:ahLst/>
            <a:cxnLst/>
            <a:rect l="l" t="t" r="r" b="b"/>
            <a:pathLst>
              <a:path w="164274">
                <a:moveTo>
                  <a:pt x="0" y="0"/>
                </a:moveTo>
                <a:lnTo>
                  <a:pt x="164274" y="0"/>
                </a:lnTo>
              </a:path>
            </a:pathLst>
          </a:custGeom>
          <a:ln w="6604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6845204" y="10065525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0" y="1206"/>
                </a:lnTo>
                <a:lnTo>
                  <a:pt x="0" y="4127"/>
                </a:lnTo>
                <a:lnTo>
                  <a:pt x="2654" y="5333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6842455" y="10130607"/>
            <a:ext cx="175094" cy="0"/>
          </a:xfrm>
          <a:custGeom>
            <a:avLst/>
            <a:gdLst/>
            <a:ahLst/>
            <a:cxnLst/>
            <a:rect l="l" t="t" r="r" b="b"/>
            <a:pathLst>
              <a:path w="175094">
                <a:moveTo>
                  <a:pt x="0" y="0"/>
                </a:moveTo>
                <a:lnTo>
                  <a:pt x="175094" y="0"/>
                </a:lnTo>
              </a:path>
            </a:pathLst>
          </a:custGeom>
          <a:ln w="6578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6839795" y="10127952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2654" y="0"/>
                </a:moveTo>
                <a:lnTo>
                  <a:pt x="0" y="1193"/>
                </a:lnTo>
                <a:lnTo>
                  <a:pt x="0" y="4127"/>
                </a:lnTo>
                <a:lnTo>
                  <a:pt x="2654" y="5308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6835137" y="10133266"/>
            <a:ext cx="189725" cy="2654"/>
          </a:xfrm>
          <a:custGeom>
            <a:avLst/>
            <a:gdLst/>
            <a:ahLst/>
            <a:cxnLst/>
            <a:rect l="l" t="t" r="r" b="b"/>
            <a:pathLst>
              <a:path w="189725" h="2654">
                <a:moveTo>
                  <a:pt x="189725" y="0"/>
                </a:moveTo>
                <a:lnTo>
                  <a:pt x="0" y="0"/>
                </a:lnTo>
                <a:lnTo>
                  <a:pt x="711" y="2654"/>
                </a:lnTo>
                <a:lnTo>
                  <a:pt x="189014" y="2654"/>
                </a:lnTo>
                <a:lnTo>
                  <a:pt x="189725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6834424" y="10135213"/>
            <a:ext cx="1422" cy="1422"/>
          </a:xfrm>
          <a:custGeom>
            <a:avLst/>
            <a:gdLst/>
            <a:ahLst/>
            <a:cxnLst/>
            <a:rect l="l" t="t" r="r" b="b"/>
            <a:pathLst>
              <a:path w="1422" h="1422">
                <a:moveTo>
                  <a:pt x="711" y="711"/>
                </a:moveTo>
                <a:lnTo>
                  <a:pt x="1422" y="711"/>
                </a:lnTo>
                <a:lnTo>
                  <a:pt x="1422" y="1104"/>
                </a:lnTo>
                <a:lnTo>
                  <a:pt x="1104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317"/>
                </a:lnTo>
                <a:lnTo>
                  <a:pt x="317" y="0"/>
                </a:lnTo>
                <a:lnTo>
                  <a:pt x="711" y="0"/>
                </a:lnTo>
                <a:lnTo>
                  <a:pt x="711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6835141" y="10135213"/>
            <a:ext cx="711" cy="711"/>
          </a:xfrm>
          <a:custGeom>
            <a:avLst/>
            <a:gdLst/>
            <a:ahLst/>
            <a:cxnLst/>
            <a:rect l="l" t="t" r="r" b="b"/>
            <a:pathLst>
              <a:path w="711" h="711">
                <a:moveTo>
                  <a:pt x="711" y="711"/>
                </a:moveTo>
                <a:lnTo>
                  <a:pt x="0" y="711"/>
                </a:lnTo>
                <a:lnTo>
                  <a:pt x="0" y="0"/>
                </a:lnTo>
                <a:lnTo>
                  <a:pt x="393" y="0"/>
                </a:lnTo>
                <a:lnTo>
                  <a:pt x="711" y="317"/>
                </a:lnTo>
                <a:lnTo>
                  <a:pt x="711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6875186" y="9938494"/>
            <a:ext cx="1435" cy="1422"/>
          </a:xfrm>
          <a:custGeom>
            <a:avLst/>
            <a:gdLst/>
            <a:ahLst/>
            <a:cxnLst/>
            <a:rect l="l" t="t" r="r" b="b"/>
            <a:pathLst>
              <a:path w="1435" h="1422">
                <a:moveTo>
                  <a:pt x="1435" y="711"/>
                </a:moveTo>
                <a:lnTo>
                  <a:pt x="1435" y="1104"/>
                </a:lnTo>
                <a:lnTo>
                  <a:pt x="1117" y="1422"/>
                </a:lnTo>
                <a:lnTo>
                  <a:pt x="723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23" y="0"/>
                </a:lnTo>
                <a:lnTo>
                  <a:pt x="1117" y="0"/>
                </a:lnTo>
                <a:lnTo>
                  <a:pt x="1435" y="317"/>
                </a:lnTo>
                <a:lnTo>
                  <a:pt x="1435" y="711"/>
                </a:lnTo>
                <a:close/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6834417" y="10135213"/>
            <a:ext cx="1435" cy="1422"/>
          </a:xfrm>
          <a:custGeom>
            <a:avLst/>
            <a:gdLst/>
            <a:ahLst/>
            <a:cxnLst/>
            <a:rect l="l" t="t" r="r" b="b"/>
            <a:pathLst>
              <a:path w="1435" h="1422">
                <a:moveTo>
                  <a:pt x="1435" y="711"/>
                </a:moveTo>
                <a:lnTo>
                  <a:pt x="1435" y="1104"/>
                </a:lnTo>
                <a:lnTo>
                  <a:pt x="1117" y="1422"/>
                </a:lnTo>
                <a:lnTo>
                  <a:pt x="723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23" y="0"/>
                </a:lnTo>
                <a:lnTo>
                  <a:pt x="1117" y="0"/>
                </a:lnTo>
                <a:lnTo>
                  <a:pt x="1435" y="317"/>
                </a:lnTo>
                <a:lnTo>
                  <a:pt x="1435" y="711"/>
                </a:lnTo>
                <a:close/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7024151" y="10135208"/>
            <a:ext cx="1422" cy="1435"/>
          </a:xfrm>
          <a:custGeom>
            <a:avLst/>
            <a:gdLst/>
            <a:ahLst/>
            <a:cxnLst/>
            <a:rect l="l" t="t" r="r" b="b"/>
            <a:pathLst>
              <a:path w="1422" h="1435">
                <a:moveTo>
                  <a:pt x="711" y="0"/>
                </a:moveTo>
                <a:lnTo>
                  <a:pt x="1104" y="0"/>
                </a:lnTo>
                <a:lnTo>
                  <a:pt x="1422" y="317"/>
                </a:lnTo>
                <a:lnTo>
                  <a:pt x="1422" y="711"/>
                </a:lnTo>
                <a:lnTo>
                  <a:pt x="1422" y="1117"/>
                </a:lnTo>
                <a:lnTo>
                  <a:pt x="1104" y="1435"/>
                </a:lnTo>
                <a:lnTo>
                  <a:pt x="711" y="1435"/>
                </a:lnTo>
                <a:lnTo>
                  <a:pt x="317" y="1435"/>
                </a:lnTo>
                <a:lnTo>
                  <a:pt x="0" y="1117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11" y="0"/>
                </a:lnTo>
                <a:close/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6845352" y="10070866"/>
            <a:ext cx="4953" cy="57086"/>
          </a:xfrm>
          <a:custGeom>
            <a:avLst/>
            <a:gdLst/>
            <a:ahLst/>
            <a:cxnLst/>
            <a:rect l="l" t="t" r="r" b="b"/>
            <a:pathLst>
              <a:path w="4952" h="57086">
                <a:moveTo>
                  <a:pt x="0" y="57086"/>
                </a:moveTo>
                <a:lnTo>
                  <a:pt x="4953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6847859" y="10070859"/>
            <a:ext cx="164274" cy="0"/>
          </a:xfrm>
          <a:custGeom>
            <a:avLst/>
            <a:gdLst/>
            <a:ahLst/>
            <a:cxnLst/>
            <a:rect l="l" t="t" r="r" b="b"/>
            <a:pathLst>
              <a:path w="164274">
                <a:moveTo>
                  <a:pt x="0" y="0"/>
                </a:moveTo>
                <a:lnTo>
                  <a:pt x="0" y="0"/>
                </a:lnTo>
                <a:lnTo>
                  <a:pt x="161823" y="0"/>
                </a:lnTo>
                <a:lnTo>
                  <a:pt x="16427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6847859" y="10065525"/>
            <a:ext cx="164274" cy="0"/>
          </a:xfrm>
          <a:custGeom>
            <a:avLst/>
            <a:gdLst/>
            <a:ahLst/>
            <a:cxnLst/>
            <a:rect l="l" t="t" r="r" b="b"/>
            <a:pathLst>
              <a:path w="164274">
                <a:moveTo>
                  <a:pt x="0" y="0"/>
                </a:moveTo>
                <a:lnTo>
                  <a:pt x="0" y="0"/>
                </a:lnTo>
                <a:lnTo>
                  <a:pt x="161353" y="0"/>
                </a:lnTo>
                <a:lnTo>
                  <a:pt x="16427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6842450" y="10127952"/>
            <a:ext cx="175094" cy="0"/>
          </a:xfrm>
          <a:custGeom>
            <a:avLst/>
            <a:gdLst/>
            <a:ahLst/>
            <a:cxnLst/>
            <a:rect l="l" t="t" r="r" b="b"/>
            <a:pathLst>
              <a:path w="175094">
                <a:moveTo>
                  <a:pt x="0" y="0"/>
                </a:moveTo>
                <a:lnTo>
                  <a:pt x="0" y="0"/>
                </a:lnTo>
                <a:lnTo>
                  <a:pt x="172199" y="0"/>
                </a:lnTo>
                <a:lnTo>
                  <a:pt x="17509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6845108" y="10133266"/>
            <a:ext cx="179755" cy="0"/>
          </a:xfrm>
          <a:custGeom>
            <a:avLst/>
            <a:gdLst/>
            <a:ahLst/>
            <a:cxnLst/>
            <a:rect l="l" t="t" r="r" b="b"/>
            <a:pathLst>
              <a:path w="179755">
                <a:moveTo>
                  <a:pt x="0" y="0"/>
                </a:moveTo>
                <a:lnTo>
                  <a:pt x="172440" y="0"/>
                </a:lnTo>
                <a:lnTo>
                  <a:pt x="179755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6835136" y="10135924"/>
            <a:ext cx="189725" cy="0"/>
          </a:xfrm>
          <a:custGeom>
            <a:avLst/>
            <a:gdLst/>
            <a:ahLst/>
            <a:cxnLst/>
            <a:rect l="l" t="t" r="r" b="b"/>
            <a:pathLst>
              <a:path w="189725">
                <a:moveTo>
                  <a:pt x="0" y="0"/>
                </a:moveTo>
                <a:lnTo>
                  <a:pt x="711" y="0"/>
                </a:lnTo>
                <a:lnTo>
                  <a:pt x="189014" y="0"/>
                </a:lnTo>
                <a:lnTo>
                  <a:pt x="189725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6839795" y="10127952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2654" y="0"/>
                </a:moveTo>
                <a:lnTo>
                  <a:pt x="1181" y="0"/>
                </a:lnTo>
                <a:lnTo>
                  <a:pt x="0" y="1193"/>
                </a:lnTo>
                <a:lnTo>
                  <a:pt x="0" y="2654"/>
                </a:lnTo>
                <a:lnTo>
                  <a:pt x="0" y="4127"/>
                </a:lnTo>
                <a:lnTo>
                  <a:pt x="1181" y="5308"/>
                </a:lnTo>
                <a:lnTo>
                  <a:pt x="2654" y="5308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6839958" y="10130605"/>
            <a:ext cx="0" cy="5321"/>
          </a:xfrm>
          <a:custGeom>
            <a:avLst/>
            <a:gdLst/>
            <a:ahLst/>
            <a:cxnLst/>
            <a:rect l="l" t="t" r="r" b="b"/>
            <a:pathLst>
              <a:path h="5321">
                <a:moveTo>
                  <a:pt x="0" y="0"/>
                </a:moveTo>
                <a:lnTo>
                  <a:pt x="0" y="5321"/>
                </a:lnTo>
              </a:path>
            </a:pathLst>
          </a:custGeom>
          <a:ln w="532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6845204" y="10065525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1181" y="0"/>
                </a:lnTo>
                <a:lnTo>
                  <a:pt x="0" y="1206"/>
                </a:lnTo>
                <a:lnTo>
                  <a:pt x="0" y="2679"/>
                </a:lnTo>
                <a:lnTo>
                  <a:pt x="0" y="4127"/>
                </a:lnTo>
                <a:lnTo>
                  <a:pt x="1181" y="5333"/>
                </a:lnTo>
                <a:lnTo>
                  <a:pt x="2654" y="5333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6990880" y="9941858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8293" y="7620"/>
                </a:moveTo>
                <a:lnTo>
                  <a:pt x="7912" y="3302"/>
                </a:lnTo>
                <a:lnTo>
                  <a:pt x="4318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6948304" y="9941863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1181" y="0"/>
                </a:lnTo>
                <a:lnTo>
                  <a:pt x="0" y="1206"/>
                </a:lnTo>
                <a:lnTo>
                  <a:pt x="0" y="2679"/>
                </a:lnTo>
                <a:lnTo>
                  <a:pt x="0" y="4152"/>
                </a:lnTo>
                <a:lnTo>
                  <a:pt x="1181" y="5334"/>
                </a:lnTo>
                <a:lnTo>
                  <a:pt x="2654" y="533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6954565" y="9941864"/>
            <a:ext cx="8305" cy="7632"/>
          </a:xfrm>
          <a:custGeom>
            <a:avLst/>
            <a:gdLst/>
            <a:ahLst/>
            <a:cxnLst/>
            <a:rect l="l" t="t" r="r" b="b"/>
            <a:pathLst>
              <a:path w="8305" h="7632">
                <a:moveTo>
                  <a:pt x="8305" y="7632"/>
                </a:moveTo>
                <a:lnTo>
                  <a:pt x="8229" y="6819"/>
                </a:lnTo>
                <a:lnTo>
                  <a:pt x="8064" y="6045"/>
                </a:lnTo>
                <a:lnTo>
                  <a:pt x="7772" y="5334"/>
                </a:lnTo>
                <a:lnTo>
                  <a:pt x="6565" y="2184"/>
                </a:lnTo>
                <a:lnTo>
                  <a:pt x="3517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6909022" y="9941863"/>
            <a:ext cx="2679" cy="5334"/>
          </a:xfrm>
          <a:custGeom>
            <a:avLst/>
            <a:gdLst/>
            <a:ahLst/>
            <a:cxnLst/>
            <a:rect l="l" t="t" r="r" b="b"/>
            <a:pathLst>
              <a:path w="2679" h="5333">
                <a:moveTo>
                  <a:pt x="0" y="5334"/>
                </a:moveTo>
                <a:lnTo>
                  <a:pt x="1473" y="5334"/>
                </a:lnTo>
                <a:lnTo>
                  <a:pt x="2679" y="4152"/>
                </a:lnTo>
                <a:lnTo>
                  <a:pt x="2679" y="2679"/>
                </a:lnTo>
                <a:lnTo>
                  <a:pt x="2679" y="1206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6897128" y="9941863"/>
            <a:ext cx="8293" cy="7632"/>
          </a:xfrm>
          <a:custGeom>
            <a:avLst/>
            <a:gdLst/>
            <a:ahLst/>
            <a:cxnLst/>
            <a:rect l="l" t="t" r="r" b="b"/>
            <a:pathLst>
              <a:path w="8293" h="7632">
                <a:moveTo>
                  <a:pt x="8293" y="0"/>
                </a:moveTo>
                <a:lnTo>
                  <a:pt x="4787" y="0"/>
                </a:lnTo>
                <a:lnTo>
                  <a:pt x="1739" y="2184"/>
                </a:lnTo>
                <a:lnTo>
                  <a:pt x="533" y="5334"/>
                </a:lnTo>
                <a:lnTo>
                  <a:pt x="241" y="6045"/>
                </a:lnTo>
                <a:lnTo>
                  <a:pt x="76" y="6819"/>
                </a:lnTo>
                <a:lnTo>
                  <a:pt x="0" y="7632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6860827" y="9941863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8293" y="0"/>
                </a:moveTo>
                <a:lnTo>
                  <a:pt x="3975" y="0"/>
                </a:lnTo>
                <a:lnTo>
                  <a:pt x="381" y="3302"/>
                </a:lnTo>
                <a:lnTo>
                  <a:pt x="0" y="762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6962325" y="9947197"/>
            <a:ext cx="28244" cy="0"/>
          </a:xfrm>
          <a:custGeom>
            <a:avLst/>
            <a:gdLst/>
            <a:ahLst/>
            <a:cxnLst/>
            <a:rect l="l" t="t" r="r" b="b"/>
            <a:pathLst>
              <a:path w="28244">
                <a:moveTo>
                  <a:pt x="0" y="0"/>
                </a:moveTo>
                <a:lnTo>
                  <a:pt x="12" y="0"/>
                </a:lnTo>
                <a:lnTo>
                  <a:pt x="2824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6853267" y="10003120"/>
            <a:ext cx="153466" cy="0"/>
          </a:xfrm>
          <a:custGeom>
            <a:avLst/>
            <a:gdLst/>
            <a:ahLst/>
            <a:cxnLst/>
            <a:rect l="l" t="t" r="r" b="b"/>
            <a:pathLst>
              <a:path w="153466">
                <a:moveTo>
                  <a:pt x="0" y="0"/>
                </a:moveTo>
                <a:lnTo>
                  <a:pt x="0" y="0"/>
                </a:lnTo>
                <a:lnTo>
                  <a:pt x="150558" y="0"/>
                </a:lnTo>
                <a:lnTo>
                  <a:pt x="153466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6853267" y="10008435"/>
            <a:ext cx="153466" cy="0"/>
          </a:xfrm>
          <a:custGeom>
            <a:avLst/>
            <a:gdLst/>
            <a:ahLst/>
            <a:cxnLst/>
            <a:rect l="l" t="t" r="r" b="b"/>
            <a:pathLst>
              <a:path w="153466">
                <a:moveTo>
                  <a:pt x="0" y="0"/>
                </a:moveTo>
                <a:lnTo>
                  <a:pt x="0" y="0"/>
                </a:lnTo>
                <a:lnTo>
                  <a:pt x="151015" y="0"/>
                </a:lnTo>
                <a:lnTo>
                  <a:pt x="153466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6967562" y="10070866"/>
            <a:ext cx="4711" cy="57086"/>
          </a:xfrm>
          <a:custGeom>
            <a:avLst/>
            <a:gdLst/>
            <a:ahLst/>
            <a:cxnLst/>
            <a:rect l="l" t="t" r="r" b="b"/>
            <a:pathLst>
              <a:path w="4711" h="57086">
                <a:moveTo>
                  <a:pt x="4711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6887704" y="10070866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0" y="57086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6882370" y="10070866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0" y="57086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6850706" y="10070866"/>
            <a:ext cx="4940" cy="57086"/>
          </a:xfrm>
          <a:custGeom>
            <a:avLst/>
            <a:gdLst/>
            <a:ahLst/>
            <a:cxnLst/>
            <a:rect l="l" t="t" r="r" b="b"/>
            <a:pathLst>
              <a:path w="4940" h="57086">
                <a:moveTo>
                  <a:pt x="0" y="57086"/>
                </a:moveTo>
                <a:lnTo>
                  <a:pt x="494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6892867" y="10008439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0" y="57086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6887535" y="10008439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0" y="57086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6856115" y="10008439"/>
            <a:ext cx="4940" cy="57086"/>
          </a:xfrm>
          <a:custGeom>
            <a:avLst/>
            <a:gdLst/>
            <a:ahLst/>
            <a:cxnLst/>
            <a:rect l="l" t="t" r="r" b="b"/>
            <a:pathLst>
              <a:path w="4940" h="57086">
                <a:moveTo>
                  <a:pt x="0" y="57086"/>
                </a:moveTo>
                <a:lnTo>
                  <a:pt x="494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6850762" y="10008947"/>
            <a:ext cx="4902" cy="56578"/>
          </a:xfrm>
          <a:custGeom>
            <a:avLst/>
            <a:gdLst/>
            <a:ahLst/>
            <a:cxnLst/>
            <a:rect l="l" t="t" r="r" b="b"/>
            <a:pathLst>
              <a:path w="4902" h="56578">
                <a:moveTo>
                  <a:pt x="0" y="56578"/>
                </a:moveTo>
                <a:lnTo>
                  <a:pt x="490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6869422" y="9947197"/>
            <a:ext cx="28232" cy="0"/>
          </a:xfrm>
          <a:custGeom>
            <a:avLst/>
            <a:gdLst/>
            <a:ahLst/>
            <a:cxnLst/>
            <a:rect l="l" t="t" r="r" b="b"/>
            <a:pathLst>
              <a:path w="28232">
                <a:moveTo>
                  <a:pt x="0" y="0"/>
                </a:moveTo>
                <a:lnTo>
                  <a:pt x="2823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6866107" y="9947197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3314" y="0"/>
                </a:moveTo>
                <a:lnTo>
                  <a:pt x="1574" y="0"/>
                </a:lnTo>
                <a:lnTo>
                  <a:pt x="152" y="1320"/>
                </a:lnTo>
                <a:lnTo>
                  <a:pt x="0" y="3035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6850613" y="10003120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2654" y="0"/>
                </a:moveTo>
                <a:lnTo>
                  <a:pt x="1181" y="0"/>
                </a:lnTo>
                <a:lnTo>
                  <a:pt x="0" y="1193"/>
                </a:lnTo>
                <a:lnTo>
                  <a:pt x="0" y="2654"/>
                </a:lnTo>
                <a:lnTo>
                  <a:pt x="0" y="4127"/>
                </a:lnTo>
                <a:lnTo>
                  <a:pt x="1181" y="5321"/>
                </a:lnTo>
                <a:lnTo>
                  <a:pt x="2654" y="5321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6861524" y="9950237"/>
            <a:ext cx="4584" cy="52882"/>
          </a:xfrm>
          <a:custGeom>
            <a:avLst/>
            <a:gdLst/>
            <a:ahLst/>
            <a:cxnLst/>
            <a:rect l="l" t="t" r="r" b="b"/>
            <a:pathLst>
              <a:path w="4584" h="52882">
                <a:moveTo>
                  <a:pt x="0" y="52882"/>
                </a:moveTo>
                <a:lnTo>
                  <a:pt x="458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6856171" y="9949475"/>
            <a:ext cx="4660" cy="53644"/>
          </a:xfrm>
          <a:custGeom>
            <a:avLst/>
            <a:gdLst/>
            <a:ahLst/>
            <a:cxnLst/>
            <a:rect l="l" t="t" r="r" b="b"/>
            <a:pathLst>
              <a:path w="4660" h="53644">
                <a:moveTo>
                  <a:pt x="0" y="53644"/>
                </a:moveTo>
                <a:lnTo>
                  <a:pt x="466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6905724" y="9947197"/>
            <a:ext cx="3302" cy="0"/>
          </a:xfrm>
          <a:custGeom>
            <a:avLst/>
            <a:gdLst/>
            <a:ahLst/>
            <a:cxnLst/>
            <a:rect l="l" t="t" r="r" b="b"/>
            <a:pathLst>
              <a:path w="3301">
                <a:moveTo>
                  <a:pt x="0" y="0"/>
                </a:moveTo>
                <a:lnTo>
                  <a:pt x="330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6902409" y="9947197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3314" y="0"/>
                </a:moveTo>
                <a:lnTo>
                  <a:pt x="1600" y="0"/>
                </a:lnTo>
                <a:lnTo>
                  <a:pt x="152" y="1320"/>
                </a:lnTo>
                <a:lnTo>
                  <a:pt x="0" y="3048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6898032" y="9950250"/>
            <a:ext cx="4368" cy="52870"/>
          </a:xfrm>
          <a:custGeom>
            <a:avLst/>
            <a:gdLst/>
            <a:ahLst/>
            <a:cxnLst/>
            <a:rect l="l" t="t" r="r" b="b"/>
            <a:pathLst>
              <a:path w="4368" h="52870">
                <a:moveTo>
                  <a:pt x="0" y="52870"/>
                </a:moveTo>
                <a:lnTo>
                  <a:pt x="4368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6892698" y="9949501"/>
            <a:ext cx="4432" cy="53619"/>
          </a:xfrm>
          <a:custGeom>
            <a:avLst/>
            <a:gdLst/>
            <a:ahLst/>
            <a:cxnLst/>
            <a:rect l="l" t="t" r="r" b="b"/>
            <a:pathLst>
              <a:path w="4432" h="53619">
                <a:moveTo>
                  <a:pt x="0" y="53619"/>
                </a:moveTo>
                <a:lnTo>
                  <a:pt x="443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6967728" y="10008439"/>
            <a:ext cx="4737" cy="57086"/>
          </a:xfrm>
          <a:custGeom>
            <a:avLst/>
            <a:gdLst/>
            <a:ahLst/>
            <a:cxnLst/>
            <a:rect l="l" t="t" r="r" b="b"/>
            <a:pathLst>
              <a:path w="4737" h="57086">
                <a:moveTo>
                  <a:pt x="4737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6962401" y="10008439"/>
            <a:ext cx="4711" cy="57086"/>
          </a:xfrm>
          <a:custGeom>
            <a:avLst/>
            <a:gdLst/>
            <a:ahLst/>
            <a:cxnLst/>
            <a:rect l="l" t="t" r="r" b="b"/>
            <a:pathLst>
              <a:path w="4711" h="57086">
                <a:moveTo>
                  <a:pt x="4711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6950958" y="9947197"/>
            <a:ext cx="3302" cy="0"/>
          </a:xfrm>
          <a:custGeom>
            <a:avLst/>
            <a:gdLst/>
            <a:ahLst/>
            <a:cxnLst/>
            <a:rect l="l" t="t" r="r" b="b"/>
            <a:pathLst>
              <a:path w="3301">
                <a:moveTo>
                  <a:pt x="0" y="0"/>
                </a:moveTo>
                <a:lnTo>
                  <a:pt x="330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6954259" y="9947203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3314" y="3047"/>
                </a:moveTo>
                <a:lnTo>
                  <a:pt x="3187" y="1308"/>
                </a:lnTo>
                <a:lnTo>
                  <a:pt x="1727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6962867" y="9949501"/>
            <a:ext cx="4432" cy="53619"/>
          </a:xfrm>
          <a:custGeom>
            <a:avLst/>
            <a:gdLst/>
            <a:ahLst/>
            <a:cxnLst/>
            <a:rect l="l" t="t" r="r" b="b"/>
            <a:pathLst>
              <a:path w="4432" h="53619">
                <a:moveTo>
                  <a:pt x="4432" y="53619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6957571" y="9950250"/>
            <a:ext cx="4394" cy="52870"/>
          </a:xfrm>
          <a:custGeom>
            <a:avLst/>
            <a:gdLst/>
            <a:ahLst/>
            <a:cxnLst/>
            <a:rect l="l" t="t" r="r" b="b"/>
            <a:pathLst>
              <a:path w="4394" h="52870">
                <a:moveTo>
                  <a:pt x="4394" y="52870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6972891" y="10070866"/>
            <a:ext cx="4737" cy="57086"/>
          </a:xfrm>
          <a:custGeom>
            <a:avLst/>
            <a:gdLst/>
            <a:ahLst/>
            <a:cxnLst/>
            <a:rect l="l" t="t" r="r" b="b"/>
            <a:pathLst>
              <a:path w="4737" h="57086">
                <a:moveTo>
                  <a:pt x="4737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7009693" y="10070866"/>
            <a:ext cx="4953" cy="57086"/>
          </a:xfrm>
          <a:custGeom>
            <a:avLst/>
            <a:gdLst/>
            <a:ahLst/>
            <a:cxnLst/>
            <a:rect l="l" t="t" r="r" b="b"/>
            <a:pathLst>
              <a:path w="4952" h="57086">
                <a:moveTo>
                  <a:pt x="4952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7004342" y="10070866"/>
            <a:ext cx="4953" cy="57086"/>
          </a:xfrm>
          <a:custGeom>
            <a:avLst/>
            <a:gdLst/>
            <a:ahLst/>
            <a:cxnLst/>
            <a:rect l="l" t="t" r="r" b="b"/>
            <a:pathLst>
              <a:path w="4952" h="57086">
                <a:moveTo>
                  <a:pt x="4952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7024862" y="10133266"/>
            <a:ext cx="0" cy="2654"/>
          </a:xfrm>
          <a:custGeom>
            <a:avLst/>
            <a:gdLst/>
            <a:ahLst/>
            <a:cxnLst/>
            <a:rect l="l" t="t" r="r" b="b"/>
            <a:pathLst>
              <a:path h="2654">
                <a:moveTo>
                  <a:pt x="0" y="0"/>
                </a:moveTo>
                <a:lnTo>
                  <a:pt x="0" y="1943"/>
                </a:lnTo>
                <a:lnTo>
                  <a:pt x="0" y="265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7017550" y="10127957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0" y="5308"/>
                </a:moveTo>
                <a:lnTo>
                  <a:pt x="1473" y="5308"/>
                </a:lnTo>
                <a:lnTo>
                  <a:pt x="2654" y="4114"/>
                </a:lnTo>
                <a:lnTo>
                  <a:pt x="2654" y="2654"/>
                </a:lnTo>
                <a:lnTo>
                  <a:pt x="2654" y="1181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7004278" y="10008439"/>
            <a:ext cx="4940" cy="57086"/>
          </a:xfrm>
          <a:custGeom>
            <a:avLst/>
            <a:gdLst/>
            <a:ahLst/>
            <a:cxnLst/>
            <a:rect l="l" t="t" r="r" b="b"/>
            <a:pathLst>
              <a:path w="4940" h="57086">
                <a:moveTo>
                  <a:pt x="4940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6998931" y="10008439"/>
            <a:ext cx="4953" cy="57086"/>
          </a:xfrm>
          <a:custGeom>
            <a:avLst/>
            <a:gdLst/>
            <a:ahLst/>
            <a:cxnLst/>
            <a:rect l="l" t="t" r="r" b="b"/>
            <a:pathLst>
              <a:path w="4952" h="57086">
                <a:moveTo>
                  <a:pt x="4952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7012139" y="10065525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0" y="5333"/>
                </a:moveTo>
                <a:lnTo>
                  <a:pt x="1473" y="5333"/>
                </a:lnTo>
                <a:lnTo>
                  <a:pt x="2654" y="4127"/>
                </a:lnTo>
                <a:lnTo>
                  <a:pt x="2654" y="2679"/>
                </a:lnTo>
                <a:lnTo>
                  <a:pt x="2654" y="1206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6999166" y="9949475"/>
            <a:ext cx="4660" cy="53644"/>
          </a:xfrm>
          <a:custGeom>
            <a:avLst/>
            <a:gdLst/>
            <a:ahLst/>
            <a:cxnLst/>
            <a:rect l="l" t="t" r="r" b="b"/>
            <a:pathLst>
              <a:path w="4660" h="53644">
                <a:moveTo>
                  <a:pt x="4660" y="53644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6990580" y="9947197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3314" y="3035"/>
                </a:moveTo>
                <a:lnTo>
                  <a:pt x="3162" y="1320"/>
                </a:lnTo>
                <a:lnTo>
                  <a:pt x="1727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6993890" y="9950237"/>
            <a:ext cx="4584" cy="52882"/>
          </a:xfrm>
          <a:custGeom>
            <a:avLst/>
            <a:gdLst/>
            <a:ahLst/>
            <a:cxnLst/>
            <a:rect l="l" t="t" r="r" b="b"/>
            <a:pathLst>
              <a:path w="4584" h="52882">
                <a:moveTo>
                  <a:pt x="4584" y="52882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7006730" y="10003114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0" y="5321"/>
                </a:moveTo>
                <a:lnTo>
                  <a:pt x="1473" y="5321"/>
                </a:lnTo>
                <a:lnTo>
                  <a:pt x="2654" y="4140"/>
                </a:lnTo>
                <a:lnTo>
                  <a:pt x="2654" y="2667"/>
                </a:lnTo>
                <a:lnTo>
                  <a:pt x="2654" y="1193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6875905" y="9939205"/>
            <a:ext cx="108191" cy="0"/>
          </a:xfrm>
          <a:custGeom>
            <a:avLst/>
            <a:gdLst/>
            <a:ahLst/>
            <a:cxnLst/>
            <a:rect l="l" t="t" r="r" b="b"/>
            <a:pathLst>
              <a:path w="108191">
                <a:moveTo>
                  <a:pt x="0" y="0"/>
                </a:moveTo>
                <a:lnTo>
                  <a:pt x="711" y="0"/>
                </a:lnTo>
                <a:lnTo>
                  <a:pt x="108191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6869120" y="9941863"/>
            <a:ext cx="121754" cy="0"/>
          </a:xfrm>
          <a:custGeom>
            <a:avLst/>
            <a:gdLst/>
            <a:ahLst/>
            <a:cxnLst/>
            <a:rect l="l" t="t" r="r" b="b"/>
            <a:pathLst>
              <a:path w="121754">
                <a:moveTo>
                  <a:pt x="0" y="0"/>
                </a:moveTo>
                <a:lnTo>
                  <a:pt x="0" y="0"/>
                </a:lnTo>
                <a:lnTo>
                  <a:pt x="114973" y="0"/>
                </a:lnTo>
                <a:lnTo>
                  <a:pt x="12175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6875905" y="9939205"/>
            <a:ext cx="0" cy="2654"/>
          </a:xfrm>
          <a:custGeom>
            <a:avLst/>
            <a:gdLst/>
            <a:ahLst/>
            <a:cxnLst/>
            <a:rect l="l" t="t" r="r" b="b"/>
            <a:pathLst>
              <a:path h="2654">
                <a:moveTo>
                  <a:pt x="0" y="0"/>
                </a:moveTo>
                <a:lnTo>
                  <a:pt x="0" y="711"/>
                </a:lnTo>
                <a:lnTo>
                  <a:pt x="0" y="265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6984094" y="9939205"/>
            <a:ext cx="0" cy="2654"/>
          </a:xfrm>
          <a:custGeom>
            <a:avLst/>
            <a:gdLst/>
            <a:ahLst/>
            <a:cxnLst/>
            <a:rect l="l" t="t" r="r" b="b"/>
            <a:pathLst>
              <a:path h="2654">
                <a:moveTo>
                  <a:pt x="0" y="0"/>
                </a:moveTo>
                <a:lnTo>
                  <a:pt x="0" y="265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6890401" y="10161962"/>
            <a:ext cx="40309" cy="46685"/>
          </a:xfrm>
          <a:custGeom>
            <a:avLst/>
            <a:gdLst/>
            <a:ahLst/>
            <a:cxnLst/>
            <a:rect l="l" t="t" r="r" b="b"/>
            <a:pathLst>
              <a:path w="40309" h="46685">
                <a:moveTo>
                  <a:pt x="40309" y="20015"/>
                </a:moveTo>
                <a:lnTo>
                  <a:pt x="23279" y="20015"/>
                </a:lnTo>
                <a:lnTo>
                  <a:pt x="23279" y="28092"/>
                </a:lnTo>
                <a:lnTo>
                  <a:pt x="30340" y="28092"/>
                </a:lnTo>
                <a:lnTo>
                  <a:pt x="30340" y="37719"/>
                </a:lnTo>
                <a:lnTo>
                  <a:pt x="29527" y="38061"/>
                </a:lnTo>
                <a:lnTo>
                  <a:pt x="27622" y="38341"/>
                </a:lnTo>
                <a:lnTo>
                  <a:pt x="25311" y="38341"/>
                </a:lnTo>
                <a:lnTo>
                  <a:pt x="16827" y="38341"/>
                </a:lnTo>
                <a:lnTo>
                  <a:pt x="10858" y="32842"/>
                </a:lnTo>
                <a:lnTo>
                  <a:pt x="10858" y="23342"/>
                </a:lnTo>
                <a:lnTo>
                  <a:pt x="10858" y="13436"/>
                </a:lnTo>
                <a:lnTo>
                  <a:pt x="17437" y="8547"/>
                </a:lnTo>
                <a:lnTo>
                  <a:pt x="26060" y="8547"/>
                </a:lnTo>
                <a:lnTo>
                  <a:pt x="31076" y="8547"/>
                </a:lnTo>
                <a:lnTo>
                  <a:pt x="34137" y="9359"/>
                </a:lnTo>
                <a:lnTo>
                  <a:pt x="36639" y="10515"/>
                </a:lnTo>
                <a:lnTo>
                  <a:pt x="38811" y="2171"/>
                </a:lnTo>
                <a:lnTo>
                  <a:pt x="36575" y="1155"/>
                </a:lnTo>
                <a:lnTo>
                  <a:pt x="32029" y="0"/>
                </a:lnTo>
                <a:lnTo>
                  <a:pt x="26123" y="0"/>
                </a:lnTo>
                <a:lnTo>
                  <a:pt x="11836" y="3253"/>
                </a:lnTo>
                <a:lnTo>
                  <a:pt x="2535" y="12614"/>
                </a:lnTo>
                <a:lnTo>
                  <a:pt x="0" y="23888"/>
                </a:lnTo>
                <a:lnTo>
                  <a:pt x="0" y="30594"/>
                </a:lnTo>
                <a:lnTo>
                  <a:pt x="2311" y="36576"/>
                </a:lnTo>
                <a:lnTo>
                  <a:pt x="6451" y="40576"/>
                </a:lnTo>
                <a:lnTo>
                  <a:pt x="10655" y="44577"/>
                </a:lnTo>
                <a:lnTo>
                  <a:pt x="16700" y="46685"/>
                </a:lnTo>
                <a:lnTo>
                  <a:pt x="25044" y="46685"/>
                </a:lnTo>
                <a:lnTo>
                  <a:pt x="31076" y="46685"/>
                </a:lnTo>
                <a:lnTo>
                  <a:pt x="37122" y="45186"/>
                </a:lnTo>
                <a:lnTo>
                  <a:pt x="40309" y="44107"/>
                </a:lnTo>
                <a:lnTo>
                  <a:pt x="40309" y="20015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6937225" y="10163313"/>
            <a:ext cx="31280" cy="44856"/>
          </a:xfrm>
          <a:custGeom>
            <a:avLst/>
            <a:gdLst/>
            <a:ahLst/>
            <a:cxnLst/>
            <a:rect l="l" t="t" r="r" b="b"/>
            <a:pathLst>
              <a:path w="31280" h="44856">
                <a:moveTo>
                  <a:pt x="31280" y="44856"/>
                </a:moveTo>
                <a:lnTo>
                  <a:pt x="31280" y="36372"/>
                </a:lnTo>
                <a:lnTo>
                  <a:pt x="14592" y="36372"/>
                </a:lnTo>
                <a:lnTo>
                  <a:pt x="14592" y="36233"/>
                </a:lnTo>
                <a:lnTo>
                  <a:pt x="18656" y="32842"/>
                </a:lnTo>
                <a:lnTo>
                  <a:pt x="25107" y="27152"/>
                </a:lnTo>
                <a:lnTo>
                  <a:pt x="30403" y="21247"/>
                </a:lnTo>
                <a:lnTo>
                  <a:pt x="30403" y="13842"/>
                </a:lnTo>
                <a:lnTo>
                  <a:pt x="30403" y="5841"/>
                </a:lnTo>
                <a:lnTo>
                  <a:pt x="24968" y="0"/>
                </a:lnTo>
                <a:lnTo>
                  <a:pt x="14922" y="0"/>
                </a:lnTo>
                <a:lnTo>
                  <a:pt x="9029" y="0"/>
                </a:lnTo>
                <a:lnTo>
                  <a:pt x="3797" y="2044"/>
                </a:lnTo>
                <a:lnTo>
                  <a:pt x="546" y="4546"/>
                </a:lnTo>
                <a:lnTo>
                  <a:pt x="3454" y="11874"/>
                </a:lnTo>
                <a:lnTo>
                  <a:pt x="5765" y="10185"/>
                </a:lnTo>
                <a:lnTo>
                  <a:pt x="9093" y="8280"/>
                </a:lnTo>
                <a:lnTo>
                  <a:pt x="12890" y="8280"/>
                </a:lnTo>
                <a:lnTo>
                  <a:pt x="17983" y="8280"/>
                </a:lnTo>
                <a:lnTo>
                  <a:pt x="20078" y="11137"/>
                </a:lnTo>
                <a:lnTo>
                  <a:pt x="20078" y="14731"/>
                </a:lnTo>
                <a:lnTo>
                  <a:pt x="20015" y="19888"/>
                </a:lnTo>
                <a:lnTo>
                  <a:pt x="15328" y="24841"/>
                </a:lnTo>
                <a:lnTo>
                  <a:pt x="5626" y="33527"/>
                </a:lnTo>
                <a:lnTo>
                  <a:pt x="0" y="38607"/>
                </a:lnTo>
                <a:lnTo>
                  <a:pt x="0" y="44856"/>
                </a:lnTo>
                <a:lnTo>
                  <a:pt x="31280" y="44856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056964" y="1401356"/>
            <a:ext cx="3037687" cy="8345652"/>
          </a:xfrm>
          <a:custGeom>
            <a:avLst/>
            <a:gdLst/>
            <a:ahLst/>
            <a:cxnLst/>
            <a:rect l="l" t="t" r="r" b="b"/>
            <a:pathLst>
              <a:path w="3037687" h="8345652">
                <a:moveTo>
                  <a:pt x="0" y="8345652"/>
                </a:moveTo>
                <a:lnTo>
                  <a:pt x="3037687" y="8345652"/>
                </a:lnTo>
                <a:lnTo>
                  <a:pt x="3037687" y="0"/>
                </a:lnTo>
                <a:lnTo>
                  <a:pt x="0" y="0"/>
                </a:lnTo>
                <a:lnTo>
                  <a:pt x="0" y="8345652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772542" y="1564518"/>
            <a:ext cx="1603251" cy="80193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1720850" y="864799"/>
            <a:ext cx="1253744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95"/>
              </a:lnSpc>
              <a:spcBef>
                <a:spcPts val="154"/>
              </a:spcBef>
            </a:pPr>
            <a:endParaRPr sz="3000" dirty="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6875331" y="10143023"/>
            <a:ext cx="109334" cy="932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45"/>
              </a:spcBef>
            </a:pPr>
            <a:r>
              <a:rPr sz="500" b="1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G2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6839958" y="10131938"/>
            <a:ext cx="184905" cy="39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6875905" y="9940534"/>
            <a:ext cx="114969" cy="13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5880143" y="9949543"/>
            <a:ext cx="34961" cy="1326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3" name="object 63"/>
          <p:cNvSpPr txBox="1"/>
          <p:nvPr/>
        </p:nvSpPr>
        <p:spPr>
          <a:xfrm>
            <a:off x="5915105" y="9949543"/>
            <a:ext cx="181676" cy="1326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2" name="object 62"/>
          <p:cNvSpPr txBox="1"/>
          <p:nvPr/>
        </p:nvSpPr>
        <p:spPr>
          <a:xfrm>
            <a:off x="5880143" y="10082162"/>
            <a:ext cx="34961" cy="1083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61" name="object 61"/>
          <p:cNvSpPr txBox="1"/>
          <p:nvPr/>
        </p:nvSpPr>
        <p:spPr>
          <a:xfrm>
            <a:off x="5915105" y="10082162"/>
            <a:ext cx="195828" cy="1083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9903">
              <a:lnSpc>
                <a:spcPts val="455"/>
              </a:lnSpc>
              <a:spcBef>
                <a:spcPts val="417"/>
              </a:spcBef>
            </a:pPr>
            <a:r>
              <a:rPr sz="750" b="1" spc="0" baseline="-11595" dirty="0" smtClean="0">
                <a:solidFill>
                  <a:srgbClr val="FDFDFD"/>
                </a:solidFill>
                <a:latin typeface="Times New Roman"/>
                <a:cs typeface="Times New Roman"/>
              </a:rPr>
              <a:t>MB1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400304" y="7246874"/>
            <a:ext cx="321155" cy="1342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9" name="object 59"/>
          <p:cNvSpPr txBox="1"/>
          <p:nvPr/>
        </p:nvSpPr>
        <p:spPr>
          <a:xfrm>
            <a:off x="1400304" y="7381163"/>
            <a:ext cx="161457" cy="1508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8" name="object 58"/>
          <p:cNvSpPr txBox="1"/>
          <p:nvPr/>
        </p:nvSpPr>
        <p:spPr>
          <a:xfrm>
            <a:off x="1561762" y="7381163"/>
            <a:ext cx="159697" cy="1508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7" name="object 57"/>
          <p:cNvSpPr txBox="1"/>
          <p:nvPr/>
        </p:nvSpPr>
        <p:spPr>
          <a:xfrm>
            <a:off x="1400304" y="7531988"/>
            <a:ext cx="321155" cy="453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600773" y="6698475"/>
            <a:ext cx="1688186" cy="27995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5" name="object 55"/>
          <p:cNvSpPr txBox="1"/>
          <p:nvPr/>
        </p:nvSpPr>
        <p:spPr>
          <a:xfrm>
            <a:off x="2288960" y="6698475"/>
            <a:ext cx="1419439" cy="27513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4" name="object 54"/>
          <p:cNvSpPr txBox="1"/>
          <p:nvPr/>
        </p:nvSpPr>
        <p:spPr>
          <a:xfrm>
            <a:off x="2288960" y="9449813"/>
            <a:ext cx="1154250" cy="482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3443211" y="9449813"/>
            <a:ext cx="167209" cy="482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3610420" y="9449813"/>
            <a:ext cx="97979" cy="482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600773" y="9498050"/>
            <a:ext cx="3107626" cy="451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803936" y="9498050"/>
            <a:ext cx="203801" cy="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1007738" y="9498050"/>
            <a:ext cx="2700661" cy="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457200" y="6423355"/>
            <a:ext cx="3358794" cy="33236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3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891501" y="5819067"/>
            <a:ext cx="79960" cy="497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872428" y="5620148"/>
            <a:ext cx="49286" cy="520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921714" y="5620148"/>
            <a:ext cx="49723" cy="520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511959" y="5506754"/>
            <a:ext cx="95582" cy="3779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3" name="object 43"/>
          <p:cNvSpPr txBox="1"/>
          <p:nvPr/>
        </p:nvSpPr>
        <p:spPr>
          <a:xfrm>
            <a:off x="607542" y="5506753"/>
            <a:ext cx="222653" cy="4256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2" name="object 42"/>
          <p:cNvSpPr txBox="1"/>
          <p:nvPr/>
        </p:nvSpPr>
        <p:spPr>
          <a:xfrm>
            <a:off x="830196" y="5506753"/>
            <a:ext cx="183031" cy="4256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1" name="object 41"/>
          <p:cNvSpPr txBox="1"/>
          <p:nvPr/>
        </p:nvSpPr>
        <p:spPr>
          <a:xfrm>
            <a:off x="1013227" y="5506753"/>
            <a:ext cx="39782" cy="4256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0" name="object 40"/>
          <p:cNvSpPr txBox="1"/>
          <p:nvPr/>
        </p:nvSpPr>
        <p:spPr>
          <a:xfrm>
            <a:off x="511938" y="5884725"/>
            <a:ext cx="95604" cy="477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1127947" y="4998702"/>
            <a:ext cx="440950" cy="359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8" name="object 38"/>
          <p:cNvSpPr txBox="1"/>
          <p:nvPr/>
        </p:nvSpPr>
        <p:spPr>
          <a:xfrm>
            <a:off x="1568898" y="4998702"/>
            <a:ext cx="440950" cy="359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7" name="object 37"/>
          <p:cNvSpPr txBox="1"/>
          <p:nvPr/>
        </p:nvSpPr>
        <p:spPr>
          <a:xfrm>
            <a:off x="2009848" y="4998702"/>
            <a:ext cx="440950" cy="359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6" name="object 36"/>
          <p:cNvSpPr txBox="1"/>
          <p:nvPr/>
        </p:nvSpPr>
        <p:spPr>
          <a:xfrm>
            <a:off x="2450799" y="4998702"/>
            <a:ext cx="440950" cy="359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5" name="object 35"/>
          <p:cNvSpPr txBox="1"/>
          <p:nvPr/>
        </p:nvSpPr>
        <p:spPr>
          <a:xfrm>
            <a:off x="2891749" y="4998702"/>
            <a:ext cx="440950" cy="359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4" name="object 34"/>
          <p:cNvSpPr txBox="1"/>
          <p:nvPr/>
        </p:nvSpPr>
        <p:spPr>
          <a:xfrm>
            <a:off x="3332699" y="4998702"/>
            <a:ext cx="440950" cy="359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3" name="object 33"/>
          <p:cNvSpPr txBox="1"/>
          <p:nvPr/>
        </p:nvSpPr>
        <p:spPr>
          <a:xfrm>
            <a:off x="1127947" y="5358669"/>
            <a:ext cx="440950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2" name="object 32"/>
          <p:cNvSpPr txBox="1"/>
          <p:nvPr/>
        </p:nvSpPr>
        <p:spPr>
          <a:xfrm>
            <a:off x="1568898" y="5358669"/>
            <a:ext cx="440950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1" name="object 31"/>
          <p:cNvSpPr txBox="1"/>
          <p:nvPr/>
        </p:nvSpPr>
        <p:spPr>
          <a:xfrm>
            <a:off x="2009848" y="5358669"/>
            <a:ext cx="440950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0" name="object 30"/>
          <p:cNvSpPr txBox="1"/>
          <p:nvPr/>
        </p:nvSpPr>
        <p:spPr>
          <a:xfrm>
            <a:off x="2450799" y="5358669"/>
            <a:ext cx="440950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9" name="object 29"/>
          <p:cNvSpPr txBox="1"/>
          <p:nvPr/>
        </p:nvSpPr>
        <p:spPr>
          <a:xfrm>
            <a:off x="2891749" y="5358669"/>
            <a:ext cx="440950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400"/>
              </a:lnSpc>
              <a:spcBef>
                <a:spcPts val="33"/>
              </a:spcBef>
            </a:pPr>
            <a:endParaRPr sz="1400"/>
          </a:p>
          <a:p>
            <a:pPr marL="172354" marR="172431" algn="ctr">
              <a:lnSpc>
                <a:spcPct val="101725"/>
              </a:lnSpc>
            </a:pPr>
            <a:r>
              <a:rPr sz="700" spc="0" dirty="0" smtClean="0">
                <a:solidFill>
                  <a:srgbClr val="363435"/>
                </a:solidFill>
                <a:latin typeface="Calibri"/>
                <a:cs typeface="Calibri"/>
              </a:rPr>
              <a:t>N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332699" y="5358669"/>
            <a:ext cx="440950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7" name="object 27"/>
          <p:cNvSpPr txBox="1"/>
          <p:nvPr/>
        </p:nvSpPr>
        <p:spPr>
          <a:xfrm>
            <a:off x="1127947" y="5718636"/>
            <a:ext cx="440950" cy="4425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28"/>
              </a:spcBef>
            </a:pPr>
            <a:endParaRPr sz="950"/>
          </a:p>
          <a:p>
            <a:pPr marL="137175" marR="137201" algn="ctr">
              <a:lnSpc>
                <a:spcPct val="101725"/>
              </a:lnSpc>
            </a:pPr>
            <a:r>
              <a:rPr sz="700" spc="0" dirty="0" smtClean="0">
                <a:solidFill>
                  <a:srgbClr val="363435"/>
                </a:solidFill>
                <a:latin typeface="Calibri"/>
                <a:cs typeface="Calibri"/>
              </a:rPr>
              <a:t>+</a:t>
            </a:r>
            <a:r>
              <a:rPr sz="700" spc="-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700" spc="0" dirty="0" smtClean="0">
                <a:solidFill>
                  <a:srgbClr val="363435"/>
                </a:solidFill>
                <a:latin typeface="Calibri"/>
                <a:cs typeface="Calibri"/>
              </a:rPr>
              <a:t>e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568898" y="5718636"/>
            <a:ext cx="440950" cy="4425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28"/>
              </a:spcBef>
            </a:pPr>
            <a:endParaRPr sz="950"/>
          </a:p>
          <a:p>
            <a:pPr marL="137210" marR="137166" algn="ctr">
              <a:lnSpc>
                <a:spcPct val="101725"/>
              </a:lnSpc>
            </a:pPr>
            <a:r>
              <a:rPr sz="700" spc="0" dirty="0" smtClean="0">
                <a:solidFill>
                  <a:srgbClr val="363435"/>
                </a:solidFill>
                <a:latin typeface="Calibri"/>
                <a:cs typeface="Calibri"/>
              </a:rPr>
              <a:t>+</a:t>
            </a:r>
            <a:r>
              <a:rPr sz="700" spc="-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700" spc="0" dirty="0" smtClean="0">
                <a:solidFill>
                  <a:srgbClr val="363435"/>
                </a:solidFill>
                <a:latin typeface="Calibri"/>
                <a:cs typeface="Calibri"/>
              </a:rPr>
              <a:t>e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009848" y="5718636"/>
            <a:ext cx="440950" cy="4425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28"/>
              </a:spcBef>
            </a:pPr>
            <a:endParaRPr sz="950"/>
          </a:p>
          <a:p>
            <a:pPr marL="178145" marR="178108" algn="ctr">
              <a:lnSpc>
                <a:spcPct val="101725"/>
              </a:lnSpc>
            </a:pPr>
            <a:r>
              <a:rPr sz="700" spc="0" dirty="0" smtClean="0">
                <a:solidFill>
                  <a:srgbClr val="363435"/>
                </a:solidFill>
                <a:latin typeface="Calibri"/>
                <a:cs typeface="Calibri"/>
              </a:rPr>
              <a:t>P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450799" y="5718636"/>
            <a:ext cx="440950" cy="4425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28"/>
              </a:spcBef>
            </a:pPr>
            <a:endParaRPr sz="950"/>
          </a:p>
          <a:p>
            <a:pPr marL="178145" marR="178108" algn="ctr">
              <a:lnSpc>
                <a:spcPct val="101725"/>
              </a:lnSpc>
            </a:pPr>
            <a:r>
              <a:rPr sz="700" spc="0" dirty="0" smtClean="0">
                <a:solidFill>
                  <a:srgbClr val="363435"/>
                </a:solidFill>
                <a:latin typeface="Calibri"/>
                <a:cs typeface="Calibri"/>
              </a:rPr>
              <a:t>P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891749" y="5718636"/>
            <a:ext cx="440950" cy="4425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73"/>
              </a:spcBef>
            </a:pPr>
            <a:endParaRPr sz="1000"/>
          </a:p>
          <a:p>
            <a:pPr marL="140221" marR="140225" algn="ctr">
              <a:lnSpc>
                <a:spcPct val="101725"/>
              </a:lnSpc>
            </a:pPr>
            <a:r>
              <a:rPr sz="600" spc="0" dirty="0" smtClean="0">
                <a:solidFill>
                  <a:srgbClr val="363435"/>
                </a:solidFill>
                <a:latin typeface="Calibri"/>
                <a:cs typeface="Calibri"/>
              </a:rPr>
              <a:t>(10-</a:t>
            </a:r>
            <a:endParaRPr sz="600">
              <a:latin typeface="Calibri"/>
              <a:cs typeface="Calibri"/>
            </a:endParaRPr>
          </a:p>
          <a:p>
            <a:pPr marL="36208" marR="36212" algn="ctr">
              <a:lnSpc>
                <a:spcPct val="101725"/>
              </a:lnSpc>
              <a:spcBef>
                <a:spcPts val="707"/>
              </a:spcBef>
            </a:pPr>
            <a:r>
              <a:rPr sz="600" spc="0" dirty="0" smtClean="0">
                <a:solidFill>
                  <a:srgbClr val="363435"/>
                </a:solidFill>
                <a:latin typeface="Calibri"/>
                <a:cs typeface="Calibri"/>
              </a:rPr>
              <a:t>(10-70</a:t>
            </a:r>
            <a:r>
              <a:rPr sz="600" spc="-3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600" spc="0" dirty="0" smtClean="0">
                <a:solidFill>
                  <a:srgbClr val="363435"/>
                </a:solidFill>
                <a:latin typeface="Calibri"/>
                <a:cs typeface="Calibri"/>
              </a:rPr>
              <a:t>ac)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332699" y="5718636"/>
            <a:ext cx="440950" cy="4425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18"/>
              </a:spcBef>
            </a:pPr>
            <a:endParaRPr sz="600"/>
          </a:p>
          <a:p>
            <a:pPr marL="133779" marR="133735" algn="ctr">
              <a:lnSpc>
                <a:spcPct val="101725"/>
              </a:lnSpc>
            </a:pPr>
            <a:r>
              <a:rPr sz="700" spc="0" dirty="0" smtClean="0">
                <a:solidFill>
                  <a:srgbClr val="363435"/>
                </a:solidFill>
                <a:latin typeface="Calibri"/>
                <a:cs typeface="Calibri"/>
              </a:rPr>
              <a:t>+</a:t>
            </a:r>
            <a:r>
              <a:rPr sz="700" spc="-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700" spc="0" dirty="0" smtClean="0">
                <a:solidFill>
                  <a:srgbClr val="363435"/>
                </a:solidFill>
                <a:latin typeface="Calibri"/>
                <a:cs typeface="Calibri"/>
              </a:rPr>
              <a:t>e</a:t>
            </a:r>
            <a:endParaRPr sz="700">
              <a:latin typeface="Calibri"/>
              <a:cs typeface="Calibri"/>
            </a:endParaRPr>
          </a:p>
          <a:p>
            <a:pPr marL="73058" marR="73049" algn="ctr">
              <a:lnSpc>
                <a:spcPct val="101725"/>
              </a:lnSpc>
              <a:spcBef>
                <a:spcPts val="680"/>
              </a:spcBef>
            </a:pPr>
            <a:r>
              <a:rPr sz="600" spc="0" dirty="0" smtClean="0">
                <a:solidFill>
                  <a:srgbClr val="363435"/>
                </a:solidFill>
                <a:latin typeface="Calibri"/>
                <a:cs typeface="Calibri"/>
              </a:rPr>
              <a:t>130</a:t>
            </a:r>
            <a:r>
              <a:rPr sz="600" spc="-25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600" spc="0" dirty="0" smtClean="0">
                <a:solidFill>
                  <a:srgbClr val="363435"/>
                </a:solidFill>
                <a:latin typeface="Calibri"/>
                <a:cs typeface="Calibri"/>
              </a:rPr>
              <a:t>dc)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57200" y="4830356"/>
            <a:ext cx="3358794" cy="13733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2</a:t>
            </a:r>
            <a:endParaRPr sz="1800">
              <a:latin typeface="Calibri"/>
              <a:cs typeface="Calibri"/>
            </a:endParaRPr>
          </a:p>
          <a:p>
            <a:pPr marL="766345" marR="109640" indent="-28270" algn="ctr">
              <a:lnSpc>
                <a:spcPts val="840"/>
              </a:lnSpc>
              <a:tabLst>
                <a:tab pos="1168400" algn="l"/>
              </a:tabLst>
            </a:pPr>
            <a:r>
              <a:rPr sz="700" b="1" spc="0" dirty="0" smtClean="0">
                <a:solidFill>
                  <a:srgbClr val="363435"/>
                </a:solidFill>
                <a:latin typeface="Calibri"/>
                <a:cs typeface="Calibri"/>
              </a:rPr>
              <a:t>XFL/	XFL/            </a:t>
            </a:r>
            <a:r>
              <a:rPr sz="700" b="1" spc="113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700" b="1" spc="0" dirty="0" smtClean="0">
                <a:solidFill>
                  <a:srgbClr val="363435"/>
                </a:solidFill>
                <a:latin typeface="Calibri"/>
                <a:cs typeface="Calibri"/>
              </a:rPr>
              <a:t>XFL/            </a:t>
            </a:r>
            <a:r>
              <a:rPr sz="700" b="1" spc="113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700" b="1" spc="0" dirty="0" smtClean="0">
                <a:solidFill>
                  <a:srgbClr val="363435"/>
                </a:solidFill>
                <a:latin typeface="Calibri"/>
                <a:cs typeface="Calibri"/>
              </a:rPr>
              <a:t>XFL/            </a:t>
            </a:r>
            <a:r>
              <a:rPr sz="700" b="1" spc="113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700" b="1" spc="0" dirty="0" smtClean="0">
                <a:solidFill>
                  <a:srgbClr val="363435"/>
                </a:solidFill>
                <a:latin typeface="Calibri"/>
                <a:cs typeface="Calibri"/>
              </a:rPr>
              <a:t>XFL/            </a:t>
            </a:r>
            <a:r>
              <a:rPr sz="700" b="1" spc="113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700" b="1" spc="0" dirty="0" smtClean="0">
                <a:solidFill>
                  <a:srgbClr val="363435"/>
                </a:solidFill>
                <a:latin typeface="Calibri"/>
                <a:cs typeface="Calibri"/>
              </a:rPr>
              <a:t>XFL/ UC/12	  UC/24        </a:t>
            </a:r>
            <a:r>
              <a:rPr sz="700" b="1" spc="5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700" b="1" spc="-9" dirty="0" smtClean="0">
                <a:solidFill>
                  <a:srgbClr val="363435"/>
                </a:solidFill>
                <a:latin typeface="Calibri"/>
                <a:cs typeface="Calibri"/>
              </a:rPr>
              <a:t>A</a:t>
            </a:r>
            <a:r>
              <a:rPr sz="700" b="1" spc="0" dirty="0" smtClean="0">
                <a:solidFill>
                  <a:srgbClr val="363435"/>
                </a:solidFill>
                <a:latin typeface="Calibri"/>
                <a:cs typeface="Calibri"/>
              </a:rPr>
              <a:t>C/115       </a:t>
            </a:r>
            <a:r>
              <a:rPr sz="700" b="1" spc="5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700" b="1" spc="-9" dirty="0" smtClean="0">
                <a:solidFill>
                  <a:srgbClr val="363435"/>
                </a:solidFill>
                <a:latin typeface="Calibri"/>
                <a:cs typeface="Calibri"/>
              </a:rPr>
              <a:t>A</a:t>
            </a:r>
            <a:r>
              <a:rPr sz="700" b="1" spc="0" dirty="0" smtClean="0">
                <a:solidFill>
                  <a:srgbClr val="363435"/>
                </a:solidFill>
                <a:latin typeface="Calibri"/>
                <a:cs typeface="Calibri"/>
              </a:rPr>
              <a:t>C/230      </a:t>
            </a:r>
            <a:r>
              <a:rPr sz="700" b="1" spc="108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700" b="1" spc="0" dirty="0" smtClean="0">
                <a:solidFill>
                  <a:srgbClr val="363435"/>
                </a:solidFill>
                <a:latin typeface="Calibri"/>
                <a:cs typeface="Calibri"/>
              </a:rPr>
              <a:t>UC/VRA      </a:t>
            </a:r>
            <a:r>
              <a:rPr sz="700" b="1" spc="39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700" b="1" spc="0" dirty="0" smtClean="0">
                <a:solidFill>
                  <a:srgbClr val="363435"/>
                </a:solidFill>
                <a:latin typeface="Calibri"/>
                <a:cs typeface="Calibri"/>
              </a:rPr>
              <a:t>DC/V</a:t>
            </a:r>
            <a:r>
              <a:rPr sz="700" b="1" spc="-4" dirty="0" smtClean="0">
                <a:solidFill>
                  <a:srgbClr val="363435"/>
                </a:solidFill>
                <a:latin typeface="Calibri"/>
                <a:cs typeface="Calibri"/>
              </a:rPr>
              <a:t>R</a:t>
            </a:r>
            <a:r>
              <a:rPr sz="700" b="1" spc="0" dirty="0" smtClean="0">
                <a:solidFill>
                  <a:srgbClr val="363435"/>
                </a:solidFill>
                <a:latin typeface="Calibri"/>
                <a:cs typeface="Calibri"/>
              </a:rPr>
              <a:t>C</a:t>
            </a:r>
            <a:endParaRPr sz="700">
              <a:latin typeface="Calibri"/>
              <a:cs typeface="Calibri"/>
            </a:endParaRPr>
          </a:p>
          <a:p>
            <a:pPr marL="751458">
              <a:lnSpc>
                <a:spcPts val="1254"/>
              </a:lnSpc>
              <a:spcBef>
                <a:spcPts val="1137"/>
              </a:spcBef>
            </a:pPr>
            <a:r>
              <a:rPr sz="700" spc="-4" dirty="0" smtClean="0">
                <a:solidFill>
                  <a:srgbClr val="363435"/>
                </a:solidFill>
                <a:latin typeface="Calibri"/>
                <a:cs typeface="Calibri"/>
              </a:rPr>
              <a:t>-v</a:t>
            </a:r>
            <a:r>
              <a:rPr sz="700" spc="0" dirty="0" smtClean="0">
                <a:solidFill>
                  <a:srgbClr val="363435"/>
                </a:solidFill>
                <a:latin typeface="Calibri"/>
                <a:cs typeface="Calibri"/>
              </a:rPr>
              <a:t>e (0V)       </a:t>
            </a:r>
            <a:r>
              <a:rPr sz="700" spc="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700" spc="-4" dirty="0" smtClean="0">
                <a:solidFill>
                  <a:srgbClr val="363435"/>
                </a:solidFill>
                <a:latin typeface="Calibri"/>
                <a:cs typeface="Calibri"/>
              </a:rPr>
              <a:t>-v</a:t>
            </a:r>
            <a:r>
              <a:rPr sz="700" spc="0" dirty="0" smtClean="0">
                <a:solidFill>
                  <a:srgbClr val="363435"/>
                </a:solidFill>
                <a:latin typeface="Calibri"/>
                <a:cs typeface="Calibri"/>
              </a:rPr>
              <a:t>e (0V)            </a:t>
            </a:r>
            <a:r>
              <a:rPr sz="700" spc="88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700" spc="0" dirty="0" smtClean="0">
                <a:solidFill>
                  <a:srgbClr val="363435"/>
                </a:solidFill>
                <a:latin typeface="Calibri"/>
                <a:cs typeface="Calibri"/>
              </a:rPr>
              <a:t>N                  </a:t>
            </a:r>
            <a:r>
              <a:rPr sz="700" spc="1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700" spc="0" dirty="0" smtClean="0">
                <a:solidFill>
                  <a:srgbClr val="363435"/>
                </a:solidFill>
                <a:latin typeface="Calibri"/>
                <a:cs typeface="Calibri"/>
              </a:rPr>
              <a:t>N            </a:t>
            </a:r>
            <a:r>
              <a:rPr sz="700" spc="88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1050" spc="-4" baseline="31207" dirty="0" smtClean="0">
                <a:solidFill>
                  <a:srgbClr val="363435"/>
                </a:solidFill>
                <a:latin typeface="Calibri"/>
                <a:cs typeface="Calibri"/>
              </a:rPr>
              <a:t>-v</a:t>
            </a:r>
            <a:r>
              <a:rPr sz="1050" spc="0" baseline="31207" dirty="0" smtClean="0">
                <a:solidFill>
                  <a:srgbClr val="363435"/>
                </a:solidFill>
                <a:latin typeface="Calibri"/>
                <a:cs typeface="Calibri"/>
              </a:rPr>
              <a:t>e (0V)       </a:t>
            </a:r>
            <a:r>
              <a:rPr sz="1050" spc="4" baseline="31207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700" spc="-4" dirty="0" smtClean="0">
                <a:solidFill>
                  <a:srgbClr val="363435"/>
                </a:solidFill>
                <a:latin typeface="Calibri"/>
                <a:cs typeface="Calibri"/>
              </a:rPr>
              <a:t>-v</a:t>
            </a:r>
            <a:r>
              <a:rPr sz="700" spc="0" dirty="0" smtClean="0">
                <a:solidFill>
                  <a:srgbClr val="363435"/>
                </a:solidFill>
                <a:latin typeface="Calibri"/>
                <a:cs typeface="Calibri"/>
              </a:rPr>
              <a:t>e (0V)</a:t>
            </a:r>
            <a:endParaRPr sz="700">
              <a:latin typeface="Calibri"/>
              <a:cs typeface="Calibri"/>
            </a:endParaRPr>
          </a:p>
          <a:p>
            <a:pPr marR="579597" algn="r">
              <a:lnSpc>
                <a:spcPct val="101725"/>
              </a:lnSpc>
              <a:spcBef>
                <a:spcPts val="1225"/>
              </a:spcBef>
            </a:pPr>
            <a:r>
              <a:rPr sz="700" spc="0" dirty="0" smtClean="0">
                <a:solidFill>
                  <a:srgbClr val="363435"/>
                </a:solidFill>
                <a:latin typeface="Calibri"/>
                <a:cs typeface="Calibri"/>
              </a:rPr>
              <a:t>+</a:t>
            </a:r>
            <a:r>
              <a:rPr sz="700" spc="-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700" spc="0" dirty="0" smtClean="0">
                <a:solidFill>
                  <a:srgbClr val="363435"/>
                </a:solidFill>
                <a:latin typeface="Calibri"/>
                <a:cs typeface="Calibri"/>
              </a:rPr>
              <a:t>e / P</a:t>
            </a:r>
            <a:endParaRPr sz="700">
              <a:latin typeface="Calibri"/>
              <a:cs typeface="Calibri"/>
            </a:endParaRPr>
          </a:p>
          <a:p>
            <a:pPr marL="702952" marR="159818" algn="ctr">
              <a:lnSpc>
                <a:spcPts val="1082"/>
              </a:lnSpc>
              <a:spcBef>
                <a:spcPts val="330"/>
              </a:spcBef>
            </a:pPr>
            <a:r>
              <a:rPr sz="600" spc="0" dirty="0" smtClean="0">
                <a:solidFill>
                  <a:srgbClr val="363435"/>
                </a:solidFill>
                <a:latin typeface="Calibri"/>
                <a:cs typeface="Calibri"/>
              </a:rPr>
              <a:t>(12</a:t>
            </a:r>
            <a:r>
              <a:rPr sz="600" spc="-3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600" spc="0" dirty="0" smtClean="0">
                <a:solidFill>
                  <a:srgbClr val="363435"/>
                </a:solidFill>
                <a:latin typeface="Calibri"/>
                <a:cs typeface="Calibri"/>
              </a:rPr>
              <a:t>ac/dc)     </a:t>
            </a:r>
            <a:r>
              <a:rPr sz="600" spc="39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600" spc="0" dirty="0" smtClean="0">
                <a:solidFill>
                  <a:srgbClr val="363435"/>
                </a:solidFill>
                <a:latin typeface="Calibri"/>
                <a:cs typeface="Calibri"/>
              </a:rPr>
              <a:t>(24</a:t>
            </a:r>
            <a:r>
              <a:rPr sz="600" spc="-3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600" spc="0" dirty="0" smtClean="0">
                <a:solidFill>
                  <a:srgbClr val="363435"/>
                </a:solidFill>
                <a:latin typeface="Calibri"/>
                <a:cs typeface="Calibri"/>
              </a:rPr>
              <a:t>ac/dc)       </a:t>
            </a:r>
            <a:r>
              <a:rPr sz="600" spc="1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600" spc="0" dirty="0" smtClean="0">
                <a:solidFill>
                  <a:srgbClr val="363435"/>
                </a:solidFill>
                <a:latin typeface="Calibri"/>
                <a:cs typeface="Calibri"/>
              </a:rPr>
              <a:t>(115</a:t>
            </a:r>
            <a:r>
              <a:rPr sz="600" spc="-3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600" spc="0" dirty="0" smtClean="0">
                <a:solidFill>
                  <a:srgbClr val="363435"/>
                </a:solidFill>
                <a:latin typeface="Calibri"/>
                <a:cs typeface="Calibri"/>
              </a:rPr>
              <a:t>ac)        </a:t>
            </a:r>
            <a:r>
              <a:rPr sz="600" spc="125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600" spc="0" dirty="0" smtClean="0">
                <a:solidFill>
                  <a:srgbClr val="363435"/>
                </a:solidFill>
                <a:latin typeface="Calibri"/>
                <a:cs typeface="Calibri"/>
              </a:rPr>
              <a:t>(115</a:t>
            </a:r>
            <a:r>
              <a:rPr sz="600" spc="-3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600" spc="0" dirty="0" smtClean="0">
                <a:solidFill>
                  <a:srgbClr val="363435"/>
                </a:solidFill>
                <a:latin typeface="Calibri"/>
                <a:cs typeface="Calibri"/>
              </a:rPr>
              <a:t>ac)         </a:t>
            </a:r>
            <a:r>
              <a:rPr sz="600" spc="6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600" spc="0" dirty="0" smtClean="0">
                <a:solidFill>
                  <a:srgbClr val="363435"/>
                </a:solidFill>
                <a:latin typeface="Calibri"/>
                <a:cs typeface="Calibri"/>
              </a:rPr>
              <a:t>100</a:t>
            </a:r>
            <a:r>
              <a:rPr sz="600" spc="-25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600" spc="0" dirty="0" smtClean="0">
                <a:solidFill>
                  <a:srgbClr val="363435"/>
                </a:solidFill>
                <a:latin typeface="Calibri"/>
                <a:cs typeface="Calibri"/>
              </a:rPr>
              <a:t>dc)            </a:t>
            </a:r>
            <a:r>
              <a:rPr sz="600" spc="80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900" spc="0" baseline="31857" dirty="0" smtClean="0">
                <a:solidFill>
                  <a:srgbClr val="363435"/>
                </a:solidFill>
                <a:latin typeface="Calibri"/>
                <a:cs typeface="Calibri"/>
              </a:rPr>
              <a:t>(100-</a:t>
            </a:r>
            <a:endParaRPr sz="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806350" y="3426353"/>
            <a:ext cx="315424" cy="2125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2121775" y="3426353"/>
            <a:ext cx="315424" cy="2125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2437199" y="3426353"/>
            <a:ext cx="1240449" cy="2125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1806350" y="3638904"/>
            <a:ext cx="315424" cy="2033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2121775" y="3638904"/>
            <a:ext cx="315424" cy="2033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2437199" y="3638904"/>
            <a:ext cx="1240449" cy="2033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1806350" y="3842209"/>
            <a:ext cx="315424" cy="2033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2121775" y="3842209"/>
            <a:ext cx="315424" cy="2033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2437199" y="3842209"/>
            <a:ext cx="1240449" cy="2033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806350" y="4045515"/>
            <a:ext cx="315424" cy="2033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2121775" y="4045515"/>
            <a:ext cx="315424" cy="2033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2437199" y="4045515"/>
            <a:ext cx="1240449" cy="2033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1806350" y="4248820"/>
            <a:ext cx="315424" cy="2033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2121775" y="4248820"/>
            <a:ext cx="315424" cy="2033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2437199" y="4248820"/>
            <a:ext cx="1240449" cy="2033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457200" y="3162363"/>
            <a:ext cx="3358794" cy="14752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1</a:t>
            </a:r>
            <a:endParaRPr sz="1800">
              <a:latin typeface="Calibri"/>
              <a:cs typeface="Calibri"/>
            </a:endParaRPr>
          </a:p>
          <a:p>
            <a:pPr marL="1413683" marR="277124" indent="50800">
              <a:lnSpc>
                <a:spcPts val="1179"/>
              </a:lnSpc>
              <a:spcBef>
                <a:spcPts val="230"/>
              </a:spcBef>
            </a:pPr>
            <a:r>
              <a:rPr sz="1800" spc="0" baseline="-9662" dirty="0" smtClean="0">
                <a:solidFill>
                  <a:srgbClr val="363435"/>
                </a:solidFill>
                <a:latin typeface="Arial"/>
                <a:cs typeface="Arial"/>
              </a:rPr>
              <a:t>1    </a:t>
            </a:r>
            <a:r>
              <a:rPr sz="1800" spc="154" baseline="-9662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800" spc="0" baseline="-9662" dirty="0" smtClean="0">
                <a:solidFill>
                  <a:srgbClr val="363435"/>
                </a:solidFill>
                <a:latin typeface="Arial"/>
                <a:cs typeface="Arial"/>
              </a:rPr>
              <a:t>2        </a:t>
            </a:r>
            <a:r>
              <a:rPr sz="1800" spc="272" baseline="-9662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900" spc="0" dirty="0" smtClean="0">
                <a:solidFill>
                  <a:srgbClr val="363435"/>
                </a:solidFill>
                <a:latin typeface="Arial"/>
                <a:cs typeface="Arial"/>
              </a:rPr>
              <a:t>Flash Speed </a:t>
            </a:r>
            <a:endParaRPr sz="1100">
              <a:latin typeface="Arial"/>
              <a:cs typeface="Arial"/>
            </a:endParaRPr>
          </a:p>
          <a:p>
            <a:pPr marL="1413683" marR="277124">
              <a:lnSpc>
                <a:spcPts val="1114"/>
              </a:lnSpc>
              <a:spcBef>
                <a:spcPts val="558"/>
              </a:spcBef>
            </a:pPr>
            <a:r>
              <a:rPr sz="1650" spc="0" baseline="-7905" dirty="0" smtClean="0">
                <a:solidFill>
                  <a:srgbClr val="363435"/>
                </a:solidFill>
                <a:latin typeface="Arial"/>
                <a:cs typeface="Arial"/>
              </a:rPr>
              <a:t>O</a:t>
            </a:r>
            <a:r>
              <a:rPr sz="1650" spc="-19" baseline="-7905" dirty="0" smtClean="0">
                <a:solidFill>
                  <a:srgbClr val="363435"/>
                </a:solidFill>
                <a:latin typeface="Arial"/>
                <a:cs typeface="Arial"/>
              </a:rPr>
              <a:t>f</a:t>
            </a:r>
            <a:r>
              <a:rPr sz="1650" spc="0" baseline="-7905" dirty="0" smtClean="0">
                <a:solidFill>
                  <a:srgbClr val="363435"/>
                </a:solidFill>
                <a:latin typeface="Arial"/>
                <a:cs typeface="Arial"/>
              </a:rPr>
              <a:t>f  </a:t>
            </a:r>
            <a:r>
              <a:rPr sz="1650" spc="119" baseline="-7905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650" spc="0" baseline="-7905" dirty="0" smtClean="0">
                <a:solidFill>
                  <a:srgbClr val="363435"/>
                </a:solidFill>
                <a:latin typeface="Arial"/>
                <a:cs typeface="Arial"/>
              </a:rPr>
              <a:t>O</a:t>
            </a:r>
            <a:r>
              <a:rPr sz="1650" spc="-19" baseline="-7905" dirty="0" smtClean="0">
                <a:solidFill>
                  <a:srgbClr val="363435"/>
                </a:solidFill>
                <a:latin typeface="Arial"/>
                <a:cs typeface="Arial"/>
              </a:rPr>
              <a:t>f</a:t>
            </a:r>
            <a:r>
              <a:rPr sz="1650" spc="0" baseline="-7905" dirty="0" smtClean="0">
                <a:solidFill>
                  <a:srgbClr val="363435"/>
                </a:solidFill>
                <a:latin typeface="Arial"/>
                <a:cs typeface="Arial"/>
              </a:rPr>
              <a:t>f       </a:t>
            </a:r>
            <a:r>
              <a:rPr sz="1650" spc="114" baseline="-7905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900" spc="0" dirty="0" smtClean="0">
                <a:solidFill>
                  <a:srgbClr val="363435"/>
                </a:solidFill>
                <a:latin typeface="Arial"/>
                <a:cs typeface="Arial"/>
              </a:rPr>
              <a:t>60 fepm (1Hz) </a:t>
            </a:r>
            <a:endParaRPr sz="1100">
              <a:latin typeface="Arial"/>
              <a:cs typeface="Arial"/>
            </a:endParaRPr>
          </a:p>
          <a:p>
            <a:pPr marL="1413683" marR="277124">
              <a:lnSpc>
                <a:spcPts val="1114"/>
              </a:lnSpc>
              <a:spcBef>
                <a:spcPts val="478"/>
              </a:spcBef>
            </a:pPr>
            <a:r>
              <a:rPr sz="1650" spc="0" baseline="-7905" dirty="0" smtClean="0">
                <a:solidFill>
                  <a:srgbClr val="363435"/>
                </a:solidFill>
                <a:latin typeface="Arial"/>
                <a:cs typeface="Arial"/>
              </a:rPr>
              <a:t>On  </a:t>
            </a:r>
            <a:r>
              <a:rPr sz="1650" spc="109" baseline="-7905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650" spc="0" baseline="-7905" dirty="0" smtClean="0">
                <a:solidFill>
                  <a:srgbClr val="363435"/>
                </a:solidFill>
                <a:latin typeface="Arial"/>
                <a:cs typeface="Arial"/>
              </a:rPr>
              <a:t>O</a:t>
            </a:r>
            <a:r>
              <a:rPr sz="1650" spc="-19" baseline="-7905" dirty="0" smtClean="0">
                <a:solidFill>
                  <a:srgbClr val="363435"/>
                </a:solidFill>
                <a:latin typeface="Arial"/>
                <a:cs typeface="Arial"/>
              </a:rPr>
              <a:t>f</a:t>
            </a:r>
            <a:r>
              <a:rPr sz="1650" spc="0" baseline="-7905" dirty="0" smtClean="0">
                <a:solidFill>
                  <a:srgbClr val="363435"/>
                </a:solidFill>
                <a:latin typeface="Arial"/>
                <a:cs typeface="Arial"/>
              </a:rPr>
              <a:t>f      </a:t>
            </a:r>
            <a:r>
              <a:rPr sz="1650" spc="39" baseline="-7905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900" spc="0" dirty="0" smtClean="0">
                <a:solidFill>
                  <a:srgbClr val="363435"/>
                </a:solidFill>
                <a:latin typeface="Arial"/>
                <a:cs typeface="Arial"/>
              </a:rPr>
              <a:t>30 fepm (0.5Hz) </a:t>
            </a:r>
            <a:endParaRPr sz="1100">
              <a:latin typeface="Arial"/>
              <a:cs typeface="Arial"/>
            </a:endParaRPr>
          </a:p>
          <a:p>
            <a:pPr marL="1413683" marR="277124">
              <a:lnSpc>
                <a:spcPts val="1114"/>
              </a:lnSpc>
              <a:spcBef>
                <a:spcPts val="478"/>
              </a:spcBef>
            </a:pPr>
            <a:r>
              <a:rPr sz="1650" spc="0" baseline="-7905" dirty="0" smtClean="0">
                <a:solidFill>
                  <a:srgbClr val="363435"/>
                </a:solidFill>
                <a:latin typeface="Arial"/>
                <a:cs typeface="Arial"/>
              </a:rPr>
              <a:t>O</a:t>
            </a:r>
            <a:r>
              <a:rPr sz="1650" spc="-19" baseline="-7905" dirty="0" smtClean="0">
                <a:solidFill>
                  <a:srgbClr val="363435"/>
                </a:solidFill>
                <a:latin typeface="Arial"/>
                <a:cs typeface="Arial"/>
              </a:rPr>
              <a:t>f</a:t>
            </a:r>
            <a:r>
              <a:rPr sz="1650" spc="0" baseline="-7905" dirty="0" smtClean="0">
                <a:solidFill>
                  <a:srgbClr val="363435"/>
                </a:solidFill>
                <a:latin typeface="Arial"/>
                <a:cs typeface="Arial"/>
              </a:rPr>
              <a:t>f  </a:t>
            </a:r>
            <a:r>
              <a:rPr sz="1650" spc="109" baseline="-7905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650" spc="0" baseline="-7905" dirty="0" smtClean="0">
                <a:solidFill>
                  <a:srgbClr val="363435"/>
                </a:solidFill>
                <a:latin typeface="Arial"/>
                <a:cs typeface="Arial"/>
              </a:rPr>
              <a:t>On      </a:t>
            </a:r>
            <a:r>
              <a:rPr sz="1650" spc="29" baseline="-7905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900" spc="0" dirty="0" smtClean="0">
                <a:solidFill>
                  <a:srgbClr val="363435"/>
                </a:solidFill>
                <a:latin typeface="Arial"/>
                <a:cs typeface="Arial"/>
              </a:rPr>
              <a:t>90 fepm (1.5Hz) </a:t>
            </a:r>
            <a:endParaRPr sz="1100">
              <a:latin typeface="Arial"/>
              <a:cs typeface="Arial"/>
            </a:endParaRPr>
          </a:p>
          <a:p>
            <a:pPr marL="1413683" marR="277124">
              <a:lnSpc>
                <a:spcPts val="1114"/>
              </a:lnSpc>
              <a:spcBef>
                <a:spcPts val="478"/>
              </a:spcBef>
            </a:pPr>
            <a:r>
              <a:rPr sz="1650" spc="0" baseline="-7905" dirty="0" smtClean="0">
                <a:solidFill>
                  <a:srgbClr val="363435"/>
                </a:solidFill>
                <a:latin typeface="Arial"/>
                <a:cs typeface="Arial"/>
              </a:rPr>
              <a:t>On  </a:t>
            </a:r>
            <a:r>
              <a:rPr sz="1650" spc="100" baseline="-7905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650" spc="0" baseline="-7905" dirty="0" smtClean="0">
                <a:solidFill>
                  <a:srgbClr val="363435"/>
                </a:solidFill>
                <a:latin typeface="Arial"/>
                <a:cs typeface="Arial"/>
              </a:rPr>
              <a:t>On    </a:t>
            </a:r>
            <a:r>
              <a:rPr sz="1650" spc="264" baseline="-7905" dirty="0" smtClean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900" spc="0" dirty="0" smtClean="0">
                <a:solidFill>
                  <a:srgbClr val="363435"/>
                </a:solidFill>
                <a:latin typeface="Arial"/>
                <a:cs typeface="Arial"/>
              </a:rPr>
              <a:t>45 fepm (0.75 Hz)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56964" y="1401356"/>
            <a:ext cx="3037687" cy="83456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46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4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7200" y="1395006"/>
            <a:ext cx="3371494" cy="15760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49"/>
              </a:spcBef>
            </a:pPr>
            <a:endParaRPr sz="600"/>
          </a:p>
          <a:p>
            <a:pPr marL="232200">
              <a:lnSpc>
                <a:spcPct val="101725"/>
              </a:lnSpc>
              <a:spcBef>
                <a:spcPts val="1000"/>
              </a:spcBef>
            </a:pPr>
            <a:r>
              <a:rPr sz="1200" b="1" spc="0" dirty="0" smtClean="0">
                <a:solidFill>
                  <a:srgbClr val="363435"/>
                </a:solidFill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  <a:p>
            <a:pPr marL="232200">
              <a:lnSpc>
                <a:spcPct val="101725"/>
              </a:lnSpc>
              <a:spcBef>
                <a:spcPts val="5735"/>
              </a:spcBef>
            </a:pPr>
            <a:r>
              <a:rPr sz="1200" b="1" spc="0" dirty="0" smtClean="0">
                <a:solidFill>
                  <a:srgbClr val="363435"/>
                </a:solidFill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546805" y="790938"/>
            <a:ext cx="1326769" cy="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839" name="Imagen 183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000" y="165100"/>
            <a:ext cx="1585215" cy="805601"/>
          </a:xfrm>
          <a:prstGeom prst="rect">
            <a:avLst/>
          </a:prstGeom>
        </p:spPr>
      </p:pic>
      <p:sp>
        <p:nvSpPr>
          <p:cNvPr id="1840" name="CuadroTexto 1839"/>
          <p:cNvSpPr txBox="1"/>
          <p:nvPr/>
        </p:nvSpPr>
        <p:spPr>
          <a:xfrm>
            <a:off x="463549" y="997906"/>
            <a:ext cx="384333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700" b="1" dirty="0" smtClean="0"/>
              <a:t>Luz Intermitente de </a:t>
            </a:r>
            <a:r>
              <a:rPr lang="es-ES" sz="1700" b="1" dirty="0" err="1"/>
              <a:t>X</a:t>
            </a:r>
            <a:r>
              <a:rPr lang="es-ES" sz="1700" b="1" dirty="0" err="1" smtClean="0"/>
              <a:t>enon</a:t>
            </a:r>
            <a:r>
              <a:rPr lang="es-ES" sz="1700" b="1" dirty="0" smtClean="0"/>
              <a:t> XFL</a:t>
            </a:r>
            <a:endParaRPr lang="es-ES" sz="1700" b="1" dirty="0"/>
          </a:p>
        </p:txBody>
      </p:sp>
      <p:sp>
        <p:nvSpPr>
          <p:cNvPr id="1841" name="CuadroTexto 1840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</a:t>
            </a:r>
            <a:r>
              <a:rPr lang="es-ES" sz="900" dirty="0" smtClean="0"/>
              <a:t>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5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CE37624-155F-4F44-9121-24335F539BDD}"/>
</file>

<file path=customXml/itemProps2.xml><?xml version="1.0" encoding="utf-8"?>
<ds:datastoreItem xmlns:ds="http://schemas.openxmlformats.org/officeDocument/2006/customXml" ds:itemID="{835C2A1E-FE34-49E3-B438-6DF038068F08}"/>
</file>

<file path=customXml/itemProps3.xml><?xml version="1.0" encoding="utf-8"?>
<ds:datastoreItem xmlns:ds="http://schemas.openxmlformats.org/officeDocument/2006/customXml" ds:itemID="{1447E86F-4768-4956-8DA5-3519BB733F3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104</Words>
  <Application>Microsoft Office PowerPoint</Application>
  <PresentationFormat>Personalizado</PresentationFormat>
  <Paragraphs>37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Susana Poza</cp:lastModifiedBy>
  <cp:revision>2</cp:revision>
  <dcterms:modified xsi:type="dcterms:W3CDTF">2015-04-10T08:39:22Z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