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M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2949659"/>
            <a:ext cx="2276475" cy="18859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8043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2037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3DFA94-2276-4D9A-A28A-C4C42286F9BD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2015-04-10T09:11:59Z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