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7569200" cy="10693400"/>
  <p:notesSz cx="7569200" cy="106934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1602" y="-289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hyperlink" Target="mailto:info@soverincontrol.com" TargetMode="Externa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3" name="object 1663"/>
          <p:cNvSpPr/>
          <p:nvPr/>
        </p:nvSpPr>
        <p:spPr>
          <a:xfrm>
            <a:off x="5551628" y="399842"/>
            <a:ext cx="304017" cy="348792"/>
          </a:xfrm>
          <a:custGeom>
            <a:avLst/>
            <a:gdLst/>
            <a:ahLst/>
            <a:cxnLst/>
            <a:rect l="l" t="t" r="r" b="b"/>
            <a:pathLst>
              <a:path w="304017" h="348792">
                <a:moveTo>
                  <a:pt x="179672" y="66522"/>
                </a:moveTo>
                <a:lnTo>
                  <a:pt x="172229" y="62699"/>
                </a:lnTo>
                <a:lnTo>
                  <a:pt x="170262" y="61751"/>
                </a:lnTo>
                <a:lnTo>
                  <a:pt x="158637" y="58158"/>
                </a:lnTo>
                <a:lnTo>
                  <a:pt x="162450" y="106692"/>
                </a:lnTo>
                <a:lnTo>
                  <a:pt x="172864" y="106692"/>
                </a:lnTo>
                <a:lnTo>
                  <a:pt x="175633" y="108610"/>
                </a:lnTo>
                <a:lnTo>
                  <a:pt x="176268" y="112229"/>
                </a:lnTo>
                <a:lnTo>
                  <a:pt x="176700" y="115620"/>
                </a:lnTo>
                <a:lnTo>
                  <a:pt x="175214" y="122643"/>
                </a:lnTo>
                <a:lnTo>
                  <a:pt x="171594" y="132842"/>
                </a:lnTo>
                <a:lnTo>
                  <a:pt x="125684" y="263144"/>
                </a:lnTo>
                <a:lnTo>
                  <a:pt x="122200" y="272669"/>
                </a:lnTo>
                <a:lnTo>
                  <a:pt x="116806" y="285464"/>
                </a:lnTo>
                <a:lnTo>
                  <a:pt x="112501" y="292900"/>
                </a:lnTo>
                <a:lnTo>
                  <a:pt x="109098" y="296938"/>
                </a:lnTo>
                <a:lnTo>
                  <a:pt x="104640" y="298843"/>
                </a:lnTo>
                <a:lnTo>
                  <a:pt x="94442" y="298843"/>
                </a:lnTo>
                <a:lnTo>
                  <a:pt x="91889" y="297141"/>
                </a:lnTo>
                <a:lnTo>
                  <a:pt x="91457" y="293535"/>
                </a:lnTo>
                <a:lnTo>
                  <a:pt x="91038" y="289915"/>
                </a:lnTo>
                <a:lnTo>
                  <a:pt x="92740" y="282270"/>
                </a:lnTo>
                <a:lnTo>
                  <a:pt x="96779" y="270789"/>
                </a:lnTo>
                <a:lnTo>
                  <a:pt x="105910" y="67157"/>
                </a:lnTo>
                <a:lnTo>
                  <a:pt x="95577" y="73791"/>
                </a:lnTo>
                <a:lnTo>
                  <a:pt x="85875" y="82078"/>
                </a:lnTo>
                <a:lnTo>
                  <a:pt x="78491" y="91186"/>
                </a:lnTo>
                <a:lnTo>
                  <a:pt x="69166" y="109140"/>
                </a:lnTo>
                <a:lnTo>
                  <a:pt x="63917" y="121940"/>
                </a:lnTo>
                <a:lnTo>
                  <a:pt x="58298" y="137096"/>
                </a:lnTo>
                <a:lnTo>
                  <a:pt x="11752" y="268871"/>
                </a:lnTo>
                <a:lnTo>
                  <a:pt x="8052" y="279663"/>
                </a:lnTo>
                <a:lnTo>
                  <a:pt x="3828" y="293704"/>
                </a:lnTo>
                <a:lnTo>
                  <a:pt x="1175" y="305139"/>
                </a:lnTo>
                <a:lnTo>
                  <a:pt x="0" y="315384"/>
                </a:lnTo>
                <a:lnTo>
                  <a:pt x="2412" y="327489"/>
                </a:lnTo>
                <a:lnTo>
                  <a:pt x="10266" y="338175"/>
                </a:lnTo>
                <a:lnTo>
                  <a:pt x="15516" y="342320"/>
                </a:lnTo>
                <a:lnTo>
                  <a:pt x="26968" y="347162"/>
                </a:lnTo>
                <a:lnTo>
                  <a:pt x="41089" y="348792"/>
                </a:lnTo>
                <a:lnTo>
                  <a:pt x="46730" y="348568"/>
                </a:lnTo>
                <a:lnTo>
                  <a:pt x="59108" y="346546"/>
                </a:lnTo>
                <a:lnTo>
                  <a:pt x="71696" y="342417"/>
                </a:lnTo>
                <a:lnTo>
                  <a:pt x="82292" y="337519"/>
                </a:lnTo>
                <a:lnTo>
                  <a:pt x="93239" y="331119"/>
                </a:lnTo>
                <a:lnTo>
                  <a:pt x="104424" y="323291"/>
                </a:lnTo>
                <a:lnTo>
                  <a:pt x="97198" y="343700"/>
                </a:lnTo>
                <a:lnTo>
                  <a:pt x="182859" y="343700"/>
                </a:lnTo>
                <a:lnTo>
                  <a:pt x="304017" y="0"/>
                </a:lnTo>
                <a:lnTo>
                  <a:pt x="218356" y="0"/>
                </a:lnTo>
                <a:lnTo>
                  <a:pt x="190302" y="79921"/>
                </a:lnTo>
                <a:lnTo>
                  <a:pt x="185628" y="72263"/>
                </a:lnTo>
                <a:lnTo>
                  <a:pt x="179672" y="66522"/>
                </a:lnTo>
                <a:close/>
              </a:path>
              <a:path w="304017" h="348792">
                <a:moveTo>
                  <a:pt x="158637" y="58158"/>
                </a:moveTo>
                <a:lnTo>
                  <a:pt x="145026" y="56959"/>
                </a:lnTo>
                <a:lnTo>
                  <a:pt x="142687" y="56993"/>
                </a:lnTo>
                <a:lnTo>
                  <a:pt x="130113" y="58369"/>
                </a:lnTo>
                <a:lnTo>
                  <a:pt x="117867" y="61758"/>
                </a:lnTo>
                <a:lnTo>
                  <a:pt x="105910" y="67157"/>
                </a:lnTo>
                <a:lnTo>
                  <a:pt x="96779" y="270789"/>
                </a:lnTo>
                <a:lnTo>
                  <a:pt x="145445" y="132842"/>
                </a:lnTo>
                <a:lnTo>
                  <a:pt x="149281" y="121793"/>
                </a:lnTo>
                <a:lnTo>
                  <a:pt x="152671" y="114769"/>
                </a:lnTo>
                <a:lnTo>
                  <a:pt x="155656" y="111582"/>
                </a:lnTo>
                <a:lnTo>
                  <a:pt x="158412" y="108394"/>
                </a:lnTo>
                <a:lnTo>
                  <a:pt x="162450" y="106692"/>
                </a:lnTo>
                <a:lnTo>
                  <a:pt x="158637" y="58158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4" name="object 1664"/>
          <p:cNvSpPr/>
          <p:nvPr/>
        </p:nvSpPr>
        <p:spPr>
          <a:xfrm>
            <a:off x="5642667" y="506535"/>
            <a:ext cx="85661" cy="192151"/>
          </a:xfrm>
          <a:custGeom>
            <a:avLst/>
            <a:gdLst/>
            <a:ahLst/>
            <a:cxnLst/>
            <a:rect l="l" t="t" r="r" b="b"/>
            <a:pathLst>
              <a:path w="85661" h="192150">
                <a:moveTo>
                  <a:pt x="80556" y="26149"/>
                </a:moveTo>
                <a:lnTo>
                  <a:pt x="84175" y="15951"/>
                </a:lnTo>
                <a:lnTo>
                  <a:pt x="85661" y="8928"/>
                </a:lnTo>
                <a:lnTo>
                  <a:pt x="85229" y="5537"/>
                </a:lnTo>
                <a:lnTo>
                  <a:pt x="84594" y="1917"/>
                </a:lnTo>
                <a:lnTo>
                  <a:pt x="81826" y="0"/>
                </a:lnTo>
                <a:lnTo>
                  <a:pt x="76517" y="0"/>
                </a:lnTo>
                <a:lnTo>
                  <a:pt x="71412" y="0"/>
                </a:lnTo>
                <a:lnTo>
                  <a:pt x="67373" y="1701"/>
                </a:lnTo>
                <a:lnTo>
                  <a:pt x="64617" y="4889"/>
                </a:lnTo>
                <a:lnTo>
                  <a:pt x="61633" y="8077"/>
                </a:lnTo>
                <a:lnTo>
                  <a:pt x="58242" y="15100"/>
                </a:lnTo>
                <a:lnTo>
                  <a:pt x="54406" y="26149"/>
                </a:lnTo>
                <a:lnTo>
                  <a:pt x="5740" y="164096"/>
                </a:lnTo>
                <a:lnTo>
                  <a:pt x="1701" y="175577"/>
                </a:lnTo>
                <a:lnTo>
                  <a:pt x="0" y="183222"/>
                </a:lnTo>
                <a:lnTo>
                  <a:pt x="419" y="186842"/>
                </a:lnTo>
                <a:lnTo>
                  <a:pt x="850" y="190449"/>
                </a:lnTo>
                <a:lnTo>
                  <a:pt x="3403" y="192150"/>
                </a:lnTo>
                <a:lnTo>
                  <a:pt x="8077" y="192150"/>
                </a:lnTo>
                <a:lnTo>
                  <a:pt x="13601" y="192150"/>
                </a:lnTo>
                <a:lnTo>
                  <a:pt x="18059" y="190245"/>
                </a:lnTo>
                <a:lnTo>
                  <a:pt x="21463" y="186207"/>
                </a:lnTo>
                <a:lnTo>
                  <a:pt x="25767" y="178772"/>
                </a:lnTo>
                <a:lnTo>
                  <a:pt x="31161" y="165976"/>
                </a:lnTo>
                <a:lnTo>
                  <a:pt x="34645" y="156451"/>
                </a:lnTo>
                <a:lnTo>
                  <a:pt x="80556" y="26149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5" name="object 1665"/>
          <p:cNvSpPr/>
          <p:nvPr/>
        </p:nvSpPr>
        <p:spPr>
          <a:xfrm>
            <a:off x="5551628" y="399842"/>
            <a:ext cx="304017" cy="348792"/>
          </a:xfrm>
          <a:custGeom>
            <a:avLst/>
            <a:gdLst/>
            <a:ahLst/>
            <a:cxnLst/>
            <a:rect l="l" t="t" r="r" b="b"/>
            <a:pathLst>
              <a:path w="304017" h="348792">
                <a:moveTo>
                  <a:pt x="304017" y="0"/>
                </a:moveTo>
                <a:lnTo>
                  <a:pt x="182859" y="343700"/>
                </a:lnTo>
                <a:lnTo>
                  <a:pt x="97198" y="343700"/>
                </a:lnTo>
                <a:lnTo>
                  <a:pt x="104424" y="323291"/>
                </a:lnTo>
                <a:lnTo>
                  <a:pt x="93239" y="331119"/>
                </a:lnTo>
                <a:lnTo>
                  <a:pt x="82292" y="337519"/>
                </a:lnTo>
                <a:lnTo>
                  <a:pt x="71696" y="342417"/>
                </a:lnTo>
                <a:lnTo>
                  <a:pt x="59108" y="346546"/>
                </a:lnTo>
                <a:lnTo>
                  <a:pt x="46730" y="348568"/>
                </a:lnTo>
                <a:lnTo>
                  <a:pt x="41089" y="348792"/>
                </a:lnTo>
                <a:lnTo>
                  <a:pt x="26968" y="347162"/>
                </a:lnTo>
                <a:lnTo>
                  <a:pt x="15516" y="342320"/>
                </a:lnTo>
                <a:lnTo>
                  <a:pt x="10266" y="338175"/>
                </a:lnTo>
                <a:lnTo>
                  <a:pt x="2412" y="327489"/>
                </a:lnTo>
                <a:lnTo>
                  <a:pt x="0" y="315384"/>
                </a:lnTo>
                <a:lnTo>
                  <a:pt x="68" y="313944"/>
                </a:lnTo>
                <a:lnTo>
                  <a:pt x="3828" y="293704"/>
                </a:lnTo>
                <a:lnTo>
                  <a:pt x="8052" y="279663"/>
                </a:lnTo>
                <a:lnTo>
                  <a:pt x="11752" y="268871"/>
                </a:lnTo>
                <a:lnTo>
                  <a:pt x="58298" y="137096"/>
                </a:lnTo>
                <a:lnTo>
                  <a:pt x="63917" y="121940"/>
                </a:lnTo>
                <a:lnTo>
                  <a:pt x="69166" y="109140"/>
                </a:lnTo>
                <a:lnTo>
                  <a:pt x="74087" y="98755"/>
                </a:lnTo>
                <a:lnTo>
                  <a:pt x="85875" y="82078"/>
                </a:lnTo>
                <a:lnTo>
                  <a:pt x="95577" y="73791"/>
                </a:lnTo>
                <a:lnTo>
                  <a:pt x="105910" y="67157"/>
                </a:lnTo>
                <a:lnTo>
                  <a:pt x="117867" y="61758"/>
                </a:lnTo>
                <a:lnTo>
                  <a:pt x="130113" y="58369"/>
                </a:lnTo>
                <a:lnTo>
                  <a:pt x="142687" y="56993"/>
                </a:lnTo>
                <a:lnTo>
                  <a:pt x="145026" y="56959"/>
                </a:lnTo>
                <a:lnTo>
                  <a:pt x="158637" y="58158"/>
                </a:lnTo>
                <a:lnTo>
                  <a:pt x="170262" y="61751"/>
                </a:lnTo>
                <a:lnTo>
                  <a:pt x="179672" y="66522"/>
                </a:lnTo>
                <a:lnTo>
                  <a:pt x="190302" y="79921"/>
                </a:lnTo>
                <a:lnTo>
                  <a:pt x="218356" y="0"/>
                </a:lnTo>
                <a:lnTo>
                  <a:pt x="304017" y="0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6" name="object 1666"/>
          <p:cNvSpPr/>
          <p:nvPr/>
        </p:nvSpPr>
        <p:spPr>
          <a:xfrm>
            <a:off x="5786378" y="456801"/>
            <a:ext cx="247402" cy="291833"/>
          </a:xfrm>
          <a:custGeom>
            <a:avLst/>
            <a:gdLst/>
            <a:ahLst/>
            <a:cxnLst/>
            <a:rect l="l" t="t" r="r" b="b"/>
            <a:pathLst>
              <a:path w="247402" h="291833">
                <a:moveTo>
                  <a:pt x="237126" y="22837"/>
                </a:moveTo>
                <a:lnTo>
                  <a:pt x="227407" y="13601"/>
                </a:lnTo>
                <a:lnTo>
                  <a:pt x="223435" y="10980"/>
                </a:lnTo>
                <a:lnTo>
                  <a:pt x="213325" y="6156"/>
                </a:lnTo>
                <a:lnTo>
                  <a:pt x="201479" y="2727"/>
                </a:lnTo>
                <a:lnTo>
                  <a:pt x="187893" y="679"/>
                </a:lnTo>
                <a:lnTo>
                  <a:pt x="172569" y="0"/>
                </a:lnTo>
                <a:lnTo>
                  <a:pt x="165999" y="144"/>
                </a:lnTo>
                <a:lnTo>
                  <a:pt x="153234" y="1274"/>
                </a:lnTo>
                <a:lnTo>
                  <a:pt x="140720" y="3513"/>
                </a:lnTo>
                <a:lnTo>
                  <a:pt x="142188" y="62560"/>
                </a:lnTo>
                <a:lnTo>
                  <a:pt x="146216" y="55270"/>
                </a:lnTo>
                <a:lnTo>
                  <a:pt x="148756" y="51650"/>
                </a:lnTo>
                <a:lnTo>
                  <a:pt x="153227" y="49745"/>
                </a:lnTo>
                <a:lnTo>
                  <a:pt x="163856" y="49745"/>
                </a:lnTo>
                <a:lnTo>
                  <a:pt x="166193" y="52082"/>
                </a:lnTo>
                <a:lnTo>
                  <a:pt x="166409" y="56121"/>
                </a:lnTo>
                <a:lnTo>
                  <a:pt x="166274" y="58092"/>
                </a:lnTo>
                <a:lnTo>
                  <a:pt x="163952" y="68379"/>
                </a:lnTo>
                <a:lnTo>
                  <a:pt x="158751" y="84391"/>
                </a:lnTo>
                <a:lnTo>
                  <a:pt x="151525" y="105003"/>
                </a:lnTo>
                <a:lnTo>
                  <a:pt x="126442" y="105003"/>
                </a:lnTo>
                <a:lnTo>
                  <a:pt x="110288" y="150914"/>
                </a:lnTo>
                <a:lnTo>
                  <a:pt x="221248" y="150914"/>
                </a:lnTo>
                <a:lnTo>
                  <a:pt x="234418" y="113499"/>
                </a:lnTo>
                <a:lnTo>
                  <a:pt x="235222" y="111222"/>
                </a:lnTo>
                <a:lnTo>
                  <a:pt x="240122" y="96156"/>
                </a:lnTo>
                <a:lnTo>
                  <a:pt x="243780" y="82516"/>
                </a:lnTo>
                <a:lnTo>
                  <a:pt x="246203" y="70281"/>
                </a:lnTo>
                <a:lnTo>
                  <a:pt x="247402" y="59432"/>
                </a:lnTo>
                <a:lnTo>
                  <a:pt x="247384" y="49949"/>
                </a:lnTo>
                <a:lnTo>
                  <a:pt x="247017" y="46324"/>
                </a:lnTo>
                <a:lnTo>
                  <a:pt x="243651" y="33744"/>
                </a:lnTo>
                <a:lnTo>
                  <a:pt x="237126" y="22837"/>
                </a:lnTo>
                <a:close/>
              </a:path>
              <a:path w="247402" h="291833">
                <a:moveTo>
                  <a:pt x="18142" y="276984"/>
                </a:moveTo>
                <a:lnTo>
                  <a:pt x="30367" y="283972"/>
                </a:lnTo>
                <a:lnTo>
                  <a:pt x="36839" y="286381"/>
                </a:lnTo>
                <a:lnTo>
                  <a:pt x="48408" y="289375"/>
                </a:lnTo>
                <a:lnTo>
                  <a:pt x="61342" y="291210"/>
                </a:lnTo>
                <a:lnTo>
                  <a:pt x="75642" y="291833"/>
                </a:lnTo>
                <a:lnTo>
                  <a:pt x="88582" y="291369"/>
                </a:lnTo>
                <a:lnTo>
                  <a:pt x="101567" y="289857"/>
                </a:lnTo>
                <a:lnTo>
                  <a:pt x="113685" y="287313"/>
                </a:lnTo>
                <a:lnTo>
                  <a:pt x="124956" y="283756"/>
                </a:lnTo>
                <a:lnTo>
                  <a:pt x="132028" y="280869"/>
                </a:lnTo>
                <a:lnTo>
                  <a:pt x="143302" y="275130"/>
                </a:lnTo>
                <a:lnTo>
                  <a:pt x="153998" y="268168"/>
                </a:lnTo>
                <a:lnTo>
                  <a:pt x="164060" y="259956"/>
                </a:lnTo>
                <a:lnTo>
                  <a:pt x="175647" y="248752"/>
                </a:lnTo>
                <a:lnTo>
                  <a:pt x="183848" y="239174"/>
                </a:lnTo>
                <a:lnTo>
                  <a:pt x="189993" y="229984"/>
                </a:lnTo>
                <a:lnTo>
                  <a:pt x="197150" y="216065"/>
                </a:lnTo>
                <a:lnTo>
                  <a:pt x="202258" y="203957"/>
                </a:lnTo>
                <a:lnTo>
                  <a:pt x="207430" y="189814"/>
                </a:lnTo>
                <a:lnTo>
                  <a:pt x="214860" y="169189"/>
                </a:lnTo>
                <a:lnTo>
                  <a:pt x="133669" y="169189"/>
                </a:lnTo>
                <a:lnTo>
                  <a:pt x="120486" y="206184"/>
                </a:lnTo>
                <a:lnTo>
                  <a:pt x="117712" y="213791"/>
                </a:lnTo>
                <a:lnTo>
                  <a:pt x="112200" y="226466"/>
                </a:lnTo>
                <a:lnTo>
                  <a:pt x="107100" y="234657"/>
                </a:lnTo>
                <a:lnTo>
                  <a:pt x="103277" y="239547"/>
                </a:lnTo>
                <a:lnTo>
                  <a:pt x="97956" y="241884"/>
                </a:lnTo>
                <a:lnTo>
                  <a:pt x="86272" y="241884"/>
                </a:lnTo>
                <a:lnTo>
                  <a:pt x="83504" y="239979"/>
                </a:lnTo>
                <a:lnTo>
                  <a:pt x="82869" y="236359"/>
                </a:lnTo>
                <a:lnTo>
                  <a:pt x="83966" y="227324"/>
                </a:lnTo>
                <a:lnTo>
                  <a:pt x="88825" y="211709"/>
                </a:lnTo>
                <a:lnTo>
                  <a:pt x="110288" y="150914"/>
                </a:lnTo>
                <a:lnTo>
                  <a:pt x="126442" y="105003"/>
                </a:lnTo>
                <a:lnTo>
                  <a:pt x="133669" y="84391"/>
                </a:lnTo>
                <a:lnTo>
                  <a:pt x="136814" y="75707"/>
                </a:lnTo>
                <a:lnTo>
                  <a:pt x="142188" y="62560"/>
                </a:lnTo>
                <a:lnTo>
                  <a:pt x="140720" y="3513"/>
                </a:lnTo>
                <a:lnTo>
                  <a:pt x="128458" y="6848"/>
                </a:lnTo>
                <a:lnTo>
                  <a:pt x="116447" y="11264"/>
                </a:lnTo>
                <a:lnTo>
                  <a:pt x="100885" y="19235"/>
                </a:lnTo>
                <a:lnTo>
                  <a:pt x="90361" y="26429"/>
                </a:lnTo>
                <a:lnTo>
                  <a:pt x="80817" y="34680"/>
                </a:lnTo>
                <a:lnTo>
                  <a:pt x="72239" y="44005"/>
                </a:lnTo>
                <a:lnTo>
                  <a:pt x="64484" y="54530"/>
                </a:lnTo>
                <a:lnTo>
                  <a:pt x="58272" y="64706"/>
                </a:lnTo>
                <a:lnTo>
                  <a:pt x="52392" y="76043"/>
                </a:lnTo>
                <a:lnTo>
                  <a:pt x="46845" y="88550"/>
                </a:lnTo>
                <a:lnTo>
                  <a:pt x="41632" y="102235"/>
                </a:lnTo>
                <a:lnTo>
                  <a:pt x="12726" y="184505"/>
                </a:lnTo>
                <a:lnTo>
                  <a:pt x="8140" y="198058"/>
                </a:lnTo>
                <a:lnTo>
                  <a:pt x="4237" y="211415"/>
                </a:lnTo>
                <a:lnTo>
                  <a:pt x="1602" y="222836"/>
                </a:lnTo>
                <a:lnTo>
                  <a:pt x="192" y="232321"/>
                </a:lnTo>
                <a:lnTo>
                  <a:pt x="0" y="238167"/>
                </a:lnTo>
                <a:lnTo>
                  <a:pt x="1530" y="250783"/>
                </a:lnTo>
                <a:lnTo>
                  <a:pt x="5716" y="262509"/>
                </a:lnTo>
                <a:lnTo>
                  <a:pt x="9266" y="268304"/>
                </a:lnTo>
                <a:lnTo>
                  <a:pt x="18142" y="276984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7" name="object 1667"/>
          <p:cNvSpPr/>
          <p:nvPr/>
        </p:nvSpPr>
        <p:spPr>
          <a:xfrm>
            <a:off x="5912821" y="506547"/>
            <a:ext cx="39966" cy="55257"/>
          </a:xfrm>
          <a:custGeom>
            <a:avLst/>
            <a:gdLst/>
            <a:ahLst/>
            <a:cxnLst/>
            <a:rect l="l" t="t" r="r" b="b"/>
            <a:pathLst>
              <a:path w="39966" h="55257">
                <a:moveTo>
                  <a:pt x="25082" y="55257"/>
                </a:moveTo>
                <a:lnTo>
                  <a:pt x="32308" y="34645"/>
                </a:lnTo>
                <a:lnTo>
                  <a:pt x="37510" y="18633"/>
                </a:lnTo>
                <a:lnTo>
                  <a:pt x="39831" y="8346"/>
                </a:lnTo>
                <a:lnTo>
                  <a:pt x="39966" y="6375"/>
                </a:lnTo>
                <a:lnTo>
                  <a:pt x="39751" y="2336"/>
                </a:lnTo>
                <a:lnTo>
                  <a:pt x="37414" y="0"/>
                </a:lnTo>
                <a:lnTo>
                  <a:pt x="32740" y="0"/>
                </a:lnTo>
                <a:lnTo>
                  <a:pt x="26784" y="0"/>
                </a:lnTo>
                <a:lnTo>
                  <a:pt x="22313" y="1904"/>
                </a:lnTo>
                <a:lnTo>
                  <a:pt x="19773" y="5524"/>
                </a:lnTo>
                <a:lnTo>
                  <a:pt x="15746" y="12814"/>
                </a:lnTo>
                <a:lnTo>
                  <a:pt x="10371" y="25962"/>
                </a:lnTo>
                <a:lnTo>
                  <a:pt x="7226" y="34645"/>
                </a:lnTo>
                <a:lnTo>
                  <a:pt x="0" y="55257"/>
                </a:lnTo>
                <a:lnTo>
                  <a:pt x="25082" y="55257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8" name="object 1668"/>
          <p:cNvSpPr/>
          <p:nvPr/>
        </p:nvSpPr>
        <p:spPr>
          <a:xfrm>
            <a:off x="5786378" y="456801"/>
            <a:ext cx="247402" cy="291833"/>
          </a:xfrm>
          <a:custGeom>
            <a:avLst/>
            <a:gdLst/>
            <a:ahLst/>
            <a:cxnLst/>
            <a:rect l="l" t="t" r="r" b="b"/>
            <a:pathLst>
              <a:path w="247402" h="291833">
                <a:moveTo>
                  <a:pt x="221248" y="150914"/>
                </a:moveTo>
                <a:lnTo>
                  <a:pt x="110288" y="150914"/>
                </a:lnTo>
                <a:lnTo>
                  <a:pt x="88825" y="211709"/>
                </a:lnTo>
                <a:lnTo>
                  <a:pt x="83966" y="227324"/>
                </a:lnTo>
                <a:lnTo>
                  <a:pt x="82869" y="236359"/>
                </a:lnTo>
                <a:lnTo>
                  <a:pt x="83504" y="239979"/>
                </a:lnTo>
                <a:lnTo>
                  <a:pt x="86272" y="241884"/>
                </a:lnTo>
                <a:lnTo>
                  <a:pt x="91581" y="241884"/>
                </a:lnTo>
                <a:lnTo>
                  <a:pt x="97956" y="241884"/>
                </a:lnTo>
                <a:lnTo>
                  <a:pt x="103277" y="239547"/>
                </a:lnTo>
                <a:lnTo>
                  <a:pt x="107100" y="234657"/>
                </a:lnTo>
                <a:lnTo>
                  <a:pt x="112200" y="226466"/>
                </a:lnTo>
                <a:lnTo>
                  <a:pt x="117712" y="213791"/>
                </a:lnTo>
                <a:lnTo>
                  <a:pt x="120486" y="206184"/>
                </a:lnTo>
                <a:lnTo>
                  <a:pt x="133669" y="169189"/>
                </a:lnTo>
                <a:lnTo>
                  <a:pt x="214860" y="169189"/>
                </a:lnTo>
                <a:lnTo>
                  <a:pt x="207430" y="189814"/>
                </a:lnTo>
                <a:lnTo>
                  <a:pt x="202258" y="203957"/>
                </a:lnTo>
                <a:lnTo>
                  <a:pt x="197150" y="216065"/>
                </a:lnTo>
                <a:lnTo>
                  <a:pt x="192168" y="226134"/>
                </a:lnTo>
                <a:lnTo>
                  <a:pt x="183848" y="239174"/>
                </a:lnTo>
                <a:lnTo>
                  <a:pt x="175647" y="248752"/>
                </a:lnTo>
                <a:lnTo>
                  <a:pt x="165428" y="258724"/>
                </a:lnTo>
                <a:lnTo>
                  <a:pt x="153998" y="268168"/>
                </a:lnTo>
                <a:lnTo>
                  <a:pt x="143302" y="275130"/>
                </a:lnTo>
                <a:lnTo>
                  <a:pt x="132028" y="280869"/>
                </a:lnTo>
                <a:lnTo>
                  <a:pt x="113685" y="287313"/>
                </a:lnTo>
                <a:lnTo>
                  <a:pt x="101567" y="289857"/>
                </a:lnTo>
                <a:lnTo>
                  <a:pt x="88582" y="291369"/>
                </a:lnTo>
                <a:lnTo>
                  <a:pt x="75642" y="291833"/>
                </a:lnTo>
                <a:lnTo>
                  <a:pt x="61342" y="291210"/>
                </a:lnTo>
                <a:lnTo>
                  <a:pt x="48408" y="289375"/>
                </a:lnTo>
                <a:lnTo>
                  <a:pt x="36839" y="286381"/>
                </a:lnTo>
                <a:lnTo>
                  <a:pt x="18142" y="276984"/>
                </a:lnTo>
                <a:lnTo>
                  <a:pt x="9266" y="268304"/>
                </a:lnTo>
                <a:lnTo>
                  <a:pt x="1530" y="250783"/>
                </a:lnTo>
                <a:lnTo>
                  <a:pt x="0" y="238167"/>
                </a:lnTo>
                <a:lnTo>
                  <a:pt x="192" y="232321"/>
                </a:lnTo>
                <a:lnTo>
                  <a:pt x="4237" y="211415"/>
                </a:lnTo>
                <a:lnTo>
                  <a:pt x="8140" y="198058"/>
                </a:lnTo>
                <a:lnTo>
                  <a:pt x="12726" y="184505"/>
                </a:lnTo>
                <a:lnTo>
                  <a:pt x="41632" y="102235"/>
                </a:lnTo>
                <a:lnTo>
                  <a:pt x="46845" y="88550"/>
                </a:lnTo>
                <a:lnTo>
                  <a:pt x="52392" y="76043"/>
                </a:lnTo>
                <a:lnTo>
                  <a:pt x="58272" y="64706"/>
                </a:lnTo>
                <a:lnTo>
                  <a:pt x="64484" y="54530"/>
                </a:lnTo>
                <a:lnTo>
                  <a:pt x="71027" y="45506"/>
                </a:lnTo>
                <a:lnTo>
                  <a:pt x="80817" y="34680"/>
                </a:lnTo>
                <a:lnTo>
                  <a:pt x="90361" y="26429"/>
                </a:lnTo>
                <a:lnTo>
                  <a:pt x="100885" y="19235"/>
                </a:lnTo>
                <a:lnTo>
                  <a:pt x="112404" y="13080"/>
                </a:lnTo>
                <a:lnTo>
                  <a:pt x="128458" y="6848"/>
                </a:lnTo>
                <a:lnTo>
                  <a:pt x="140720" y="3513"/>
                </a:lnTo>
                <a:lnTo>
                  <a:pt x="153234" y="1274"/>
                </a:lnTo>
                <a:lnTo>
                  <a:pt x="165999" y="144"/>
                </a:lnTo>
                <a:lnTo>
                  <a:pt x="172569" y="0"/>
                </a:lnTo>
                <a:lnTo>
                  <a:pt x="187893" y="679"/>
                </a:lnTo>
                <a:lnTo>
                  <a:pt x="201479" y="2727"/>
                </a:lnTo>
                <a:lnTo>
                  <a:pt x="213325" y="6156"/>
                </a:lnTo>
                <a:lnTo>
                  <a:pt x="223435" y="10980"/>
                </a:lnTo>
                <a:lnTo>
                  <a:pt x="237126" y="22837"/>
                </a:lnTo>
                <a:lnTo>
                  <a:pt x="243651" y="33744"/>
                </a:lnTo>
                <a:lnTo>
                  <a:pt x="247017" y="46324"/>
                </a:lnTo>
                <a:lnTo>
                  <a:pt x="247402" y="59432"/>
                </a:lnTo>
                <a:lnTo>
                  <a:pt x="246203" y="70281"/>
                </a:lnTo>
                <a:lnTo>
                  <a:pt x="243780" y="82516"/>
                </a:lnTo>
                <a:lnTo>
                  <a:pt x="240122" y="96156"/>
                </a:lnTo>
                <a:lnTo>
                  <a:pt x="235222" y="111222"/>
                </a:lnTo>
                <a:lnTo>
                  <a:pt x="234418" y="113499"/>
                </a:lnTo>
                <a:lnTo>
                  <a:pt x="221248" y="150914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9" name="object 1669"/>
          <p:cNvSpPr/>
          <p:nvPr/>
        </p:nvSpPr>
        <p:spPr>
          <a:xfrm>
            <a:off x="6008496" y="456801"/>
            <a:ext cx="247384" cy="291833"/>
          </a:xfrm>
          <a:custGeom>
            <a:avLst/>
            <a:gdLst/>
            <a:ahLst/>
            <a:cxnLst/>
            <a:rect l="l" t="t" r="r" b="b"/>
            <a:pathLst>
              <a:path w="247384" h="291833">
                <a:moveTo>
                  <a:pt x="237031" y="22812"/>
                </a:moveTo>
                <a:lnTo>
                  <a:pt x="227191" y="13601"/>
                </a:lnTo>
                <a:lnTo>
                  <a:pt x="223413" y="11062"/>
                </a:lnTo>
                <a:lnTo>
                  <a:pt x="213381" y="6202"/>
                </a:lnTo>
                <a:lnTo>
                  <a:pt x="201553" y="2748"/>
                </a:lnTo>
                <a:lnTo>
                  <a:pt x="187945" y="684"/>
                </a:lnTo>
                <a:lnTo>
                  <a:pt x="172569" y="0"/>
                </a:lnTo>
                <a:lnTo>
                  <a:pt x="165999" y="144"/>
                </a:lnTo>
                <a:lnTo>
                  <a:pt x="153234" y="1274"/>
                </a:lnTo>
                <a:lnTo>
                  <a:pt x="140720" y="3513"/>
                </a:lnTo>
                <a:lnTo>
                  <a:pt x="142188" y="62560"/>
                </a:lnTo>
                <a:lnTo>
                  <a:pt x="146216" y="55270"/>
                </a:lnTo>
                <a:lnTo>
                  <a:pt x="148756" y="51650"/>
                </a:lnTo>
                <a:lnTo>
                  <a:pt x="153011" y="49745"/>
                </a:lnTo>
                <a:lnTo>
                  <a:pt x="163856" y="49745"/>
                </a:lnTo>
                <a:lnTo>
                  <a:pt x="166193" y="52082"/>
                </a:lnTo>
                <a:lnTo>
                  <a:pt x="166409" y="56121"/>
                </a:lnTo>
                <a:lnTo>
                  <a:pt x="166274" y="58092"/>
                </a:lnTo>
                <a:lnTo>
                  <a:pt x="163952" y="68379"/>
                </a:lnTo>
                <a:lnTo>
                  <a:pt x="158751" y="84391"/>
                </a:lnTo>
                <a:lnTo>
                  <a:pt x="151525" y="105003"/>
                </a:lnTo>
                <a:lnTo>
                  <a:pt x="126442" y="105003"/>
                </a:lnTo>
                <a:lnTo>
                  <a:pt x="110288" y="150914"/>
                </a:lnTo>
                <a:lnTo>
                  <a:pt x="221248" y="150914"/>
                </a:lnTo>
                <a:lnTo>
                  <a:pt x="234418" y="113499"/>
                </a:lnTo>
                <a:lnTo>
                  <a:pt x="240035" y="96156"/>
                </a:lnTo>
                <a:lnTo>
                  <a:pt x="243688" y="82516"/>
                </a:lnTo>
                <a:lnTo>
                  <a:pt x="246143" y="70281"/>
                </a:lnTo>
                <a:lnTo>
                  <a:pt x="247382" y="59432"/>
                </a:lnTo>
                <a:lnTo>
                  <a:pt x="247384" y="49949"/>
                </a:lnTo>
                <a:lnTo>
                  <a:pt x="247000" y="46223"/>
                </a:lnTo>
                <a:lnTo>
                  <a:pt x="243608" y="33686"/>
                </a:lnTo>
                <a:lnTo>
                  <a:pt x="237031" y="22812"/>
                </a:lnTo>
                <a:close/>
              </a:path>
              <a:path w="247384" h="291833">
                <a:moveTo>
                  <a:pt x="18142" y="276984"/>
                </a:moveTo>
                <a:lnTo>
                  <a:pt x="30367" y="283972"/>
                </a:lnTo>
                <a:lnTo>
                  <a:pt x="36839" y="286381"/>
                </a:lnTo>
                <a:lnTo>
                  <a:pt x="48408" y="289375"/>
                </a:lnTo>
                <a:lnTo>
                  <a:pt x="61342" y="291210"/>
                </a:lnTo>
                <a:lnTo>
                  <a:pt x="75642" y="291833"/>
                </a:lnTo>
                <a:lnTo>
                  <a:pt x="88582" y="291369"/>
                </a:lnTo>
                <a:lnTo>
                  <a:pt x="101567" y="289857"/>
                </a:lnTo>
                <a:lnTo>
                  <a:pt x="113685" y="287313"/>
                </a:lnTo>
                <a:lnTo>
                  <a:pt x="124956" y="283756"/>
                </a:lnTo>
                <a:lnTo>
                  <a:pt x="132028" y="280869"/>
                </a:lnTo>
                <a:lnTo>
                  <a:pt x="143302" y="275130"/>
                </a:lnTo>
                <a:lnTo>
                  <a:pt x="153998" y="268168"/>
                </a:lnTo>
                <a:lnTo>
                  <a:pt x="164060" y="259956"/>
                </a:lnTo>
                <a:lnTo>
                  <a:pt x="175593" y="248752"/>
                </a:lnTo>
                <a:lnTo>
                  <a:pt x="183752" y="239174"/>
                </a:lnTo>
                <a:lnTo>
                  <a:pt x="189993" y="229984"/>
                </a:lnTo>
                <a:lnTo>
                  <a:pt x="197150" y="216065"/>
                </a:lnTo>
                <a:lnTo>
                  <a:pt x="202258" y="203957"/>
                </a:lnTo>
                <a:lnTo>
                  <a:pt x="207430" y="189814"/>
                </a:lnTo>
                <a:lnTo>
                  <a:pt x="214860" y="169189"/>
                </a:lnTo>
                <a:lnTo>
                  <a:pt x="133669" y="169189"/>
                </a:lnTo>
                <a:lnTo>
                  <a:pt x="120486" y="206184"/>
                </a:lnTo>
                <a:lnTo>
                  <a:pt x="117712" y="213791"/>
                </a:lnTo>
                <a:lnTo>
                  <a:pt x="112200" y="226466"/>
                </a:lnTo>
                <a:lnTo>
                  <a:pt x="107100" y="234657"/>
                </a:lnTo>
                <a:lnTo>
                  <a:pt x="103277" y="239547"/>
                </a:lnTo>
                <a:lnTo>
                  <a:pt x="97956" y="241884"/>
                </a:lnTo>
                <a:lnTo>
                  <a:pt x="86272" y="241884"/>
                </a:lnTo>
                <a:lnTo>
                  <a:pt x="83504" y="239979"/>
                </a:lnTo>
                <a:lnTo>
                  <a:pt x="82869" y="236359"/>
                </a:lnTo>
                <a:lnTo>
                  <a:pt x="83966" y="227324"/>
                </a:lnTo>
                <a:lnTo>
                  <a:pt x="88825" y="211709"/>
                </a:lnTo>
                <a:lnTo>
                  <a:pt x="110288" y="150914"/>
                </a:lnTo>
                <a:lnTo>
                  <a:pt x="126442" y="105003"/>
                </a:lnTo>
                <a:lnTo>
                  <a:pt x="133669" y="84391"/>
                </a:lnTo>
                <a:lnTo>
                  <a:pt x="136814" y="75707"/>
                </a:lnTo>
                <a:lnTo>
                  <a:pt x="142188" y="62560"/>
                </a:lnTo>
                <a:lnTo>
                  <a:pt x="140720" y="3513"/>
                </a:lnTo>
                <a:lnTo>
                  <a:pt x="128458" y="6848"/>
                </a:lnTo>
                <a:lnTo>
                  <a:pt x="116447" y="11264"/>
                </a:lnTo>
                <a:lnTo>
                  <a:pt x="100842" y="19235"/>
                </a:lnTo>
                <a:lnTo>
                  <a:pt x="90274" y="26429"/>
                </a:lnTo>
                <a:lnTo>
                  <a:pt x="80729" y="34680"/>
                </a:lnTo>
                <a:lnTo>
                  <a:pt x="72239" y="44005"/>
                </a:lnTo>
                <a:lnTo>
                  <a:pt x="64484" y="54530"/>
                </a:lnTo>
                <a:lnTo>
                  <a:pt x="58272" y="64706"/>
                </a:lnTo>
                <a:lnTo>
                  <a:pt x="52392" y="76043"/>
                </a:lnTo>
                <a:lnTo>
                  <a:pt x="46845" y="88550"/>
                </a:lnTo>
                <a:lnTo>
                  <a:pt x="41632" y="102235"/>
                </a:lnTo>
                <a:lnTo>
                  <a:pt x="12726" y="184505"/>
                </a:lnTo>
                <a:lnTo>
                  <a:pt x="8140" y="198058"/>
                </a:lnTo>
                <a:lnTo>
                  <a:pt x="4237" y="211415"/>
                </a:lnTo>
                <a:lnTo>
                  <a:pt x="1602" y="222836"/>
                </a:lnTo>
                <a:lnTo>
                  <a:pt x="192" y="232321"/>
                </a:lnTo>
                <a:lnTo>
                  <a:pt x="0" y="238167"/>
                </a:lnTo>
                <a:lnTo>
                  <a:pt x="1530" y="250783"/>
                </a:lnTo>
                <a:lnTo>
                  <a:pt x="5716" y="262509"/>
                </a:lnTo>
                <a:lnTo>
                  <a:pt x="9266" y="268304"/>
                </a:lnTo>
                <a:lnTo>
                  <a:pt x="18142" y="276984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0" name="object 1670"/>
          <p:cNvSpPr/>
          <p:nvPr/>
        </p:nvSpPr>
        <p:spPr>
          <a:xfrm>
            <a:off x="6134939" y="506547"/>
            <a:ext cx="39966" cy="55257"/>
          </a:xfrm>
          <a:custGeom>
            <a:avLst/>
            <a:gdLst/>
            <a:ahLst/>
            <a:cxnLst/>
            <a:rect l="l" t="t" r="r" b="b"/>
            <a:pathLst>
              <a:path w="39966" h="55257">
                <a:moveTo>
                  <a:pt x="25082" y="55257"/>
                </a:moveTo>
                <a:lnTo>
                  <a:pt x="32308" y="34645"/>
                </a:lnTo>
                <a:lnTo>
                  <a:pt x="37510" y="18633"/>
                </a:lnTo>
                <a:lnTo>
                  <a:pt x="39831" y="8346"/>
                </a:lnTo>
                <a:lnTo>
                  <a:pt x="39966" y="6375"/>
                </a:lnTo>
                <a:lnTo>
                  <a:pt x="39751" y="2336"/>
                </a:lnTo>
                <a:lnTo>
                  <a:pt x="37414" y="0"/>
                </a:lnTo>
                <a:lnTo>
                  <a:pt x="32524" y="0"/>
                </a:lnTo>
                <a:lnTo>
                  <a:pt x="26568" y="0"/>
                </a:lnTo>
                <a:lnTo>
                  <a:pt x="22313" y="1904"/>
                </a:lnTo>
                <a:lnTo>
                  <a:pt x="19773" y="5524"/>
                </a:lnTo>
                <a:lnTo>
                  <a:pt x="15746" y="12814"/>
                </a:lnTo>
                <a:lnTo>
                  <a:pt x="10371" y="25962"/>
                </a:lnTo>
                <a:lnTo>
                  <a:pt x="7226" y="34645"/>
                </a:lnTo>
                <a:lnTo>
                  <a:pt x="0" y="55257"/>
                </a:lnTo>
                <a:lnTo>
                  <a:pt x="25082" y="55257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1" name="object 1671"/>
          <p:cNvSpPr/>
          <p:nvPr/>
        </p:nvSpPr>
        <p:spPr>
          <a:xfrm>
            <a:off x="6008496" y="456801"/>
            <a:ext cx="247384" cy="291833"/>
          </a:xfrm>
          <a:custGeom>
            <a:avLst/>
            <a:gdLst/>
            <a:ahLst/>
            <a:cxnLst/>
            <a:rect l="l" t="t" r="r" b="b"/>
            <a:pathLst>
              <a:path w="247384" h="291833">
                <a:moveTo>
                  <a:pt x="221248" y="150914"/>
                </a:moveTo>
                <a:lnTo>
                  <a:pt x="110288" y="150914"/>
                </a:lnTo>
                <a:lnTo>
                  <a:pt x="88825" y="211709"/>
                </a:lnTo>
                <a:lnTo>
                  <a:pt x="83966" y="227324"/>
                </a:lnTo>
                <a:lnTo>
                  <a:pt x="82869" y="236359"/>
                </a:lnTo>
                <a:lnTo>
                  <a:pt x="83504" y="239979"/>
                </a:lnTo>
                <a:lnTo>
                  <a:pt x="86272" y="241884"/>
                </a:lnTo>
                <a:lnTo>
                  <a:pt x="91581" y="241884"/>
                </a:lnTo>
                <a:lnTo>
                  <a:pt x="97956" y="241884"/>
                </a:lnTo>
                <a:lnTo>
                  <a:pt x="103277" y="239547"/>
                </a:lnTo>
                <a:lnTo>
                  <a:pt x="107100" y="234657"/>
                </a:lnTo>
                <a:lnTo>
                  <a:pt x="112200" y="226466"/>
                </a:lnTo>
                <a:lnTo>
                  <a:pt x="117712" y="213791"/>
                </a:lnTo>
                <a:lnTo>
                  <a:pt x="120486" y="206184"/>
                </a:lnTo>
                <a:lnTo>
                  <a:pt x="133669" y="169189"/>
                </a:lnTo>
                <a:lnTo>
                  <a:pt x="214860" y="169189"/>
                </a:lnTo>
                <a:lnTo>
                  <a:pt x="207430" y="189814"/>
                </a:lnTo>
                <a:lnTo>
                  <a:pt x="202258" y="203957"/>
                </a:lnTo>
                <a:lnTo>
                  <a:pt x="197150" y="216065"/>
                </a:lnTo>
                <a:lnTo>
                  <a:pt x="192168" y="226134"/>
                </a:lnTo>
                <a:lnTo>
                  <a:pt x="183752" y="239174"/>
                </a:lnTo>
                <a:lnTo>
                  <a:pt x="175593" y="248752"/>
                </a:lnTo>
                <a:lnTo>
                  <a:pt x="165428" y="258724"/>
                </a:lnTo>
                <a:lnTo>
                  <a:pt x="153998" y="268168"/>
                </a:lnTo>
                <a:lnTo>
                  <a:pt x="143302" y="275130"/>
                </a:lnTo>
                <a:lnTo>
                  <a:pt x="132028" y="280869"/>
                </a:lnTo>
                <a:lnTo>
                  <a:pt x="113685" y="287313"/>
                </a:lnTo>
                <a:lnTo>
                  <a:pt x="101567" y="289857"/>
                </a:lnTo>
                <a:lnTo>
                  <a:pt x="88582" y="291369"/>
                </a:lnTo>
                <a:lnTo>
                  <a:pt x="75642" y="291833"/>
                </a:lnTo>
                <a:lnTo>
                  <a:pt x="61342" y="291210"/>
                </a:lnTo>
                <a:lnTo>
                  <a:pt x="48408" y="289375"/>
                </a:lnTo>
                <a:lnTo>
                  <a:pt x="36839" y="286381"/>
                </a:lnTo>
                <a:lnTo>
                  <a:pt x="18142" y="276984"/>
                </a:lnTo>
                <a:lnTo>
                  <a:pt x="9266" y="268304"/>
                </a:lnTo>
                <a:lnTo>
                  <a:pt x="1530" y="250783"/>
                </a:lnTo>
                <a:lnTo>
                  <a:pt x="0" y="238167"/>
                </a:lnTo>
                <a:lnTo>
                  <a:pt x="192" y="232321"/>
                </a:lnTo>
                <a:lnTo>
                  <a:pt x="4237" y="211415"/>
                </a:lnTo>
                <a:lnTo>
                  <a:pt x="8140" y="198058"/>
                </a:lnTo>
                <a:lnTo>
                  <a:pt x="12726" y="184505"/>
                </a:lnTo>
                <a:lnTo>
                  <a:pt x="41632" y="102235"/>
                </a:lnTo>
                <a:lnTo>
                  <a:pt x="46845" y="88550"/>
                </a:lnTo>
                <a:lnTo>
                  <a:pt x="52392" y="76043"/>
                </a:lnTo>
                <a:lnTo>
                  <a:pt x="58272" y="64706"/>
                </a:lnTo>
                <a:lnTo>
                  <a:pt x="64484" y="54530"/>
                </a:lnTo>
                <a:lnTo>
                  <a:pt x="71027" y="45506"/>
                </a:lnTo>
                <a:lnTo>
                  <a:pt x="80729" y="34680"/>
                </a:lnTo>
                <a:lnTo>
                  <a:pt x="90274" y="26429"/>
                </a:lnTo>
                <a:lnTo>
                  <a:pt x="100842" y="19235"/>
                </a:lnTo>
                <a:lnTo>
                  <a:pt x="112401" y="13080"/>
                </a:lnTo>
                <a:lnTo>
                  <a:pt x="128458" y="6848"/>
                </a:lnTo>
                <a:lnTo>
                  <a:pt x="140720" y="3513"/>
                </a:lnTo>
                <a:lnTo>
                  <a:pt x="153234" y="1274"/>
                </a:lnTo>
                <a:lnTo>
                  <a:pt x="165999" y="144"/>
                </a:lnTo>
                <a:lnTo>
                  <a:pt x="172569" y="0"/>
                </a:lnTo>
                <a:lnTo>
                  <a:pt x="187945" y="684"/>
                </a:lnTo>
                <a:lnTo>
                  <a:pt x="201553" y="2748"/>
                </a:lnTo>
                <a:lnTo>
                  <a:pt x="213381" y="6202"/>
                </a:lnTo>
                <a:lnTo>
                  <a:pt x="223413" y="11062"/>
                </a:lnTo>
                <a:lnTo>
                  <a:pt x="237031" y="22812"/>
                </a:lnTo>
                <a:lnTo>
                  <a:pt x="243608" y="33686"/>
                </a:lnTo>
                <a:lnTo>
                  <a:pt x="247000" y="46223"/>
                </a:lnTo>
                <a:lnTo>
                  <a:pt x="247384" y="49949"/>
                </a:lnTo>
                <a:lnTo>
                  <a:pt x="247382" y="59432"/>
                </a:lnTo>
                <a:lnTo>
                  <a:pt x="246143" y="70281"/>
                </a:lnTo>
                <a:lnTo>
                  <a:pt x="243688" y="82516"/>
                </a:lnTo>
                <a:lnTo>
                  <a:pt x="240035" y="96156"/>
                </a:lnTo>
                <a:lnTo>
                  <a:pt x="235205" y="111222"/>
                </a:lnTo>
                <a:lnTo>
                  <a:pt x="221248" y="150914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2" name="object 1672"/>
          <p:cNvSpPr/>
          <p:nvPr/>
        </p:nvSpPr>
        <p:spPr>
          <a:xfrm>
            <a:off x="6208875" y="456806"/>
            <a:ext cx="294849" cy="335191"/>
          </a:xfrm>
          <a:custGeom>
            <a:avLst/>
            <a:gdLst/>
            <a:ahLst/>
            <a:cxnLst/>
            <a:rect l="l" t="t" r="r" b="b"/>
            <a:pathLst>
              <a:path w="294849" h="335191">
                <a:moveTo>
                  <a:pt x="27817" y="211056"/>
                </a:moveTo>
                <a:lnTo>
                  <a:pt x="27031" y="220840"/>
                </a:lnTo>
                <a:lnTo>
                  <a:pt x="27121" y="222791"/>
                </a:lnTo>
                <a:lnTo>
                  <a:pt x="30515" y="235299"/>
                </a:lnTo>
                <a:lnTo>
                  <a:pt x="38931" y="245287"/>
                </a:lnTo>
                <a:lnTo>
                  <a:pt x="46664" y="249920"/>
                </a:lnTo>
                <a:lnTo>
                  <a:pt x="58706" y="253446"/>
                </a:lnTo>
                <a:lnTo>
                  <a:pt x="73577" y="254634"/>
                </a:lnTo>
                <a:lnTo>
                  <a:pt x="75974" y="254594"/>
                </a:lnTo>
                <a:lnTo>
                  <a:pt x="88355" y="253120"/>
                </a:lnTo>
                <a:lnTo>
                  <a:pt x="100996" y="249529"/>
                </a:lnTo>
                <a:lnTo>
                  <a:pt x="106867" y="247143"/>
                </a:lnTo>
                <a:lnTo>
                  <a:pt x="118037" y="241526"/>
                </a:lnTo>
                <a:lnTo>
                  <a:pt x="119919" y="204469"/>
                </a:lnTo>
                <a:lnTo>
                  <a:pt x="117366" y="202564"/>
                </a:lnTo>
                <a:lnTo>
                  <a:pt x="117150" y="198945"/>
                </a:lnTo>
                <a:lnTo>
                  <a:pt x="116934" y="195122"/>
                </a:lnTo>
                <a:lnTo>
                  <a:pt x="119068" y="187045"/>
                </a:lnTo>
                <a:lnTo>
                  <a:pt x="123526" y="174497"/>
                </a:lnTo>
                <a:lnTo>
                  <a:pt x="156901" y="79705"/>
                </a:lnTo>
                <a:lnTo>
                  <a:pt x="157376" y="78325"/>
                </a:lnTo>
                <a:lnTo>
                  <a:pt x="163107" y="64389"/>
                </a:lnTo>
                <a:lnTo>
                  <a:pt x="168382" y="55892"/>
                </a:lnTo>
                <a:lnTo>
                  <a:pt x="171773" y="51854"/>
                </a:lnTo>
                <a:lnTo>
                  <a:pt x="176028" y="49733"/>
                </a:lnTo>
                <a:lnTo>
                  <a:pt x="186022" y="49733"/>
                </a:lnTo>
                <a:lnTo>
                  <a:pt x="188778" y="51650"/>
                </a:lnTo>
                <a:lnTo>
                  <a:pt x="188994" y="55257"/>
                </a:lnTo>
                <a:lnTo>
                  <a:pt x="189210" y="58661"/>
                </a:lnTo>
                <a:lnTo>
                  <a:pt x="187077" y="66954"/>
                </a:lnTo>
                <a:lnTo>
                  <a:pt x="182619" y="79705"/>
                </a:lnTo>
                <a:lnTo>
                  <a:pt x="151796" y="167068"/>
                </a:lnTo>
                <a:lnTo>
                  <a:pt x="147890" y="177539"/>
                </a:lnTo>
                <a:lnTo>
                  <a:pt x="142597" y="190092"/>
                </a:lnTo>
                <a:lnTo>
                  <a:pt x="138410" y="197675"/>
                </a:lnTo>
                <a:lnTo>
                  <a:pt x="135007" y="202349"/>
                </a:lnTo>
                <a:lnTo>
                  <a:pt x="130549" y="204469"/>
                </a:lnTo>
                <a:lnTo>
                  <a:pt x="130333" y="327761"/>
                </a:lnTo>
                <a:lnTo>
                  <a:pt x="151788" y="319250"/>
                </a:lnTo>
                <a:lnTo>
                  <a:pt x="162652" y="313048"/>
                </a:lnTo>
                <a:lnTo>
                  <a:pt x="172421" y="305866"/>
                </a:lnTo>
                <a:lnTo>
                  <a:pt x="181743" y="297449"/>
                </a:lnTo>
                <a:lnTo>
                  <a:pt x="190341" y="287843"/>
                </a:lnTo>
                <a:lnTo>
                  <a:pt x="196221" y="278650"/>
                </a:lnTo>
                <a:lnTo>
                  <a:pt x="202423" y="264725"/>
                </a:lnTo>
                <a:lnTo>
                  <a:pt x="206933" y="253169"/>
                </a:lnTo>
                <a:lnTo>
                  <a:pt x="212228" y="238895"/>
                </a:lnTo>
                <a:lnTo>
                  <a:pt x="218331" y="221907"/>
                </a:lnTo>
                <a:lnTo>
                  <a:pt x="294849" y="5092"/>
                </a:lnTo>
                <a:lnTo>
                  <a:pt x="215144" y="5092"/>
                </a:lnTo>
                <a:lnTo>
                  <a:pt x="201326" y="26352"/>
                </a:lnTo>
                <a:lnTo>
                  <a:pt x="201147" y="25939"/>
                </a:lnTo>
                <a:lnTo>
                  <a:pt x="194180" y="14561"/>
                </a:lnTo>
                <a:lnTo>
                  <a:pt x="184740" y="6591"/>
                </a:lnTo>
                <a:lnTo>
                  <a:pt x="171154" y="1331"/>
                </a:lnTo>
                <a:lnTo>
                  <a:pt x="157536" y="0"/>
                </a:lnTo>
                <a:lnTo>
                  <a:pt x="154931" y="34"/>
                </a:lnTo>
                <a:lnTo>
                  <a:pt x="141574" y="1393"/>
                </a:lnTo>
                <a:lnTo>
                  <a:pt x="129184" y="4758"/>
                </a:lnTo>
                <a:lnTo>
                  <a:pt x="117777" y="10162"/>
                </a:lnTo>
                <a:lnTo>
                  <a:pt x="107371" y="17640"/>
                </a:lnTo>
                <a:lnTo>
                  <a:pt x="97802" y="27511"/>
                </a:lnTo>
                <a:lnTo>
                  <a:pt x="90857" y="37052"/>
                </a:lnTo>
                <a:lnTo>
                  <a:pt x="84382" y="48200"/>
                </a:lnTo>
                <a:lnTo>
                  <a:pt x="78401" y="60937"/>
                </a:lnTo>
                <a:lnTo>
                  <a:pt x="72942" y="75247"/>
                </a:lnTo>
                <a:lnTo>
                  <a:pt x="36810" y="177482"/>
                </a:lnTo>
                <a:lnTo>
                  <a:pt x="34194" y="185236"/>
                </a:lnTo>
                <a:lnTo>
                  <a:pt x="30195" y="199188"/>
                </a:lnTo>
                <a:lnTo>
                  <a:pt x="27817" y="211056"/>
                </a:lnTo>
                <a:close/>
              </a:path>
              <a:path w="294849" h="335191">
                <a:moveTo>
                  <a:pt x="0" y="292748"/>
                </a:moveTo>
                <a:lnTo>
                  <a:pt x="912" y="304693"/>
                </a:lnTo>
                <a:lnTo>
                  <a:pt x="4821" y="314227"/>
                </a:lnTo>
                <a:lnTo>
                  <a:pt x="11728" y="321373"/>
                </a:lnTo>
                <a:lnTo>
                  <a:pt x="19991" y="326130"/>
                </a:lnTo>
                <a:lnTo>
                  <a:pt x="30566" y="330127"/>
                </a:lnTo>
                <a:lnTo>
                  <a:pt x="42867" y="332955"/>
                </a:lnTo>
                <a:lnTo>
                  <a:pt x="56913" y="334635"/>
                </a:lnTo>
                <a:lnTo>
                  <a:pt x="72726" y="335191"/>
                </a:lnTo>
                <a:lnTo>
                  <a:pt x="80842" y="335071"/>
                </a:lnTo>
                <a:lnTo>
                  <a:pt x="94401" y="334296"/>
                </a:lnTo>
                <a:lnTo>
                  <a:pt x="107187" y="332812"/>
                </a:lnTo>
                <a:lnTo>
                  <a:pt x="119173" y="330629"/>
                </a:lnTo>
                <a:lnTo>
                  <a:pt x="130333" y="327761"/>
                </a:lnTo>
                <a:lnTo>
                  <a:pt x="130549" y="204469"/>
                </a:lnTo>
                <a:lnTo>
                  <a:pt x="119919" y="204469"/>
                </a:lnTo>
                <a:lnTo>
                  <a:pt x="118037" y="241526"/>
                </a:lnTo>
                <a:lnTo>
                  <a:pt x="129482" y="234441"/>
                </a:lnTo>
                <a:lnTo>
                  <a:pt x="122040" y="255701"/>
                </a:lnTo>
                <a:lnTo>
                  <a:pt x="121390" y="257451"/>
                </a:lnTo>
                <a:lnTo>
                  <a:pt x="115514" y="271401"/>
                </a:lnTo>
                <a:lnTo>
                  <a:pt x="110356" y="279717"/>
                </a:lnTo>
                <a:lnTo>
                  <a:pt x="106736" y="283540"/>
                </a:lnTo>
                <a:lnTo>
                  <a:pt x="101847" y="285457"/>
                </a:lnTo>
                <a:lnTo>
                  <a:pt x="86327" y="285457"/>
                </a:lnTo>
                <a:lnTo>
                  <a:pt x="83991" y="279082"/>
                </a:lnTo>
                <a:lnTo>
                  <a:pt x="88245" y="266750"/>
                </a:lnTo>
                <a:lnTo>
                  <a:pt x="5352" y="266750"/>
                </a:lnTo>
                <a:lnTo>
                  <a:pt x="2082" y="278368"/>
                </a:lnTo>
                <a:lnTo>
                  <a:pt x="0" y="292748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3" name="object 1673"/>
          <p:cNvSpPr/>
          <p:nvPr/>
        </p:nvSpPr>
        <p:spPr>
          <a:xfrm>
            <a:off x="6325810" y="506539"/>
            <a:ext cx="72275" cy="154736"/>
          </a:xfrm>
          <a:custGeom>
            <a:avLst/>
            <a:gdLst/>
            <a:ahLst/>
            <a:cxnLst/>
            <a:rect l="l" t="t" r="r" b="b"/>
            <a:pathLst>
              <a:path w="72275" h="154736">
                <a:moveTo>
                  <a:pt x="65684" y="29972"/>
                </a:moveTo>
                <a:lnTo>
                  <a:pt x="70142" y="17221"/>
                </a:lnTo>
                <a:lnTo>
                  <a:pt x="72275" y="8928"/>
                </a:lnTo>
                <a:lnTo>
                  <a:pt x="72059" y="5524"/>
                </a:lnTo>
                <a:lnTo>
                  <a:pt x="71843" y="1917"/>
                </a:lnTo>
                <a:lnTo>
                  <a:pt x="69088" y="0"/>
                </a:lnTo>
                <a:lnTo>
                  <a:pt x="63982" y="0"/>
                </a:lnTo>
                <a:lnTo>
                  <a:pt x="59093" y="0"/>
                </a:lnTo>
                <a:lnTo>
                  <a:pt x="54838" y="2120"/>
                </a:lnTo>
                <a:lnTo>
                  <a:pt x="51447" y="6159"/>
                </a:lnTo>
                <a:lnTo>
                  <a:pt x="46173" y="14656"/>
                </a:lnTo>
                <a:lnTo>
                  <a:pt x="40441" y="28591"/>
                </a:lnTo>
                <a:lnTo>
                  <a:pt x="39966" y="29972"/>
                </a:lnTo>
                <a:lnTo>
                  <a:pt x="6591" y="124764"/>
                </a:lnTo>
                <a:lnTo>
                  <a:pt x="2133" y="137312"/>
                </a:lnTo>
                <a:lnTo>
                  <a:pt x="0" y="145389"/>
                </a:lnTo>
                <a:lnTo>
                  <a:pt x="215" y="149212"/>
                </a:lnTo>
                <a:lnTo>
                  <a:pt x="431" y="152831"/>
                </a:lnTo>
                <a:lnTo>
                  <a:pt x="2984" y="154736"/>
                </a:lnTo>
                <a:lnTo>
                  <a:pt x="7874" y="154736"/>
                </a:lnTo>
                <a:lnTo>
                  <a:pt x="13614" y="154736"/>
                </a:lnTo>
                <a:lnTo>
                  <a:pt x="18072" y="152615"/>
                </a:lnTo>
                <a:lnTo>
                  <a:pt x="21475" y="147942"/>
                </a:lnTo>
                <a:lnTo>
                  <a:pt x="25662" y="140359"/>
                </a:lnTo>
                <a:lnTo>
                  <a:pt x="30955" y="127805"/>
                </a:lnTo>
                <a:lnTo>
                  <a:pt x="34861" y="117335"/>
                </a:lnTo>
                <a:lnTo>
                  <a:pt x="65684" y="29972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4" name="object 1674"/>
          <p:cNvSpPr/>
          <p:nvPr/>
        </p:nvSpPr>
        <p:spPr>
          <a:xfrm>
            <a:off x="6208875" y="456806"/>
            <a:ext cx="294849" cy="335191"/>
          </a:xfrm>
          <a:custGeom>
            <a:avLst/>
            <a:gdLst/>
            <a:ahLst/>
            <a:cxnLst/>
            <a:rect l="l" t="t" r="r" b="b"/>
            <a:pathLst>
              <a:path w="294849" h="335191">
                <a:moveTo>
                  <a:pt x="294849" y="5092"/>
                </a:moveTo>
                <a:lnTo>
                  <a:pt x="218331" y="221907"/>
                </a:lnTo>
                <a:lnTo>
                  <a:pt x="212228" y="238895"/>
                </a:lnTo>
                <a:lnTo>
                  <a:pt x="206933" y="253169"/>
                </a:lnTo>
                <a:lnTo>
                  <a:pt x="202423" y="264725"/>
                </a:lnTo>
                <a:lnTo>
                  <a:pt x="196221" y="278650"/>
                </a:lnTo>
                <a:lnTo>
                  <a:pt x="181743" y="297449"/>
                </a:lnTo>
                <a:lnTo>
                  <a:pt x="172421" y="305866"/>
                </a:lnTo>
                <a:lnTo>
                  <a:pt x="162652" y="313048"/>
                </a:lnTo>
                <a:lnTo>
                  <a:pt x="151788" y="319250"/>
                </a:lnTo>
                <a:lnTo>
                  <a:pt x="139828" y="324497"/>
                </a:lnTo>
                <a:lnTo>
                  <a:pt x="119173" y="330629"/>
                </a:lnTo>
                <a:lnTo>
                  <a:pt x="107187" y="332812"/>
                </a:lnTo>
                <a:lnTo>
                  <a:pt x="94401" y="334296"/>
                </a:lnTo>
                <a:lnTo>
                  <a:pt x="80842" y="335071"/>
                </a:lnTo>
                <a:lnTo>
                  <a:pt x="72726" y="335191"/>
                </a:lnTo>
                <a:lnTo>
                  <a:pt x="56913" y="334635"/>
                </a:lnTo>
                <a:lnTo>
                  <a:pt x="42867" y="332955"/>
                </a:lnTo>
                <a:lnTo>
                  <a:pt x="30566" y="330127"/>
                </a:lnTo>
                <a:lnTo>
                  <a:pt x="19991" y="326130"/>
                </a:lnTo>
                <a:lnTo>
                  <a:pt x="4821" y="314227"/>
                </a:lnTo>
                <a:lnTo>
                  <a:pt x="0" y="292748"/>
                </a:lnTo>
                <a:lnTo>
                  <a:pt x="2082" y="278368"/>
                </a:lnTo>
                <a:lnTo>
                  <a:pt x="5352" y="266750"/>
                </a:lnTo>
                <a:lnTo>
                  <a:pt x="88245" y="266750"/>
                </a:lnTo>
                <a:lnTo>
                  <a:pt x="83991" y="279082"/>
                </a:lnTo>
                <a:lnTo>
                  <a:pt x="86327" y="285457"/>
                </a:lnTo>
                <a:lnTo>
                  <a:pt x="95471" y="285457"/>
                </a:lnTo>
                <a:lnTo>
                  <a:pt x="101847" y="285457"/>
                </a:lnTo>
                <a:lnTo>
                  <a:pt x="106736" y="283540"/>
                </a:lnTo>
                <a:lnTo>
                  <a:pt x="110356" y="279717"/>
                </a:lnTo>
                <a:lnTo>
                  <a:pt x="115514" y="271401"/>
                </a:lnTo>
                <a:lnTo>
                  <a:pt x="121390" y="257451"/>
                </a:lnTo>
                <a:lnTo>
                  <a:pt x="122040" y="255701"/>
                </a:lnTo>
                <a:lnTo>
                  <a:pt x="129482" y="234441"/>
                </a:lnTo>
                <a:lnTo>
                  <a:pt x="118037" y="241526"/>
                </a:lnTo>
                <a:lnTo>
                  <a:pt x="106867" y="247143"/>
                </a:lnTo>
                <a:lnTo>
                  <a:pt x="100996" y="249529"/>
                </a:lnTo>
                <a:lnTo>
                  <a:pt x="88355" y="253120"/>
                </a:lnTo>
                <a:lnTo>
                  <a:pt x="75974" y="254594"/>
                </a:lnTo>
                <a:lnTo>
                  <a:pt x="73577" y="254634"/>
                </a:lnTo>
                <a:lnTo>
                  <a:pt x="58706" y="253446"/>
                </a:lnTo>
                <a:lnTo>
                  <a:pt x="46664" y="249920"/>
                </a:lnTo>
                <a:lnTo>
                  <a:pt x="38931" y="245287"/>
                </a:lnTo>
                <a:lnTo>
                  <a:pt x="30515" y="235299"/>
                </a:lnTo>
                <a:lnTo>
                  <a:pt x="27121" y="222791"/>
                </a:lnTo>
                <a:lnTo>
                  <a:pt x="27031" y="220840"/>
                </a:lnTo>
                <a:lnTo>
                  <a:pt x="27817" y="211056"/>
                </a:lnTo>
                <a:lnTo>
                  <a:pt x="30195" y="199188"/>
                </a:lnTo>
                <a:lnTo>
                  <a:pt x="34194" y="185236"/>
                </a:lnTo>
                <a:lnTo>
                  <a:pt x="72942" y="75247"/>
                </a:lnTo>
                <a:lnTo>
                  <a:pt x="78401" y="60937"/>
                </a:lnTo>
                <a:lnTo>
                  <a:pt x="84382" y="48200"/>
                </a:lnTo>
                <a:lnTo>
                  <a:pt x="90857" y="37052"/>
                </a:lnTo>
                <a:lnTo>
                  <a:pt x="97802" y="27511"/>
                </a:lnTo>
                <a:lnTo>
                  <a:pt x="105192" y="19593"/>
                </a:lnTo>
                <a:lnTo>
                  <a:pt x="117777" y="10162"/>
                </a:lnTo>
                <a:lnTo>
                  <a:pt x="129184" y="4758"/>
                </a:lnTo>
                <a:lnTo>
                  <a:pt x="141574" y="1393"/>
                </a:lnTo>
                <a:lnTo>
                  <a:pt x="154931" y="34"/>
                </a:lnTo>
                <a:lnTo>
                  <a:pt x="157536" y="0"/>
                </a:lnTo>
                <a:lnTo>
                  <a:pt x="171154" y="1331"/>
                </a:lnTo>
                <a:lnTo>
                  <a:pt x="182638" y="5410"/>
                </a:lnTo>
                <a:lnTo>
                  <a:pt x="194180" y="14561"/>
                </a:lnTo>
                <a:lnTo>
                  <a:pt x="201147" y="25939"/>
                </a:lnTo>
                <a:lnTo>
                  <a:pt x="201326" y="26352"/>
                </a:lnTo>
                <a:lnTo>
                  <a:pt x="215144" y="5092"/>
                </a:lnTo>
                <a:lnTo>
                  <a:pt x="294849" y="5092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5" name="object 1675"/>
          <p:cNvSpPr/>
          <p:nvPr/>
        </p:nvSpPr>
        <p:spPr>
          <a:xfrm>
            <a:off x="6455913" y="456801"/>
            <a:ext cx="247413" cy="291833"/>
          </a:xfrm>
          <a:custGeom>
            <a:avLst/>
            <a:gdLst/>
            <a:ahLst/>
            <a:cxnLst/>
            <a:rect l="l" t="t" r="r" b="b"/>
            <a:pathLst>
              <a:path w="247413" h="291833">
                <a:moveTo>
                  <a:pt x="237136" y="22837"/>
                </a:moveTo>
                <a:lnTo>
                  <a:pt x="227419" y="13601"/>
                </a:lnTo>
                <a:lnTo>
                  <a:pt x="223446" y="10980"/>
                </a:lnTo>
                <a:lnTo>
                  <a:pt x="213337" y="6156"/>
                </a:lnTo>
                <a:lnTo>
                  <a:pt x="201490" y="2727"/>
                </a:lnTo>
                <a:lnTo>
                  <a:pt x="187905" y="679"/>
                </a:lnTo>
                <a:lnTo>
                  <a:pt x="172580" y="0"/>
                </a:lnTo>
                <a:lnTo>
                  <a:pt x="166011" y="144"/>
                </a:lnTo>
                <a:lnTo>
                  <a:pt x="153246" y="1274"/>
                </a:lnTo>
                <a:lnTo>
                  <a:pt x="140732" y="3513"/>
                </a:lnTo>
                <a:lnTo>
                  <a:pt x="142197" y="62562"/>
                </a:lnTo>
                <a:lnTo>
                  <a:pt x="146215" y="55270"/>
                </a:lnTo>
                <a:lnTo>
                  <a:pt x="148768" y="51650"/>
                </a:lnTo>
                <a:lnTo>
                  <a:pt x="153238" y="49745"/>
                </a:lnTo>
                <a:lnTo>
                  <a:pt x="163868" y="49745"/>
                </a:lnTo>
                <a:lnTo>
                  <a:pt x="166205" y="52082"/>
                </a:lnTo>
                <a:lnTo>
                  <a:pt x="166421" y="56121"/>
                </a:lnTo>
                <a:lnTo>
                  <a:pt x="166286" y="58092"/>
                </a:lnTo>
                <a:lnTo>
                  <a:pt x="163964" y="68379"/>
                </a:lnTo>
                <a:lnTo>
                  <a:pt x="158763" y="84391"/>
                </a:lnTo>
                <a:lnTo>
                  <a:pt x="151536" y="105003"/>
                </a:lnTo>
                <a:lnTo>
                  <a:pt x="126454" y="105003"/>
                </a:lnTo>
                <a:lnTo>
                  <a:pt x="110299" y="150914"/>
                </a:lnTo>
                <a:lnTo>
                  <a:pt x="221247" y="150914"/>
                </a:lnTo>
                <a:lnTo>
                  <a:pt x="234429" y="113499"/>
                </a:lnTo>
                <a:lnTo>
                  <a:pt x="235234" y="111222"/>
                </a:lnTo>
                <a:lnTo>
                  <a:pt x="240134" y="96156"/>
                </a:lnTo>
                <a:lnTo>
                  <a:pt x="243791" y="82516"/>
                </a:lnTo>
                <a:lnTo>
                  <a:pt x="246215" y="70281"/>
                </a:lnTo>
                <a:lnTo>
                  <a:pt x="247413" y="59432"/>
                </a:lnTo>
                <a:lnTo>
                  <a:pt x="247396" y="49949"/>
                </a:lnTo>
                <a:lnTo>
                  <a:pt x="247026" y="46324"/>
                </a:lnTo>
                <a:lnTo>
                  <a:pt x="243657" y="33744"/>
                </a:lnTo>
                <a:lnTo>
                  <a:pt x="237136" y="22837"/>
                </a:lnTo>
                <a:close/>
              </a:path>
              <a:path w="247413" h="291833">
                <a:moveTo>
                  <a:pt x="18156" y="276986"/>
                </a:moveTo>
                <a:lnTo>
                  <a:pt x="30378" y="283972"/>
                </a:lnTo>
                <a:lnTo>
                  <a:pt x="36850" y="286381"/>
                </a:lnTo>
                <a:lnTo>
                  <a:pt x="48420" y="289375"/>
                </a:lnTo>
                <a:lnTo>
                  <a:pt x="61354" y="291210"/>
                </a:lnTo>
                <a:lnTo>
                  <a:pt x="75654" y="291833"/>
                </a:lnTo>
                <a:lnTo>
                  <a:pt x="88619" y="291369"/>
                </a:lnTo>
                <a:lnTo>
                  <a:pt x="101653" y="289857"/>
                </a:lnTo>
                <a:lnTo>
                  <a:pt x="113783" y="287313"/>
                </a:lnTo>
                <a:lnTo>
                  <a:pt x="124968" y="283756"/>
                </a:lnTo>
                <a:lnTo>
                  <a:pt x="132039" y="280869"/>
                </a:lnTo>
                <a:lnTo>
                  <a:pt x="143314" y="275130"/>
                </a:lnTo>
                <a:lnTo>
                  <a:pt x="154010" y="268168"/>
                </a:lnTo>
                <a:lnTo>
                  <a:pt x="164071" y="259956"/>
                </a:lnTo>
                <a:lnTo>
                  <a:pt x="175653" y="248752"/>
                </a:lnTo>
                <a:lnTo>
                  <a:pt x="183857" y="239174"/>
                </a:lnTo>
                <a:lnTo>
                  <a:pt x="190005" y="229984"/>
                </a:lnTo>
                <a:lnTo>
                  <a:pt x="197196" y="216024"/>
                </a:lnTo>
                <a:lnTo>
                  <a:pt x="202353" y="203933"/>
                </a:lnTo>
                <a:lnTo>
                  <a:pt x="207645" y="189814"/>
                </a:lnTo>
                <a:lnTo>
                  <a:pt x="214871" y="169189"/>
                </a:lnTo>
                <a:lnTo>
                  <a:pt x="133680" y="169189"/>
                </a:lnTo>
                <a:lnTo>
                  <a:pt x="120498" y="206184"/>
                </a:lnTo>
                <a:lnTo>
                  <a:pt x="117724" y="213791"/>
                </a:lnTo>
                <a:lnTo>
                  <a:pt x="112212" y="226466"/>
                </a:lnTo>
                <a:lnTo>
                  <a:pt x="107112" y="234657"/>
                </a:lnTo>
                <a:lnTo>
                  <a:pt x="103289" y="239547"/>
                </a:lnTo>
                <a:lnTo>
                  <a:pt x="98184" y="241884"/>
                </a:lnTo>
                <a:lnTo>
                  <a:pt x="86284" y="241884"/>
                </a:lnTo>
                <a:lnTo>
                  <a:pt x="83515" y="239979"/>
                </a:lnTo>
                <a:lnTo>
                  <a:pt x="82880" y="236359"/>
                </a:lnTo>
                <a:lnTo>
                  <a:pt x="83978" y="227324"/>
                </a:lnTo>
                <a:lnTo>
                  <a:pt x="88836" y="211709"/>
                </a:lnTo>
                <a:lnTo>
                  <a:pt x="110299" y="150914"/>
                </a:lnTo>
                <a:lnTo>
                  <a:pt x="126454" y="105003"/>
                </a:lnTo>
                <a:lnTo>
                  <a:pt x="133680" y="84391"/>
                </a:lnTo>
                <a:lnTo>
                  <a:pt x="136823" y="75712"/>
                </a:lnTo>
                <a:lnTo>
                  <a:pt x="142197" y="62562"/>
                </a:lnTo>
                <a:lnTo>
                  <a:pt x="140732" y="3513"/>
                </a:lnTo>
                <a:lnTo>
                  <a:pt x="128470" y="6848"/>
                </a:lnTo>
                <a:lnTo>
                  <a:pt x="116459" y="11264"/>
                </a:lnTo>
                <a:lnTo>
                  <a:pt x="100891" y="19235"/>
                </a:lnTo>
                <a:lnTo>
                  <a:pt x="90368" y="26429"/>
                </a:lnTo>
                <a:lnTo>
                  <a:pt x="80827" y="34680"/>
                </a:lnTo>
                <a:lnTo>
                  <a:pt x="72250" y="44005"/>
                </a:lnTo>
                <a:lnTo>
                  <a:pt x="64496" y="54530"/>
                </a:lnTo>
                <a:lnTo>
                  <a:pt x="58284" y="64706"/>
                </a:lnTo>
                <a:lnTo>
                  <a:pt x="52404" y="76043"/>
                </a:lnTo>
                <a:lnTo>
                  <a:pt x="46857" y="88550"/>
                </a:lnTo>
                <a:lnTo>
                  <a:pt x="41643" y="102235"/>
                </a:lnTo>
                <a:lnTo>
                  <a:pt x="12738" y="184505"/>
                </a:lnTo>
                <a:lnTo>
                  <a:pt x="8151" y="198060"/>
                </a:lnTo>
                <a:lnTo>
                  <a:pt x="4247" y="211417"/>
                </a:lnTo>
                <a:lnTo>
                  <a:pt x="1608" y="222837"/>
                </a:lnTo>
                <a:lnTo>
                  <a:pt x="190" y="232321"/>
                </a:lnTo>
                <a:lnTo>
                  <a:pt x="0" y="238167"/>
                </a:lnTo>
                <a:lnTo>
                  <a:pt x="1535" y="250783"/>
                </a:lnTo>
                <a:lnTo>
                  <a:pt x="5715" y="262509"/>
                </a:lnTo>
                <a:lnTo>
                  <a:pt x="9276" y="268310"/>
                </a:lnTo>
                <a:lnTo>
                  <a:pt x="18156" y="276986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6" name="object 1676"/>
          <p:cNvSpPr/>
          <p:nvPr/>
        </p:nvSpPr>
        <p:spPr>
          <a:xfrm>
            <a:off x="6582368" y="506547"/>
            <a:ext cx="39966" cy="55257"/>
          </a:xfrm>
          <a:custGeom>
            <a:avLst/>
            <a:gdLst/>
            <a:ahLst/>
            <a:cxnLst/>
            <a:rect l="l" t="t" r="r" b="b"/>
            <a:pathLst>
              <a:path w="39966" h="55257">
                <a:moveTo>
                  <a:pt x="25082" y="55257"/>
                </a:moveTo>
                <a:lnTo>
                  <a:pt x="32308" y="34645"/>
                </a:lnTo>
                <a:lnTo>
                  <a:pt x="37510" y="18633"/>
                </a:lnTo>
                <a:lnTo>
                  <a:pt x="39831" y="8346"/>
                </a:lnTo>
                <a:lnTo>
                  <a:pt x="39966" y="6375"/>
                </a:lnTo>
                <a:lnTo>
                  <a:pt x="39751" y="2336"/>
                </a:lnTo>
                <a:lnTo>
                  <a:pt x="37414" y="0"/>
                </a:lnTo>
                <a:lnTo>
                  <a:pt x="32727" y="0"/>
                </a:lnTo>
                <a:lnTo>
                  <a:pt x="26784" y="0"/>
                </a:lnTo>
                <a:lnTo>
                  <a:pt x="22313" y="1904"/>
                </a:lnTo>
                <a:lnTo>
                  <a:pt x="19761" y="5524"/>
                </a:lnTo>
                <a:lnTo>
                  <a:pt x="15742" y="12816"/>
                </a:lnTo>
                <a:lnTo>
                  <a:pt x="10369" y="25967"/>
                </a:lnTo>
                <a:lnTo>
                  <a:pt x="7226" y="34645"/>
                </a:lnTo>
                <a:lnTo>
                  <a:pt x="0" y="55257"/>
                </a:lnTo>
                <a:lnTo>
                  <a:pt x="25082" y="55257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7" name="object 1677"/>
          <p:cNvSpPr/>
          <p:nvPr/>
        </p:nvSpPr>
        <p:spPr>
          <a:xfrm>
            <a:off x="6455913" y="456801"/>
            <a:ext cx="247413" cy="291833"/>
          </a:xfrm>
          <a:custGeom>
            <a:avLst/>
            <a:gdLst/>
            <a:ahLst/>
            <a:cxnLst/>
            <a:rect l="l" t="t" r="r" b="b"/>
            <a:pathLst>
              <a:path w="247413" h="291833">
                <a:moveTo>
                  <a:pt x="221247" y="150914"/>
                </a:moveTo>
                <a:lnTo>
                  <a:pt x="110299" y="150914"/>
                </a:lnTo>
                <a:lnTo>
                  <a:pt x="88836" y="211709"/>
                </a:lnTo>
                <a:lnTo>
                  <a:pt x="83978" y="227324"/>
                </a:lnTo>
                <a:lnTo>
                  <a:pt x="82880" y="236359"/>
                </a:lnTo>
                <a:lnTo>
                  <a:pt x="83515" y="239979"/>
                </a:lnTo>
                <a:lnTo>
                  <a:pt x="86284" y="241884"/>
                </a:lnTo>
                <a:lnTo>
                  <a:pt x="91592" y="241884"/>
                </a:lnTo>
                <a:lnTo>
                  <a:pt x="98184" y="241884"/>
                </a:lnTo>
                <a:lnTo>
                  <a:pt x="103289" y="239547"/>
                </a:lnTo>
                <a:lnTo>
                  <a:pt x="107112" y="234657"/>
                </a:lnTo>
                <a:lnTo>
                  <a:pt x="112212" y="226466"/>
                </a:lnTo>
                <a:lnTo>
                  <a:pt x="117724" y="213791"/>
                </a:lnTo>
                <a:lnTo>
                  <a:pt x="120498" y="206184"/>
                </a:lnTo>
                <a:lnTo>
                  <a:pt x="133680" y="169189"/>
                </a:lnTo>
                <a:lnTo>
                  <a:pt x="214871" y="169189"/>
                </a:lnTo>
                <a:lnTo>
                  <a:pt x="207645" y="189814"/>
                </a:lnTo>
                <a:lnTo>
                  <a:pt x="202353" y="203933"/>
                </a:lnTo>
                <a:lnTo>
                  <a:pt x="197196" y="216024"/>
                </a:lnTo>
                <a:lnTo>
                  <a:pt x="192207" y="226084"/>
                </a:lnTo>
                <a:lnTo>
                  <a:pt x="183857" y="239174"/>
                </a:lnTo>
                <a:lnTo>
                  <a:pt x="175653" y="248752"/>
                </a:lnTo>
                <a:lnTo>
                  <a:pt x="165439" y="258724"/>
                </a:lnTo>
                <a:lnTo>
                  <a:pt x="154010" y="268168"/>
                </a:lnTo>
                <a:lnTo>
                  <a:pt x="143314" y="275130"/>
                </a:lnTo>
                <a:lnTo>
                  <a:pt x="132039" y="280869"/>
                </a:lnTo>
                <a:lnTo>
                  <a:pt x="113783" y="287313"/>
                </a:lnTo>
                <a:lnTo>
                  <a:pt x="101653" y="289857"/>
                </a:lnTo>
                <a:lnTo>
                  <a:pt x="88619" y="291369"/>
                </a:lnTo>
                <a:lnTo>
                  <a:pt x="75654" y="291833"/>
                </a:lnTo>
                <a:lnTo>
                  <a:pt x="61354" y="291210"/>
                </a:lnTo>
                <a:lnTo>
                  <a:pt x="48420" y="289375"/>
                </a:lnTo>
                <a:lnTo>
                  <a:pt x="36850" y="286381"/>
                </a:lnTo>
                <a:lnTo>
                  <a:pt x="18156" y="276986"/>
                </a:lnTo>
                <a:lnTo>
                  <a:pt x="9276" y="268310"/>
                </a:lnTo>
                <a:lnTo>
                  <a:pt x="1535" y="250783"/>
                </a:lnTo>
                <a:lnTo>
                  <a:pt x="0" y="238167"/>
                </a:lnTo>
                <a:lnTo>
                  <a:pt x="190" y="232321"/>
                </a:lnTo>
                <a:lnTo>
                  <a:pt x="4247" y="211417"/>
                </a:lnTo>
                <a:lnTo>
                  <a:pt x="8151" y="198060"/>
                </a:lnTo>
                <a:lnTo>
                  <a:pt x="12738" y="184505"/>
                </a:lnTo>
                <a:lnTo>
                  <a:pt x="41643" y="102235"/>
                </a:lnTo>
                <a:lnTo>
                  <a:pt x="46857" y="88550"/>
                </a:lnTo>
                <a:lnTo>
                  <a:pt x="52404" y="76043"/>
                </a:lnTo>
                <a:lnTo>
                  <a:pt x="58284" y="64706"/>
                </a:lnTo>
                <a:lnTo>
                  <a:pt x="64496" y="54530"/>
                </a:lnTo>
                <a:lnTo>
                  <a:pt x="71039" y="45506"/>
                </a:lnTo>
                <a:lnTo>
                  <a:pt x="80827" y="34680"/>
                </a:lnTo>
                <a:lnTo>
                  <a:pt x="90368" y="26429"/>
                </a:lnTo>
                <a:lnTo>
                  <a:pt x="100891" y="19235"/>
                </a:lnTo>
                <a:lnTo>
                  <a:pt x="112413" y="13080"/>
                </a:lnTo>
                <a:lnTo>
                  <a:pt x="128470" y="6848"/>
                </a:lnTo>
                <a:lnTo>
                  <a:pt x="140732" y="3513"/>
                </a:lnTo>
                <a:lnTo>
                  <a:pt x="153246" y="1274"/>
                </a:lnTo>
                <a:lnTo>
                  <a:pt x="166011" y="144"/>
                </a:lnTo>
                <a:lnTo>
                  <a:pt x="172580" y="0"/>
                </a:lnTo>
                <a:lnTo>
                  <a:pt x="187905" y="679"/>
                </a:lnTo>
                <a:lnTo>
                  <a:pt x="201490" y="2727"/>
                </a:lnTo>
                <a:lnTo>
                  <a:pt x="213337" y="6156"/>
                </a:lnTo>
                <a:lnTo>
                  <a:pt x="223446" y="10980"/>
                </a:lnTo>
                <a:lnTo>
                  <a:pt x="237136" y="22837"/>
                </a:lnTo>
                <a:lnTo>
                  <a:pt x="243657" y="33744"/>
                </a:lnTo>
                <a:lnTo>
                  <a:pt x="247026" y="46324"/>
                </a:lnTo>
                <a:lnTo>
                  <a:pt x="247413" y="59432"/>
                </a:lnTo>
                <a:lnTo>
                  <a:pt x="246215" y="70281"/>
                </a:lnTo>
                <a:lnTo>
                  <a:pt x="243791" y="82516"/>
                </a:lnTo>
                <a:lnTo>
                  <a:pt x="240134" y="96156"/>
                </a:lnTo>
                <a:lnTo>
                  <a:pt x="235234" y="111222"/>
                </a:lnTo>
                <a:lnTo>
                  <a:pt x="234429" y="113499"/>
                </a:lnTo>
                <a:lnTo>
                  <a:pt x="221247" y="150914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8" name="object 1678"/>
          <p:cNvSpPr/>
          <p:nvPr/>
        </p:nvSpPr>
        <p:spPr>
          <a:xfrm>
            <a:off x="6678043" y="456801"/>
            <a:ext cx="247401" cy="291833"/>
          </a:xfrm>
          <a:custGeom>
            <a:avLst/>
            <a:gdLst/>
            <a:ahLst/>
            <a:cxnLst/>
            <a:rect l="l" t="t" r="r" b="b"/>
            <a:pathLst>
              <a:path w="247401" h="291833">
                <a:moveTo>
                  <a:pt x="237033" y="22812"/>
                </a:moveTo>
                <a:lnTo>
                  <a:pt x="227190" y="13601"/>
                </a:lnTo>
                <a:lnTo>
                  <a:pt x="223412" y="11062"/>
                </a:lnTo>
                <a:lnTo>
                  <a:pt x="213380" y="6202"/>
                </a:lnTo>
                <a:lnTo>
                  <a:pt x="201552" y="2748"/>
                </a:lnTo>
                <a:lnTo>
                  <a:pt x="187944" y="684"/>
                </a:lnTo>
                <a:lnTo>
                  <a:pt x="172568" y="0"/>
                </a:lnTo>
                <a:lnTo>
                  <a:pt x="165998" y="144"/>
                </a:lnTo>
                <a:lnTo>
                  <a:pt x="153233" y="1274"/>
                </a:lnTo>
                <a:lnTo>
                  <a:pt x="140719" y="3513"/>
                </a:lnTo>
                <a:lnTo>
                  <a:pt x="142187" y="62560"/>
                </a:lnTo>
                <a:lnTo>
                  <a:pt x="146215" y="55270"/>
                </a:lnTo>
                <a:lnTo>
                  <a:pt x="148755" y="51650"/>
                </a:lnTo>
                <a:lnTo>
                  <a:pt x="153225" y="49745"/>
                </a:lnTo>
                <a:lnTo>
                  <a:pt x="163855" y="49745"/>
                </a:lnTo>
                <a:lnTo>
                  <a:pt x="166192" y="52082"/>
                </a:lnTo>
                <a:lnTo>
                  <a:pt x="166408" y="56121"/>
                </a:lnTo>
                <a:lnTo>
                  <a:pt x="166273" y="58092"/>
                </a:lnTo>
                <a:lnTo>
                  <a:pt x="163951" y="68379"/>
                </a:lnTo>
                <a:lnTo>
                  <a:pt x="158750" y="84391"/>
                </a:lnTo>
                <a:lnTo>
                  <a:pt x="151524" y="105003"/>
                </a:lnTo>
                <a:lnTo>
                  <a:pt x="126441" y="105003"/>
                </a:lnTo>
                <a:lnTo>
                  <a:pt x="110287" y="150914"/>
                </a:lnTo>
                <a:lnTo>
                  <a:pt x="221247" y="150914"/>
                </a:lnTo>
                <a:lnTo>
                  <a:pt x="234417" y="113499"/>
                </a:lnTo>
                <a:lnTo>
                  <a:pt x="235221" y="111222"/>
                </a:lnTo>
                <a:lnTo>
                  <a:pt x="240121" y="96156"/>
                </a:lnTo>
                <a:lnTo>
                  <a:pt x="243778" y="82516"/>
                </a:lnTo>
                <a:lnTo>
                  <a:pt x="246202" y="70281"/>
                </a:lnTo>
                <a:lnTo>
                  <a:pt x="247401" y="59432"/>
                </a:lnTo>
                <a:lnTo>
                  <a:pt x="247383" y="49949"/>
                </a:lnTo>
                <a:lnTo>
                  <a:pt x="247002" y="46223"/>
                </a:lnTo>
                <a:lnTo>
                  <a:pt x="243613" y="33686"/>
                </a:lnTo>
                <a:lnTo>
                  <a:pt x="237033" y="22812"/>
                </a:lnTo>
                <a:close/>
              </a:path>
              <a:path w="247401" h="291833">
                <a:moveTo>
                  <a:pt x="18141" y="276984"/>
                </a:moveTo>
                <a:lnTo>
                  <a:pt x="30366" y="283972"/>
                </a:lnTo>
                <a:lnTo>
                  <a:pt x="36838" y="286381"/>
                </a:lnTo>
                <a:lnTo>
                  <a:pt x="48411" y="289375"/>
                </a:lnTo>
                <a:lnTo>
                  <a:pt x="61347" y="291210"/>
                </a:lnTo>
                <a:lnTo>
                  <a:pt x="75641" y="291833"/>
                </a:lnTo>
                <a:lnTo>
                  <a:pt x="88580" y="291369"/>
                </a:lnTo>
                <a:lnTo>
                  <a:pt x="101566" y="289857"/>
                </a:lnTo>
                <a:lnTo>
                  <a:pt x="113684" y="287313"/>
                </a:lnTo>
                <a:lnTo>
                  <a:pt x="124955" y="283756"/>
                </a:lnTo>
                <a:lnTo>
                  <a:pt x="132027" y="280869"/>
                </a:lnTo>
                <a:lnTo>
                  <a:pt x="143301" y="275130"/>
                </a:lnTo>
                <a:lnTo>
                  <a:pt x="153997" y="268168"/>
                </a:lnTo>
                <a:lnTo>
                  <a:pt x="164059" y="259956"/>
                </a:lnTo>
                <a:lnTo>
                  <a:pt x="175592" y="248752"/>
                </a:lnTo>
                <a:lnTo>
                  <a:pt x="183751" y="239174"/>
                </a:lnTo>
                <a:lnTo>
                  <a:pt x="189992" y="229984"/>
                </a:lnTo>
                <a:lnTo>
                  <a:pt x="197149" y="216065"/>
                </a:lnTo>
                <a:lnTo>
                  <a:pt x="202257" y="203957"/>
                </a:lnTo>
                <a:lnTo>
                  <a:pt x="207429" y="189814"/>
                </a:lnTo>
                <a:lnTo>
                  <a:pt x="214859" y="169189"/>
                </a:lnTo>
                <a:lnTo>
                  <a:pt x="133667" y="169189"/>
                </a:lnTo>
                <a:lnTo>
                  <a:pt x="120485" y="206184"/>
                </a:lnTo>
                <a:lnTo>
                  <a:pt x="117711" y="213791"/>
                </a:lnTo>
                <a:lnTo>
                  <a:pt x="112199" y="226466"/>
                </a:lnTo>
                <a:lnTo>
                  <a:pt x="107099" y="234657"/>
                </a:lnTo>
                <a:lnTo>
                  <a:pt x="103276" y="239547"/>
                </a:lnTo>
                <a:lnTo>
                  <a:pt x="97955" y="241884"/>
                </a:lnTo>
                <a:lnTo>
                  <a:pt x="86271" y="241884"/>
                </a:lnTo>
                <a:lnTo>
                  <a:pt x="83502" y="239979"/>
                </a:lnTo>
                <a:lnTo>
                  <a:pt x="82867" y="236359"/>
                </a:lnTo>
                <a:lnTo>
                  <a:pt x="83965" y="227324"/>
                </a:lnTo>
                <a:lnTo>
                  <a:pt x="88824" y="211709"/>
                </a:lnTo>
                <a:lnTo>
                  <a:pt x="110287" y="150914"/>
                </a:lnTo>
                <a:lnTo>
                  <a:pt x="126441" y="105003"/>
                </a:lnTo>
                <a:lnTo>
                  <a:pt x="133667" y="84391"/>
                </a:lnTo>
                <a:lnTo>
                  <a:pt x="136813" y="75707"/>
                </a:lnTo>
                <a:lnTo>
                  <a:pt x="142187" y="62560"/>
                </a:lnTo>
                <a:lnTo>
                  <a:pt x="140719" y="3513"/>
                </a:lnTo>
                <a:lnTo>
                  <a:pt x="128457" y="6848"/>
                </a:lnTo>
                <a:lnTo>
                  <a:pt x="116446" y="11264"/>
                </a:lnTo>
                <a:lnTo>
                  <a:pt x="100848" y="19231"/>
                </a:lnTo>
                <a:lnTo>
                  <a:pt x="90279" y="26426"/>
                </a:lnTo>
                <a:lnTo>
                  <a:pt x="80735" y="34678"/>
                </a:lnTo>
                <a:lnTo>
                  <a:pt x="72250" y="44005"/>
                </a:lnTo>
                <a:lnTo>
                  <a:pt x="64488" y="54533"/>
                </a:lnTo>
                <a:lnTo>
                  <a:pt x="58276" y="64709"/>
                </a:lnTo>
                <a:lnTo>
                  <a:pt x="52396" y="76045"/>
                </a:lnTo>
                <a:lnTo>
                  <a:pt x="46848" y="88551"/>
                </a:lnTo>
                <a:lnTo>
                  <a:pt x="41631" y="102235"/>
                </a:lnTo>
                <a:lnTo>
                  <a:pt x="12725" y="184505"/>
                </a:lnTo>
                <a:lnTo>
                  <a:pt x="8146" y="198058"/>
                </a:lnTo>
                <a:lnTo>
                  <a:pt x="4246" y="211415"/>
                </a:lnTo>
                <a:lnTo>
                  <a:pt x="1608" y="222836"/>
                </a:lnTo>
                <a:lnTo>
                  <a:pt x="190" y="232321"/>
                </a:lnTo>
                <a:lnTo>
                  <a:pt x="0" y="238167"/>
                </a:lnTo>
                <a:lnTo>
                  <a:pt x="1535" y="250783"/>
                </a:lnTo>
                <a:lnTo>
                  <a:pt x="5715" y="262509"/>
                </a:lnTo>
                <a:lnTo>
                  <a:pt x="9265" y="268304"/>
                </a:lnTo>
                <a:lnTo>
                  <a:pt x="18141" y="276984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9" name="object 1679"/>
          <p:cNvSpPr/>
          <p:nvPr/>
        </p:nvSpPr>
        <p:spPr>
          <a:xfrm>
            <a:off x="6804484" y="506547"/>
            <a:ext cx="39966" cy="55257"/>
          </a:xfrm>
          <a:custGeom>
            <a:avLst/>
            <a:gdLst/>
            <a:ahLst/>
            <a:cxnLst/>
            <a:rect l="l" t="t" r="r" b="b"/>
            <a:pathLst>
              <a:path w="39966" h="55257">
                <a:moveTo>
                  <a:pt x="25082" y="55257"/>
                </a:moveTo>
                <a:lnTo>
                  <a:pt x="32308" y="34645"/>
                </a:lnTo>
                <a:lnTo>
                  <a:pt x="37510" y="18633"/>
                </a:lnTo>
                <a:lnTo>
                  <a:pt x="39831" y="8346"/>
                </a:lnTo>
                <a:lnTo>
                  <a:pt x="39966" y="6375"/>
                </a:lnTo>
                <a:lnTo>
                  <a:pt x="39751" y="2336"/>
                </a:lnTo>
                <a:lnTo>
                  <a:pt x="37414" y="0"/>
                </a:lnTo>
                <a:lnTo>
                  <a:pt x="32524" y="0"/>
                </a:lnTo>
                <a:lnTo>
                  <a:pt x="26784" y="0"/>
                </a:lnTo>
                <a:lnTo>
                  <a:pt x="22313" y="1904"/>
                </a:lnTo>
                <a:lnTo>
                  <a:pt x="19773" y="5524"/>
                </a:lnTo>
                <a:lnTo>
                  <a:pt x="15746" y="12814"/>
                </a:lnTo>
                <a:lnTo>
                  <a:pt x="10371" y="25962"/>
                </a:lnTo>
                <a:lnTo>
                  <a:pt x="7226" y="34645"/>
                </a:lnTo>
                <a:lnTo>
                  <a:pt x="0" y="55257"/>
                </a:lnTo>
                <a:lnTo>
                  <a:pt x="25082" y="55257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0" name="object 1680"/>
          <p:cNvSpPr/>
          <p:nvPr/>
        </p:nvSpPr>
        <p:spPr>
          <a:xfrm>
            <a:off x="6678043" y="456801"/>
            <a:ext cx="247401" cy="291833"/>
          </a:xfrm>
          <a:custGeom>
            <a:avLst/>
            <a:gdLst/>
            <a:ahLst/>
            <a:cxnLst/>
            <a:rect l="l" t="t" r="r" b="b"/>
            <a:pathLst>
              <a:path w="247401" h="291833">
                <a:moveTo>
                  <a:pt x="221247" y="150914"/>
                </a:moveTo>
                <a:lnTo>
                  <a:pt x="110287" y="150914"/>
                </a:lnTo>
                <a:lnTo>
                  <a:pt x="88824" y="211709"/>
                </a:lnTo>
                <a:lnTo>
                  <a:pt x="83965" y="227324"/>
                </a:lnTo>
                <a:lnTo>
                  <a:pt x="82867" y="236359"/>
                </a:lnTo>
                <a:lnTo>
                  <a:pt x="83502" y="239979"/>
                </a:lnTo>
                <a:lnTo>
                  <a:pt x="86271" y="241884"/>
                </a:lnTo>
                <a:lnTo>
                  <a:pt x="91580" y="241884"/>
                </a:lnTo>
                <a:lnTo>
                  <a:pt x="97955" y="241884"/>
                </a:lnTo>
                <a:lnTo>
                  <a:pt x="103276" y="239547"/>
                </a:lnTo>
                <a:lnTo>
                  <a:pt x="107099" y="234657"/>
                </a:lnTo>
                <a:lnTo>
                  <a:pt x="112199" y="226466"/>
                </a:lnTo>
                <a:lnTo>
                  <a:pt x="117711" y="213791"/>
                </a:lnTo>
                <a:lnTo>
                  <a:pt x="120485" y="206184"/>
                </a:lnTo>
                <a:lnTo>
                  <a:pt x="133667" y="169189"/>
                </a:lnTo>
                <a:lnTo>
                  <a:pt x="214859" y="169189"/>
                </a:lnTo>
                <a:lnTo>
                  <a:pt x="207429" y="189814"/>
                </a:lnTo>
                <a:lnTo>
                  <a:pt x="202257" y="203957"/>
                </a:lnTo>
                <a:lnTo>
                  <a:pt x="197149" y="216065"/>
                </a:lnTo>
                <a:lnTo>
                  <a:pt x="192167" y="226134"/>
                </a:lnTo>
                <a:lnTo>
                  <a:pt x="183751" y="239174"/>
                </a:lnTo>
                <a:lnTo>
                  <a:pt x="175592" y="248752"/>
                </a:lnTo>
                <a:lnTo>
                  <a:pt x="165427" y="258724"/>
                </a:lnTo>
                <a:lnTo>
                  <a:pt x="153997" y="268168"/>
                </a:lnTo>
                <a:lnTo>
                  <a:pt x="143301" y="275130"/>
                </a:lnTo>
                <a:lnTo>
                  <a:pt x="132027" y="280869"/>
                </a:lnTo>
                <a:lnTo>
                  <a:pt x="113684" y="287313"/>
                </a:lnTo>
                <a:lnTo>
                  <a:pt x="101566" y="289857"/>
                </a:lnTo>
                <a:lnTo>
                  <a:pt x="88580" y="291369"/>
                </a:lnTo>
                <a:lnTo>
                  <a:pt x="75641" y="291833"/>
                </a:lnTo>
                <a:lnTo>
                  <a:pt x="61347" y="291210"/>
                </a:lnTo>
                <a:lnTo>
                  <a:pt x="48411" y="289375"/>
                </a:lnTo>
                <a:lnTo>
                  <a:pt x="36838" y="286381"/>
                </a:lnTo>
                <a:lnTo>
                  <a:pt x="18141" y="276984"/>
                </a:lnTo>
                <a:lnTo>
                  <a:pt x="9265" y="268304"/>
                </a:lnTo>
                <a:lnTo>
                  <a:pt x="1535" y="250783"/>
                </a:lnTo>
                <a:lnTo>
                  <a:pt x="0" y="238167"/>
                </a:lnTo>
                <a:lnTo>
                  <a:pt x="190" y="232321"/>
                </a:lnTo>
                <a:lnTo>
                  <a:pt x="4246" y="211415"/>
                </a:lnTo>
                <a:lnTo>
                  <a:pt x="8146" y="198058"/>
                </a:lnTo>
                <a:lnTo>
                  <a:pt x="12725" y="184505"/>
                </a:lnTo>
                <a:lnTo>
                  <a:pt x="41631" y="102235"/>
                </a:lnTo>
                <a:lnTo>
                  <a:pt x="46848" y="88551"/>
                </a:lnTo>
                <a:lnTo>
                  <a:pt x="52396" y="76045"/>
                </a:lnTo>
                <a:lnTo>
                  <a:pt x="58276" y="64709"/>
                </a:lnTo>
                <a:lnTo>
                  <a:pt x="64488" y="54533"/>
                </a:lnTo>
                <a:lnTo>
                  <a:pt x="71035" y="45510"/>
                </a:lnTo>
                <a:lnTo>
                  <a:pt x="80735" y="34678"/>
                </a:lnTo>
                <a:lnTo>
                  <a:pt x="90279" y="26426"/>
                </a:lnTo>
                <a:lnTo>
                  <a:pt x="100848" y="19231"/>
                </a:lnTo>
                <a:lnTo>
                  <a:pt x="112409" y="13075"/>
                </a:lnTo>
                <a:lnTo>
                  <a:pt x="128457" y="6848"/>
                </a:lnTo>
                <a:lnTo>
                  <a:pt x="140719" y="3513"/>
                </a:lnTo>
                <a:lnTo>
                  <a:pt x="153233" y="1274"/>
                </a:lnTo>
                <a:lnTo>
                  <a:pt x="165998" y="144"/>
                </a:lnTo>
                <a:lnTo>
                  <a:pt x="172568" y="0"/>
                </a:lnTo>
                <a:lnTo>
                  <a:pt x="187944" y="684"/>
                </a:lnTo>
                <a:lnTo>
                  <a:pt x="201552" y="2748"/>
                </a:lnTo>
                <a:lnTo>
                  <a:pt x="213380" y="6202"/>
                </a:lnTo>
                <a:lnTo>
                  <a:pt x="223412" y="11062"/>
                </a:lnTo>
                <a:lnTo>
                  <a:pt x="237033" y="22812"/>
                </a:lnTo>
                <a:lnTo>
                  <a:pt x="243613" y="33686"/>
                </a:lnTo>
                <a:lnTo>
                  <a:pt x="247002" y="46223"/>
                </a:lnTo>
                <a:lnTo>
                  <a:pt x="247401" y="59432"/>
                </a:lnTo>
                <a:lnTo>
                  <a:pt x="246202" y="70281"/>
                </a:lnTo>
                <a:lnTo>
                  <a:pt x="243778" y="82516"/>
                </a:lnTo>
                <a:lnTo>
                  <a:pt x="240121" y="96156"/>
                </a:lnTo>
                <a:lnTo>
                  <a:pt x="235221" y="111222"/>
                </a:lnTo>
                <a:lnTo>
                  <a:pt x="234417" y="113499"/>
                </a:lnTo>
                <a:lnTo>
                  <a:pt x="221247" y="150914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1" name="object 1681"/>
          <p:cNvSpPr/>
          <p:nvPr/>
        </p:nvSpPr>
        <p:spPr>
          <a:xfrm>
            <a:off x="5546805" y="79093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2" name="object 1682"/>
          <p:cNvSpPr/>
          <p:nvPr/>
        </p:nvSpPr>
        <p:spPr>
          <a:xfrm>
            <a:off x="5546805" y="790938"/>
            <a:ext cx="1326769" cy="0"/>
          </a:xfrm>
          <a:custGeom>
            <a:avLst/>
            <a:gdLst/>
            <a:ahLst/>
            <a:cxnLst/>
            <a:rect l="l" t="t" r="r" b="b"/>
            <a:pathLst>
              <a:path w="1326769">
                <a:moveTo>
                  <a:pt x="0" y="0"/>
                </a:moveTo>
                <a:lnTo>
                  <a:pt x="1326769" y="0"/>
                </a:lnTo>
              </a:path>
            </a:pathLst>
          </a:custGeom>
          <a:ln w="1771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3" name="object 1683"/>
          <p:cNvSpPr/>
          <p:nvPr/>
        </p:nvSpPr>
        <p:spPr>
          <a:xfrm>
            <a:off x="5544586" y="809198"/>
            <a:ext cx="60502" cy="126009"/>
          </a:xfrm>
          <a:custGeom>
            <a:avLst/>
            <a:gdLst/>
            <a:ahLst/>
            <a:cxnLst/>
            <a:rect l="l" t="t" r="r" b="b"/>
            <a:pathLst>
              <a:path w="60502" h="126009">
                <a:moveTo>
                  <a:pt x="60502" y="94373"/>
                </a:moveTo>
                <a:lnTo>
                  <a:pt x="56070" y="98806"/>
                </a:lnTo>
                <a:lnTo>
                  <a:pt x="51904" y="103251"/>
                </a:lnTo>
                <a:lnTo>
                  <a:pt x="46634" y="105473"/>
                </a:lnTo>
                <a:lnTo>
                  <a:pt x="37477" y="105473"/>
                </a:lnTo>
                <a:lnTo>
                  <a:pt x="34137" y="104914"/>
                </a:lnTo>
                <a:lnTo>
                  <a:pt x="31356" y="103530"/>
                </a:lnTo>
                <a:lnTo>
                  <a:pt x="28867" y="121843"/>
                </a:lnTo>
                <a:lnTo>
                  <a:pt x="33870" y="124625"/>
                </a:lnTo>
                <a:lnTo>
                  <a:pt x="36639" y="125463"/>
                </a:lnTo>
                <a:lnTo>
                  <a:pt x="39687" y="126009"/>
                </a:lnTo>
                <a:lnTo>
                  <a:pt x="43853" y="126009"/>
                </a:lnTo>
                <a:lnTo>
                  <a:pt x="48977" y="125568"/>
                </a:lnTo>
                <a:lnTo>
                  <a:pt x="60411" y="121355"/>
                </a:lnTo>
                <a:lnTo>
                  <a:pt x="60502" y="94373"/>
                </a:lnTo>
                <a:close/>
              </a:path>
              <a:path w="60502" h="126009">
                <a:moveTo>
                  <a:pt x="71894" y="112687"/>
                </a:moveTo>
                <a:lnTo>
                  <a:pt x="81047" y="102036"/>
                </a:lnTo>
                <a:lnTo>
                  <a:pt x="87463" y="90960"/>
                </a:lnTo>
                <a:lnTo>
                  <a:pt x="92430" y="78270"/>
                </a:lnTo>
                <a:lnTo>
                  <a:pt x="95525" y="66968"/>
                </a:lnTo>
                <a:lnTo>
                  <a:pt x="97056" y="54351"/>
                </a:lnTo>
                <a:lnTo>
                  <a:pt x="95758" y="44132"/>
                </a:lnTo>
                <a:lnTo>
                  <a:pt x="93535" y="36080"/>
                </a:lnTo>
                <a:lnTo>
                  <a:pt x="87706" y="31915"/>
                </a:lnTo>
                <a:lnTo>
                  <a:pt x="73558" y="31915"/>
                </a:lnTo>
                <a:lnTo>
                  <a:pt x="68834" y="33020"/>
                </a:lnTo>
                <a:lnTo>
                  <a:pt x="64401" y="35242"/>
                </a:lnTo>
                <a:lnTo>
                  <a:pt x="59956" y="37465"/>
                </a:lnTo>
                <a:lnTo>
                  <a:pt x="55232" y="40246"/>
                </a:lnTo>
                <a:lnTo>
                  <a:pt x="50520" y="43853"/>
                </a:lnTo>
                <a:lnTo>
                  <a:pt x="64668" y="0"/>
                </a:lnTo>
                <a:lnTo>
                  <a:pt x="39966" y="0"/>
                </a:lnTo>
                <a:lnTo>
                  <a:pt x="0" y="124345"/>
                </a:lnTo>
                <a:lnTo>
                  <a:pt x="23596" y="124345"/>
                </a:lnTo>
                <a:lnTo>
                  <a:pt x="26098" y="119900"/>
                </a:lnTo>
                <a:lnTo>
                  <a:pt x="28867" y="121843"/>
                </a:lnTo>
                <a:lnTo>
                  <a:pt x="31356" y="103530"/>
                </a:lnTo>
                <a:lnTo>
                  <a:pt x="45796" y="58559"/>
                </a:lnTo>
                <a:lnTo>
                  <a:pt x="48577" y="56896"/>
                </a:lnTo>
                <a:lnTo>
                  <a:pt x="51079" y="55791"/>
                </a:lnTo>
                <a:lnTo>
                  <a:pt x="55791" y="54127"/>
                </a:lnTo>
                <a:lnTo>
                  <a:pt x="60502" y="53848"/>
                </a:lnTo>
                <a:lnTo>
                  <a:pt x="65506" y="53848"/>
                </a:lnTo>
                <a:lnTo>
                  <a:pt x="68567" y="55791"/>
                </a:lnTo>
                <a:lnTo>
                  <a:pt x="69672" y="59677"/>
                </a:lnTo>
                <a:lnTo>
                  <a:pt x="70777" y="63284"/>
                </a:lnTo>
                <a:lnTo>
                  <a:pt x="69951" y="69659"/>
                </a:lnTo>
                <a:lnTo>
                  <a:pt x="67170" y="78828"/>
                </a:lnTo>
                <a:lnTo>
                  <a:pt x="64122" y="87706"/>
                </a:lnTo>
                <a:lnTo>
                  <a:pt x="60502" y="94373"/>
                </a:lnTo>
                <a:lnTo>
                  <a:pt x="60411" y="121355"/>
                </a:lnTo>
                <a:lnTo>
                  <a:pt x="71894" y="112687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4" name="object 1684"/>
          <p:cNvSpPr/>
          <p:nvPr/>
        </p:nvSpPr>
        <p:spPr>
          <a:xfrm>
            <a:off x="5544586" y="809198"/>
            <a:ext cx="97056" cy="126009"/>
          </a:xfrm>
          <a:custGeom>
            <a:avLst/>
            <a:gdLst/>
            <a:ahLst/>
            <a:cxnLst/>
            <a:rect l="l" t="t" r="r" b="b"/>
            <a:pathLst>
              <a:path w="97056" h="126009">
                <a:moveTo>
                  <a:pt x="92430" y="78270"/>
                </a:moveTo>
                <a:lnTo>
                  <a:pt x="87463" y="90960"/>
                </a:lnTo>
                <a:lnTo>
                  <a:pt x="81047" y="102036"/>
                </a:lnTo>
                <a:lnTo>
                  <a:pt x="73234" y="111391"/>
                </a:lnTo>
                <a:lnTo>
                  <a:pt x="60411" y="121355"/>
                </a:lnTo>
                <a:lnTo>
                  <a:pt x="48977" y="125568"/>
                </a:lnTo>
                <a:lnTo>
                  <a:pt x="43853" y="126009"/>
                </a:lnTo>
                <a:lnTo>
                  <a:pt x="39687" y="126009"/>
                </a:lnTo>
                <a:lnTo>
                  <a:pt x="36639" y="125463"/>
                </a:lnTo>
                <a:lnTo>
                  <a:pt x="33870" y="124625"/>
                </a:lnTo>
                <a:lnTo>
                  <a:pt x="31356" y="123520"/>
                </a:lnTo>
                <a:lnTo>
                  <a:pt x="28867" y="121843"/>
                </a:lnTo>
                <a:lnTo>
                  <a:pt x="26098" y="119900"/>
                </a:lnTo>
                <a:lnTo>
                  <a:pt x="23596" y="124345"/>
                </a:lnTo>
                <a:lnTo>
                  <a:pt x="0" y="124345"/>
                </a:lnTo>
                <a:lnTo>
                  <a:pt x="39966" y="0"/>
                </a:lnTo>
                <a:lnTo>
                  <a:pt x="64668" y="0"/>
                </a:lnTo>
                <a:lnTo>
                  <a:pt x="50520" y="43853"/>
                </a:lnTo>
                <a:lnTo>
                  <a:pt x="55232" y="40246"/>
                </a:lnTo>
                <a:lnTo>
                  <a:pt x="59956" y="37465"/>
                </a:lnTo>
                <a:lnTo>
                  <a:pt x="64401" y="35242"/>
                </a:lnTo>
                <a:lnTo>
                  <a:pt x="68834" y="33020"/>
                </a:lnTo>
                <a:lnTo>
                  <a:pt x="73558" y="31915"/>
                </a:lnTo>
                <a:lnTo>
                  <a:pt x="78549" y="31915"/>
                </a:lnTo>
                <a:lnTo>
                  <a:pt x="87706" y="31915"/>
                </a:lnTo>
                <a:lnTo>
                  <a:pt x="93535" y="36080"/>
                </a:lnTo>
                <a:lnTo>
                  <a:pt x="95758" y="44132"/>
                </a:lnTo>
                <a:lnTo>
                  <a:pt x="97056" y="54351"/>
                </a:lnTo>
                <a:lnTo>
                  <a:pt x="95525" y="66968"/>
                </a:lnTo>
                <a:lnTo>
                  <a:pt x="92430" y="78270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5" name="object 1685"/>
          <p:cNvSpPr/>
          <p:nvPr/>
        </p:nvSpPr>
        <p:spPr>
          <a:xfrm>
            <a:off x="5575942" y="863046"/>
            <a:ext cx="39420" cy="51625"/>
          </a:xfrm>
          <a:custGeom>
            <a:avLst/>
            <a:gdLst/>
            <a:ahLst/>
            <a:cxnLst/>
            <a:rect l="l" t="t" r="r" b="b"/>
            <a:pathLst>
              <a:path w="39420" h="51625">
                <a:moveTo>
                  <a:pt x="35814" y="24980"/>
                </a:moveTo>
                <a:lnTo>
                  <a:pt x="38595" y="15811"/>
                </a:lnTo>
                <a:lnTo>
                  <a:pt x="39420" y="9436"/>
                </a:lnTo>
                <a:lnTo>
                  <a:pt x="38315" y="5829"/>
                </a:lnTo>
                <a:lnTo>
                  <a:pt x="37211" y="1943"/>
                </a:lnTo>
                <a:lnTo>
                  <a:pt x="34150" y="0"/>
                </a:lnTo>
                <a:lnTo>
                  <a:pt x="29146" y="0"/>
                </a:lnTo>
                <a:lnTo>
                  <a:pt x="26936" y="0"/>
                </a:lnTo>
                <a:lnTo>
                  <a:pt x="24434" y="279"/>
                </a:lnTo>
                <a:lnTo>
                  <a:pt x="21932" y="1104"/>
                </a:lnTo>
                <a:lnTo>
                  <a:pt x="19723" y="1943"/>
                </a:lnTo>
                <a:lnTo>
                  <a:pt x="17221" y="3048"/>
                </a:lnTo>
                <a:lnTo>
                  <a:pt x="14439" y="4711"/>
                </a:lnTo>
                <a:lnTo>
                  <a:pt x="0" y="49682"/>
                </a:lnTo>
                <a:lnTo>
                  <a:pt x="1397" y="50507"/>
                </a:lnTo>
                <a:lnTo>
                  <a:pt x="2781" y="51066"/>
                </a:lnTo>
                <a:lnTo>
                  <a:pt x="4445" y="51346"/>
                </a:lnTo>
                <a:lnTo>
                  <a:pt x="6121" y="51625"/>
                </a:lnTo>
                <a:lnTo>
                  <a:pt x="7785" y="51625"/>
                </a:lnTo>
                <a:lnTo>
                  <a:pt x="9169" y="51625"/>
                </a:lnTo>
                <a:lnTo>
                  <a:pt x="15278" y="51625"/>
                </a:lnTo>
                <a:lnTo>
                  <a:pt x="20548" y="49403"/>
                </a:lnTo>
                <a:lnTo>
                  <a:pt x="24714" y="44958"/>
                </a:lnTo>
                <a:lnTo>
                  <a:pt x="29146" y="40525"/>
                </a:lnTo>
                <a:lnTo>
                  <a:pt x="32766" y="33858"/>
                </a:lnTo>
                <a:lnTo>
                  <a:pt x="35814" y="24980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6" name="object 1686"/>
          <p:cNvSpPr/>
          <p:nvPr/>
        </p:nvSpPr>
        <p:spPr>
          <a:xfrm>
            <a:off x="5641433" y="840840"/>
            <a:ext cx="87107" cy="94919"/>
          </a:xfrm>
          <a:custGeom>
            <a:avLst/>
            <a:gdLst/>
            <a:ahLst/>
            <a:cxnLst/>
            <a:rect l="l" t="t" r="r" b="b"/>
            <a:pathLst>
              <a:path w="87107" h="94919">
                <a:moveTo>
                  <a:pt x="80240" y="53009"/>
                </a:moveTo>
                <a:lnTo>
                  <a:pt x="83567" y="43014"/>
                </a:lnTo>
                <a:lnTo>
                  <a:pt x="85976" y="33965"/>
                </a:lnTo>
                <a:lnTo>
                  <a:pt x="87107" y="21127"/>
                </a:lnTo>
                <a:lnTo>
                  <a:pt x="84685" y="11099"/>
                </a:lnTo>
                <a:lnTo>
                  <a:pt x="84258" y="10347"/>
                </a:lnTo>
                <a:lnTo>
                  <a:pt x="75448" y="2649"/>
                </a:lnTo>
                <a:lnTo>
                  <a:pt x="60809" y="0"/>
                </a:lnTo>
                <a:lnTo>
                  <a:pt x="48064" y="1453"/>
                </a:lnTo>
                <a:lnTo>
                  <a:pt x="40273" y="23037"/>
                </a:lnTo>
                <a:lnTo>
                  <a:pt x="44159" y="19710"/>
                </a:lnTo>
                <a:lnTo>
                  <a:pt x="48325" y="18034"/>
                </a:lnTo>
                <a:lnTo>
                  <a:pt x="57761" y="18034"/>
                </a:lnTo>
                <a:lnTo>
                  <a:pt x="60809" y="19710"/>
                </a:lnTo>
                <a:lnTo>
                  <a:pt x="62206" y="22758"/>
                </a:lnTo>
                <a:lnTo>
                  <a:pt x="63311" y="25806"/>
                </a:lnTo>
                <a:lnTo>
                  <a:pt x="63031" y="30251"/>
                </a:lnTo>
                <a:lnTo>
                  <a:pt x="61368" y="36080"/>
                </a:lnTo>
                <a:lnTo>
                  <a:pt x="31396" y="36080"/>
                </a:lnTo>
                <a:lnTo>
                  <a:pt x="80240" y="53009"/>
                </a:lnTo>
                <a:close/>
              </a:path>
              <a:path w="87107" h="94919">
                <a:moveTo>
                  <a:pt x="24728" y="60782"/>
                </a:moveTo>
                <a:lnTo>
                  <a:pt x="25008" y="57175"/>
                </a:lnTo>
                <a:lnTo>
                  <a:pt x="26112" y="53009"/>
                </a:lnTo>
                <a:lnTo>
                  <a:pt x="80240" y="53009"/>
                </a:lnTo>
                <a:lnTo>
                  <a:pt x="31396" y="36080"/>
                </a:lnTo>
                <a:lnTo>
                  <a:pt x="33605" y="30530"/>
                </a:lnTo>
                <a:lnTo>
                  <a:pt x="36666" y="26085"/>
                </a:lnTo>
                <a:lnTo>
                  <a:pt x="40273" y="23037"/>
                </a:lnTo>
                <a:lnTo>
                  <a:pt x="48064" y="1453"/>
                </a:lnTo>
                <a:lnTo>
                  <a:pt x="36145" y="5891"/>
                </a:lnTo>
                <a:lnTo>
                  <a:pt x="25287" y="13322"/>
                </a:lnTo>
                <a:lnTo>
                  <a:pt x="22867" y="15456"/>
                </a:lnTo>
                <a:lnTo>
                  <a:pt x="14701" y="24678"/>
                </a:lnTo>
                <a:lnTo>
                  <a:pt x="8137" y="35625"/>
                </a:lnTo>
                <a:lnTo>
                  <a:pt x="3075" y="48298"/>
                </a:lnTo>
                <a:lnTo>
                  <a:pt x="0" y="60870"/>
                </a:lnTo>
                <a:lnTo>
                  <a:pt x="26" y="73120"/>
                </a:lnTo>
                <a:lnTo>
                  <a:pt x="3913" y="82994"/>
                </a:lnTo>
                <a:lnTo>
                  <a:pt x="8087" y="87679"/>
                </a:lnTo>
                <a:lnTo>
                  <a:pt x="18995" y="93125"/>
                </a:lnTo>
                <a:lnTo>
                  <a:pt x="34164" y="94919"/>
                </a:lnTo>
                <a:lnTo>
                  <a:pt x="41937" y="94919"/>
                </a:lnTo>
                <a:lnTo>
                  <a:pt x="48045" y="93814"/>
                </a:lnTo>
                <a:lnTo>
                  <a:pt x="53875" y="92430"/>
                </a:lnTo>
                <a:lnTo>
                  <a:pt x="56923" y="91592"/>
                </a:lnTo>
                <a:lnTo>
                  <a:pt x="63311" y="89369"/>
                </a:lnTo>
                <a:lnTo>
                  <a:pt x="67756" y="87706"/>
                </a:lnTo>
                <a:lnTo>
                  <a:pt x="75249" y="64389"/>
                </a:lnTo>
                <a:lnTo>
                  <a:pt x="72747" y="64389"/>
                </a:lnTo>
                <a:lnTo>
                  <a:pt x="69419" y="66332"/>
                </a:lnTo>
                <a:lnTo>
                  <a:pt x="65254" y="68834"/>
                </a:lnTo>
                <a:lnTo>
                  <a:pt x="60809" y="70777"/>
                </a:lnTo>
                <a:lnTo>
                  <a:pt x="58040" y="72161"/>
                </a:lnTo>
                <a:lnTo>
                  <a:pt x="55259" y="72999"/>
                </a:lnTo>
                <a:lnTo>
                  <a:pt x="52211" y="73825"/>
                </a:lnTo>
                <a:lnTo>
                  <a:pt x="49150" y="74383"/>
                </a:lnTo>
                <a:lnTo>
                  <a:pt x="46382" y="74942"/>
                </a:lnTo>
                <a:lnTo>
                  <a:pt x="39994" y="74942"/>
                </a:lnTo>
                <a:lnTo>
                  <a:pt x="36946" y="74383"/>
                </a:lnTo>
                <a:lnTo>
                  <a:pt x="31942" y="72999"/>
                </a:lnTo>
                <a:lnTo>
                  <a:pt x="28335" y="70218"/>
                </a:lnTo>
                <a:lnTo>
                  <a:pt x="25566" y="66332"/>
                </a:lnTo>
                <a:lnTo>
                  <a:pt x="25287" y="63563"/>
                </a:lnTo>
                <a:lnTo>
                  <a:pt x="24728" y="60782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7" name="object 1687"/>
          <p:cNvSpPr/>
          <p:nvPr/>
        </p:nvSpPr>
        <p:spPr>
          <a:xfrm>
            <a:off x="5672829" y="858874"/>
            <a:ext cx="31915" cy="18046"/>
          </a:xfrm>
          <a:custGeom>
            <a:avLst/>
            <a:gdLst/>
            <a:ahLst/>
            <a:cxnLst/>
            <a:rect l="l" t="t" r="r" b="b"/>
            <a:pathLst>
              <a:path w="31915" h="18046">
                <a:moveTo>
                  <a:pt x="29972" y="18046"/>
                </a:moveTo>
                <a:lnTo>
                  <a:pt x="31635" y="12217"/>
                </a:lnTo>
                <a:lnTo>
                  <a:pt x="31915" y="7772"/>
                </a:lnTo>
                <a:lnTo>
                  <a:pt x="30810" y="4724"/>
                </a:lnTo>
                <a:lnTo>
                  <a:pt x="29413" y="1676"/>
                </a:lnTo>
                <a:lnTo>
                  <a:pt x="26365" y="0"/>
                </a:lnTo>
                <a:lnTo>
                  <a:pt x="21640" y="0"/>
                </a:lnTo>
                <a:lnTo>
                  <a:pt x="16929" y="0"/>
                </a:lnTo>
                <a:lnTo>
                  <a:pt x="12763" y="1676"/>
                </a:lnTo>
                <a:lnTo>
                  <a:pt x="8877" y="5003"/>
                </a:lnTo>
                <a:lnTo>
                  <a:pt x="5270" y="8051"/>
                </a:lnTo>
                <a:lnTo>
                  <a:pt x="2209" y="12496"/>
                </a:lnTo>
                <a:lnTo>
                  <a:pt x="0" y="18046"/>
                </a:lnTo>
                <a:lnTo>
                  <a:pt x="29972" y="18046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8" name="object 1688"/>
          <p:cNvSpPr/>
          <p:nvPr/>
        </p:nvSpPr>
        <p:spPr>
          <a:xfrm>
            <a:off x="5641433" y="840840"/>
            <a:ext cx="87107" cy="94919"/>
          </a:xfrm>
          <a:custGeom>
            <a:avLst/>
            <a:gdLst/>
            <a:ahLst/>
            <a:cxnLst/>
            <a:rect l="l" t="t" r="r" b="b"/>
            <a:pathLst>
              <a:path w="87107" h="94919">
                <a:moveTo>
                  <a:pt x="34164" y="94919"/>
                </a:moveTo>
                <a:lnTo>
                  <a:pt x="18995" y="93125"/>
                </a:lnTo>
                <a:lnTo>
                  <a:pt x="8087" y="87679"/>
                </a:lnTo>
                <a:lnTo>
                  <a:pt x="3913" y="82994"/>
                </a:lnTo>
                <a:lnTo>
                  <a:pt x="26" y="73120"/>
                </a:lnTo>
                <a:lnTo>
                  <a:pt x="0" y="60870"/>
                </a:lnTo>
                <a:lnTo>
                  <a:pt x="3075" y="48298"/>
                </a:lnTo>
                <a:lnTo>
                  <a:pt x="8137" y="35625"/>
                </a:lnTo>
                <a:lnTo>
                  <a:pt x="14701" y="24678"/>
                </a:lnTo>
                <a:lnTo>
                  <a:pt x="22867" y="15456"/>
                </a:lnTo>
                <a:lnTo>
                  <a:pt x="25287" y="13322"/>
                </a:lnTo>
                <a:lnTo>
                  <a:pt x="36145" y="5891"/>
                </a:lnTo>
                <a:lnTo>
                  <a:pt x="48064" y="1453"/>
                </a:lnTo>
                <a:lnTo>
                  <a:pt x="60809" y="0"/>
                </a:lnTo>
                <a:lnTo>
                  <a:pt x="75448" y="2649"/>
                </a:lnTo>
                <a:lnTo>
                  <a:pt x="84258" y="10347"/>
                </a:lnTo>
                <a:lnTo>
                  <a:pt x="84685" y="11099"/>
                </a:lnTo>
                <a:lnTo>
                  <a:pt x="87107" y="21127"/>
                </a:lnTo>
                <a:lnTo>
                  <a:pt x="85976" y="33965"/>
                </a:lnTo>
                <a:lnTo>
                  <a:pt x="83567" y="43014"/>
                </a:lnTo>
                <a:lnTo>
                  <a:pt x="80240" y="53009"/>
                </a:lnTo>
                <a:lnTo>
                  <a:pt x="26112" y="53009"/>
                </a:lnTo>
                <a:lnTo>
                  <a:pt x="25008" y="57175"/>
                </a:lnTo>
                <a:lnTo>
                  <a:pt x="24728" y="60782"/>
                </a:lnTo>
                <a:lnTo>
                  <a:pt x="25287" y="63563"/>
                </a:lnTo>
                <a:lnTo>
                  <a:pt x="25566" y="66332"/>
                </a:lnTo>
                <a:lnTo>
                  <a:pt x="26671" y="68554"/>
                </a:lnTo>
                <a:lnTo>
                  <a:pt x="28335" y="70218"/>
                </a:lnTo>
                <a:lnTo>
                  <a:pt x="29719" y="71882"/>
                </a:lnTo>
                <a:lnTo>
                  <a:pt x="31942" y="72999"/>
                </a:lnTo>
                <a:lnTo>
                  <a:pt x="34444" y="73825"/>
                </a:lnTo>
                <a:lnTo>
                  <a:pt x="36946" y="74383"/>
                </a:lnTo>
                <a:lnTo>
                  <a:pt x="39994" y="74942"/>
                </a:lnTo>
                <a:lnTo>
                  <a:pt x="43321" y="74942"/>
                </a:lnTo>
                <a:lnTo>
                  <a:pt x="46382" y="74942"/>
                </a:lnTo>
                <a:lnTo>
                  <a:pt x="49150" y="74383"/>
                </a:lnTo>
                <a:lnTo>
                  <a:pt x="52211" y="73825"/>
                </a:lnTo>
                <a:lnTo>
                  <a:pt x="55259" y="72999"/>
                </a:lnTo>
                <a:lnTo>
                  <a:pt x="58040" y="72161"/>
                </a:lnTo>
                <a:lnTo>
                  <a:pt x="60809" y="70777"/>
                </a:lnTo>
                <a:lnTo>
                  <a:pt x="63031" y="69938"/>
                </a:lnTo>
                <a:lnTo>
                  <a:pt x="65254" y="68834"/>
                </a:lnTo>
                <a:lnTo>
                  <a:pt x="67476" y="67729"/>
                </a:lnTo>
                <a:lnTo>
                  <a:pt x="69419" y="66332"/>
                </a:lnTo>
                <a:lnTo>
                  <a:pt x="71363" y="65506"/>
                </a:lnTo>
                <a:lnTo>
                  <a:pt x="72747" y="64389"/>
                </a:lnTo>
                <a:lnTo>
                  <a:pt x="75249" y="64389"/>
                </a:lnTo>
                <a:lnTo>
                  <a:pt x="67756" y="87706"/>
                </a:lnTo>
                <a:lnTo>
                  <a:pt x="65533" y="88544"/>
                </a:lnTo>
                <a:lnTo>
                  <a:pt x="63311" y="89369"/>
                </a:lnTo>
                <a:lnTo>
                  <a:pt x="61368" y="90208"/>
                </a:lnTo>
                <a:lnTo>
                  <a:pt x="59425" y="90754"/>
                </a:lnTo>
                <a:lnTo>
                  <a:pt x="56923" y="91592"/>
                </a:lnTo>
                <a:lnTo>
                  <a:pt x="53875" y="92430"/>
                </a:lnTo>
                <a:lnTo>
                  <a:pt x="50814" y="93256"/>
                </a:lnTo>
                <a:lnTo>
                  <a:pt x="48045" y="93814"/>
                </a:lnTo>
                <a:lnTo>
                  <a:pt x="44997" y="94373"/>
                </a:lnTo>
                <a:lnTo>
                  <a:pt x="41937" y="94919"/>
                </a:lnTo>
                <a:lnTo>
                  <a:pt x="38330" y="94919"/>
                </a:lnTo>
                <a:lnTo>
                  <a:pt x="34164" y="94919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9" name="object 1689"/>
          <p:cNvSpPr/>
          <p:nvPr/>
        </p:nvSpPr>
        <p:spPr>
          <a:xfrm>
            <a:off x="5721391" y="841114"/>
            <a:ext cx="91605" cy="94653"/>
          </a:xfrm>
          <a:custGeom>
            <a:avLst/>
            <a:gdLst/>
            <a:ahLst/>
            <a:cxnLst/>
            <a:rect l="l" t="t" r="r" b="b"/>
            <a:pathLst>
              <a:path w="91605" h="94653">
                <a:moveTo>
                  <a:pt x="29425" y="4445"/>
                </a:moveTo>
                <a:lnTo>
                  <a:pt x="22212" y="26085"/>
                </a:lnTo>
                <a:lnTo>
                  <a:pt x="24434" y="26085"/>
                </a:lnTo>
                <a:lnTo>
                  <a:pt x="28867" y="24422"/>
                </a:lnTo>
                <a:lnTo>
                  <a:pt x="33032" y="22758"/>
                </a:lnTo>
                <a:lnTo>
                  <a:pt x="37477" y="21653"/>
                </a:lnTo>
                <a:lnTo>
                  <a:pt x="41643" y="20256"/>
                </a:lnTo>
                <a:lnTo>
                  <a:pt x="45250" y="19710"/>
                </a:lnTo>
                <a:lnTo>
                  <a:pt x="54686" y="19710"/>
                </a:lnTo>
                <a:lnTo>
                  <a:pt x="59131" y="20815"/>
                </a:lnTo>
                <a:lnTo>
                  <a:pt x="61899" y="22758"/>
                </a:lnTo>
                <a:lnTo>
                  <a:pt x="64401" y="24422"/>
                </a:lnTo>
                <a:lnTo>
                  <a:pt x="64960" y="28041"/>
                </a:lnTo>
                <a:lnTo>
                  <a:pt x="63296" y="32753"/>
                </a:lnTo>
                <a:lnTo>
                  <a:pt x="63296" y="33312"/>
                </a:lnTo>
                <a:lnTo>
                  <a:pt x="55803" y="33858"/>
                </a:lnTo>
                <a:lnTo>
                  <a:pt x="48856" y="34696"/>
                </a:lnTo>
                <a:lnTo>
                  <a:pt x="42468" y="35521"/>
                </a:lnTo>
                <a:lnTo>
                  <a:pt x="44411" y="51904"/>
                </a:lnTo>
                <a:lnTo>
                  <a:pt x="46913" y="51346"/>
                </a:lnTo>
                <a:lnTo>
                  <a:pt x="49695" y="51079"/>
                </a:lnTo>
                <a:lnTo>
                  <a:pt x="53301" y="50800"/>
                </a:lnTo>
                <a:lnTo>
                  <a:pt x="57746" y="50241"/>
                </a:lnTo>
                <a:lnTo>
                  <a:pt x="51638" y="68834"/>
                </a:lnTo>
                <a:lnTo>
                  <a:pt x="46634" y="72440"/>
                </a:lnTo>
                <a:lnTo>
                  <a:pt x="43865" y="73558"/>
                </a:lnTo>
                <a:lnTo>
                  <a:pt x="41363" y="74663"/>
                </a:lnTo>
                <a:lnTo>
                  <a:pt x="36639" y="75222"/>
                </a:lnTo>
                <a:lnTo>
                  <a:pt x="32766" y="75222"/>
                </a:lnTo>
                <a:lnTo>
                  <a:pt x="30264" y="74663"/>
                </a:lnTo>
                <a:lnTo>
                  <a:pt x="27203" y="71335"/>
                </a:lnTo>
                <a:lnTo>
                  <a:pt x="27203" y="68554"/>
                </a:lnTo>
                <a:lnTo>
                  <a:pt x="28321" y="64401"/>
                </a:lnTo>
                <a:lnTo>
                  <a:pt x="29425" y="61341"/>
                </a:lnTo>
                <a:lnTo>
                  <a:pt x="30822" y="59118"/>
                </a:lnTo>
                <a:lnTo>
                  <a:pt x="35814" y="36639"/>
                </a:lnTo>
                <a:lnTo>
                  <a:pt x="29984" y="38303"/>
                </a:lnTo>
                <a:lnTo>
                  <a:pt x="24714" y="40805"/>
                </a:lnTo>
                <a:lnTo>
                  <a:pt x="19431" y="43027"/>
                </a:lnTo>
                <a:lnTo>
                  <a:pt x="14998" y="46355"/>
                </a:lnTo>
                <a:lnTo>
                  <a:pt x="11391" y="50520"/>
                </a:lnTo>
                <a:lnTo>
                  <a:pt x="7772" y="54686"/>
                </a:lnTo>
                <a:lnTo>
                  <a:pt x="4724" y="59956"/>
                </a:lnTo>
                <a:lnTo>
                  <a:pt x="2781" y="66611"/>
                </a:lnTo>
                <a:lnTo>
                  <a:pt x="0" y="74663"/>
                </a:lnTo>
                <a:lnTo>
                  <a:pt x="279" y="81330"/>
                </a:lnTo>
                <a:lnTo>
                  <a:pt x="3340" y="86880"/>
                </a:lnTo>
                <a:lnTo>
                  <a:pt x="6108" y="92151"/>
                </a:lnTo>
                <a:lnTo>
                  <a:pt x="11112" y="94653"/>
                </a:lnTo>
                <a:lnTo>
                  <a:pt x="21932" y="94653"/>
                </a:lnTo>
                <a:lnTo>
                  <a:pt x="24980" y="94373"/>
                </a:lnTo>
                <a:lnTo>
                  <a:pt x="29425" y="93268"/>
                </a:lnTo>
                <a:lnTo>
                  <a:pt x="34429" y="91046"/>
                </a:lnTo>
                <a:lnTo>
                  <a:pt x="37198" y="89662"/>
                </a:lnTo>
                <a:lnTo>
                  <a:pt x="39420" y="88544"/>
                </a:lnTo>
                <a:lnTo>
                  <a:pt x="43027" y="85763"/>
                </a:lnTo>
                <a:lnTo>
                  <a:pt x="47193" y="82715"/>
                </a:lnTo>
                <a:lnTo>
                  <a:pt x="44145" y="92430"/>
                </a:lnTo>
                <a:lnTo>
                  <a:pt x="68567" y="92430"/>
                </a:lnTo>
                <a:lnTo>
                  <a:pt x="88277" y="31356"/>
                </a:lnTo>
                <a:lnTo>
                  <a:pt x="91605" y="20815"/>
                </a:lnTo>
                <a:lnTo>
                  <a:pt x="91046" y="12763"/>
                </a:lnTo>
                <a:lnTo>
                  <a:pt x="86614" y="7772"/>
                </a:lnTo>
                <a:lnTo>
                  <a:pt x="84882" y="6123"/>
                </a:lnTo>
                <a:lnTo>
                  <a:pt x="74640" y="1507"/>
                </a:lnTo>
                <a:lnTo>
                  <a:pt x="59131" y="0"/>
                </a:lnTo>
                <a:lnTo>
                  <a:pt x="53581" y="0"/>
                </a:lnTo>
                <a:lnTo>
                  <a:pt x="47752" y="558"/>
                </a:lnTo>
                <a:lnTo>
                  <a:pt x="42202" y="1663"/>
                </a:lnTo>
                <a:lnTo>
                  <a:pt x="36372" y="2781"/>
                </a:lnTo>
                <a:lnTo>
                  <a:pt x="31927" y="3606"/>
                </a:lnTo>
                <a:lnTo>
                  <a:pt x="29425" y="4445"/>
                </a:lnTo>
                <a:close/>
              </a:path>
              <a:path w="91605" h="94653">
                <a:moveTo>
                  <a:pt x="30822" y="59118"/>
                </a:moveTo>
                <a:lnTo>
                  <a:pt x="34150" y="55791"/>
                </a:lnTo>
                <a:lnTo>
                  <a:pt x="38862" y="53568"/>
                </a:lnTo>
                <a:lnTo>
                  <a:pt x="41643" y="52463"/>
                </a:lnTo>
                <a:lnTo>
                  <a:pt x="44411" y="51904"/>
                </a:lnTo>
                <a:lnTo>
                  <a:pt x="42468" y="35521"/>
                </a:lnTo>
                <a:lnTo>
                  <a:pt x="35814" y="36639"/>
                </a:lnTo>
                <a:lnTo>
                  <a:pt x="30822" y="59118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0" name="object 1690"/>
          <p:cNvSpPr/>
          <p:nvPr/>
        </p:nvSpPr>
        <p:spPr>
          <a:xfrm>
            <a:off x="5721391" y="841114"/>
            <a:ext cx="91605" cy="94653"/>
          </a:xfrm>
          <a:custGeom>
            <a:avLst/>
            <a:gdLst/>
            <a:ahLst/>
            <a:cxnLst/>
            <a:rect l="l" t="t" r="r" b="b"/>
            <a:pathLst>
              <a:path w="91605" h="94653">
                <a:moveTo>
                  <a:pt x="47193" y="82715"/>
                </a:moveTo>
                <a:lnTo>
                  <a:pt x="44970" y="84378"/>
                </a:lnTo>
                <a:lnTo>
                  <a:pt x="43027" y="85763"/>
                </a:lnTo>
                <a:lnTo>
                  <a:pt x="41084" y="87160"/>
                </a:lnTo>
                <a:lnTo>
                  <a:pt x="39420" y="88544"/>
                </a:lnTo>
                <a:lnTo>
                  <a:pt x="37198" y="89662"/>
                </a:lnTo>
                <a:lnTo>
                  <a:pt x="34429" y="91046"/>
                </a:lnTo>
                <a:lnTo>
                  <a:pt x="31927" y="92151"/>
                </a:lnTo>
                <a:lnTo>
                  <a:pt x="29425" y="93268"/>
                </a:lnTo>
                <a:lnTo>
                  <a:pt x="27203" y="93814"/>
                </a:lnTo>
                <a:lnTo>
                  <a:pt x="24980" y="94373"/>
                </a:lnTo>
                <a:lnTo>
                  <a:pt x="21932" y="94653"/>
                </a:lnTo>
                <a:lnTo>
                  <a:pt x="18046" y="94653"/>
                </a:lnTo>
                <a:lnTo>
                  <a:pt x="11112" y="94653"/>
                </a:lnTo>
                <a:lnTo>
                  <a:pt x="6108" y="92151"/>
                </a:lnTo>
                <a:lnTo>
                  <a:pt x="3340" y="86880"/>
                </a:lnTo>
                <a:lnTo>
                  <a:pt x="279" y="81330"/>
                </a:lnTo>
                <a:lnTo>
                  <a:pt x="0" y="74663"/>
                </a:lnTo>
                <a:lnTo>
                  <a:pt x="2781" y="66611"/>
                </a:lnTo>
                <a:lnTo>
                  <a:pt x="4724" y="59956"/>
                </a:lnTo>
                <a:lnTo>
                  <a:pt x="7772" y="54686"/>
                </a:lnTo>
                <a:lnTo>
                  <a:pt x="11391" y="50520"/>
                </a:lnTo>
                <a:lnTo>
                  <a:pt x="14998" y="46355"/>
                </a:lnTo>
                <a:lnTo>
                  <a:pt x="19431" y="43027"/>
                </a:lnTo>
                <a:lnTo>
                  <a:pt x="24714" y="40805"/>
                </a:lnTo>
                <a:lnTo>
                  <a:pt x="29984" y="38303"/>
                </a:lnTo>
                <a:lnTo>
                  <a:pt x="35814" y="36639"/>
                </a:lnTo>
                <a:lnTo>
                  <a:pt x="42468" y="35521"/>
                </a:lnTo>
                <a:lnTo>
                  <a:pt x="48856" y="34696"/>
                </a:lnTo>
                <a:lnTo>
                  <a:pt x="55803" y="33858"/>
                </a:lnTo>
                <a:lnTo>
                  <a:pt x="63296" y="33312"/>
                </a:lnTo>
                <a:lnTo>
                  <a:pt x="63296" y="32753"/>
                </a:lnTo>
                <a:lnTo>
                  <a:pt x="64960" y="28041"/>
                </a:lnTo>
                <a:lnTo>
                  <a:pt x="64401" y="24422"/>
                </a:lnTo>
                <a:lnTo>
                  <a:pt x="61899" y="22758"/>
                </a:lnTo>
                <a:lnTo>
                  <a:pt x="59131" y="20815"/>
                </a:lnTo>
                <a:lnTo>
                  <a:pt x="54686" y="19710"/>
                </a:lnTo>
                <a:lnTo>
                  <a:pt x="48298" y="19710"/>
                </a:lnTo>
                <a:lnTo>
                  <a:pt x="45250" y="19710"/>
                </a:lnTo>
                <a:lnTo>
                  <a:pt x="41643" y="20256"/>
                </a:lnTo>
                <a:lnTo>
                  <a:pt x="37477" y="21653"/>
                </a:lnTo>
                <a:lnTo>
                  <a:pt x="33032" y="22758"/>
                </a:lnTo>
                <a:lnTo>
                  <a:pt x="28867" y="24422"/>
                </a:lnTo>
                <a:lnTo>
                  <a:pt x="24434" y="26085"/>
                </a:lnTo>
                <a:lnTo>
                  <a:pt x="22212" y="26085"/>
                </a:lnTo>
                <a:lnTo>
                  <a:pt x="29425" y="4445"/>
                </a:lnTo>
                <a:lnTo>
                  <a:pt x="31927" y="3606"/>
                </a:lnTo>
                <a:lnTo>
                  <a:pt x="36372" y="2781"/>
                </a:lnTo>
                <a:lnTo>
                  <a:pt x="42202" y="1663"/>
                </a:lnTo>
                <a:lnTo>
                  <a:pt x="47752" y="558"/>
                </a:lnTo>
                <a:lnTo>
                  <a:pt x="53581" y="0"/>
                </a:lnTo>
                <a:lnTo>
                  <a:pt x="59131" y="0"/>
                </a:lnTo>
                <a:lnTo>
                  <a:pt x="74640" y="1507"/>
                </a:lnTo>
                <a:lnTo>
                  <a:pt x="84882" y="6123"/>
                </a:lnTo>
                <a:lnTo>
                  <a:pt x="91046" y="12763"/>
                </a:lnTo>
                <a:lnTo>
                  <a:pt x="91605" y="20815"/>
                </a:lnTo>
                <a:lnTo>
                  <a:pt x="88277" y="31356"/>
                </a:lnTo>
                <a:lnTo>
                  <a:pt x="68567" y="92430"/>
                </a:lnTo>
                <a:lnTo>
                  <a:pt x="44145" y="92430"/>
                </a:lnTo>
                <a:lnTo>
                  <a:pt x="47193" y="82715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1" name="object 1691"/>
          <p:cNvSpPr/>
          <p:nvPr/>
        </p:nvSpPr>
        <p:spPr>
          <a:xfrm>
            <a:off x="5748595" y="891355"/>
            <a:ext cx="30543" cy="24980"/>
          </a:xfrm>
          <a:custGeom>
            <a:avLst/>
            <a:gdLst/>
            <a:ahLst/>
            <a:cxnLst/>
            <a:rect l="l" t="t" r="r" b="b"/>
            <a:pathLst>
              <a:path w="30543" h="24980">
                <a:moveTo>
                  <a:pt x="24434" y="18592"/>
                </a:moveTo>
                <a:lnTo>
                  <a:pt x="30543" y="0"/>
                </a:lnTo>
                <a:lnTo>
                  <a:pt x="26098" y="558"/>
                </a:lnTo>
                <a:lnTo>
                  <a:pt x="22491" y="838"/>
                </a:lnTo>
                <a:lnTo>
                  <a:pt x="19710" y="1104"/>
                </a:lnTo>
                <a:lnTo>
                  <a:pt x="17208" y="1663"/>
                </a:lnTo>
                <a:lnTo>
                  <a:pt x="14439" y="2222"/>
                </a:lnTo>
                <a:lnTo>
                  <a:pt x="11658" y="3327"/>
                </a:lnTo>
                <a:lnTo>
                  <a:pt x="9169" y="4165"/>
                </a:lnTo>
                <a:lnTo>
                  <a:pt x="6946" y="5549"/>
                </a:lnTo>
                <a:lnTo>
                  <a:pt x="5283" y="7213"/>
                </a:lnTo>
                <a:lnTo>
                  <a:pt x="3619" y="8877"/>
                </a:lnTo>
                <a:lnTo>
                  <a:pt x="2222" y="11099"/>
                </a:lnTo>
                <a:lnTo>
                  <a:pt x="1117" y="14160"/>
                </a:lnTo>
                <a:lnTo>
                  <a:pt x="0" y="18313"/>
                </a:lnTo>
                <a:lnTo>
                  <a:pt x="0" y="21094"/>
                </a:lnTo>
                <a:lnTo>
                  <a:pt x="1397" y="22758"/>
                </a:lnTo>
                <a:lnTo>
                  <a:pt x="3060" y="24422"/>
                </a:lnTo>
                <a:lnTo>
                  <a:pt x="5562" y="24980"/>
                </a:lnTo>
                <a:lnTo>
                  <a:pt x="9436" y="24980"/>
                </a:lnTo>
                <a:lnTo>
                  <a:pt x="11658" y="24980"/>
                </a:lnTo>
                <a:lnTo>
                  <a:pt x="14160" y="24422"/>
                </a:lnTo>
                <a:lnTo>
                  <a:pt x="16662" y="23317"/>
                </a:lnTo>
                <a:lnTo>
                  <a:pt x="19431" y="22199"/>
                </a:lnTo>
                <a:lnTo>
                  <a:pt x="21932" y="20815"/>
                </a:lnTo>
                <a:lnTo>
                  <a:pt x="24434" y="18592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2" name="object 1692"/>
          <p:cNvSpPr/>
          <p:nvPr/>
        </p:nvSpPr>
        <p:spPr>
          <a:xfrm>
            <a:off x="5813270" y="841112"/>
            <a:ext cx="86880" cy="94653"/>
          </a:xfrm>
          <a:custGeom>
            <a:avLst/>
            <a:gdLst/>
            <a:ahLst/>
            <a:cxnLst/>
            <a:rect l="l" t="t" r="r" b="b"/>
            <a:pathLst>
              <a:path w="86880" h="94653">
                <a:moveTo>
                  <a:pt x="279" y="68567"/>
                </a:moveTo>
                <a:lnTo>
                  <a:pt x="558" y="74663"/>
                </a:lnTo>
                <a:lnTo>
                  <a:pt x="1943" y="79387"/>
                </a:lnTo>
                <a:lnTo>
                  <a:pt x="4724" y="83273"/>
                </a:lnTo>
                <a:lnTo>
                  <a:pt x="7492" y="87160"/>
                </a:lnTo>
                <a:lnTo>
                  <a:pt x="11379" y="90208"/>
                </a:lnTo>
                <a:lnTo>
                  <a:pt x="16103" y="91871"/>
                </a:lnTo>
                <a:lnTo>
                  <a:pt x="20815" y="93814"/>
                </a:lnTo>
                <a:lnTo>
                  <a:pt x="26644" y="94653"/>
                </a:lnTo>
                <a:lnTo>
                  <a:pt x="39420" y="94653"/>
                </a:lnTo>
                <a:lnTo>
                  <a:pt x="43865" y="93814"/>
                </a:lnTo>
                <a:lnTo>
                  <a:pt x="48856" y="92430"/>
                </a:lnTo>
                <a:lnTo>
                  <a:pt x="53301" y="91046"/>
                </a:lnTo>
                <a:lnTo>
                  <a:pt x="57454" y="89382"/>
                </a:lnTo>
                <a:lnTo>
                  <a:pt x="61074" y="87706"/>
                </a:lnTo>
                <a:lnTo>
                  <a:pt x="68846" y="63842"/>
                </a:lnTo>
                <a:lnTo>
                  <a:pt x="65506" y="63842"/>
                </a:lnTo>
                <a:lnTo>
                  <a:pt x="63017" y="65785"/>
                </a:lnTo>
                <a:lnTo>
                  <a:pt x="59956" y="68287"/>
                </a:lnTo>
                <a:lnTo>
                  <a:pt x="56070" y="70510"/>
                </a:lnTo>
                <a:lnTo>
                  <a:pt x="51638" y="72720"/>
                </a:lnTo>
                <a:lnTo>
                  <a:pt x="46634" y="74117"/>
                </a:lnTo>
                <a:lnTo>
                  <a:pt x="43586" y="74663"/>
                </a:lnTo>
                <a:lnTo>
                  <a:pt x="34416" y="74663"/>
                </a:lnTo>
                <a:lnTo>
                  <a:pt x="30264" y="72453"/>
                </a:lnTo>
                <a:lnTo>
                  <a:pt x="28041" y="68008"/>
                </a:lnTo>
                <a:lnTo>
                  <a:pt x="25819" y="63563"/>
                </a:lnTo>
                <a:lnTo>
                  <a:pt x="26098" y="56908"/>
                </a:lnTo>
                <a:lnTo>
                  <a:pt x="28867" y="47739"/>
                </a:lnTo>
                <a:lnTo>
                  <a:pt x="31648" y="39420"/>
                </a:lnTo>
                <a:lnTo>
                  <a:pt x="35534" y="32753"/>
                </a:lnTo>
                <a:lnTo>
                  <a:pt x="40525" y="27762"/>
                </a:lnTo>
                <a:lnTo>
                  <a:pt x="45529" y="22758"/>
                </a:lnTo>
                <a:lnTo>
                  <a:pt x="51358" y="20269"/>
                </a:lnTo>
                <a:lnTo>
                  <a:pt x="60515" y="20269"/>
                </a:lnTo>
                <a:lnTo>
                  <a:pt x="62737" y="20548"/>
                </a:lnTo>
                <a:lnTo>
                  <a:pt x="66890" y="22212"/>
                </a:lnTo>
                <a:lnTo>
                  <a:pt x="69951" y="24155"/>
                </a:lnTo>
                <a:lnTo>
                  <a:pt x="73558" y="27762"/>
                </a:lnTo>
                <a:lnTo>
                  <a:pt x="76060" y="31368"/>
                </a:lnTo>
                <a:lnTo>
                  <a:pt x="79108" y="31368"/>
                </a:lnTo>
                <a:lnTo>
                  <a:pt x="86880" y="7213"/>
                </a:lnTo>
                <a:lnTo>
                  <a:pt x="83273" y="4724"/>
                </a:lnTo>
                <a:lnTo>
                  <a:pt x="79387" y="3060"/>
                </a:lnTo>
                <a:lnTo>
                  <a:pt x="75501" y="1943"/>
                </a:lnTo>
                <a:lnTo>
                  <a:pt x="71335" y="838"/>
                </a:lnTo>
                <a:lnTo>
                  <a:pt x="67170" y="0"/>
                </a:lnTo>
                <a:lnTo>
                  <a:pt x="57188" y="0"/>
                </a:lnTo>
                <a:lnTo>
                  <a:pt x="51358" y="1117"/>
                </a:lnTo>
                <a:lnTo>
                  <a:pt x="45250" y="2781"/>
                </a:lnTo>
                <a:lnTo>
                  <a:pt x="39420" y="4724"/>
                </a:lnTo>
                <a:lnTo>
                  <a:pt x="33870" y="7492"/>
                </a:lnTo>
                <a:lnTo>
                  <a:pt x="28867" y="11099"/>
                </a:lnTo>
                <a:lnTo>
                  <a:pt x="23317" y="14998"/>
                </a:lnTo>
                <a:lnTo>
                  <a:pt x="18605" y="19989"/>
                </a:lnTo>
                <a:lnTo>
                  <a:pt x="14160" y="25819"/>
                </a:lnTo>
                <a:lnTo>
                  <a:pt x="9994" y="31915"/>
                </a:lnTo>
                <a:lnTo>
                  <a:pt x="6388" y="39141"/>
                </a:lnTo>
                <a:lnTo>
                  <a:pt x="3606" y="47739"/>
                </a:lnTo>
                <a:lnTo>
                  <a:pt x="1117" y="55791"/>
                </a:lnTo>
                <a:lnTo>
                  <a:pt x="0" y="62737"/>
                </a:lnTo>
                <a:lnTo>
                  <a:pt x="279" y="68567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3" name="object 1693"/>
          <p:cNvSpPr/>
          <p:nvPr/>
        </p:nvSpPr>
        <p:spPr>
          <a:xfrm>
            <a:off x="5813270" y="841112"/>
            <a:ext cx="86880" cy="94653"/>
          </a:xfrm>
          <a:custGeom>
            <a:avLst/>
            <a:gdLst/>
            <a:ahLst/>
            <a:cxnLst/>
            <a:rect l="l" t="t" r="r" b="b"/>
            <a:pathLst>
              <a:path w="86880" h="94653">
                <a:moveTo>
                  <a:pt x="33312" y="94653"/>
                </a:moveTo>
                <a:lnTo>
                  <a:pt x="26644" y="94653"/>
                </a:lnTo>
                <a:lnTo>
                  <a:pt x="20815" y="93814"/>
                </a:lnTo>
                <a:lnTo>
                  <a:pt x="16103" y="91871"/>
                </a:lnTo>
                <a:lnTo>
                  <a:pt x="11379" y="90208"/>
                </a:lnTo>
                <a:lnTo>
                  <a:pt x="7492" y="87160"/>
                </a:lnTo>
                <a:lnTo>
                  <a:pt x="4724" y="83273"/>
                </a:lnTo>
                <a:lnTo>
                  <a:pt x="1943" y="79387"/>
                </a:lnTo>
                <a:lnTo>
                  <a:pt x="558" y="74663"/>
                </a:lnTo>
                <a:lnTo>
                  <a:pt x="279" y="68567"/>
                </a:lnTo>
                <a:lnTo>
                  <a:pt x="0" y="62737"/>
                </a:lnTo>
                <a:lnTo>
                  <a:pt x="1117" y="55791"/>
                </a:lnTo>
                <a:lnTo>
                  <a:pt x="3606" y="47739"/>
                </a:lnTo>
                <a:lnTo>
                  <a:pt x="6388" y="39141"/>
                </a:lnTo>
                <a:lnTo>
                  <a:pt x="9994" y="31915"/>
                </a:lnTo>
                <a:lnTo>
                  <a:pt x="14160" y="25819"/>
                </a:lnTo>
                <a:lnTo>
                  <a:pt x="18605" y="19989"/>
                </a:lnTo>
                <a:lnTo>
                  <a:pt x="23317" y="14998"/>
                </a:lnTo>
                <a:lnTo>
                  <a:pt x="28867" y="11099"/>
                </a:lnTo>
                <a:lnTo>
                  <a:pt x="33870" y="7492"/>
                </a:lnTo>
                <a:lnTo>
                  <a:pt x="39420" y="4724"/>
                </a:lnTo>
                <a:lnTo>
                  <a:pt x="45250" y="2781"/>
                </a:lnTo>
                <a:lnTo>
                  <a:pt x="51358" y="1117"/>
                </a:lnTo>
                <a:lnTo>
                  <a:pt x="57188" y="0"/>
                </a:lnTo>
                <a:lnTo>
                  <a:pt x="63017" y="0"/>
                </a:lnTo>
                <a:lnTo>
                  <a:pt x="67170" y="0"/>
                </a:lnTo>
                <a:lnTo>
                  <a:pt x="71335" y="838"/>
                </a:lnTo>
                <a:lnTo>
                  <a:pt x="75501" y="1943"/>
                </a:lnTo>
                <a:lnTo>
                  <a:pt x="79387" y="3060"/>
                </a:lnTo>
                <a:lnTo>
                  <a:pt x="83273" y="4724"/>
                </a:lnTo>
                <a:lnTo>
                  <a:pt x="86880" y="7213"/>
                </a:lnTo>
                <a:lnTo>
                  <a:pt x="79108" y="31368"/>
                </a:lnTo>
                <a:lnTo>
                  <a:pt x="76060" y="31368"/>
                </a:lnTo>
                <a:lnTo>
                  <a:pt x="75501" y="30264"/>
                </a:lnTo>
                <a:lnTo>
                  <a:pt x="74663" y="29146"/>
                </a:lnTo>
                <a:lnTo>
                  <a:pt x="73558" y="27762"/>
                </a:lnTo>
                <a:lnTo>
                  <a:pt x="72453" y="26365"/>
                </a:lnTo>
                <a:lnTo>
                  <a:pt x="71335" y="25260"/>
                </a:lnTo>
                <a:lnTo>
                  <a:pt x="69951" y="24155"/>
                </a:lnTo>
                <a:lnTo>
                  <a:pt x="68567" y="23037"/>
                </a:lnTo>
                <a:lnTo>
                  <a:pt x="66890" y="22212"/>
                </a:lnTo>
                <a:lnTo>
                  <a:pt x="64960" y="21374"/>
                </a:lnTo>
                <a:lnTo>
                  <a:pt x="62737" y="20548"/>
                </a:lnTo>
                <a:lnTo>
                  <a:pt x="60515" y="20269"/>
                </a:lnTo>
                <a:lnTo>
                  <a:pt x="57734" y="20269"/>
                </a:lnTo>
                <a:lnTo>
                  <a:pt x="51358" y="20269"/>
                </a:lnTo>
                <a:lnTo>
                  <a:pt x="45529" y="22758"/>
                </a:lnTo>
                <a:lnTo>
                  <a:pt x="40525" y="27762"/>
                </a:lnTo>
                <a:lnTo>
                  <a:pt x="35534" y="32753"/>
                </a:lnTo>
                <a:lnTo>
                  <a:pt x="31648" y="39420"/>
                </a:lnTo>
                <a:lnTo>
                  <a:pt x="28867" y="47739"/>
                </a:lnTo>
                <a:lnTo>
                  <a:pt x="26098" y="56908"/>
                </a:lnTo>
                <a:lnTo>
                  <a:pt x="25819" y="63563"/>
                </a:lnTo>
                <a:lnTo>
                  <a:pt x="28041" y="68008"/>
                </a:lnTo>
                <a:lnTo>
                  <a:pt x="30264" y="72453"/>
                </a:lnTo>
                <a:lnTo>
                  <a:pt x="34416" y="74663"/>
                </a:lnTo>
                <a:lnTo>
                  <a:pt x="40525" y="74663"/>
                </a:lnTo>
                <a:lnTo>
                  <a:pt x="43586" y="74663"/>
                </a:lnTo>
                <a:lnTo>
                  <a:pt x="46634" y="74117"/>
                </a:lnTo>
                <a:lnTo>
                  <a:pt x="49136" y="73278"/>
                </a:lnTo>
                <a:lnTo>
                  <a:pt x="51638" y="72720"/>
                </a:lnTo>
                <a:lnTo>
                  <a:pt x="54127" y="71615"/>
                </a:lnTo>
                <a:lnTo>
                  <a:pt x="56070" y="70510"/>
                </a:lnTo>
                <a:lnTo>
                  <a:pt x="58292" y="69392"/>
                </a:lnTo>
                <a:lnTo>
                  <a:pt x="59956" y="68287"/>
                </a:lnTo>
                <a:lnTo>
                  <a:pt x="61620" y="67170"/>
                </a:lnTo>
                <a:lnTo>
                  <a:pt x="63017" y="65785"/>
                </a:lnTo>
                <a:lnTo>
                  <a:pt x="64401" y="64681"/>
                </a:lnTo>
                <a:lnTo>
                  <a:pt x="65506" y="63842"/>
                </a:lnTo>
                <a:lnTo>
                  <a:pt x="68846" y="63842"/>
                </a:lnTo>
                <a:lnTo>
                  <a:pt x="61074" y="87706"/>
                </a:lnTo>
                <a:lnTo>
                  <a:pt x="59397" y="88544"/>
                </a:lnTo>
                <a:lnTo>
                  <a:pt x="57454" y="89382"/>
                </a:lnTo>
                <a:lnTo>
                  <a:pt x="55244" y="90208"/>
                </a:lnTo>
                <a:lnTo>
                  <a:pt x="53301" y="91046"/>
                </a:lnTo>
                <a:lnTo>
                  <a:pt x="51079" y="91871"/>
                </a:lnTo>
                <a:lnTo>
                  <a:pt x="48856" y="92430"/>
                </a:lnTo>
                <a:lnTo>
                  <a:pt x="46354" y="93268"/>
                </a:lnTo>
                <a:lnTo>
                  <a:pt x="43865" y="93814"/>
                </a:lnTo>
                <a:lnTo>
                  <a:pt x="41643" y="94094"/>
                </a:lnTo>
                <a:lnTo>
                  <a:pt x="39420" y="94653"/>
                </a:lnTo>
                <a:lnTo>
                  <a:pt x="36639" y="94653"/>
                </a:lnTo>
                <a:lnTo>
                  <a:pt x="33312" y="94653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4" name="object 1694"/>
          <p:cNvSpPr/>
          <p:nvPr/>
        </p:nvSpPr>
        <p:spPr>
          <a:xfrm>
            <a:off x="5889718" y="840836"/>
            <a:ext cx="88872" cy="95478"/>
          </a:xfrm>
          <a:custGeom>
            <a:avLst/>
            <a:gdLst/>
            <a:ahLst/>
            <a:cxnLst/>
            <a:rect l="l" t="t" r="r" b="b"/>
            <a:pathLst>
              <a:path w="88872" h="95478">
                <a:moveTo>
                  <a:pt x="40619" y="94232"/>
                </a:moveTo>
                <a:lnTo>
                  <a:pt x="52565" y="89940"/>
                </a:lnTo>
                <a:lnTo>
                  <a:pt x="63448" y="82715"/>
                </a:lnTo>
                <a:lnTo>
                  <a:pt x="73644" y="71426"/>
                </a:lnTo>
                <a:lnTo>
                  <a:pt x="80251" y="60451"/>
                </a:lnTo>
                <a:lnTo>
                  <a:pt x="85381" y="47739"/>
                </a:lnTo>
                <a:lnTo>
                  <a:pt x="88410" y="35370"/>
                </a:lnTo>
                <a:lnTo>
                  <a:pt x="88872" y="22943"/>
                </a:lnTo>
                <a:lnTo>
                  <a:pt x="85927" y="12763"/>
                </a:lnTo>
                <a:lnTo>
                  <a:pt x="84051" y="9818"/>
                </a:lnTo>
                <a:lnTo>
                  <a:pt x="74315" y="2502"/>
                </a:lnTo>
                <a:lnTo>
                  <a:pt x="59841" y="0"/>
                </a:lnTo>
                <a:lnTo>
                  <a:pt x="48253" y="1193"/>
                </a:lnTo>
                <a:lnTo>
                  <a:pt x="36307" y="5420"/>
                </a:lnTo>
                <a:lnTo>
                  <a:pt x="25424" y="12763"/>
                </a:lnTo>
                <a:lnTo>
                  <a:pt x="23216" y="14750"/>
                </a:lnTo>
                <a:lnTo>
                  <a:pt x="25424" y="67449"/>
                </a:lnTo>
                <a:lnTo>
                  <a:pt x="25424" y="64668"/>
                </a:lnTo>
                <a:lnTo>
                  <a:pt x="25703" y="61340"/>
                </a:lnTo>
                <a:lnTo>
                  <a:pt x="25983" y="58013"/>
                </a:lnTo>
                <a:lnTo>
                  <a:pt x="26808" y="53568"/>
                </a:lnTo>
                <a:lnTo>
                  <a:pt x="28751" y="48018"/>
                </a:lnTo>
                <a:lnTo>
                  <a:pt x="30415" y="42468"/>
                </a:lnTo>
                <a:lnTo>
                  <a:pt x="32358" y="38023"/>
                </a:lnTo>
                <a:lnTo>
                  <a:pt x="34301" y="34416"/>
                </a:lnTo>
                <a:lnTo>
                  <a:pt x="36524" y="30530"/>
                </a:lnTo>
                <a:lnTo>
                  <a:pt x="38467" y="27762"/>
                </a:lnTo>
                <a:lnTo>
                  <a:pt x="42633" y="23596"/>
                </a:lnTo>
                <a:lnTo>
                  <a:pt x="46798" y="21374"/>
                </a:lnTo>
                <a:lnTo>
                  <a:pt x="50964" y="20256"/>
                </a:lnTo>
                <a:lnTo>
                  <a:pt x="55675" y="20256"/>
                </a:lnTo>
                <a:lnTo>
                  <a:pt x="59003" y="21374"/>
                </a:lnTo>
                <a:lnTo>
                  <a:pt x="61784" y="23875"/>
                </a:lnTo>
                <a:lnTo>
                  <a:pt x="63168" y="28308"/>
                </a:lnTo>
                <a:lnTo>
                  <a:pt x="63448" y="31089"/>
                </a:lnTo>
                <a:lnTo>
                  <a:pt x="63168" y="34696"/>
                </a:lnTo>
                <a:lnTo>
                  <a:pt x="62622" y="38303"/>
                </a:lnTo>
                <a:lnTo>
                  <a:pt x="61505" y="42748"/>
                </a:lnTo>
                <a:lnTo>
                  <a:pt x="59841" y="48018"/>
                </a:lnTo>
                <a:lnTo>
                  <a:pt x="58177" y="53568"/>
                </a:lnTo>
                <a:lnTo>
                  <a:pt x="56234" y="58013"/>
                </a:lnTo>
                <a:lnTo>
                  <a:pt x="54571" y="61340"/>
                </a:lnTo>
                <a:lnTo>
                  <a:pt x="52627" y="64668"/>
                </a:lnTo>
                <a:lnTo>
                  <a:pt x="50684" y="67449"/>
                </a:lnTo>
                <a:lnTo>
                  <a:pt x="46798" y="71615"/>
                </a:lnTo>
                <a:lnTo>
                  <a:pt x="42074" y="73837"/>
                </a:lnTo>
                <a:lnTo>
                  <a:pt x="37641" y="75501"/>
                </a:lnTo>
                <a:lnTo>
                  <a:pt x="33196" y="75501"/>
                </a:lnTo>
                <a:lnTo>
                  <a:pt x="29590" y="73837"/>
                </a:lnTo>
                <a:lnTo>
                  <a:pt x="29031" y="95478"/>
                </a:lnTo>
                <a:lnTo>
                  <a:pt x="40619" y="94232"/>
                </a:lnTo>
                <a:close/>
              </a:path>
              <a:path w="88872" h="95478">
                <a:moveTo>
                  <a:pt x="2945" y="82715"/>
                </a:moveTo>
                <a:lnTo>
                  <a:pt x="4810" y="85663"/>
                </a:lnTo>
                <a:lnTo>
                  <a:pt x="14441" y="92980"/>
                </a:lnTo>
                <a:lnTo>
                  <a:pt x="29031" y="95478"/>
                </a:lnTo>
                <a:lnTo>
                  <a:pt x="29590" y="73837"/>
                </a:lnTo>
                <a:lnTo>
                  <a:pt x="26808" y="71335"/>
                </a:lnTo>
                <a:lnTo>
                  <a:pt x="25424" y="67449"/>
                </a:lnTo>
                <a:lnTo>
                  <a:pt x="23216" y="14750"/>
                </a:lnTo>
                <a:lnTo>
                  <a:pt x="15228" y="23857"/>
                </a:lnTo>
                <a:lnTo>
                  <a:pt x="8621" y="34853"/>
                </a:lnTo>
                <a:lnTo>
                  <a:pt x="3491" y="47739"/>
                </a:lnTo>
                <a:lnTo>
                  <a:pt x="462" y="60113"/>
                </a:lnTo>
                <a:lnTo>
                  <a:pt x="0" y="72538"/>
                </a:lnTo>
                <a:lnTo>
                  <a:pt x="2945" y="82715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5" name="object 1695"/>
          <p:cNvSpPr/>
          <p:nvPr/>
        </p:nvSpPr>
        <p:spPr>
          <a:xfrm>
            <a:off x="5915143" y="861093"/>
            <a:ext cx="38023" cy="55244"/>
          </a:xfrm>
          <a:custGeom>
            <a:avLst/>
            <a:gdLst/>
            <a:ahLst/>
            <a:cxnLst/>
            <a:rect l="l" t="t" r="r" b="b"/>
            <a:pathLst>
              <a:path w="38023" h="55244">
                <a:moveTo>
                  <a:pt x="34416" y="27762"/>
                </a:moveTo>
                <a:lnTo>
                  <a:pt x="36080" y="22491"/>
                </a:lnTo>
                <a:lnTo>
                  <a:pt x="37198" y="18046"/>
                </a:lnTo>
                <a:lnTo>
                  <a:pt x="37744" y="14439"/>
                </a:lnTo>
                <a:lnTo>
                  <a:pt x="38023" y="10833"/>
                </a:lnTo>
                <a:lnTo>
                  <a:pt x="37744" y="8051"/>
                </a:lnTo>
                <a:lnTo>
                  <a:pt x="37198" y="5829"/>
                </a:lnTo>
                <a:lnTo>
                  <a:pt x="36360" y="3619"/>
                </a:lnTo>
                <a:lnTo>
                  <a:pt x="35255" y="1943"/>
                </a:lnTo>
                <a:lnTo>
                  <a:pt x="33578" y="1117"/>
                </a:lnTo>
                <a:lnTo>
                  <a:pt x="32194" y="279"/>
                </a:lnTo>
                <a:lnTo>
                  <a:pt x="30251" y="0"/>
                </a:lnTo>
                <a:lnTo>
                  <a:pt x="27749" y="0"/>
                </a:lnTo>
                <a:lnTo>
                  <a:pt x="25539" y="0"/>
                </a:lnTo>
                <a:lnTo>
                  <a:pt x="23596" y="279"/>
                </a:lnTo>
                <a:lnTo>
                  <a:pt x="21374" y="1117"/>
                </a:lnTo>
                <a:lnTo>
                  <a:pt x="19430" y="1676"/>
                </a:lnTo>
                <a:lnTo>
                  <a:pt x="17208" y="3340"/>
                </a:lnTo>
                <a:lnTo>
                  <a:pt x="14985" y="5562"/>
                </a:lnTo>
                <a:lnTo>
                  <a:pt x="13042" y="7505"/>
                </a:lnTo>
                <a:lnTo>
                  <a:pt x="11099" y="10274"/>
                </a:lnTo>
                <a:lnTo>
                  <a:pt x="8877" y="14160"/>
                </a:lnTo>
                <a:lnTo>
                  <a:pt x="6934" y="17767"/>
                </a:lnTo>
                <a:lnTo>
                  <a:pt x="4991" y="22212"/>
                </a:lnTo>
                <a:lnTo>
                  <a:pt x="3327" y="27762"/>
                </a:lnTo>
                <a:lnTo>
                  <a:pt x="1384" y="33312"/>
                </a:lnTo>
                <a:lnTo>
                  <a:pt x="558" y="37757"/>
                </a:lnTo>
                <a:lnTo>
                  <a:pt x="279" y="41084"/>
                </a:lnTo>
                <a:lnTo>
                  <a:pt x="0" y="44411"/>
                </a:lnTo>
                <a:lnTo>
                  <a:pt x="0" y="47193"/>
                </a:lnTo>
                <a:lnTo>
                  <a:pt x="825" y="49136"/>
                </a:lnTo>
                <a:lnTo>
                  <a:pt x="1384" y="51079"/>
                </a:lnTo>
                <a:lnTo>
                  <a:pt x="2489" y="52743"/>
                </a:lnTo>
                <a:lnTo>
                  <a:pt x="4165" y="53581"/>
                </a:lnTo>
                <a:lnTo>
                  <a:pt x="5829" y="54686"/>
                </a:lnTo>
                <a:lnTo>
                  <a:pt x="7772" y="55245"/>
                </a:lnTo>
                <a:lnTo>
                  <a:pt x="10274" y="55245"/>
                </a:lnTo>
                <a:lnTo>
                  <a:pt x="12217" y="55245"/>
                </a:lnTo>
                <a:lnTo>
                  <a:pt x="14427" y="54686"/>
                </a:lnTo>
                <a:lnTo>
                  <a:pt x="16649" y="53581"/>
                </a:lnTo>
                <a:lnTo>
                  <a:pt x="19151" y="52743"/>
                </a:lnTo>
                <a:lnTo>
                  <a:pt x="21374" y="51358"/>
                </a:lnTo>
                <a:lnTo>
                  <a:pt x="23037" y="49415"/>
                </a:lnTo>
                <a:lnTo>
                  <a:pt x="25260" y="47193"/>
                </a:lnTo>
                <a:lnTo>
                  <a:pt x="27203" y="44411"/>
                </a:lnTo>
                <a:lnTo>
                  <a:pt x="29146" y="41084"/>
                </a:lnTo>
                <a:lnTo>
                  <a:pt x="30810" y="37757"/>
                </a:lnTo>
                <a:lnTo>
                  <a:pt x="32753" y="33312"/>
                </a:lnTo>
                <a:lnTo>
                  <a:pt x="34416" y="27762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6" name="object 1696"/>
          <p:cNvSpPr/>
          <p:nvPr/>
        </p:nvSpPr>
        <p:spPr>
          <a:xfrm>
            <a:off x="5889718" y="840836"/>
            <a:ext cx="88872" cy="95478"/>
          </a:xfrm>
          <a:custGeom>
            <a:avLst/>
            <a:gdLst/>
            <a:ahLst/>
            <a:cxnLst/>
            <a:rect l="l" t="t" r="r" b="b"/>
            <a:pathLst>
              <a:path w="88872" h="95478">
                <a:moveTo>
                  <a:pt x="85381" y="47739"/>
                </a:moveTo>
                <a:lnTo>
                  <a:pt x="80251" y="60451"/>
                </a:lnTo>
                <a:lnTo>
                  <a:pt x="73644" y="71426"/>
                </a:lnTo>
                <a:lnTo>
                  <a:pt x="65656" y="80668"/>
                </a:lnTo>
                <a:lnTo>
                  <a:pt x="52565" y="89940"/>
                </a:lnTo>
                <a:lnTo>
                  <a:pt x="40619" y="94232"/>
                </a:lnTo>
                <a:lnTo>
                  <a:pt x="29031" y="95478"/>
                </a:lnTo>
                <a:lnTo>
                  <a:pt x="14441" y="92980"/>
                </a:lnTo>
                <a:lnTo>
                  <a:pt x="4810" y="85663"/>
                </a:lnTo>
                <a:lnTo>
                  <a:pt x="2945" y="82715"/>
                </a:lnTo>
                <a:lnTo>
                  <a:pt x="0" y="72538"/>
                </a:lnTo>
                <a:lnTo>
                  <a:pt x="462" y="60113"/>
                </a:lnTo>
                <a:lnTo>
                  <a:pt x="3491" y="47739"/>
                </a:lnTo>
                <a:lnTo>
                  <a:pt x="8621" y="34853"/>
                </a:lnTo>
                <a:lnTo>
                  <a:pt x="15228" y="23857"/>
                </a:lnTo>
                <a:lnTo>
                  <a:pt x="23216" y="14750"/>
                </a:lnTo>
                <a:lnTo>
                  <a:pt x="36307" y="5420"/>
                </a:lnTo>
                <a:lnTo>
                  <a:pt x="48253" y="1193"/>
                </a:lnTo>
                <a:lnTo>
                  <a:pt x="59841" y="0"/>
                </a:lnTo>
                <a:lnTo>
                  <a:pt x="74315" y="2502"/>
                </a:lnTo>
                <a:lnTo>
                  <a:pt x="84051" y="9818"/>
                </a:lnTo>
                <a:lnTo>
                  <a:pt x="85927" y="12763"/>
                </a:lnTo>
                <a:lnTo>
                  <a:pt x="88872" y="22943"/>
                </a:lnTo>
                <a:lnTo>
                  <a:pt x="88410" y="35370"/>
                </a:lnTo>
                <a:lnTo>
                  <a:pt x="85381" y="47739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7" name="object 1697"/>
          <p:cNvSpPr/>
          <p:nvPr/>
        </p:nvSpPr>
        <p:spPr>
          <a:xfrm>
            <a:off x="5973711" y="841114"/>
            <a:ext cx="96119" cy="92430"/>
          </a:xfrm>
          <a:custGeom>
            <a:avLst/>
            <a:gdLst/>
            <a:ahLst/>
            <a:cxnLst/>
            <a:rect l="l" t="t" r="r" b="b"/>
            <a:pathLst>
              <a:path w="96119" h="92430">
                <a:moveTo>
                  <a:pt x="94653" y="8877"/>
                </a:moveTo>
                <a:lnTo>
                  <a:pt x="92151" y="3060"/>
                </a:lnTo>
                <a:lnTo>
                  <a:pt x="86880" y="0"/>
                </a:lnTo>
                <a:lnTo>
                  <a:pt x="74104" y="0"/>
                </a:lnTo>
                <a:lnTo>
                  <a:pt x="69672" y="1104"/>
                </a:lnTo>
                <a:lnTo>
                  <a:pt x="65227" y="3327"/>
                </a:lnTo>
                <a:lnTo>
                  <a:pt x="60502" y="5549"/>
                </a:lnTo>
                <a:lnTo>
                  <a:pt x="55791" y="8610"/>
                </a:lnTo>
                <a:lnTo>
                  <a:pt x="50241" y="12484"/>
                </a:lnTo>
                <a:lnTo>
                  <a:pt x="53568" y="2501"/>
                </a:lnTo>
                <a:lnTo>
                  <a:pt x="28867" y="2501"/>
                </a:lnTo>
                <a:lnTo>
                  <a:pt x="0" y="92430"/>
                </a:lnTo>
                <a:lnTo>
                  <a:pt x="24701" y="92430"/>
                </a:lnTo>
                <a:lnTo>
                  <a:pt x="45237" y="28867"/>
                </a:lnTo>
                <a:lnTo>
                  <a:pt x="48018" y="26924"/>
                </a:lnTo>
                <a:lnTo>
                  <a:pt x="50787" y="25539"/>
                </a:lnTo>
                <a:lnTo>
                  <a:pt x="55511" y="23876"/>
                </a:lnTo>
                <a:lnTo>
                  <a:pt x="59677" y="23317"/>
                </a:lnTo>
                <a:lnTo>
                  <a:pt x="62445" y="23317"/>
                </a:lnTo>
                <a:lnTo>
                  <a:pt x="66890" y="25539"/>
                </a:lnTo>
                <a:lnTo>
                  <a:pt x="67995" y="29146"/>
                </a:lnTo>
                <a:lnTo>
                  <a:pt x="67729" y="33312"/>
                </a:lnTo>
                <a:lnTo>
                  <a:pt x="66890" y="36918"/>
                </a:lnTo>
                <a:lnTo>
                  <a:pt x="66052" y="40525"/>
                </a:lnTo>
                <a:lnTo>
                  <a:pt x="64947" y="44132"/>
                </a:lnTo>
                <a:lnTo>
                  <a:pt x="63842" y="47739"/>
                </a:lnTo>
                <a:lnTo>
                  <a:pt x="49403" y="92430"/>
                </a:lnTo>
                <a:lnTo>
                  <a:pt x="74383" y="92430"/>
                </a:lnTo>
                <a:lnTo>
                  <a:pt x="92976" y="33858"/>
                </a:lnTo>
                <a:lnTo>
                  <a:pt x="93163" y="33292"/>
                </a:lnTo>
                <a:lnTo>
                  <a:pt x="96119" y="19278"/>
                </a:lnTo>
                <a:lnTo>
                  <a:pt x="94653" y="8877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8" name="object 1698"/>
          <p:cNvSpPr/>
          <p:nvPr/>
        </p:nvSpPr>
        <p:spPr>
          <a:xfrm>
            <a:off x="5973711" y="841114"/>
            <a:ext cx="96119" cy="92430"/>
          </a:xfrm>
          <a:custGeom>
            <a:avLst/>
            <a:gdLst/>
            <a:ahLst/>
            <a:cxnLst/>
            <a:rect l="l" t="t" r="r" b="b"/>
            <a:pathLst>
              <a:path w="96119" h="92430">
                <a:moveTo>
                  <a:pt x="74383" y="92430"/>
                </a:moveTo>
                <a:lnTo>
                  <a:pt x="49403" y="92430"/>
                </a:lnTo>
                <a:lnTo>
                  <a:pt x="63842" y="47739"/>
                </a:lnTo>
                <a:lnTo>
                  <a:pt x="64947" y="44132"/>
                </a:lnTo>
                <a:lnTo>
                  <a:pt x="66052" y="40525"/>
                </a:lnTo>
                <a:lnTo>
                  <a:pt x="66890" y="36918"/>
                </a:lnTo>
                <a:lnTo>
                  <a:pt x="67729" y="33312"/>
                </a:lnTo>
                <a:lnTo>
                  <a:pt x="67995" y="30810"/>
                </a:lnTo>
                <a:lnTo>
                  <a:pt x="67995" y="29146"/>
                </a:lnTo>
                <a:lnTo>
                  <a:pt x="67729" y="26924"/>
                </a:lnTo>
                <a:lnTo>
                  <a:pt x="66890" y="25539"/>
                </a:lnTo>
                <a:lnTo>
                  <a:pt x="65506" y="24701"/>
                </a:lnTo>
                <a:lnTo>
                  <a:pt x="64389" y="23876"/>
                </a:lnTo>
                <a:lnTo>
                  <a:pt x="62445" y="23317"/>
                </a:lnTo>
                <a:lnTo>
                  <a:pt x="59677" y="23317"/>
                </a:lnTo>
                <a:lnTo>
                  <a:pt x="57734" y="23317"/>
                </a:lnTo>
                <a:lnTo>
                  <a:pt x="53009" y="24701"/>
                </a:lnTo>
                <a:lnTo>
                  <a:pt x="50787" y="25539"/>
                </a:lnTo>
                <a:lnTo>
                  <a:pt x="48018" y="26924"/>
                </a:lnTo>
                <a:lnTo>
                  <a:pt x="45237" y="28867"/>
                </a:lnTo>
                <a:lnTo>
                  <a:pt x="24701" y="92430"/>
                </a:lnTo>
                <a:lnTo>
                  <a:pt x="0" y="92430"/>
                </a:lnTo>
                <a:lnTo>
                  <a:pt x="28867" y="2501"/>
                </a:lnTo>
                <a:lnTo>
                  <a:pt x="53568" y="2501"/>
                </a:lnTo>
                <a:lnTo>
                  <a:pt x="50241" y="12484"/>
                </a:lnTo>
                <a:lnTo>
                  <a:pt x="55791" y="8610"/>
                </a:lnTo>
                <a:lnTo>
                  <a:pt x="60502" y="5549"/>
                </a:lnTo>
                <a:lnTo>
                  <a:pt x="65227" y="3327"/>
                </a:lnTo>
                <a:lnTo>
                  <a:pt x="69672" y="1104"/>
                </a:lnTo>
                <a:lnTo>
                  <a:pt x="74104" y="0"/>
                </a:lnTo>
                <a:lnTo>
                  <a:pt x="78828" y="0"/>
                </a:lnTo>
                <a:lnTo>
                  <a:pt x="86880" y="0"/>
                </a:lnTo>
                <a:lnTo>
                  <a:pt x="92151" y="3060"/>
                </a:lnTo>
                <a:lnTo>
                  <a:pt x="94653" y="8877"/>
                </a:lnTo>
                <a:lnTo>
                  <a:pt x="96119" y="19278"/>
                </a:lnTo>
                <a:lnTo>
                  <a:pt x="93163" y="33292"/>
                </a:lnTo>
                <a:lnTo>
                  <a:pt x="92976" y="33858"/>
                </a:lnTo>
                <a:lnTo>
                  <a:pt x="74383" y="92430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9" name="object 1699"/>
          <p:cNvSpPr/>
          <p:nvPr/>
        </p:nvSpPr>
        <p:spPr>
          <a:xfrm>
            <a:off x="6066139" y="809199"/>
            <a:ext cx="64401" cy="124345"/>
          </a:xfrm>
          <a:custGeom>
            <a:avLst/>
            <a:gdLst/>
            <a:ahLst/>
            <a:cxnLst/>
            <a:rect l="l" t="t" r="r" b="b"/>
            <a:pathLst>
              <a:path w="64401" h="124345">
                <a:moveTo>
                  <a:pt x="24701" y="124345"/>
                </a:moveTo>
                <a:lnTo>
                  <a:pt x="64401" y="0"/>
                </a:lnTo>
                <a:lnTo>
                  <a:pt x="39966" y="0"/>
                </a:lnTo>
                <a:lnTo>
                  <a:pt x="0" y="124345"/>
                </a:lnTo>
                <a:lnTo>
                  <a:pt x="24701" y="124345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0" name="object 1700"/>
          <p:cNvSpPr/>
          <p:nvPr/>
        </p:nvSpPr>
        <p:spPr>
          <a:xfrm>
            <a:off x="6066139" y="809199"/>
            <a:ext cx="64401" cy="124345"/>
          </a:xfrm>
          <a:custGeom>
            <a:avLst/>
            <a:gdLst/>
            <a:ahLst/>
            <a:cxnLst/>
            <a:rect l="l" t="t" r="r" b="b"/>
            <a:pathLst>
              <a:path w="64401" h="124345">
                <a:moveTo>
                  <a:pt x="24701" y="124345"/>
                </a:moveTo>
                <a:lnTo>
                  <a:pt x="0" y="124345"/>
                </a:lnTo>
                <a:lnTo>
                  <a:pt x="39966" y="0"/>
                </a:lnTo>
                <a:lnTo>
                  <a:pt x="64401" y="0"/>
                </a:lnTo>
                <a:lnTo>
                  <a:pt x="24701" y="124345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1" name="object 1701"/>
          <p:cNvSpPr/>
          <p:nvPr/>
        </p:nvSpPr>
        <p:spPr>
          <a:xfrm>
            <a:off x="6109432" y="877754"/>
            <a:ext cx="35534" cy="68554"/>
          </a:xfrm>
          <a:custGeom>
            <a:avLst/>
            <a:gdLst/>
            <a:ahLst/>
            <a:cxnLst/>
            <a:rect l="l" t="t" r="r" b="b"/>
            <a:pathLst>
              <a:path w="35534" h="68554">
                <a:moveTo>
                  <a:pt x="29705" y="1663"/>
                </a:moveTo>
                <a:lnTo>
                  <a:pt x="24434" y="4165"/>
                </a:lnTo>
                <a:lnTo>
                  <a:pt x="26936" y="31915"/>
                </a:lnTo>
                <a:lnTo>
                  <a:pt x="28321" y="27762"/>
                </a:lnTo>
                <a:lnTo>
                  <a:pt x="29146" y="24701"/>
                </a:lnTo>
                <a:lnTo>
                  <a:pt x="30543" y="22479"/>
                </a:lnTo>
                <a:lnTo>
                  <a:pt x="35534" y="0"/>
                </a:lnTo>
                <a:lnTo>
                  <a:pt x="29705" y="1663"/>
                </a:lnTo>
                <a:close/>
              </a:path>
              <a:path w="35534" h="68554">
                <a:moveTo>
                  <a:pt x="29146" y="-32194"/>
                </a:moveTo>
                <a:lnTo>
                  <a:pt x="22212" y="-10553"/>
                </a:lnTo>
                <a:lnTo>
                  <a:pt x="24155" y="-10553"/>
                </a:lnTo>
                <a:lnTo>
                  <a:pt x="28587" y="-12217"/>
                </a:lnTo>
                <a:lnTo>
                  <a:pt x="32753" y="-13881"/>
                </a:lnTo>
                <a:lnTo>
                  <a:pt x="37198" y="-14985"/>
                </a:lnTo>
                <a:lnTo>
                  <a:pt x="41363" y="-16382"/>
                </a:lnTo>
                <a:lnTo>
                  <a:pt x="44970" y="-16929"/>
                </a:lnTo>
                <a:lnTo>
                  <a:pt x="54406" y="-16929"/>
                </a:lnTo>
                <a:lnTo>
                  <a:pt x="58851" y="-15824"/>
                </a:lnTo>
                <a:lnTo>
                  <a:pt x="61633" y="-13881"/>
                </a:lnTo>
                <a:lnTo>
                  <a:pt x="64122" y="-12217"/>
                </a:lnTo>
                <a:lnTo>
                  <a:pt x="64681" y="-8597"/>
                </a:lnTo>
                <a:lnTo>
                  <a:pt x="63017" y="-3886"/>
                </a:lnTo>
                <a:lnTo>
                  <a:pt x="63017" y="-3327"/>
                </a:lnTo>
                <a:lnTo>
                  <a:pt x="55524" y="-2781"/>
                </a:lnTo>
                <a:lnTo>
                  <a:pt x="48577" y="-1943"/>
                </a:lnTo>
                <a:lnTo>
                  <a:pt x="42202" y="-1117"/>
                </a:lnTo>
                <a:lnTo>
                  <a:pt x="35534" y="0"/>
                </a:lnTo>
                <a:lnTo>
                  <a:pt x="30543" y="22479"/>
                </a:lnTo>
                <a:lnTo>
                  <a:pt x="33870" y="19151"/>
                </a:lnTo>
                <a:lnTo>
                  <a:pt x="38595" y="16929"/>
                </a:lnTo>
                <a:lnTo>
                  <a:pt x="41363" y="15824"/>
                </a:lnTo>
                <a:lnTo>
                  <a:pt x="44132" y="15265"/>
                </a:lnTo>
                <a:lnTo>
                  <a:pt x="46913" y="14706"/>
                </a:lnTo>
                <a:lnTo>
                  <a:pt x="49415" y="14439"/>
                </a:lnTo>
                <a:lnTo>
                  <a:pt x="53022" y="14160"/>
                </a:lnTo>
                <a:lnTo>
                  <a:pt x="57467" y="13601"/>
                </a:lnTo>
                <a:lnTo>
                  <a:pt x="51358" y="32194"/>
                </a:lnTo>
                <a:lnTo>
                  <a:pt x="46355" y="35801"/>
                </a:lnTo>
                <a:lnTo>
                  <a:pt x="43586" y="36918"/>
                </a:lnTo>
                <a:lnTo>
                  <a:pt x="41084" y="38023"/>
                </a:lnTo>
                <a:lnTo>
                  <a:pt x="36639" y="38582"/>
                </a:lnTo>
                <a:lnTo>
                  <a:pt x="32486" y="38582"/>
                </a:lnTo>
                <a:lnTo>
                  <a:pt x="29984" y="38023"/>
                </a:lnTo>
                <a:lnTo>
                  <a:pt x="26936" y="34696"/>
                </a:lnTo>
                <a:lnTo>
                  <a:pt x="26936" y="31915"/>
                </a:lnTo>
                <a:lnTo>
                  <a:pt x="24434" y="4165"/>
                </a:lnTo>
                <a:lnTo>
                  <a:pt x="19431" y="6388"/>
                </a:lnTo>
                <a:lnTo>
                  <a:pt x="14998" y="9715"/>
                </a:lnTo>
                <a:lnTo>
                  <a:pt x="11112" y="13881"/>
                </a:lnTo>
                <a:lnTo>
                  <a:pt x="7505" y="18046"/>
                </a:lnTo>
                <a:lnTo>
                  <a:pt x="4724" y="23317"/>
                </a:lnTo>
                <a:lnTo>
                  <a:pt x="2501" y="29972"/>
                </a:lnTo>
                <a:lnTo>
                  <a:pt x="0" y="38023"/>
                </a:lnTo>
                <a:lnTo>
                  <a:pt x="0" y="44691"/>
                </a:lnTo>
                <a:lnTo>
                  <a:pt x="3060" y="50241"/>
                </a:lnTo>
                <a:lnTo>
                  <a:pt x="5829" y="55511"/>
                </a:lnTo>
                <a:lnTo>
                  <a:pt x="10833" y="58013"/>
                </a:lnTo>
                <a:lnTo>
                  <a:pt x="21653" y="58013"/>
                </a:lnTo>
                <a:lnTo>
                  <a:pt x="24714" y="57734"/>
                </a:lnTo>
                <a:lnTo>
                  <a:pt x="26936" y="57175"/>
                </a:lnTo>
                <a:lnTo>
                  <a:pt x="31648" y="55511"/>
                </a:lnTo>
                <a:lnTo>
                  <a:pt x="34429" y="54406"/>
                </a:lnTo>
                <a:lnTo>
                  <a:pt x="39141" y="51904"/>
                </a:lnTo>
                <a:lnTo>
                  <a:pt x="42748" y="49123"/>
                </a:lnTo>
                <a:lnTo>
                  <a:pt x="46913" y="46075"/>
                </a:lnTo>
                <a:lnTo>
                  <a:pt x="43865" y="55791"/>
                </a:lnTo>
                <a:lnTo>
                  <a:pt x="68287" y="55791"/>
                </a:lnTo>
                <a:lnTo>
                  <a:pt x="87998" y="-5283"/>
                </a:lnTo>
                <a:lnTo>
                  <a:pt x="91325" y="-15824"/>
                </a:lnTo>
                <a:lnTo>
                  <a:pt x="90779" y="-23875"/>
                </a:lnTo>
                <a:lnTo>
                  <a:pt x="86334" y="-28867"/>
                </a:lnTo>
                <a:lnTo>
                  <a:pt x="84603" y="-30515"/>
                </a:lnTo>
                <a:lnTo>
                  <a:pt x="74360" y="-35131"/>
                </a:lnTo>
                <a:lnTo>
                  <a:pt x="58851" y="-36639"/>
                </a:lnTo>
                <a:lnTo>
                  <a:pt x="53301" y="-36639"/>
                </a:lnTo>
                <a:lnTo>
                  <a:pt x="47752" y="-36080"/>
                </a:lnTo>
                <a:lnTo>
                  <a:pt x="41922" y="-34975"/>
                </a:lnTo>
                <a:lnTo>
                  <a:pt x="36093" y="-33858"/>
                </a:lnTo>
                <a:lnTo>
                  <a:pt x="31648" y="-33032"/>
                </a:lnTo>
                <a:lnTo>
                  <a:pt x="29146" y="-32194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2" name="object 1702"/>
          <p:cNvSpPr/>
          <p:nvPr/>
        </p:nvSpPr>
        <p:spPr>
          <a:xfrm>
            <a:off x="6109432" y="841114"/>
            <a:ext cx="91325" cy="94653"/>
          </a:xfrm>
          <a:custGeom>
            <a:avLst/>
            <a:gdLst/>
            <a:ahLst/>
            <a:cxnLst/>
            <a:rect l="l" t="t" r="r" b="b"/>
            <a:pathLst>
              <a:path w="91325" h="94653">
                <a:moveTo>
                  <a:pt x="46913" y="82715"/>
                </a:moveTo>
                <a:lnTo>
                  <a:pt x="44691" y="84378"/>
                </a:lnTo>
                <a:lnTo>
                  <a:pt x="42748" y="85763"/>
                </a:lnTo>
                <a:lnTo>
                  <a:pt x="41084" y="87160"/>
                </a:lnTo>
                <a:lnTo>
                  <a:pt x="39141" y="88544"/>
                </a:lnTo>
                <a:lnTo>
                  <a:pt x="36918" y="89662"/>
                </a:lnTo>
                <a:lnTo>
                  <a:pt x="34429" y="91046"/>
                </a:lnTo>
                <a:lnTo>
                  <a:pt x="31648" y="92151"/>
                </a:lnTo>
                <a:lnTo>
                  <a:pt x="29146" y="93268"/>
                </a:lnTo>
                <a:lnTo>
                  <a:pt x="26936" y="93814"/>
                </a:lnTo>
                <a:lnTo>
                  <a:pt x="24714" y="94373"/>
                </a:lnTo>
                <a:lnTo>
                  <a:pt x="21653" y="94653"/>
                </a:lnTo>
                <a:lnTo>
                  <a:pt x="17767" y="94653"/>
                </a:lnTo>
                <a:lnTo>
                  <a:pt x="10833" y="94653"/>
                </a:lnTo>
                <a:lnTo>
                  <a:pt x="5829" y="92151"/>
                </a:lnTo>
                <a:lnTo>
                  <a:pt x="3060" y="86880"/>
                </a:lnTo>
                <a:lnTo>
                  <a:pt x="0" y="81330"/>
                </a:lnTo>
                <a:lnTo>
                  <a:pt x="0" y="74663"/>
                </a:lnTo>
                <a:lnTo>
                  <a:pt x="2501" y="66611"/>
                </a:lnTo>
                <a:lnTo>
                  <a:pt x="4724" y="59956"/>
                </a:lnTo>
                <a:lnTo>
                  <a:pt x="7505" y="54686"/>
                </a:lnTo>
                <a:lnTo>
                  <a:pt x="11112" y="50520"/>
                </a:lnTo>
                <a:lnTo>
                  <a:pt x="14998" y="46355"/>
                </a:lnTo>
                <a:lnTo>
                  <a:pt x="19431" y="43027"/>
                </a:lnTo>
                <a:lnTo>
                  <a:pt x="24434" y="40805"/>
                </a:lnTo>
                <a:lnTo>
                  <a:pt x="29705" y="38303"/>
                </a:lnTo>
                <a:lnTo>
                  <a:pt x="35534" y="36639"/>
                </a:lnTo>
                <a:lnTo>
                  <a:pt x="42202" y="35521"/>
                </a:lnTo>
                <a:lnTo>
                  <a:pt x="48577" y="34696"/>
                </a:lnTo>
                <a:lnTo>
                  <a:pt x="55524" y="33858"/>
                </a:lnTo>
                <a:lnTo>
                  <a:pt x="63017" y="33312"/>
                </a:lnTo>
                <a:lnTo>
                  <a:pt x="63017" y="32753"/>
                </a:lnTo>
                <a:lnTo>
                  <a:pt x="64681" y="28041"/>
                </a:lnTo>
                <a:lnTo>
                  <a:pt x="64122" y="24422"/>
                </a:lnTo>
                <a:lnTo>
                  <a:pt x="61633" y="22758"/>
                </a:lnTo>
                <a:lnTo>
                  <a:pt x="58851" y="20815"/>
                </a:lnTo>
                <a:lnTo>
                  <a:pt x="54406" y="19710"/>
                </a:lnTo>
                <a:lnTo>
                  <a:pt x="48018" y="19710"/>
                </a:lnTo>
                <a:lnTo>
                  <a:pt x="44970" y="19710"/>
                </a:lnTo>
                <a:lnTo>
                  <a:pt x="41363" y="20256"/>
                </a:lnTo>
                <a:lnTo>
                  <a:pt x="37198" y="21653"/>
                </a:lnTo>
                <a:lnTo>
                  <a:pt x="32753" y="22758"/>
                </a:lnTo>
                <a:lnTo>
                  <a:pt x="28587" y="24422"/>
                </a:lnTo>
                <a:lnTo>
                  <a:pt x="24155" y="26085"/>
                </a:lnTo>
                <a:lnTo>
                  <a:pt x="22212" y="26085"/>
                </a:lnTo>
                <a:lnTo>
                  <a:pt x="29146" y="4445"/>
                </a:lnTo>
                <a:lnTo>
                  <a:pt x="31648" y="3606"/>
                </a:lnTo>
                <a:lnTo>
                  <a:pt x="36093" y="2781"/>
                </a:lnTo>
                <a:lnTo>
                  <a:pt x="41922" y="1663"/>
                </a:lnTo>
                <a:lnTo>
                  <a:pt x="47752" y="558"/>
                </a:lnTo>
                <a:lnTo>
                  <a:pt x="53301" y="0"/>
                </a:lnTo>
                <a:lnTo>
                  <a:pt x="58851" y="0"/>
                </a:lnTo>
                <a:lnTo>
                  <a:pt x="74360" y="1507"/>
                </a:lnTo>
                <a:lnTo>
                  <a:pt x="84603" y="6123"/>
                </a:lnTo>
                <a:lnTo>
                  <a:pt x="90779" y="12763"/>
                </a:lnTo>
                <a:lnTo>
                  <a:pt x="91325" y="20815"/>
                </a:lnTo>
                <a:lnTo>
                  <a:pt x="87998" y="31356"/>
                </a:lnTo>
                <a:lnTo>
                  <a:pt x="68287" y="92430"/>
                </a:lnTo>
                <a:lnTo>
                  <a:pt x="43865" y="92430"/>
                </a:lnTo>
                <a:lnTo>
                  <a:pt x="46913" y="82715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3" name="object 1703"/>
          <p:cNvSpPr/>
          <p:nvPr/>
        </p:nvSpPr>
        <p:spPr>
          <a:xfrm>
            <a:off x="6136369" y="891355"/>
            <a:ext cx="30530" cy="24980"/>
          </a:xfrm>
          <a:custGeom>
            <a:avLst/>
            <a:gdLst/>
            <a:ahLst/>
            <a:cxnLst/>
            <a:rect l="l" t="t" r="r" b="b"/>
            <a:pathLst>
              <a:path w="30530" h="24980">
                <a:moveTo>
                  <a:pt x="24422" y="18592"/>
                </a:moveTo>
                <a:lnTo>
                  <a:pt x="30530" y="0"/>
                </a:lnTo>
                <a:lnTo>
                  <a:pt x="26085" y="558"/>
                </a:lnTo>
                <a:lnTo>
                  <a:pt x="22478" y="838"/>
                </a:lnTo>
                <a:lnTo>
                  <a:pt x="19977" y="1104"/>
                </a:lnTo>
                <a:lnTo>
                  <a:pt x="17195" y="1663"/>
                </a:lnTo>
                <a:lnTo>
                  <a:pt x="14427" y="2222"/>
                </a:lnTo>
                <a:lnTo>
                  <a:pt x="11658" y="3327"/>
                </a:lnTo>
                <a:lnTo>
                  <a:pt x="9156" y="4165"/>
                </a:lnTo>
                <a:lnTo>
                  <a:pt x="6934" y="5549"/>
                </a:lnTo>
                <a:lnTo>
                  <a:pt x="5270" y="7213"/>
                </a:lnTo>
                <a:lnTo>
                  <a:pt x="3606" y="8877"/>
                </a:lnTo>
                <a:lnTo>
                  <a:pt x="2209" y="11099"/>
                </a:lnTo>
                <a:lnTo>
                  <a:pt x="1384" y="14160"/>
                </a:lnTo>
                <a:lnTo>
                  <a:pt x="0" y="18313"/>
                </a:lnTo>
                <a:lnTo>
                  <a:pt x="0" y="21094"/>
                </a:lnTo>
                <a:lnTo>
                  <a:pt x="1384" y="22758"/>
                </a:lnTo>
                <a:lnTo>
                  <a:pt x="3047" y="24422"/>
                </a:lnTo>
                <a:lnTo>
                  <a:pt x="5549" y="24980"/>
                </a:lnTo>
                <a:lnTo>
                  <a:pt x="9702" y="24980"/>
                </a:lnTo>
                <a:lnTo>
                  <a:pt x="11658" y="24980"/>
                </a:lnTo>
                <a:lnTo>
                  <a:pt x="14147" y="24422"/>
                </a:lnTo>
                <a:lnTo>
                  <a:pt x="16649" y="23317"/>
                </a:lnTo>
                <a:lnTo>
                  <a:pt x="19418" y="22199"/>
                </a:lnTo>
                <a:lnTo>
                  <a:pt x="21920" y="20815"/>
                </a:lnTo>
                <a:lnTo>
                  <a:pt x="24422" y="18592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4" name="object 1704"/>
          <p:cNvSpPr/>
          <p:nvPr/>
        </p:nvSpPr>
        <p:spPr>
          <a:xfrm>
            <a:off x="6196039" y="841114"/>
            <a:ext cx="141846" cy="92430"/>
          </a:xfrm>
          <a:custGeom>
            <a:avLst/>
            <a:gdLst/>
            <a:ahLst/>
            <a:cxnLst/>
            <a:rect l="l" t="t" r="r" b="b"/>
            <a:pathLst>
              <a:path w="141846" h="92430">
                <a:moveTo>
                  <a:pt x="92710" y="28867"/>
                </a:moveTo>
                <a:lnTo>
                  <a:pt x="95491" y="26924"/>
                </a:lnTo>
                <a:lnTo>
                  <a:pt x="97980" y="25819"/>
                </a:lnTo>
                <a:lnTo>
                  <a:pt x="102146" y="23876"/>
                </a:lnTo>
                <a:lnTo>
                  <a:pt x="106032" y="23317"/>
                </a:lnTo>
                <a:lnTo>
                  <a:pt x="108813" y="23317"/>
                </a:lnTo>
                <a:lnTo>
                  <a:pt x="112979" y="25539"/>
                </a:lnTo>
                <a:lnTo>
                  <a:pt x="113804" y="28867"/>
                </a:lnTo>
                <a:lnTo>
                  <a:pt x="113525" y="33312"/>
                </a:lnTo>
                <a:lnTo>
                  <a:pt x="112699" y="36360"/>
                </a:lnTo>
                <a:lnTo>
                  <a:pt x="111861" y="39420"/>
                </a:lnTo>
                <a:lnTo>
                  <a:pt x="110744" y="43027"/>
                </a:lnTo>
                <a:lnTo>
                  <a:pt x="109359" y="47459"/>
                </a:lnTo>
                <a:lnTo>
                  <a:pt x="94932" y="92430"/>
                </a:lnTo>
                <a:lnTo>
                  <a:pt x="119634" y="92430"/>
                </a:lnTo>
                <a:lnTo>
                  <a:pt x="138506" y="33858"/>
                </a:lnTo>
                <a:lnTo>
                  <a:pt x="140449" y="27482"/>
                </a:lnTo>
                <a:lnTo>
                  <a:pt x="141566" y="22479"/>
                </a:lnTo>
                <a:lnTo>
                  <a:pt x="141846" y="18326"/>
                </a:lnTo>
                <a:lnTo>
                  <a:pt x="141846" y="14439"/>
                </a:lnTo>
                <a:lnTo>
                  <a:pt x="141287" y="11099"/>
                </a:lnTo>
                <a:lnTo>
                  <a:pt x="140169" y="8051"/>
                </a:lnTo>
                <a:lnTo>
                  <a:pt x="137121" y="3327"/>
                </a:lnTo>
                <a:lnTo>
                  <a:pt x="132118" y="825"/>
                </a:lnTo>
                <a:lnTo>
                  <a:pt x="129070" y="0"/>
                </a:lnTo>
                <a:lnTo>
                  <a:pt x="121018" y="0"/>
                </a:lnTo>
                <a:lnTo>
                  <a:pt x="116306" y="1384"/>
                </a:lnTo>
                <a:lnTo>
                  <a:pt x="111302" y="4165"/>
                </a:lnTo>
                <a:lnTo>
                  <a:pt x="106311" y="6934"/>
                </a:lnTo>
                <a:lnTo>
                  <a:pt x="100482" y="10820"/>
                </a:lnTo>
                <a:lnTo>
                  <a:pt x="94094" y="15824"/>
                </a:lnTo>
                <a:lnTo>
                  <a:pt x="93827" y="10541"/>
                </a:lnTo>
                <a:lnTo>
                  <a:pt x="92430" y="6667"/>
                </a:lnTo>
                <a:lnTo>
                  <a:pt x="89382" y="4165"/>
                </a:lnTo>
                <a:lnTo>
                  <a:pt x="86601" y="1384"/>
                </a:lnTo>
                <a:lnTo>
                  <a:pt x="82715" y="0"/>
                </a:lnTo>
                <a:lnTo>
                  <a:pt x="73558" y="0"/>
                </a:lnTo>
                <a:lnTo>
                  <a:pt x="69113" y="1104"/>
                </a:lnTo>
                <a:lnTo>
                  <a:pt x="64947" y="3327"/>
                </a:lnTo>
                <a:lnTo>
                  <a:pt x="60515" y="5549"/>
                </a:lnTo>
                <a:lnTo>
                  <a:pt x="55791" y="8610"/>
                </a:lnTo>
                <a:lnTo>
                  <a:pt x="50520" y="12484"/>
                </a:lnTo>
                <a:lnTo>
                  <a:pt x="53568" y="2501"/>
                </a:lnTo>
                <a:lnTo>
                  <a:pt x="28867" y="2501"/>
                </a:lnTo>
                <a:lnTo>
                  <a:pt x="0" y="92430"/>
                </a:lnTo>
                <a:lnTo>
                  <a:pt x="24701" y="92430"/>
                </a:lnTo>
                <a:lnTo>
                  <a:pt x="45250" y="28867"/>
                </a:lnTo>
                <a:lnTo>
                  <a:pt x="49961" y="26085"/>
                </a:lnTo>
                <a:lnTo>
                  <a:pt x="54406" y="23876"/>
                </a:lnTo>
                <a:lnTo>
                  <a:pt x="58572" y="23317"/>
                </a:lnTo>
                <a:lnTo>
                  <a:pt x="61341" y="23317"/>
                </a:lnTo>
                <a:lnTo>
                  <a:pt x="65506" y="25539"/>
                </a:lnTo>
                <a:lnTo>
                  <a:pt x="66344" y="28867"/>
                </a:lnTo>
                <a:lnTo>
                  <a:pt x="66065" y="33312"/>
                </a:lnTo>
                <a:lnTo>
                  <a:pt x="65227" y="36360"/>
                </a:lnTo>
                <a:lnTo>
                  <a:pt x="64401" y="39420"/>
                </a:lnTo>
                <a:lnTo>
                  <a:pt x="63284" y="43307"/>
                </a:lnTo>
                <a:lnTo>
                  <a:pt x="61899" y="47459"/>
                </a:lnTo>
                <a:lnTo>
                  <a:pt x="47459" y="92430"/>
                </a:lnTo>
                <a:lnTo>
                  <a:pt x="72174" y="92430"/>
                </a:lnTo>
                <a:lnTo>
                  <a:pt x="92710" y="28867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5" name="object 1705"/>
          <p:cNvSpPr/>
          <p:nvPr/>
        </p:nvSpPr>
        <p:spPr>
          <a:xfrm>
            <a:off x="6196039" y="841114"/>
            <a:ext cx="141846" cy="92430"/>
          </a:xfrm>
          <a:custGeom>
            <a:avLst/>
            <a:gdLst/>
            <a:ahLst/>
            <a:cxnLst/>
            <a:rect l="l" t="t" r="r" b="b"/>
            <a:pathLst>
              <a:path w="141846" h="92430">
                <a:moveTo>
                  <a:pt x="94932" y="92430"/>
                </a:moveTo>
                <a:lnTo>
                  <a:pt x="109359" y="47459"/>
                </a:lnTo>
                <a:lnTo>
                  <a:pt x="110744" y="43027"/>
                </a:lnTo>
                <a:lnTo>
                  <a:pt x="111861" y="39420"/>
                </a:lnTo>
                <a:lnTo>
                  <a:pt x="112699" y="36360"/>
                </a:lnTo>
                <a:lnTo>
                  <a:pt x="113525" y="33312"/>
                </a:lnTo>
                <a:lnTo>
                  <a:pt x="113804" y="30810"/>
                </a:lnTo>
                <a:lnTo>
                  <a:pt x="113804" y="28867"/>
                </a:lnTo>
                <a:lnTo>
                  <a:pt x="113804" y="26924"/>
                </a:lnTo>
                <a:lnTo>
                  <a:pt x="112979" y="25539"/>
                </a:lnTo>
                <a:lnTo>
                  <a:pt x="111861" y="24701"/>
                </a:lnTo>
                <a:lnTo>
                  <a:pt x="110744" y="23876"/>
                </a:lnTo>
                <a:lnTo>
                  <a:pt x="108813" y="23317"/>
                </a:lnTo>
                <a:lnTo>
                  <a:pt x="106032" y="23317"/>
                </a:lnTo>
                <a:lnTo>
                  <a:pt x="104089" y="23317"/>
                </a:lnTo>
                <a:lnTo>
                  <a:pt x="102146" y="23876"/>
                </a:lnTo>
                <a:lnTo>
                  <a:pt x="99923" y="24701"/>
                </a:lnTo>
                <a:lnTo>
                  <a:pt x="97980" y="25819"/>
                </a:lnTo>
                <a:lnTo>
                  <a:pt x="95491" y="26924"/>
                </a:lnTo>
                <a:lnTo>
                  <a:pt x="92710" y="28867"/>
                </a:lnTo>
                <a:lnTo>
                  <a:pt x="72174" y="92430"/>
                </a:lnTo>
                <a:lnTo>
                  <a:pt x="47459" y="92430"/>
                </a:lnTo>
                <a:lnTo>
                  <a:pt x="61899" y="47459"/>
                </a:lnTo>
                <a:lnTo>
                  <a:pt x="63284" y="43307"/>
                </a:lnTo>
                <a:lnTo>
                  <a:pt x="64401" y="39420"/>
                </a:lnTo>
                <a:lnTo>
                  <a:pt x="65227" y="36360"/>
                </a:lnTo>
                <a:lnTo>
                  <a:pt x="66065" y="33312"/>
                </a:lnTo>
                <a:lnTo>
                  <a:pt x="66344" y="30810"/>
                </a:lnTo>
                <a:lnTo>
                  <a:pt x="66344" y="28867"/>
                </a:lnTo>
                <a:lnTo>
                  <a:pt x="66065" y="26924"/>
                </a:lnTo>
                <a:lnTo>
                  <a:pt x="65506" y="25539"/>
                </a:lnTo>
                <a:lnTo>
                  <a:pt x="64401" y="24701"/>
                </a:lnTo>
                <a:lnTo>
                  <a:pt x="63017" y="23876"/>
                </a:lnTo>
                <a:lnTo>
                  <a:pt x="61341" y="23317"/>
                </a:lnTo>
                <a:lnTo>
                  <a:pt x="58572" y="23317"/>
                </a:lnTo>
                <a:lnTo>
                  <a:pt x="56629" y="23317"/>
                </a:lnTo>
                <a:lnTo>
                  <a:pt x="54406" y="23876"/>
                </a:lnTo>
                <a:lnTo>
                  <a:pt x="52184" y="24980"/>
                </a:lnTo>
                <a:lnTo>
                  <a:pt x="49961" y="26085"/>
                </a:lnTo>
                <a:lnTo>
                  <a:pt x="47459" y="27203"/>
                </a:lnTo>
                <a:lnTo>
                  <a:pt x="45250" y="28867"/>
                </a:lnTo>
                <a:lnTo>
                  <a:pt x="24701" y="92430"/>
                </a:lnTo>
                <a:lnTo>
                  <a:pt x="0" y="92430"/>
                </a:lnTo>
                <a:lnTo>
                  <a:pt x="28867" y="2501"/>
                </a:lnTo>
                <a:lnTo>
                  <a:pt x="53568" y="2501"/>
                </a:lnTo>
                <a:lnTo>
                  <a:pt x="50520" y="12484"/>
                </a:lnTo>
                <a:lnTo>
                  <a:pt x="55791" y="8610"/>
                </a:lnTo>
                <a:lnTo>
                  <a:pt x="60515" y="5549"/>
                </a:lnTo>
                <a:lnTo>
                  <a:pt x="64947" y="3327"/>
                </a:lnTo>
                <a:lnTo>
                  <a:pt x="69113" y="1104"/>
                </a:lnTo>
                <a:lnTo>
                  <a:pt x="73558" y="0"/>
                </a:lnTo>
                <a:lnTo>
                  <a:pt x="78003" y="0"/>
                </a:lnTo>
                <a:lnTo>
                  <a:pt x="82715" y="0"/>
                </a:lnTo>
                <a:lnTo>
                  <a:pt x="86601" y="1384"/>
                </a:lnTo>
                <a:lnTo>
                  <a:pt x="89382" y="4165"/>
                </a:lnTo>
                <a:lnTo>
                  <a:pt x="92430" y="6667"/>
                </a:lnTo>
                <a:lnTo>
                  <a:pt x="93827" y="10541"/>
                </a:lnTo>
                <a:lnTo>
                  <a:pt x="94094" y="15824"/>
                </a:lnTo>
                <a:lnTo>
                  <a:pt x="100482" y="10820"/>
                </a:lnTo>
                <a:lnTo>
                  <a:pt x="106311" y="6934"/>
                </a:lnTo>
                <a:lnTo>
                  <a:pt x="111302" y="4165"/>
                </a:lnTo>
                <a:lnTo>
                  <a:pt x="116306" y="1384"/>
                </a:lnTo>
                <a:lnTo>
                  <a:pt x="121018" y="0"/>
                </a:lnTo>
                <a:lnTo>
                  <a:pt x="125463" y="0"/>
                </a:lnTo>
                <a:lnTo>
                  <a:pt x="129070" y="0"/>
                </a:lnTo>
                <a:lnTo>
                  <a:pt x="132118" y="825"/>
                </a:lnTo>
                <a:lnTo>
                  <a:pt x="134620" y="2222"/>
                </a:lnTo>
                <a:lnTo>
                  <a:pt x="137121" y="3327"/>
                </a:lnTo>
                <a:lnTo>
                  <a:pt x="139065" y="5549"/>
                </a:lnTo>
                <a:lnTo>
                  <a:pt x="140169" y="8051"/>
                </a:lnTo>
                <a:lnTo>
                  <a:pt x="141287" y="11099"/>
                </a:lnTo>
                <a:lnTo>
                  <a:pt x="141846" y="14439"/>
                </a:lnTo>
                <a:lnTo>
                  <a:pt x="141846" y="18326"/>
                </a:lnTo>
                <a:lnTo>
                  <a:pt x="141566" y="22479"/>
                </a:lnTo>
                <a:lnTo>
                  <a:pt x="140449" y="27482"/>
                </a:lnTo>
                <a:lnTo>
                  <a:pt x="138506" y="33858"/>
                </a:lnTo>
                <a:lnTo>
                  <a:pt x="119634" y="92430"/>
                </a:lnTo>
                <a:lnTo>
                  <a:pt x="94932" y="92430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6" name="object 1706"/>
          <p:cNvSpPr/>
          <p:nvPr/>
        </p:nvSpPr>
        <p:spPr>
          <a:xfrm>
            <a:off x="6323443" y="903568"/>
            <a:ext cx="71056" cy="94094"/>
          </a:xfrm>
          <a:custGeom>
            <a:avLst/>
            <a:gdLst/>
            <a:ahLst/>
            <a:cxnLst/>
            <a:rect l="l" t="t" r="r" b="b"/>
            <a:pathLst>
              <a:path w="71056" h="94094">
                <a:moveTo>
                  <a:pt x="71056" y="0"/>
                </a:moveTo>
                <a:lnTo>
                  <a:pt x="66890" y="4444"/>
                </a:lnTo>
                <a:lnTo>
                  <a:pt x="62458" y="8877"/>
                </a:lnTo>
                <a:lnTo>
                  <a:pt x="57454" y="11099"/>
                </a:lnTo>
                <a:lnTo>
                  <a:pt x="49136" y="11099"/>
                </a:lnTo>
                <a:lnTo>
                  <a:pt x="45808" y="10820"/>
                </a:lnTo>
                <a:lnTo>
                  <a:pt x="41910" y="9436"/>
                </a:lnTo>
                <a:lnTo>
                  <a:pt x="41910" y="29146"/>
                </a:lnTo>
                <a:lnTo>
                  <a:pt x="44691" y="29971"/>
                </a:lnTo>
                <a:lnTo>
                  <a:pt x="47193" y="31089"/>
                </a:lnTo>
                <a:lnTo>
                  <a:pt x="50520" y="31635"/>
                </a:lnTo>
                <a:lnTo>
                  <a:pt x="54406" y="31635"/>
                </a:lnTo>
                <a:lnTo>
                  <a:pt x="59433" y="31213"/>
                </a:lnTo>
                <a:lnTo>
                  <a:pt x="70909" y="27071"/>
                </a:lnTo>
                <a:lnTo>
                  <a:pt x="71056" y="0"/>
                </a:lnTo>
                <a:close/>
              </a:path>
              <a:path w="71056" h="94094">
                <a:moveTo>
                  <a:pt x="82435" y="18592"/>
                </a:moveTo>
                <a:lnTo>
                  <a:pt x="91746" y="7537"/>
                </a:lnTo>
                <a:lnTo>
                  <a:pt x="98156" y="-3517"/>
                </a:lnTo>
                <a:lnTo>
                  <a:pt x="103251" y="-16103"/>
                </a:lnTo>
                <a:lnTo>
                  <a:pt x="106119" y="-27081"/>
                </a:lnTo>
                <a:lnTo>
                  <a:pt x="107618" y="-39708"/>
                </a:lnTo>
                <a:lnTo>
                  <a:pt x="106311" y="-49961"/>
                </a:lnTo>
                <a:lnTo>
                  <a:pt x="104089" y="-58293"/>
                </a:lnTo>
                <a:lnTo>
                  <a:pt x="98259" y="-62458"/>
                </a:lnTo>
                <a:lnTo>
                  <a:pt x="84099" y="-62458"/>
                </a:lnTo>
                <a:lnTo>
                  <a:pt x="79387" y="-61341"/>
                </a:lnTo>
                <a:lnTo>
                  <a:pt x="74942" y="-59118"/>
                </a:lnTo>
                <a:lnTo>
                  <a:pt x="70510" y="-56896"/>
                </a:lnTo>
                <a:lnTo>
                  <a:pt x="65786" y="-54127"/>
                </a:lnTo>
                <a:lnTo>
                  <a:pt x="61061" y="-50520"/>
                </a:lnTo>
                <a:lnTo>
                  <a:pt x="64122" y="-59956"/>
                </a:lnTo>
                <a:lnTo>
                  <a:pt x="39408" y="-59956"/>
                </a:lnTo>
                <a:lnTo>
                  <a:pt x="0" y="62737"/>
                </a:lnTo>
                <a:lnTo>
                  <a:pt x="24701" y="62737"/>
                </a:lnTo>
                <a:lnTo>
                  <a:pt x="36639" y="25260"/>
                </a:lnTo>
                <a:lnTo>
                  <a:pt x="39408" y="27482"/>
                </a:lnTo>
                <a:lnTo>
                  <a:pt x="41910" y="29146"/>
                </a:lnTo>
                <a:lnTo>
                  <a:pt x="41910" y="9436"/>
                </a:lnTo>
                <a:lnTo>
                  <a:pt x="56349" y="-35801"/>
                </a:lnTo>
                <a:lnTo>
                  <a:pt x="59131" y="-37477"/>
                </a:lnTo>
                <a:lnTo>
                  <a:pt x="61620" y="-38582"/>
                </a:lnTo>
                <a:lnTo>
                  <a:pt x="66611" y="-40246"/>
                </a:lnTo>
                <a:lnTo>
                  <a:pt x="71056" y="-40525"/>
                </a:lnTo>
                <a:lnTo>
                  <a:pt x="76060" y="-40525"/>
                </a:lnTo>
                <a:lnTo>
                  <a:pt x="79108" y="-38582"/>
                </a:lnTo>
                <a:lnTo>
                  <a:pt x="80213" y="-34696"/>
                </a:lnTo>
                <a:lnTo>
                  <a:pt x="81330" y="-30810"/>
                </a:lnTo>
                <a:lnTo>
                  <a:pt x="80492" y="-24422"/>
                </a:lnTo>
                <a:lnTo>
                  <a:pt x="77724" y="-15544"/>
                </a:lnTo>
                <a:lnTo>
                  <a:pt x="74942" y="-6667"/>
                </a:lnTo>
                <a:lnTo>
                  <a:pt x="71056" y="0"/>
                </a:lnTo>
                <a:lnTo>
                  <a:pt x="70909" y="27071"/>
                </a:lnTo>
                <a:lnTo>
                  <a:pt x="82435" y="18592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7" name="object 1707"/>
          <p:cNvSpPr/>
          <p:nvPr/>
        </p:nvSpPr>
        <p:spPr>
          <a:xfrm>
            <a:off x="6365353" y="863042"/>
            <a:ext cx="39420" cy="51625"/>
          </a:xfrm>
          <a:custGeom>
            <a:avLst/>
            <a:gdLst/>
            <a:ahLst/>
            <a:cxnLst/>
            <a:rect l="l" t="t" r="r" b="b"/>
            <a:pathLst>
              <a:path w="39420" h="51625">
                <a:moveTo>
                  <a:pt x="35813" y="24980"/>
                </a:moveTo>
                <a:lnTo>
                  <a:pt x="38582" y="16103"/>
                </a:lnTo>
                <a:lnTo>
                  <a:pt x="39420" y="9715"/>
                </a:lnTo>
                <a:lnTo>
                  <a:pt x="38303" y="5829"/>
                </a:lnTo>
                <a:lnTo>
                  <a:pt x="37198" y="1943"/>
                </a:lnTo>
                <a:lnTo>
                  <a:pt x="34150" y="0"/>
                </a:lnTo>
                <a:lnTo>
                  <a:pt x="29146" y="0"/>
                </a:lnTo>
                <a:lnTo>
                  <a:pt x="26923" y="0"/>
                </a:lnTo>
                <a:lnTo>
                  <a:pt x="24701" y="279"/>
                </a:lnTo>
                <a:lnTo>
                  <a:pt x="22212" y="1104"/>
                </a:lnTo>
                <a:lnTo>
                  <a:pt x="19710" y="1943"/>
                </a:lnTo>
                <a:lnTo>
                  <a:pt x="17221" y="3047"/>
                </a:lnTo>
                <a:lnTo>
                  <a:pt x="14439" y="4724"/>
                </a:lnTo>
                <a:lnTo>
                  <a:pt x="0" y="49961"/>
                </a:lnTo>
                <a:lnTo>
                  <a:pt x="1117" y="50520"/>
                </a:lnTo>
                <a:lnTo>
                  <a:pt x="2501" y="51066"/>
                </a:lnTo>
                <a:lnTo>
                  <a:pt x="3898" y="51346"/>
                </a:lnTo>
                <a:lnTo>
                  <a:pt x="5283" y="51346"/>
                </a:lnTo>
                <a:lnTo>
                  <a:pt x="7226" y="51625"/>
                </a:lnTo>
                <a:lnTo>
                  <a:pt x="9436" y="51625"/>
                </a:lnTo>
                <a:lnTo>
                  <a:pt x="15544" y="51625"/>
                </a:lnTo>
                <a:lnTo>
                  <a:pt x="20548" y="49402"/>
                </a:lnTo>
                <a:lnTo>
                  <a:pt x="24980" y="44970"/>
                </a:lnTo>
                <a:lnTo>
                  <a:pt x="29146" y="40525"/>
                </a:lnTo>
                <a:lnTo>
                  <a:pt x="33032" y="33858"/>
                </a:lnTo>
                <a:lnTo>
                  <a:pt x="35813" y="24980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8" name="object 1708"/>
          <p:cNvSpPr/>
          <p:nvPr/>
        </p:nvSpPr>
        <p:spPr>
          <a:xfrm>
            <a:off x="6323443" y="841109"/>
            <a:ext cx="107618" cy="125196"/>
          </a:xfrm>
          <a:custGeom>
            <a:avLst/>
            <a:gdLst/>
            <a:ahLst/>
            <a:cxnLst/>
            <a:rect l="l" t="t" r="r" b="b"/>
            <a:pathLst>
              <a:path w="107618" h="125196">
                <a:moveTo>
                  <a:pt x="103251" y="46354"/>
                </a:moveTo>
                <a:lnTo>
                  <a:pt x="98156" y="58940"/>
                </a:lnTo>
                <a:lnTo>
                  <a:pt x="91746" y="69996"/>
                </a:lnTo>
                <a:lnTo>
                  <a:pt x="84018" y="79468"/>
                </a:lnTo>
                <a:lnTo>
                  <a:pt x="82435" y="81051"/>
                </a:lnTo>
                <a:lnTo>
                  <a:pt x="70909" y="89530"/>
                </a:lnTo>
                <a:lnTo>
                  <a:pt x="59433" y="93672"/>
                </a:lnTo>
                <a:lnTo>
                  <a:pt x="54406" y="94094"/>
                </a:lnTo>
                <a:lnTo>
                  <a:pt x="50520" y="94094"/>
                </a:lnTo>
                <a:lnTo>
                  <a:pt x="47193" y="93548"/>
                </a:lnTo>
                <a:lnTo>
                  <a:pt x="44691" y="92430"/>
                </a:lnTo>
                <a:lnTo>
                  <a:pt x="41910" y="91605"/>
                </a:lnTo>
                <a:lnTo>
                  <a:pt x="39408" y="89941"/>
                </a:lnTo>
                <a:lnTo>
                  <a:pt x="36639" y="87718"/>
                </a:lnTo>
                <a:lnTo>
                  <a:pt x="24701" y="125196"/>
                </a:lnTo>
                <a:lnTo>
                  <a:pt x="0" y="125196"/>
                </a:lnTo>
                <a:lnTo>
                  <a:pt x="39408" y="2501"/>
                </a:lnTo>
                <a:lnTo>
                  <a:pt x="64122" y="2501"/>
                </a:lnTo>
                <a:lnTo>
                  <a:pt x="61061" y="11937"/>
                </a:lnTo>
                <a:lnTo>
                  <a:pt x="65786" y="8331"/>
                </a:lnTo>
                <a:lnTo>
                  <a:pt x="70510" y="5562"/>
                </a:lnTo>
                <a:lnTo>
                  <a:pt x="74942" y="3340"/>
                </a:lnTo>
                <a:lnTo>
                  <a:pt x="79387" y="1117"/>
                </a:lnTo>
                <a:lnTo>
                  <a:pt x="84099" y="0"/>
                </a:lnTo>
                <a:lnTo>
                  <a:pt x="89103" y="0"/>
                </a:lnTo>
                <a:lnTo>
                  <a:pt x="98259" y="0"/>
                </a:lnTo>
                <a:lnTo>
                  <a:pt x="104089" y="4165"/>
                </a:lnTo>
                <a:lnTo>
                  <a:pt x="106311" y="12496"/>
                </a:lnTo>
                <a:lnTo>
                  <a:pt x="107618" y="22749"/>
                </a:lnTo>
                <a:lnTo>
                  <a:pt x="106119" y="35377"/>
                </a:lnTo>
                <a:lnTo>
                  <a:pt x="103251" y="46354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9" name="object 1709"/>
          <p:cNvSpPr/>
          <p:nvPr/>
        </p:nvSpPr>
        <p:spPr>
          <a:xfrm>
            <a:off x="6421145" y="841110"/>
            <a:ext cx="90487" cy="94932"/>
          </a:xfrm>
          <a:custGeom>
            <a:avLst/>
            <a:gdLst/>
            <a:ahLst/>
            <a:cxnLst/>
            <a:rect l="l" t="t" r="r" b="b"/>
            <a:pathLst>
              <a:path w="90487" h="94932">
                <a:moveTo>
                  <a:pt x="50520" y="21374"/>
                </a:moveTo>
                <a:lnTo>
                  <a:pt x="53568" y="19989"/>
                </a:lnTo>
                <a:lnTo>
                  <a:pt x="56629" y="19431"/>
                </a:lnTo>
                <a:lnTo>
                  <a:pt x="63004" y="19431"/>
                </a:lnTo>
                <a:lnTo>
                  <a:pt x="65506" y="19710"/>
                </a:lnTo>
                <a:lnTo>
                  <a:pt x="70230" y="21094"/>
                </a:lnTo>
                <a:lnTo>
                  <a:pt x="73837" y="23037"/>
                </a:lnTo>
                <a:lnTo>
                  <a:pt x="76885" y="24980"/>
                </a:lnTo>
                <a:lnTo>
                  <a:pt x="79667" y="27482"/>
                </a:lnTo>
                <a:lnTo>
                  <a:pt x="83273" y="29146"/>
                </a:lnTo>
                <a:lnTo>
                  <a:pt x="90487" y="6388"/>
                </a:lnTo>
                <a:lnTo>
                  <a:pt x="87998" y="4724"/>
                </a:lnTo>
                <a:lnTo>
                  <a:pt x="84378" y="3327"/>
                </a:lnTo>
                <a:lnTo>
                  <a:pt x="80213" y="1943"/>
                </a:lnTo>
                <a:lnTo>
                  <a:pt x="76060" y="838"/>
                </a:lnTo>
                <a:lnTo>
                  <a:pt x="71056" y="0"/>
                </a:lnTo>
                <a:lnTo>
                  <a:pt x="59677" y="0"/>
                </a:lnTo>
                <a:lnTo>
                  <a:pt x="54127" y="838"/>
                </a:lnTo>
                <a:lnTo>
                  <a:pt x="49136" y="2501"/>
                </a:lnTo>
                <a:lnTo>
                  <a:pt x="43853" y="4165"/>
                </a:lnTo>
                <a:lnTo>
                  <a:pt x="39420" y="6388"/>
                </a:lnTo>
                <a:lnTo>
                  <a:pt x="35255" y="8890"/>
                </a:lnTo>
                <a:lnTo>
                  <a:pt x="31368" y="11658"/>
                </a:lnTo>
                <a:lnTo>
                  <a:pt x="27762" y="14986"/>
                </a:lnTo>
                <a:lnTo>
                  <a:pt x="24980" y="18326"/>
                </a:lnTo>
                <a:lnTo>
                  <a:pt x="22212" y="21932"/>
                </a:lnTo>
                <a:lnTo>
                  <a:pt x="20256" y="25819"/>
                </a:lnTo>
                <a:lnTo>
                  <a:pt x="18872" y="29705"/>
                </a:lnTo>
                <a:lnTo>
                  <a:pt x="16662" y="36639"/>
                </a:lnTo>
                <a:lnTo>
                  <a:pt x="16662" y="42468"/>
                </a:lnTo>
                <a:lnTo>
                  <a:pt x="18326" y="46634"/>
                </a:lnTo>
                <a:lnTo>
                  <a:pt x="19989" y="51079"/>
                </a:lnTo>
                <a:lnTo>
                  <a:pt x="23596" y="54127"/>
                </a:lnTo>
                <a:lnTo>
                  <a:pt x="29146" y="56349"/>
                </a:lnTo>
                <a:lnTo>
                  <a:pt x="33312" y="58013"/>
                </a:lnTo>
                <a:lnTo>
                  <a:pt x="36093" y="58572"/>
                </a:lnTo>
                <a:lnTo>
                  <a:pt x="38861" y="59131"/>
                </a:lnTo>
                <a:lnTo>
                  <a:pt x="42748" y="60236"/>
                </a:lnTo>
                <a:lnTo>
                  <a:pt x="45796" y="61061"/>
                </a:lnTo>
                <a:lnTo>
                  <a:pt x="49682" y="64401"/>
                </a:lnTo>
                <a:lnTo>
                  <a:pt x="49136" y="68008"/>
                </a:lnTo>
                <a:lnTo>
                  <a:pt x="46354" y="72720"/>
                </a:lnTo>
                <a:lnTo>
                  <a:pt x="43306" y="73837"/>
                </a:lnTo>
                <a:lnTo>
                  <a:pt x="40246" y="74942"/>
                </a:lnTo>
                <a:lnTo>
                  <a:pt x="36918" y="75780"/>
                </a:lnTo>
                <a:lnTo>
                  <a:pt x="29984" y="75780"/>
                </a:lnTo>
                <a:lnTo>
                  <a:pt x="27203" y="75222"/>
                </a:lnTo>
                <a:lnTo>
                  <a:pt x="24434" y="74396"/>
                </a:lnTo>
                <a:lnTo>
                  <a:pt x="21932" y="73558"/>
                </a:lnTo>
                <a:lnTo>
                  <a:pt x="17767" y="71056"/>
                </a:lnTo>
                <a:lnTo>
                  <a:pt x="13881" y="68567"/>
                </a:lnTo>
                <a:lnTo>
                  <a:pt x="10553" y="64960"/>
                </a:lnTo>
                <a:lnTo>
                  <a:pt x="7772" y="63842"/>
                </a:lnTo>
                <a:lnTo>
                  <a:pt x="0" y="87718"/>
                </a:lnTo>
                <a:lnTo>
                  <a:pt x="2781" y="89662"/>
                </a:lnTo>
                <a:lnTo>
                  <a:pt x="6667" y="91325"/>
                </a:lnTo>
                <a:lnTo>
                  <a:pt x="11391" y="92710"/>
                </a:lnTo>
                <a:lnTo>
                  <a:pt x="16103" y="94094"/>
                </a:lnTo>
                <a:lnTo>
                  <a:pt x="21374" y="94932"/>
                </a:lnTo>
                <a:lnTo>
                  <a:pt x="33591" y="94932"/>
                </a:lnTo>
                <a:lnTo>
                  <a:pt x="39420" y="94094"/>
                </a:lnTo>
                <a:lnTo>
                  <a:pt x="44411" y="92430"/>
                </a:lnTo>
                <a:lnTo>
                  <a:pt x="49415" y="91046"/>
                </a:lnTo>
                <a:lnTo>
                  <a:pt x="54127" y="88823"/>
                </a:lnTo>
                <a:lnTo>
                  <a:pt x="58572" y="86055"/>
                </a:lnTo>
                <a:lnTo>
                  <a:pt x="62458" y="83273"/>
                </a:lnTo>
                <a:lnTo>
                  <a:pt x="66065" y="80225"/>
                </a:lnTo>
                <a:lnTo>
                  <a:pt x="68846" y="76339"/>
                </a:lnTo>
                <a:lnTo>
                  <a:pt x="71894" y="72453"/>
                </a:lnTo>
                <a:lnTo>
                  <a:pt x="74117" y="68567"/>
                </a:lnTo>
                <a:lnTo>
                  <a:pt x="75501" y="64401"/>
                </a:lnTo>
                <a:lnTo>
                  <a:pt x="77444" y="57734"/>
                </a:lnTo>
                <a:lnTo>
                  <a:pt x="77723" y="52184"/>
                </a:lnTo>
                <a:lnTo>
                  <a:pt x="76060" y="48298"/>
                </a:lnTo>
                <a:lnTo>
                  <a:pt x="74675" y="44132"/>
                </a:lnTo>
                <a:lnTo>
                  <a:pt x="71335" y="41084"/>
                </a:lnTo>
                <a:lnTo>
                  <a:pt x="66065" y="39141"/>
                </a:lnTo>
                <a:lnTo>
                  <a:pt x="61620" y="37477"/>
                </a:lnTo>
                <a:lnTo>
                  <a:pt x="58851" y="36918"/>
                </a:lnTo>
                <a:lnTo>
                  <a:pt x="56349" y="36360"/>
                </a:lnTo>
                <a:lnTo>
                  <a:pt x="52184" y="35255"/>
                </a:lnTo>
                <a:lnTo>
                  <a:pt x="48577" y="34150"/>
                </a:lnTo>
                <a:lnTo>
                  <a:pt x="44411" y="30543"/>
                </a:lnTo>
                <a:lnTo>
                  <a:pt x="44970" y="26924"/>
                </a:lnTo>
                <a:lnTo>
                  <a:pt x="47739" y="22758"/>
                </a:lnTo>
                <a:lnTo>
                  <a:pt x="50520" y="21374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0" name="object 1710"/>
          <p:cNvSpPr/>
          <p:nvPr/>
        </p:nvSpPr>
        <p:spPr>
          <a:xfrm>
            <a:off x="6421145" y="841110"/>
            <a:ext cx="90487" cy="94932"/>
          </a:xfrm>
          <a:custGeom>
            <a:avLst/>
            <a:gdLst/>
            <a:ahLst/>
            <a:cxnLst/>
            <a:rect l="l" t="t" r="r" b="b"/>
            <a:pathLst>
              <a:path w="90487" h="94932">
                <a:moveTo>
                  <a:pt x="27203" y="94932"/>
                </a:moveTo>
                <a:lnTo>
                  <a:pt x="21374" y="94932"/>
                </a:lnTo>
                <a:lnTo>
                  <a:pt x="16103" y="94094"/>
                </a:lnTo>
                <a:lnTo>
                  <a:pt x="11391" y="92710"/>
                </a:lnTo>
                <a:lnTo>
                  <a:pt x="6667" y="91325"/>
                </a:lnTo>
                <a:lnTo>
                  <a:pt x="2781" y="89662"/>
                </a:lnTo>
                <a:lnTo>
                  <a:pt x="0" y="87718"/>
                </a:lnTo>
                <a:lnTo>
                  <a:pt x="7772" y="63842"/>
                </a:lnTo>
                <a:lnTo>
                  <a:pt x="9715" y="63842"/>
                </a:lnTo>
                <a:lnTo>
                  <a:pt x="10553" y="64960"/>
                </a:lnTo>
                <a:lnTo>
                  <a:pt x="11658" y="66065"/>
                </a:lnTo>
                <a:lnTo>
                  <a:pt x="12763" y="67449"/>
                </a:lnTo>
                <a:lnTo>
                  <a:pt x="13881" y="68567"/>
                </a:lnTo>
                <a:lnTo>
                  <a:pt x="15544" y="69951"/>
                </a:lnTo>
                <a:lnTo>
                  <a:pt x="17767" y="71056"/>
                </a:lnTo>
                <a:lnTo>
                  <a:pt x="19710" y="72453"/>
                </a:lnTo>
                <a:lnTo>
                  <a:pt x="21932" y="73558"/>
                </a:lnTo>
                <a:lnTo>
                  <a:pt x="24434" y="74396"/>
                </a:lnTo>
                <a:lnTo>
                  <a:pt x="27203" y="75222"/>
                </a:lnTo>
                <a:lnTo>
                  <a:pt x="29984" y="75780"/>
                </a:lnTo>
                <a:lnTo>
                  <a:pt x="33591" y="75780"/>
                </a:lnTo>
                <a:lnTo>
                  <a:pt x="36918" y="75780"/>
                </a:lnTo>
                <a:lnTo>
                  <a:pt x="40246" y="74942"/>
                </a:lnTo>
                <a:lnTo>
                  <a:pt x="43306" y="73837"/>
                </a:lnTo>
                <a:lnTo>
                  <a:pt x="46354" y="72720"/>
                </a:lnTo>
                <a:lnTo>
                  <a:pt x="48298" y="70510"/>
                </a:lnTo>
                <a:lnTo>
                  <a:pt x="49136" y="68008"/>
                </a:lnTo>
                <a:lnTo>
                  <a:pt x="49682" y="65786"/>
                </a:lnTo>
                <a:lnTo>
                  <a:pt x="49682" y="64401"/>
                </a:lnTo>
                <a:lnTo>
                  <a:pt x="48856" y="63284"/>
                </a:lnTo>
                <a:lnTo>
                  <a:pt x="48018" y="62179"/>
                </a:lnTo>
                <a:lnTo>
                  <a:pt x="45796" y="61061"/>
                </a:lnTo>
                <a:lnTo>
                  <a:pt x="42748" y="60236"/>
                </a:lnTo>
                <a:lnTo>
                  <a:pt x="41084" y="59677"/>
                </a:lnTo>
                <a:lnTo>
                  <a:pt x="38861" y="59131"/>
                </a:lnTo>
                <a:lnTo>
                  <a:pt x="36093" y="58572"/>
                </a:lnTo>
                <a:lnTo>
                  <a:pt x="33312" y="58013"/>
                </a:lnTo>
                <a:lnTo>
                  <a:pt x="31089" y="57188"/>
                </a:lnTo>
                <a:lnTo>
                  <a:pt x="29146" y="56349"/>
                </a:lnTo>
                <a:lnTo>
                  <a:pt x="23596" y="54127"/>
                </a:lnTo>
                <a:lnTo>
                  <a:pt x="19989" y="51079"/>
                </a:lnTo>
                <a:lnTo>
                  <a:pt x="18326" y="46634"/>
                </a:lnTo>
                <a:lnTo>
                  <a:pt x="16662" y="42468"/>
                </a:lnTo>
                <a:lnTo>
                  <a:pt x="16662" y="36639"/>
                </a:lnTo>
                <a:lnTo>
                  <a:pt x="18872" y="29705"/>
                </a:lnTo>
                <a:lnTo>
                  <a:pt x="20256" y="25819"/>
                </a:lnTo>
                <a:lnTo>
                  <a:pt x="22212" y="21932"/>
                </a:lnTo>
                <a:lnTo>
                  <a:pt x="24980" y="18326"/>
                </a:lnTo>
                <a:lnTo>
                  <a:pt x="27762" y="14986"/>
                </a:lnTo>
                <a:lnTo>
                  <a:pt x="31368" y="11658"/>
                </a:lnTo>
                <a:lnTo>
                  <a:pt x="35255" y="8890"/>
                </a:lnTo>
                <a:lnTo>
                  <a:pt x="39420" y="6388"/>
                </a:lnTo>
                <a:lnTo>
                  <a:pt x="43853" y="4165"/>
                </a:lnTo>
                <a:lnTo>
                  <a:pt x="49136" y="2501"/>
                </a:lnTo>
                <a:lnTo>
                  <a:pt x="54127" y="838"/>
                </a:lnTo>
                <a:lnTo>
                  <a:pt x="59677" y="0"/>
                </a:lnTo>
                <a:lnTo>
                  <a:pt x="65506" y="0"/>
                </a:lnTo>
                <a:lnTo>
                  <a:pt x="71056" y="0"/>
                </a:lnTo>
                <a:lnTo>
                  <a:pt x="76060" y="838"/>
                </a:lnTo>
                <a:lnTo>
                  <a:pt x="80213" y="1943"/>
                </a:lnTo>
                <a:lnTo>
                  <a:pt x="84378" y="3327"/>
                </a:lnTo>
                <a:lnTo>
                  <a:pt x="87998" y="4724"/>
                </a:lnTo>
                <a:lnTo>
                  <a:pt x="90487" y="6388"/>
                </a:lnTo>
                <a:lnTo>
                  <a:pt x="83273" y="29146"/>
                </a:lnTo>
                <a:lnTo>
                  <a:pt x="81330" y="29146"/>
                </a:lnTo>
                <a:lnTo>
                  <a:pt x="80771" y="28587"/>
                </a:lnTo>
                <a:lnTo>
                  <a:pt x="79667" y="27482"/>
                </a:lnTo>
                <a:lnTo>
                  <a:pt x="78282" y="26098"/>
                </a:lnTo>
                <a:lnTo>
                  <a:pt x="76885" y="24980"/>
                </a:lnTo>
                <a:lnTo>
                  <a:pt x="75222" y="23876"/>
                </a:lnTo>
                <a:lnTo>
                  <a:pt x="73837" y="23037"/>
                </a:lnTo>
                <a:lnTo>
                  <a:pt x="72161" y="21932"/>
                </a:lnTo>
                <a:lnTo>
                  <a:pt x="70230" y="21094"/>
                </a:lnTo>
                <a:lnTo>
                  <a:pt x="67729" y="20269"/>
                </a:lnTo>
                <a:lnTo>
                  <a:pt x="65506" y="19710"/>
                </a:lnTo>
                <a:lnTo>
                  <a:pt x="63004" y="19431"/>
                </a:lnTo>
                <a:lnTo>
                  <a:pt x="60236" y="19431"/>
                </a:lnTo>
                <a:lnTo>
                  <a:pt x="56629" y="19431"/>
                </a:lnTo>
                <a:lnTo>
                  <a:pt x="53568" y="19989"/>
                </a:lnTo>
                <a:lnTo>
                  <a:pt x="50520" y="21374"/>
                </a:lnTo>
                <a:lnTo>
                  <a:pt x="47739" y="22758"/>
                </a:lnTo>
                <a:lnTo>
                  <a:pt x="45796" y="24701"/>
                </a:lnTo>
                <a:lnTo>
                  <a:pt x="44970" y="26924"/>
                </a:lnTo>
                <a:lnTo>
                  <a:pt x="44411" y="28867"/>
                </a:lnTo>
                <a:lnTo>
                  <a:pt x="44411" y="30543"/>
                </a:lnTo>
                <a:lnTo>
                  <a:pt x="45250" y="31648"/>
                </a:lnTo>
                <a:lnTo>
                  <a:pt x="46088" y="32753"/>
                </a:lnTo>
                <a:lnTo>
                  <a:pt x="48577" y="34150"/>
                </a:lnTo>
                <a:lnTo>
                  <a:pt x="52184" y="35255"/>
                </a:lnTo>
                <a:lnTo>
                  <a:pt x="54127" y="35814"/>
                </a:lnTo>
                <a:lnTo>
                  <a:pt x="56349" y="36360"/>
                </a:lnTo>
                <a:lnTo>
                  <a:pt x="58851" y="36918"/>
                </a:lnTo>
                <a:lnTo>
                  <a:pt x="61620" y="37477"/>
                </a:lnTo>
                <a:lnTo>
                  <a:pt x="63842" y="38303"/>
                </a:lnTo>
                <a:lnTo>
                  <a:pt x="66065" y="39141"/>
                </a:lnTo>
                <a:lnTo>
                  <a:pt x="71335" y="41084"/>
                </a:lnTo>
                <a:lnTo>
                  <a:pt x="74675" y="44132"/>
                </a:lnTo>
                <a:lnTo>
                  <a:pt x="76060" y="48298"/>
                </a:lnTo>
                <a:lnTo>
                  <a:pt x="77723" y="52184"/>
                </a:lnTo>
                <a:lnTo>
                  <a:pt x="77444" y="57734"/>
                </a:lnTo>
                <a:lnTo>
                  <a:pt x="75501" y="64401"/>
                </a:lnTo>
                <a:lnTo>
                  <a:pt x="74117" y="68567"/>
                </a:lnTo>
                <a:lnTo>
                  <a:pt x="71894" y="72453"/>
                </a:lnTo>
                <a:lnTo>
                  <a:pt x="68846" y="76339"/>
                </a:lnTo>
                <a:lnTo>
                  <a:pt x="66065" y="80225"/>
                </a:lnTo>
                <a:lnTo>
                  <a:pt x="62458" y="83273"/>
                </a:lnTo>
                <a:lnTo>
                  <a:pt x="58572" y="86055"/>
                </a:lnTo>
                <a:lnTo>
                  <a:pt x="54127" y="88823"/>
                </a:lnTo>
                <a:lnTo>
                  <a:pt x="49415" y="91046"/>
                </a:lnTo>
                <a:lnTo>
                  <a:pt x="44411" y="92430"/>
                </a:lnTo>
                <a:lnTo>
                  <a:pt x="39420" y="94094"/>
                </a:lnTo>
                <a:lnTo>
                  <a:pt x="33591" y="94932"/>
                </a:lnTo>
                <a:lnTo>
                  <a:pt x="27203" y="94932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1" name="object 1711"/>
          <p:cNvSpPr/>
          <p:nvPr/>
        </p:nvSpPr>
        <p:spPr>
          <a:xfrm>
            <a:off x="6499976" y="902176"/>
            <a:ext cx="35255" cy="31368"/>
          </a:xfrm>
          <a:custGeom>
            <a:avLst/>
            <a:gdLst/>
            <a:ahLst/>
            <a:cxnLst/>
            <a:rect l="l" t="t" r="r" b="b"/>
            <a:pathLst>
              <a:path w="35255" h="31368">
                <a:moveTo>
                  <a:pt x="24980" y="31369"/>
                </a:moveTo>
                <a:lnTo>
                  <a:pt x="35255" y="0"/>
                </a:lnTo>
                <a:lnTo>
                  <a:pt x="10274" y="0"/>
                </a:lnTo>
                <a:lnTo>
                  <a:pt x="0" y="31369"/>
                </a:lnTo>
                <a:lnTo>
                  <a:pt x="24980" y="31369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2" name="object 1712"/>
          <p:cNvSpPr/>
          <p:nvPr/>
        </p:nvSpPr>
        <p:spPr>
          <a:xfrm>
            <a:off x="6499976" y="902176"/>
            <a:ext cx="35255" cy="31368"/>
          </a:xfrm>
          <a:custGeom>
            <a:avLst/>
            <a:gdLst/>
            <a:ahLst/>
            <a:cxnLst/>
            <a:rect l="l" t="t" r="r" b="b"/>
            <a:pathLst>
              <a:path w="35255" h="31368">
                <a:moveTo>
                  <a:pt x="24980" y="31369"/>
                </a:moveTo>
                <a:lnTo>
                  <a:pt x="0" y="31369"/>
                </a:lnTo>
                <a:lnTo>
                  <a:pt x="10274" y="0"/>
                </a:lnTo>
                <a:lnTo>
                  <a:pt x="35255" y="0"/>
                </a:lnTo>
                <a:lnTo>
                  <a:pt x="24980" y="31369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3" name="object 1713"/>
          <p:cNvSpPr/>
          <p:nvPr/>
        </p:nvSpPr>
        <p:spPr>
          <a:xfrm>
            <a:off x="6549382" y="841112"/>
            <a:ext cx="87160" cy="94653"/>
          </a:xfrm>
          <a:custGeom>
            <a:avLst/>
            <a:gdLst/>
            <a:ahLst/>
            <a:cxnLst/>
            <a:rect l="l" t="t" r="r" b="b"/>
            <a:pathLst>
              <a:path w="87160" h="94653">
                <a:moveTo>
                  <a:pt x="79667" y="3060"/>
                </a:moveTo>
                <a:lnTo>
                  <a:pt x="75780" y="1943"/>
                </a:lnTo>
                <a:lnTo>
                  <a:pt x="71615" y="838"/>
                </a:lnTo>
                <a:lnTo>
                  <a:pt x="67449" y="0"/>
                </a:lnTo>
                <a:lnTo>
                  <a:pt x="57175" y="0"/>
                </a:lnTo>
                <a:lnTo>
                  <a:pt x="51358" y="1117"/>
                </a:lnTo>
                <a:lnTo>
                  <a:pt x="45529" y="2781"/>
                </a:lnTo>
                <a:lnTo>
                  <a:pt x="39700" y="4724"/>
                </a:lnTo>
                <a:lnTo>
                  <a:pt x="34150" y="7492"/>
                </a:lnTo>
                <a:lnTo>
                  <a:pt x="28867" y="11099"/>
                </a:lnTo>
                <a:lnTo>
                  <a:pt x="23596" y="14998"/>
                </a:lnTo>
                <a:lnTo>
                  <a:pt x="18872" y="19989"/>
                </a:lnTo>
                <a:lnTo>
                  <a:pt x="14439" y="25819"/>
                </a:lnTo>
                <a:lnTo>
                  <a:pt x="9994" y="31915"/>
                </a:lnTo>
                <a:lnTo>
                  <a:pt x="6667" y="39141"/>
                </a:lnTo>
                <a:lnTo>
                  <a:pt x="3886" y="47739"/>
                </a:lnTo>
                <a:lnTo>
                  <a:pt x="1117" y="55791"/>
                </a:lnTo>
                <a:lnTo>
                  <a:pt x="0" y="62737"/>
                </a:lnTo>
                <a:lnTo>
                  <a:pt x="279" y="68567"/>
                </a:lnTo>
                <a:lnTo>
                  <a:pt x="838" y="74663"/>
                </a:lnTo>
                <a:lnTo>
                  <a:pt x="2222" y="79387"/>
                </a:lnTo>
                <a:lnTo>
                  <a:pt x="5003" y="83273"/>
                </a:lnTo>
                <a:lnTo>
                  <a:pt x="7772" y="87160"/>
                </a:lnTo>
                <a:lnTo>
                  <a:pt x="11379" y="90208"/>
                </a:lnTo>
                <a:lnTo>
                  <a:pt x="16383" y="91871"/>
                </a:lnTo>
                <a:lnTo>
                  <a:pt x="21094" y="93814"/>
                </a:lnTo>
                <a:lnTo>
                  <a:pt x="26924" y="94653"/>
                </a:lnTo>
                <a:lnTo>
                  <a:pt x="39700" y="94653"/>
                </a:lnTo>
                <a:lnTo>
                  <a:pt x="44132" y="93814"/>
                </a:lnTo>
                <a:lnTo>
                  <a:pt x="49123" y="92430"/>
                </a:lnTo>
                <a:lnTo>
                  <a:pt x="53301" y="91046"/>
                </a:lnTo>
                <a:lnTo>
                  <a:pt x="57734" y="89382"/>
                </a:lnTo>
                <a:lnTo>
                  <a:pt x="61341" y="87706"/>
                </a:lnTo>
                <a:lnTo>
                  <a:pt x="68846" y="63842"/>
                </a:lnTo>
                <a:lnTo>
                  <a:pt x="65786" y="63842"/>
                </a:lnTo>
                <a:lnTo>
                  <a:pt x="64681" y="64681"/>
                </a:lnTo>
                <a:lnTo>
                  <a:pt x="61620" y="67170"/>
                </a:lnTo>
                <a:lnTo>
                  <a:pt x="58293" y="69392"/>
                </a:lnTo>
                <a:lnTo>
                  <a:pt x="54406" y="71615"/>
                </a:lnTo>
                <a:lnTo>
                  <a:pt x="49415" y="73278"/>
                </a:lnTo>
                <a:lnTo>
                  <a:pt x="46634" y="74117"/>
                </a:lnTo>
                <a:lnTo>
                  <a:pt x="43853" y="74663"/>
                </a:lnTo>
                <a:lnTo>
                  <a:pt x="34696" y="74663"/>
                </a:lnTo>
                <a:lnTo>
                  <a:pt x="30530" y="72453"/>
                </a:lnTo>
                <a:lnTo>
                  <a:pt x="28321" y="68008"/>
                </a:lnTo>
                <a:lnTo>
                  <a:pt x="25819" y="63563"/>
                </a:lnTo>
                <a:lnTo>
                  <a:pt x="26098" y="56908"/>
                </a:lnTo>
                <a:lnTo>
                  <a:pt x="29146" y="47739"/>
                </a:lnTo>
                <a:lnTo>
                  <a:pt x="31927" y="39420"/>
                </a:lnTo>
                <a:lnTo>
                  <a:pt x="35814" y="32753"/>
                </a:lnTo>
                <a:lnTo>
                  <a:pt x="40805" y="27762"/>
                </a:lnTo>
                <a:lnTo>
                  <a:pt x="45796" y="22758"/>
                </a:lnTo>
                <a:lnTo>
                  <a:pt x="51638" y="20269"/>
                </a:lnTo>
                <a:lnTo>
                  <a:pt x="60515" y="20269"/>
                </a:lnTo>
                <a:lnTo>
                  <a:pt x="63017" y="20548"/>
                </a:lnTo>
                <a:lnTo>
                  <a:pt x="66903" y="22212"/>
                </a:lnTo>
                <a:lnTo>
                  <a:pt x="70231" y="24155"/>
                </a:lnTo>
                <a:lnTo>
                  <a:pt x="73558" y="27762"/>
                </a:lnTo>
                <a:lnTo>
                  <a:pt x="76339" y="31368"/>
                </a:lnTo>
                <a:lnTo>
                  <a:pt x="79387" y="31368"/>
                </a:lnTo>
                <a:lnTo>
                  <a:pt x="87160" y="7213"/>
                </a:lnTo>
                <a:lnTo>
                  <a:pt x="83553" y="4724"/>
                </a:lnTo>
                <a:lnTo>
                  <a:pt x="79667" y="3060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4" name="object 1714"/>
          <p:cNvSpPr/>
          <p:nvPr/>
        </p:nvSpPr>
        <p:spPr>
          <a:xfrm>
            <a:off x="6549382" y="841112"/>
            <a:ext cx="87160" cy="94653"/>
          </a:xfrm>
          <a:custGeom>
            <a:avLst/>
            <a:gdLst/>
            <a:ahLst/>
            <a:cxnLst/>
            <a:rect l="l" t="t" r="r" b="b"/>
            <a:pathLst>
              <a:path w="87160" h="94653">
                <a:moveTo>
                  <a:pt x="33312" y="94653"/>
                </a:moveTo>
                <a:lnTo>
                  <a:pt x="26924" y="94653"/>
                </a:lnTo>
                <a:lnTo>
                  <a:pt x="21094" y="93814"/>
                </a:lnTo>
                <a:lnTo>
                  <a:pt x="16383" y="91871"/>
                </a:lnTo>
                <a:lnTo>
                  <a:pt x="11379" y="90208"/>
                </a:lnTo>
                <a:lnTo>
                  <a:pt x="7772" y="87160"/>
                </a:lnTo>
                <a:lnTo>
                  <a:pt x="5003" y="83273"/>
                </a:lnTo>
                <a:lnTo>
                  <a:pt x="2222" y="79387"/>
                </a:lnTo>
                <a:lnTo>
                  <a:pt x="838" y="74663"/>
                </a:lnTo>
                <a:lnTo>
                  <a:pt x="279" y="68567"/>
                </a:lnTo>
                <a:lnTo>
                  <a:pt x="0" y="62737"/>
                </a:lnTo>
                <a:lnTo>
                  <a:pt x="1117" y="55791"/>
                </a:lnTo>
                <a:lnTo>
                  <a:pt x="3886" y="47739"/>
                </a:lnTo>
                <a:lnTo>
                  <a:pt x="6667" y="39141"/>
                </a:lnTo>
                <a:lnTo>
                  <a:pt x="9994" y="31915"/>
                </a:lnTo>
                <a:lnTo>
                  <a:pt x="14439" y="25819"/>
                </a:lnTo>
                <a:lnTo>
                  <a:pt x="18872" y="19989"/>
                </a:lnTo>
                <a:lnTo>
                  <a:pt x="23596" y="14998"/>
                </a:lnTo>
                <a:lnTo>
                  <a:pt x="28867" y="11099"/>
                </a:lnTo>
                <a:lnTo>
                  <a:pt x="34150" y="7492"/>
                </a:lnTo>
                <a:lnTo>
                  <a:pt x="39700" y="4724"/>
                </a:lnTo>
                <a:lnTo>
                  <a:pt x="45529" y="2781"/>
                </a:lnTo>
                <a:lnTo>
                  <a:pt x="51358" y="1117"/>
                </a:lnTo>
                <a:lnTo>
                  <a:pt x="57175" y="0"/>
                </a:lnTo>
                <a:lnTo>
                  <a:pt x="63017" y="0"/>
                </a:lnTo>
                <a:lnTo>
                  <a:pt x="67449" y="0"/>
                </a:lnTo>
                <a:lnTo>
                  <a:pt x="71615" y="838"/>
                </a:lnTo>
                <a:lnTo>
                  <a:pt x="75780" y="1943"/>
                </a:lnTo>
                <a:lnTo>
                  <a:pt x="79667" y="3060"/>
                </a:lnTo>
                <a:lnTo>
                  <a:pt x="83553" y="4724"/>
                </a:lnTo>
                <a:lnTo>
                  <a:pt x="87160" y="7213"/>
                </a:lnTo>
                <a:lnTo>
                  <a:pt x="79387" y="31368"/>
                </a:lnTo>
                <a:lnTo>
                  <a:pt x="76339" y="31368"/>
                </a:lnTo>
                <a:lnTo>
                  <a:pt x="75501" y="30264"/>
                </a:lnTo>
                <a:lnTo>
                  <a:pt x="74663" y="29146"/>
                </a:lnTo>
                <a:lnTo>
                  <a:pt x="73558" y="27762"/>
                </a:lnTo>
                <a:lnTo>
                  <a:pt x="72720" y="26365"/>
                </a:lnTo>
                <a:lnTo>
                  <a:pt x="71615" y="25260"/>
                </a:lnTo>
                <a:lnTo>
                  <a:pt x="70231" y="24155"/>
                </a:lnTo>
                <a:lnTo>
                  <a:pt x="68846" y="23037"/>
                </a:lnTo>
                <a:lnTo>
                  <a:pt x="66903" y="22212"/>
                </a:lnTo>
                <a:lnTo>
                  <a:pt x="64960" y="21374"/>
                </a:lnTo>
                <a:lnTo>
                  <a:pt x="63017" y="20548"/>
                </a:lnTo>
                <a:lnTo>
                  <a:pt x="60515" y="20269"/>
                </a:lnTo>
                <a:lnTo>
                  <a:pt x="57734" y="20269"/>
                </a:lnTo>
                <a:lnTo>
                  <a:pt x="51638" y="20269"/>
                </a:lnTo>
                <a:lnTo>
                  <a:pt x="45796" y="22758"/>
                </a:lnTo>
                <a:lnTo>
                  <a:pt x="40805" y="27762"/>
                </a:lnTo>
                <a:lnTo>
                  <a:pt x="35814" y="32753"/>
                </a:lnTo>
                <a:lnTo>
                  <a:pt x="31927" y="39420"/>
                </a:lnTo>
                <a:lnTo>
                  <a:pt x="29146" y="47739"/>
                </a:lnTo>
                <a:lnTo>
                  <a:pt x="26098" y="56908"/>
                </a:lnTo>
                <a:lnTo>
                  <a:pt x="25819" y="63563"/>
                </a:lnTo>
                <a:lnTo>
                  <a:pt x="28321" y="68008"/>
                </a:lnTo>
                <a:lnTo>
                  <a:pt x="30530" y="72453"/>
                </a:lnTo>
                <a:lnTo>
                  <a:pt x="34696" y="74663"/>
                </a:lnTo>
                <a:lnTo>
                  <a:pt x="40805" y="74663"/>
                </a:lnTo>
                <a:lnTo>
                  <a:pt x="43853" y="74663"/>
                </a:lnTo>
                <a:lnTo>
                  <a:pt x="46634" y="74117"/>
                </a:lnTo>
                <a:lnTo>
                  <a:pt x="49415" y="73278"/>
                </a:lnTo>
                <a:lnTo>
                  <a:pt x="51904" y="72720"/>
                </a:lnTo>
                <a:lnTo>
                  <a:pt x="54406" y="71615"/>
                </a:lnTo>
                <a:lnTo>
                  <a:pt x="56349" y="70510"/>
                </a:lnTo>
                <a:lnTo>
                  <a:pt x="58293" y="69392"/>
                </a:lnTo>
                <a:lnTo>
                  <a:pt x="60236" y="68287"/>
                </a:lnTo>
                <a:lnTo>
                  <a:pt x="61620" y="67170"/>
                </a:lnTo>
                <a:lnTo>
                  <a:pt x="63284" y="65785"/>
                </a:lnTo>
                <a:lnTo>
                  <a:pt x="64681" y="64681"/>
                </a:lnTo>
                <a:lnTo>
                  <a:pt x="65786" y="63842"/>
                </a:lnTo>
                <a:lnTo>
                  <a:pt x="68846" y="63842"/>
                </a:lnTo>
                <a:lnTo>
                  <a:pt x="61341" y="87706"/>
                </a:lnTo>
                <a:lnTo>
                  <a:pt x="59677" y="88544"/>
                </a:lnTo>
                <a:lnTo>
                  <a:pt x="57734" y="89382"/>
                </a:lnTo>
                <a:lnTo>
                  <a:pt x="55511" y="90208"/>
                </a:lnTo>
                <a:lnTo>
                  <a:pt x="53301" y="91046"/>
                </a:lnTo>
                <a:lnTo>
                  <a:pt x="51358" y="91871"/>
                </a:lnTo>
                <a:lnTo>
                  <a:pt x="49123" y="92430"/>
                </a:lnTo>
                <a:lnTo>
                  <a:pt x="46634" y="93268"/>
                </a:lnTo>
                <a:lnTo>
                  <a:pt x="44132" y="93814"/>
                </a:lnTo>
                <a:lnTo>
                  <a:pt x="41910" y="94094"/>
                </a:lnTo>
                <a:lnTo>
                  <a:pt x="39700" y="94653"/>
                </a:lnTo>
                <a:lnTo>
                  <a:pt x="36918" y="94653"/>
                </a:lnTo>
                <a:lnTo>
                  <a:pt x="33312" y="94653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5" name="object 1715"/>
          <p:cNvSpPr/>
          <p:nvPr/>
        </p:nvSpPr>
        <p:spPr>
          <a:xfrm>
            <a:off x="6626023" y="840836"/>
            <a:ext cx="88745" cy="95478"/>
          </a:xfrm>
          <a:custGeom>
            <a:avLst/>
            <a:gdLst/>
            <a:ahLst/>
            <a:cxnLst/>
            <a:rect l="l" t="t" r="r" b="b"/>
            <a:pathLst>
              <a:path w="88745" h="95478">
                <a:moveTo>
                  <a:pt x="29675" y="73837"/>
                </a:moveTo>
                <a:lnTo>
                  <a:pt x="26894" y="71335"/>
                </a:lnTo>
                <a:lnTo>
                  <a:pt x="25509" y="67449"/>
                </a:lnTo>
                <a:lnTo>
                  <a:pt x="25230" y="64668"/>
                </a:lnTo>
                <a:lnTo>
                  <a:pt x="23151" y="14838"/>
                </a:lnTo>
                <a:lnTo>
                  <a:pt x="15123" y="23929"/>
                </a:lnTo>
                <a:lnTo>
                  <a:pt x="8538" y="34896"/>
                </a:lnTo>
                <a:lnTo>
                  <a:pt x="3297" y="47739"/>
                </a:lnTo>
                <a:lnTo>
                  <a:pt x="336" y="60057"/>
                </a:lnTo>
                <a:lnTo>
                  <a:pt x="0" y="72514"/>
                </a:lnTo>
                <a:lnTo>
                  <a:pt x="3018" y="82715"/>
                </a:lnTo>
                <a:lnTo>
                  <a:pt x="4892" y="85671"/>
                </a:lnTo>
                <a:lnTo>
                  <a:pt x="14530" y="92982"/>
                </a:lnTo>
                <a:lnTo>
                  <a:pt x="29116" y="95478"/>
                </a:lnTo>
                <a:lnTo>
                  <a:pt x="29675" y="73837"/>
                </a:lnTo>
                <a:close/>
              </a:path>
              <a:path w="88745" h="95478">
                <a:moveTo>
                  <a:pt x="40516" y="94272"/>
                </a:moveTo>
                <a:lnTo>
                  <a:pt x="52491" y="89981"/>
                </a:lnTo>
                <a:lnTo>
                  <a:pt x="63254" y="82715"/>
                </a:lnTo>
                <a:lnTo>
                  <a:pt x="73572" y="71426"/>
                </a:lnTo>
                <a:lnTo>
                  <a:pt x="80111" y="60451"/>
                </a:lnTo>
                <a:lnTo>
                  <a:pt x="85187" y="47739"/>
                </a:lnTo>
                <a:lnTo>
                  <a:pt x="88339" y="35370"/>
                </a:lnTo>
                <a:lnTo>
                  <a:pt x="88745" y="22943"/>
                </a:lnTo>
                <a:lnTo>
                  <a:pt x="85733" y="12763"/>
                </a:lnTo>
                <a:lnTo>
                  <a:pt x="83868" y="9818"/>
                </a:lnTo>
                <a:lnTo>
                  <a:pt x="74237" y="2502"/>
                </a:lnTo>
                <a:lnTo>
                  <a:pt x="59647" y="0"/>
                </a:lnTo>
                <a:lnTo>
                  <a:pt x="48247" y="1155"/>
                </a:lnTo>
                <a:lnTo>
                  <a:pt x="36272" y="5378"/>
                </a:lnTo>
                <a:lnTo>
                  <a:pt x="25509" y="12763"/>
                </a:lnTo>
                <a:lnTo>
                  <a:pt x="23151" y="14838"/>
                </a:lnTo>
                <a:lnTo>
                  <a:pt x="25230" y="64668"/>
                </a:lnTo>
                <a:lnTo>
                  <a:pt x="25509" y="61340"/>
                </a:lnTo>
                <a:lnTo>
                  <a:pt x="25789" y="58013"/>
                </a:lnTo>
                <a:lnTo>
                  <a:pt x="26894" y="53568"/>
                </a:lnTo>
                <a:lnTo>
                  <a:pt x="28837" y="48018"/>
                </a:lnTo>
                <a:lnTo>
                  <a:pt x="30500" y="42468"/>
                </a:lnTo>
                <a:lnTo>
                  <a:pt x="32443" y="38023"/>
                </a:lnTo>
                <a:lnTo>
                  <a:pt x="34399" y="34416"/>
                </a:lnTo>
                <a:lnTo>
                  <a:pt x="36330" y="30530"/>
                </a:lnTo>
                <a:lnTo>
                  <a:pt x="38552" y="27762"/>
                </a:lnTo>
                <a:lnTo>
                  <a:pt x="42718" y="23596"/>
                </a:lnTo>
                <a:lnTo>
                  <a:pt x="46883" y="21374"/>
                </a:lnTo>
                <a:lnTo>
                  <a:pt x="51049" y="20256"/>
                </a:lnTo>
                <a:lnTo>
                  <a:pt x="55481" y="20256"/>
                </a:lnTo>
                <a:lnTo>
                  <a:pt x="59088" y="21374"/>
                </a:lnTo>
                <a:lnTo>
                  <a:pt x="61869" y="23875"/>
                </a:lnTo>
                <a:lnTo>
                  <a:pt x="63254" y="28308"/>
                </a:lnTo>
                <a:lnTo>
                  <a:pt x="63254" y="31089"/>
                </a:lnTo>
                <a:lnTo>
                  <a:pt x="62974" y="34696"/>
                </a:lnTo>
                <a:lnTo>
                  <a:pt x="62708" y="38303"/>
                </a:lnTo>
                <a:lnTo>
                  <a:pt x="61590" y="42748"/>
                </a:lnTo>
                <a:lnTo>
                  <a:pt x="59926" y="48018"/>
                </a:lnTo>
                <a:lnTo>
                  <a:pt x="57983" y="53568"/>
                </a:lnTo>
                <a:lnTo>
                  <a:pt x="56319" y="58013"/>
                </a:lnTo>
                <a:lnTo>
                  <a:pt x="54376" y="61340"/>
                </a:lnTo>
                <a:lnTo>
                  <a:pt x="52713" y="64668"/>
                </a:lnTo>
                <a:lnTo>
                  <a:pt x="50757" y="67449"/>
                </a:lnTo>
                <a:lnTo>
                  <a:pt x="46604" y="71615"/>
                </a:lnTo>
                <a:lnTo>
                  <a:pt x="42159" y="73837"/>
                </a:lnTo>
                <a:lnTo>
                  <a:pt x="37714" y="75501"/>
                </a:lnTo>
                <a:lnTo>
                  <a:pt x="33282" y="75501"/>
                </a:lnTo>
                <a:lnTo>
                  <a:pt x="29675" y="73837"/>
                </a:lnTo>
                <a:lnTo>
                  <a:pt x="29116" y="95478"/>
                </a:lnTo>
                <a:lnTo>
                  <a:pt x="40516" y="94272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6" name="object 1716"/>
          <p:cNvSpPr/>
          <p:nvPr/>
        </p:nvSpPr>
        <p:spPr>
          <a:xfrm>
            <a:off x="6651254" y="861093"/>
            <a:ext cx="38023" cy="55244"/>
          </a:xfrm>
          <a:custGeom>
            <a:avLst/>
            <a:gdLst/>
            <a:ahLst/>
            <a:cxnLst/>
            <a:rect l="l" t="t" r="r" b="b"/>
            <a:pathLst>
              <a:path w="38023" h="55244">
                <a:moveTo>
                  <a:pt x="34696" y="27762"/>
                </a:moveTo>
                <a:lnTo>
                  <a:pt x="36360" y="22491"/>
                </a:lnTo>
                <a:lnTo>
                  <a:pt x="37477" y="18046"/>
                </a:lnTo>
                <a:lnTo>
                  <a:pt x="37744" y="14439"/>
                </a:lnTo>
                <a:lnTo>
                  <a:pt x="38023" y="10833"/>
                </a:lnTo>
                <a:lnTo>
                  <a:pt x="38023" y="8051"/>
                </a:lnTo>
                <a:lnTo>
                  <a:pt x="37198" y="5829"/>
                </a:lnTo>
                <a:lnTo>
                  <a:pt x="36639" y="3619"/>
                </a:lnTo>
                <a:lnTo>
                  <a:pt x="35534" y="1943"/>
                </a:lnTo>
                <a:lnTo>
                  <a:pt x="33858" y="1117"/>
                </a:lnTo>
                <a:lnTo>
                  <a:pt x="32194" y="279"/>
                </a:lnTo>
                <a:lnTo>
                  <a:pt x="30251" y="0"/>
                </a:lnTo>
                <a:lnTo>
                  <a:pt x="28028" y="0"/>
                </a:lnTo>
                <a:lnTo>
                  <a:pt x="25819" y="0"/>
                </a:lnTo>
                <a:lnTo>
                  <a:pt x="23583" y="279"/>
                </a:lnTo>
                <a:lnTo>
                  <a:pt x="21653" y="1117"/>
                </a:lnTo>
                <a:lnTo>
                  <a:pt x="19710" y="1676"/>
                </a:lnTo>
                <a:lnTo>
                  <a:pt x="17487" y="3340"/>
                </a:lnTo>
                <a:lnTo>
                  <a:pt x="15265" y="5562"/>
                </a:lnTo>
                <a:lnTo>
                  <a:pt x="13322" y="7505"/>
                </a:lnTo>
                <a:lnTo>
                  <a:pt x="11099" y="10274"/>
                </a:lnTo>
                <a:lnTo>
                  <a:pt x="9169" y="14160"/>
                </a:lnTo>
                <a:lnTo>
                  <a:pt x="7213" y="17767"/>
                </a:lnTo>
                <a:lnTo>
                  <a:pt x="5270" y="22212"/>
                </a:lnTo>
                <a:lnTo>
                  <a:pt x="3606" y="27762"/>
                </a:lnTo>
                <a:lnTo>
                  <a:pt x="1663" y="33312"/>
                </a:lnTo>
                <a:lnTo>
                  <a:pt x="558" y="37757"/>
                </a:lnTo>
                <a:lnTo>
                  <a:pt x="279" y="41084"/>
                </a:lnTo>
                <a:lnTo>
                  <a:pt x="0" y="44411"/>
                </a:lnTo>
                <a:lnTo>
                  <a:pt x="279" y="47193"/>
                </a:lnTo>
                <a:lnTo>
                  <a:pt x="838" y="49136"/>
                </a:lnTo>
                <a:lnTo>
                  <a:pt x="1663" y="51079"/>
                </a:lnTo>
                <a:lnTo>
                  <a:pt x="2768" y="52743"/>
                </a:lnTo>
                <a:lnTo>
                  <a:pt x="4444" y="53581"/>
                </a:lnTo>
                <a:lnTo>
                  <a:pt x="6108" y="54686"/>
                </a:lnTo>
                <a:lnTo>
                  <a:pt x="8051" y="55245"/>
                </a:lnTo>
                <a:lnTo>
                  <a:pt x="10540" y="55245"/>
                </a:lnTo>
                <a:lnTo>
                  <a:pt x="12484" y="55245"/>
                </a:lnTo>
                <a:lnTo>
                  <a:pt x="14706" y="54686"/>
                </a:lnTo>
                <a:lnTo>
                  <a:pt x="16929" y="53581"/>
                </a:lnTo>
                <a:lnTo>
                  <a:pt x="19430" y="52743"/>
                </a:lnTo>
                <a:lnTo>
                  <a:pt x="21374" y="51358"/>
                </a:lnTo>
                <a:lnTo>
                  <a:pt x="23317" y="49415"/>
                </a:lnTo>
                <a:lnTo>
                  <a:pt x="25526" y="47193"/>
                </a:lnTo>
                <a:lnTo>
                  <a:pt x="27482" y="44411"/>
                </a:lnTo>
                <a:lnTo>
                  <a:pt x="29146" y="41084"/>
                </a:lnTo>
                <a:lnTo>
                  <a:pt x="31089" y="37757"/>
                </a:lnTo>
                <a:lnTo>
                  <a:pt x="32753" y="33312"/>
                </a:lnTo>
                <a:lnTo>
                  <a:pt x="34696" y="27762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7" name="object 1717"/>
          <p:cNvSpPr/>
          <p:nvPr/>
        </p:nvSpPr>
        <p:spPr>
          <a:xfrm>
            <a:off x="6626023" y="840836"/>
            <a:ext cx="88745" cy="95478"/>
          </a:xfrm>
          <a:custGeom>
            <a:avLst/>
            <a:gdLst/>
            <a:ahLst/>
            <a:cxnLst/>
            <a:rect l="l" t="t" r="r" b="b"/>
            <a:pathLst>
              <a:path w="88745" h="95478">
                <a:moveTo>
                  <a:pt x="85187" y="47739"/>
                </a:moveTo>
                <a:lnTo>
                  <a:pt x="80111" y="60451"/>
                </a:lnTo>
                <a:lnTo>
                  <a:pt x="73572" y="71426"/>
                </a:lnTo>
                <a:lnTo>
                  <a:pt x="65517" y="80668"/>
                </a:lnTo>
                <a:lnTo>
                  <a:pt x="52491" y="89981"/>
                </a:lnTo>
                <a:lnTo>
                  <a:pt x="40516" y="94272"/>
                </a:lnTo>
                <a:lnTo>
                  <a:pt x="29116" y="95478"/>
                </a:lnTo>
                <a:lnTo>
                  <a:pt x="14530" y="92982"/>
                </a:lnTo>
                <a:lnTo>
                  <a:pt x="4892" y="85671"/>
                </a:lnTo>
                <a:lnTo>
                  <a:pt x="3018" y="82715"/>
                </a:lnTo>
                <a:lnTo>
                  <a:pt x="0" y="72514"/>
                </a:lnTo>
                <a:lnTo>
                  <a:pt x="336" y="60057"/>
                </a:lnTo>
                <a:lnTo>
                  <a:pt x="3297" y="47739"/>
                </a:lnTo>
                <a:lnTo>
                  <a:pt x="8538" y="34896"/>
                </a:lnTo>
                <a:lnTo>
                  <a:pt x="15123" y="23929"/>
                </a:lnTo>
                <a:lnTo>
                  <a:pt x="23151" y="14838"/>
                </a:lnTo>
                <a:lnTo>
                  <a:pt x="36272" y="5378"/>
                </a:lnTo>
                <a:lnTo>
                  <a:pt x="48247" y="1155"/>
                </a:lnTo>
                <a:lnTo>
                  <a:pt x="59647" y="0"/>
                </a:lnTo>
                <a:lnTo>
                  <a:pt x="74237" y="2502"/>
                </a:lnTo>
                <a:lnTo>
                  <a:pt x="83868" y="9818"/>
                </a:lnTo>
                <a:lnTo>
                  <a:pt x="85733" y="12763"/>
                </a:lnTo>
                <a:lnTo>
                  <a:pt x="88745" y="22943"/>
                </a:lnTo>
                <a:lnTo>
                  <a:pt x="88339" y="35370"/>
                </a:lnTo>
                <a:lnTo>
                  <a:pt x="85187" y="47739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8" name="object 1718"/>
          <p:cNvSpPr/>
          <p:nvPr/>
        </p:nvSpPr>
        <p:spPr>
          <a:xfrm>
            <a:off x="6710094" y="841114"/>
            <a:ext cx="141846" cy="92430"/>
          </a:xfrm>
          <a:custGeom>
            <a:avLst/>
            <a:gdLst/>
            <a:ahLst/>
            <a:cxnLst/>
            <a:rect l="l" t="t" r="r" b="b"/>
            <a:pathLst>
              <a:path w="141846" h="92430">
                <a:moveTo>
                  <a:pt x="92430" y="28867"/>
                </a:moveTo>
                <a:lnTo>
                  <a:pt x="95211" y="26924"/>
                </a:lnTo>
                <a:lnTo>
                  <a:pt x="97701" y="25819"/>
                </a:lnTo>
                <a:lnTo>
                  <a:pt x="101866" y="23876"/>
                </a:lnTo>
                <a:lnTo>
                  <a:pt x="105752" y="23317"/>
                </a:lnTo>
                <a:lnTo>
                  <a:pt x="108534" y="23317"/>
                </a:lnTo>
                <a:lnTo>
                  <a:pt x="112687" y="25539"/>
                </a:lnTo>
                <a:lnTo>
                  <a:pt x="113537" y="28867"/>
                </a:lnTo>
                <a:lnTo>
                  <a:pt x="113245" y="33312"/>
                </a:lnTo>
                <a:lnTo>
                  <a:pt x="112420" y="36360"/>
                </a:lnTo>
                <a:lnTo>
                  <a:pt x="111582" y="39420"/>
                </a:lnTo>
                <a:lnTo>
                  <a:pt x="110477" y="43027"/>
                </a:lnTo>
                <a:lnTo>
                  <a:pt x="109092" y="47459"/>
                </a:lnTo>
                <a:lnTo>
                  <a:pt x="94653" y="92430"/>
                </a:lnTo>
                <a:lnTo>
                  <a:pt x="119354" y="92430"/>
                </a:lnTo>
                <a:lnTo>
                  <a:pt x="138226" y="33858"/>
                </a:lnTo>
                <a:lnTo>
                  <a:pt x="140169" y="27482"/>
                </a:lnTo>
                <a:lnTo>
                  <a:pt x="141287" y="22479"/>
                </a:lnTo>
                <a:lnTo>
                  <a:pt x="141566" y="18326"/>
                </a:lnTo>
                <a:lnTo>
                  <a:pt x="141846" y="14439"/>
                </a:lnTo>
                <a:lnTo>
                  <a:pt x="141287" y="11099"/>
                </a:lnTo>
                <a:lnTo>
                  <a:pt x="139903" y="8051"/>
                </a:lnTo>
                <a:lnTo>
                  <a:pt x="136842" y="3327"/>
                </a:lnTo>
                <a:lnTo>
                  <a:pt x="131851" y="825"/>
                </a:lnTo>
                <a:lnTo>
                  <a:pt x="128790" y="0"/>
                </a:lnTo>
                <a:lnTo>
                  <a:pt x="120751" y="0"/>
                </a:lnTo>
                <a:lnTo>
                  <a:pt x="116027" y="1384"/>
                </a:lnTo>
                <a:lnTo>
                  <a:pt x="111036" y="4165"/>
                </a:lnTo>
                <a:lnTo>
                  <a:pt x="106032" y="6934"/>
                </a:lnTo>
                <a:lnTo>
                  <a:pt x="100202" y="10820"/>
                </a:lnTo>
                <a:lnTo>
                  <a:pt x="93827" y="15824"/>
                </a:lnTo>
                <a:lnTo>
                  <a:pt x="93548" y="10541"/>
                </a:lnTo>
                <a:lnTo>
                  <a:pt x="92151" y="6667"/>
                </a:lnTo>
                <a:lnTo>
                  <a:pt x="89382" y="4165"/>
                </a:lnTo>
                <a:lnTo>
                  <a:pt x="86321" y="1384"/>
                </a:lnTo>
                <a:lnTo>
                  <a:pt x="82715" y="0"/>
                </a:lnTo>
                <a:lnTo>
                  <a:pt x="73278" y="0"/>
                </a:lnTo>
                <a:lnTo>
                  <a:pt x="68833" y="1104"/>
                </a:lnTo>
                <a:lnTo>
                  <a:pt x="64681" y="3327"/>
                </a:lnTo>
                <a:lnTo>
                  <a:pt x="60236" y="5549"/>
                </a:lnTo>
                <a:lnTo>
                  <a:pt x="55511" y="8610"/>
                </a:lnTo>
                <a:lnTo>
                  <a:pt x="50241" y="12484"/>
                </a:lnTo>
                <a:lnTo>
                  <a:pt x="53568" y="2501"/>
                </a:lnTo>
                <a:lnTo>
                  <a:pt x="28867" y="2501"/>
                </a:lnTo>
                <a:lnTo>
                  <a:pt x="0" y="92430"/>
                </a:lnTo>
                <a:lnTo>
                  <a:pt x="24701" y="92430"/>
                </a:lnTo>
                <a:lnTo>
                  <a:pt x="44970" y="28867"/>
                </a:lnTo>
                <a:lnTo>
                  <a:pt x="49682" y="26085"/>
                </a:lnTo>
                <a:lnTo>
                  <a:pt x="54127" y="23876"/>
                </a:lnTo>
                <a:lnTo>
                  <a:pt x="58292" y="23317"/>
                </a:lnTo>
                <a:lnTo>
                  <a:pt x="61061" y="23317"/>
                </a:lnTo>
                <a:lnTo>
                  <a:pt x="65227" y="25539"/>
                </a:lnTo>
                <a:lnTo>
                  <a:pt x="66065" y="28867"/>
                </a:lnTo>
                <a:lnTo>
                  <a:pt x="65785" y="33312"/>
                </a:lnTo>
                <a:lnTo>
                  <a:pt x="64947" y="36360"/>
                </a:lnTo>
                <a:lnTo>
                  <a:pt x="64122" y="39420"/>
                </a:lnTo>
                <a:lnTo>
                  <a:pt x="63004" y="43307"/>
                </a:lnTo>
                <a:lnTo>
                  <a:pt x="61620" y="47459"/>
                </a:lnTo>
                <a:lnTo>
                  <a:pt x="47193" y="92430"/>
                </a:lnTo>
                <a:lnTo>
                  <a:pt x="72174" y="92430"/>
                </a:lnTo>
                <a:lnTo>
                  <a:pt x="92430" y="28867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9" name="object 1719"/>
          <p:cNvSpPr/>
          <p:nvPr/>
        </p:nvSpPr>
        <p:spPr>
          <a:xfrm>
            <a:off x="6710094" y="841114"/>
            <a:ext cx="141846" cy="92430"/>
          </a:xfrm>
          <a:custGeom>
            <a:avLst/>
            <a:gdLst/>
            <a:ahLst/>
            <a:cxnLst/>
            <a:rect l="l" t="t" r="r" b="b"/>
            <a:pathLst>
              <a:path w="141846" h="92430">
                <a:moveTo>
                  <a:pt x="94653" y="92430"/>
                </a:moveTo>
                <a:lnTo>
                  <a:pt x="109092" y="47459"/>
                </a:lnTo>
                <a:lnTo>
                  <a:pt x="110477" y="43027"/>
                </a:lnTo>
                <a:lnTo>
                  <a:pt x="111582" y="39420"/>
                </a:lnTo>
                <a:lnTo>
                  <a:pt x="112420" y="36360"/>
                </a:lnTo>
                <a:lnTo>
                  <a:pt x="113245" y="33312"/>
                </a:lnTo>
                <a:lnTo>
                  <a:pt x="113537" y="30810"/>
                </a:lnTo>
                <a:lnTo>
                  <a:pt x="113537" y="28867"/>
                </a:lnTo>
                <a:lnTo>
                  <a:pt x="113537" y="26924"/>
                </a:lnTo>
                <a:lnTo>
                  <a:pt x="112687" y="25539"/>
                </a:lnTo>
                <a:lnTo>
                  <a:pt x="111582" y="24701"/>
                </a:lnTo>
                <a:lnTo>
                  <a:pt x="110477" y="23876"/>
                </a:lnTo>
                <a:lnTo>
                  <a:pt x="108534" y="23317"/>
                </a:lnTo>
                <a:lnTo>
                  <a:pt x="105752" y="23317"/>
                </a:lnTo>
                <a:lnTo>
                  <a:pt x="103809" y="23317"/>
                </a:lnTo>
                <a:lnTo>
                  <a:pt x="101866" y="23876"/>
                </a:lnTo>
                <a:lnTo>
                  <a:pt x="99644" y="24701"/>
                </a:lnTo>
                <a:lnTo>
                  <a:pt x="97701" y="25819"/>
                </a:lnTo>
                <a:lnTo>
                  <a:pt x="95211" y="26924"/>
                </a:lnTo>
                <a:lnTo>
                  <a:pt x="92430" y="28867"/>
                </a:lnTo>
                <a:lnTo>
                  <a:pt x="72174" y="92430"/>
                </a:lnTo>
                <a:lnTo>
                  <a:pt x="47193" y="92430"/>
                </a:lnTo>
                <a:lnTo>
                  <a:pt x="61620" y="47459"/>
                </a:lnTo>
                <a:lnTo>
                  <a:pt x="63004" y="43307"/>
                </a:lnTo>
                <a:lnTo>
                  <a:pt x="64122" y="39420"/>
                </a:lnTo>
                <a:lnTo>
                  <a:pt x="64947" y="36360"/>
                </a:lnTo>
                <a:lnTo>
                  <a:pt x="65785" y="33312"/>
                </a:lnTo>
                <a:lnTo>
                  <a:pt x="66065" y="30810"/>
                </a:lnTo>
                <a:lnTo>
                  <a:pt x="66065" y="28867"/>
                </a:lnTo>
                <a:lnTo>
                  <a:pt x="66065" y="26924"/>
                </a:lnTo>
                <a:lnTo>
                  <a:pt x="65227" y="25539"/>
                </a:lnTo>
                <a:lnTo>
                  <a:pt x="64122" y="24701"/>
                </a:lnTo>
                <a:lnTo>
                  <a:pt x="63004" y="23876"/>
                </a:lnTo>
                <a:lnTo>
                  <a:pt x="61061" y="23317"/>
                </a:lnTo>
                <a:lnTo>
                  <a:pt x="58292" y="23317"/>
                </a:lnTo>
                <a:lnTo>
                  <a:pt x="56349" y="23317"/>
                </a:lnTo>
                <a:lnTo>
                  <a:pt x="54127" y="23876"/>
                </a:lnTo>
                <a:lnTo>
                  <a:pt x="51904" y="24980"/>
                </a:lnTo>
                <a:lnTo>
                  <a:pt x="49682" y="26085"/>
                </a:lnTo>
                <a:lnTo>
                  <a:pt x="47459" y="27203"/>
                </a:lnTo>
                <a:lnTo>
                  <a:pt x="44970" y="28867"/>
                </a:lnTo>
                <a:lnTo>
                  <a:pt x="24701" y="92430"/>
                </a:lnTo>
                <a:lnTo>
                  <a:pt x="0" y="92430"/>
                </a:lnTo>
                <a:lnTo>
                  <a:pt x="28867" y="2501"/>
                </a:lnTo>
                <a:lnTo>
                  <a:pt x="53568" y="2501"/>
                </a:lnTo>
                <a:lnTo>
                  <a:pt x="50241" y="12484"/>
                </a:lnTo>
                <a:lnTo>
                  <a:pt x="55511" y="8610"/>
                </a:lnTo>
                <a:lnTo>
                  <a:pt x="60236" y="5549"/>
                </a:lnTo>
                <a:lnTo>
                  <a:pt x="64681" y="3327"/>
                </a:lnTo>
                <a:lnTo>
                  <a:pt x="68833" y="1104"/>
                </a:lnTo>
                <a:lnTo>
                  <a:pt x="73278" y="0"/>
                </a:lnTo>
                <a:lnTo>
                  <a:pt x="77723" y="0"/>
                </a:lnTo>
                <a:lnTo>
                  <a:pt x="82715" y="0"/>
                </a:lnTo>
                <a:lnTo>
                  <a:pt x="86321" y="1384"/>
                </a:lnTo>
                <a:lnTo>
                  <a:pt x="89382" y="4165"/>
                </a:lnTo>
                <a:lnTo>
                  <a:pt x="92151" y="6667"/>
                </a:lnTo>
                <a:lnTo>
                  <a:pt x="93548" y="10541"/>
                </a:lnTo>
                <a:lnTo>
                  <a:pt x="93827" y="15824"/>
                </a:lnTo>
                <a:lnTo>
                  <a:pt x="100202" y="10820"/>
                </a:lnTo>
                <a:lnTo>
                  <a:pt x="106032" y="6934"/>
                </a:lnTo>
                <a:lnTo>
                  <a:pt x="111036" y="4165"/>
                </a:lnTo>
                <a:lnTo>
                  <a:pt x="116027" y="1384"/>
                </a:lnTo>
                <a:lnTo>
                  <a:pt x="120751" y="0"/>
                </a:lnTo>
                <a:lnTo>
                  <a:pt x="125183" y="0"/>
                </a:lnTo>
                <a:lnTo>
                  <a:pt x="128790" y="0"/>
                </a:lnTo>
                <a:lnTo>
                  <a:pt x="131851" y="825"/>
                </a:lnTo>
                <a:lnTo>
                  <a:pt x="134340" y="2222"/>
                </a:lnTo>
                <a:lnTo>
                  <a:pt x="136842" y="3327"/>
                </a:lnTo>
                <a:lnTo>
                  <a:pt x="138785" y="5549"/>
                </a:lnTo>
                <a:lnTo>
                  <a:pt x="139903" y="8051"/>
                </a:lnTo>
                <a:lnTo>
                  <a:pt x="141287" y="11099"/>
                </a:lnTo>
                <a:lnTo>
                  <a:pt x="141846" y="14439"/>
                </a:lnTo>
                <a:lnTo>
                  <a:pt x="141566" y="18326"/>
                </a:lnTo>
                <a:lnTo>
                  <a:pt x="141287" y="22479"/>
                </a:lnTo>
                <a:lnTo>
                  <a:pt x="140169" y="27482"/>
                </a:lnTo>
                <a:lnTo>
                  <a:pt x="138226" y="33858"/>
                </a:lnTo>
                <a:lnTo>
                  <a:pt x="119354" y="92430"/>
                </a:lnTo>
                <a:lnTo>
                  <a:pt x="94653" y="92430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6" name="object 1656"/>
          <p:cNvSpPr/>
          <p:nvPr/>
        </p:nvSpPr>
        <p:spPr>
          <a:xfrm>
            <a:off x="6880580" y="220228"/>
            <a:ext cx="141351" cy="138163"/>
          </a:xfrm>
          <a:custGeom>
            <a:avLst/>
            <a:gdLst/>
            <a:ahLst/>
            <a:cxnLst/>
            <a:rect l="l" t="t" r="r" b="b"/>
            <a:pathLst>
              <a:path w="141350" h="138163">
                <a:moveTo>
                  <a:pt x="0" y="138163"/>
                </a:moveTo>
                <a:lnTo>
                  <a:pt x="90970" y="138163"/>
                </a:lnTo>
                <a:lnTo>
                  <a:pt x="141351" y="0"/>
                </a:lnTo>
                <a:lnTo>
                  <a:pt x="50380" y="0"/>
                </a:lnTo>
                <a:lnTo>
                  <a:pt x="0" y="138163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7" name="object 1657"/>
          <p:cNvSpPr/>
          <p:nvPr/>
        </p:nvSpPr>
        <p:spPr>
          <a:xfrm>
            <a:off x="6772816" y="220228"/>
            <a:ext cx="141351" cy="138163"/>
          </a:xfrm>
          <a:custGeom>
            <a:avLst/>
            <a:gdLst/>
            <a:ahLst/>
            <a:cxnLst/>
            <a:rect l="l" t="t" r="r" b="b"/>
            <a:pathLst>
              <a:path w="141350" h="138163">
                <a:moveTo>
                  <a:pt x="0" y="138163"/>
                </a:moveTo>
                <a:lnTo>
                  <a:pt x="90970" y="138163"/>
                </a:lnTo>
                <a:lnTo>
                  <a:pt x="141351" y="0"/>
                </a:lnTo>
                <a:lnTo>
                  <a:pt x="50380" y="0"/>
                </a:lnTo>
                <a:lnTo>
                  <a:pt x="0" y="138163"/>
                </a:lnTo>
                <a:close/>
              </a:path>
            </a:pathLst>
          </a:custGeom>
          <a:solidFill>
            <a:srgbClr val="FFF11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8" name="object 1658"/>
          <p:cNvSpPr/>
          <p:nvPr/>
        </p:nvSpPr>
        <p:spPr>
          <a:xfrm>
            <a:off x="6665051" y="220228"/>
            <a:ext cx="141135" cy="138163"/>
          </a:xfrm>
          <a:custGeom>
            <a:avLst/>
            <a:gdLst/>
            <a:ahLst/>
            <a:cxnLst/>
            <a:rect l="l" t="t" r="r" b="b"/>
            <a:pathLst>
              <a:path w="141135" h="138163">
                <a:moveTo>
                  <a:pt x="0" y="138163"/>
                </a:moveTo>
                <a:lnTo>
                  <a:pt x="90970" y="138163"/>
                </a:lnTo>
                <a:lnTo>
                  <a:pt x="141135" y="0"/>
                </a:lnTo>
                <a:lnTo>
                  <a:pt x="50165" y="0"/>
                </a:lnTo>
                <a:lnTo>
                  <a:pt x="0" y="138163"/>
                </a:lnTo>
                <a:close/>
              </a:path>
            </a:pathLst>
          </a:custGeom>
          <a:solidFill>
            <a:srgbClr val="3E3F9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9" name="object 1659"/>
          <p:cNvSpPr/>
          <p:nvPr/>
        </p:nvSpPr>
        <p:spPr>
          <a:xfrm>
            <a:off x="6557286" y="220228"/>
            <a:ext cx="141135" cy="138163"/>
          </a:xfrm>
          <a:custGeom>
            <a:avLst/>
            <a:gdLst/>
            <a:ahLst/>
            <a:cxnLst/>
            <a:rect l="l" t="t" r="r" b="b"/>
            <a:pathLst>
              <a:path w="141135" h="138163">
                <a:moveTo>
                  <a:pt x="0" y="138163"/>
                </a:moveTo>
                <a:lnTo>
                  <a:pt x="90970" y="138163"/>
                </a:lnTo>
                <a:lnTo>
                  <a:pt x="141135" y="0"/>
                </a:lnTo>
                <a:lnTo>
                  <a:pt x="50165" y="0"/>
                </a:lnTo>
                <a:lnTo>
                  <a:pt x="0" y="138163"/>
                </a:lnTo>
                <a:close/>
              </a:path>
            </a:pathLst>
          </a:custGeom>
          <a:solidFill>
            <a:srgbClr val="26A85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0" name="object 1660"/>
          <p:cNvSpPr/>
          <p:nvPr/>
        </p:nvSpPr>
        <p:spPr>
          <a:xfrm>
            <a:off x="6449308" y="220228"/>
            <a:ext cx="141351" cy="138163"/>
          </a:xfrm>
          <a:custGeom>
            <a:avLst/>
            <a:gdLst/>
            <a:ahLst/>
            <a:cxnLst/>
            <a:rect l="l" t="t" r="r" b="b"/>
            <a:pathLst>
              <a:path w="141351" h="138163">
                <a:moveTo>
                  <a:pt x="0" y="138163"/>
                </a:moveTo>
                <a:lnTo>
                  <a:pt x="90970" y="138163"/>
                </a:lnTo>
                <a:lnTo>
                  <a:pt x="141351" y="0"/>
                </a:lnTo>
                <a:lnTo>
                  <a:pt x="50380" y="0"/>
                </a:lnTo>
                <a:lnTo>
                  <a:pt x="0" y="138163"/>
                </a:lnTo>
                <a:close/>
              </a:path>
            </a:pathLst>
          </a:custGeom>
          <a:solidFill>
            <a:srgbClr val="F4853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1" name="object 1661"/>
          <p:cNvSpPr/>
          <p:nvPr/>
        </p:nvSpPr>
        <p:spPr>
          <a:xfrm>
            <a:off x="6340270" y="220228"/>
            <a:ext cx="141351" cy="138163"/>
          </a:xfrm>
          <a:custGeom>
            <a:avLst/>
            <a:gdLst/>
            <a:ahLst/>
            <a:cxnLst/>
            <a:rect l="l" t="t" r="r" b="b"/>
            <a:pathLst>
              <a:path w="141350" h="138163">
                <a:moveTo>
                  <a:pt x="0" y="138163"/>
                </a:moveTo>
                <a:lnTo>
                  <a:pt x="90970" y="138163"/>
                </a:lnTo>
                <a:lnTo>
                  <a:pt x="141351" y="0"/>
                </a:lnTo>
                <a:lnTo>
                  <a:pt x="50368" y="0"/>
                </a:lnTo>
                <a:lnTo>
                  <a:pt x="0" y="138163"/>
                </a:lnTo>
                <a:close/>
              </a:path>
            </a:pathLst>
          </a:custGeom>
          <a:solidFill>
            <a:srgbClr val="EC32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2" name="object 1662"/>
          <p:cNvSpPr/>
          <p:nvPr/>
        </p:nvSpPr>
        <p:spPr>
          <a:xfrm>
            <a:off x="7034897" y="230430"/>
            <a:ext cx="48463" cy="61633"/>
          </a:xfrm>
          <a:custGeom>
            <a:avLst/>
            <a:gdLst/>
            <a:ahLst/>
            <a:cxnLst/>
            <a:rect l="l" t="t" r="r" b="b"/>
            <a:pathLst>
              <a:path w="48463" h="61633">
                <a:moveTo>
                  <a:pt x="18491" y="0"/>
                </a:moveTo>
                <a:lnTo>
                  <a:pt x="18491" y="35496"/>
                </a:lnTo>
                <a:lnTo>
                  <a:pt x="24231" y="35496"/>
                </a:lnTo>
                <a:lnTo>
                  <a:pt x="24231" y="20408"/>
                </a:lnTo>
                <a:lnTo>
                  <a:pt x="27635" y="20408"/>
                </a:lnTo>
                <a:lnTo>
                  <a:pt x="31242" y="20827"/>
                </a:lnTo>
                <a:lnTo>
                  <a:pt x="33794" y="22745"/>
                </a:lnTo>
                <a:lnTo>
                  <a:pt x="34645" y="15519"/>
                </a:lnTo>
                <a:lnTo>
                  <a:pt x="24231" y="15519"/>
                </a:lnTo>
                <a:lnTo>
                  <a:pt x="24231" y="4673"/>
                </a:lnTo>
                <a:lnTo>
                  <a:pt x="18491" y="0"/>
                </a:lnTo>
                <a:close/>
              </a:path>
              <a:path w="48463" h="61633">
                <a:moveTo>
                  <a:pt x="54622" y="42938"/>
                </a:moveTo>
                <a:lnTo>
                  <a:pt x="58877" y="38900"/>
                </a:lnTo>
                <a:lnTo>
                  <a:pt x="61645" y="33591"/>
                </a:lnTo>
                <a:lnTo>
                  <a:pt x="64617" y="28270"/>
                </a:lnTo>
                <a:lnTo>
                  <a:pt x="66103" y="22961"/>
                </a:lnTo>
                <a:lnTo>
                  <a:pt x="66103" y="11480"/>
                </a:lnTo>
                <a:lnTo>
                  <a:pt x="64617" y="5956"/>
                </a:lnTo>
                <a:lnTo>
                  <a:pt x="61645" y="634"/>
                </a:lnTo>
                <a:lnTo>
                  <a:pt x="58661" y="-4673"/>
                </a:lnTo>
                <a:lnTo>
                  <a:pt x="54622" y="-8712"/>
                </a:lnTo>
                <a:lnTo>
                  <a:pt x="49314" y="-11480"/>
                </a:lnTo>
                <a:lnTo>
                  <a:pt x="43992" y="-14452"/>
                </a:lnTo>
                <a:lnTo>
                  <a:pt x="38684" y="-15722"/>
                </a:lnTo>
                <a:lnTo>
                  <a:pt x="27635" y="-15722"/>
                </a:lnTo>
                <a:lnTo>
                  <a:pt x="22098" y="-14452"/>
                </a:lnTo>
                <a:lnTo>
                  <a:pt x="16789" y="-11480"/>
                </a:lnTo>
                <a:lnTo>
                  <a:pt x="11480" y="-8712"/>
                </a:lnTo>
                <a:lnTo>
                  <a:pt x="7442" y="-4673"/>
                </a:lnTo>
                <a:lnTo>
                  <a:pt x="4457" y="634"/>
                </a:lnTo>
                <a:lnTo>
                  <a:pt x="1485" y="5956"/>
                </a:lnTo>
                <a:lnTo>
                  <a:pt x="0" y="11480"/>
                </a:lnTo>
                <a:lnTo>
                  <a:pt x="0" y="22961"/>
                </a:lnTo>
                <a:lnTo>
                  <a:pt x="1485" y="28270"/>
                </a:lnTo>
                <a:lnTo>
                  <a:pt x="4457" y="33591"/>
                </a:lnTo>
                <a:lnTo>
                  <a:pt x="7442" y="38900"/>
                </a:lnTo>
                <a:lnTo>
                  <a:pt x="5524" y="21894"/>
                </a:lnTo>
                <a:lnTo>
                  <a:pt x="5524" y="12331"/>
                </a:lnTo>
                <a:lnTo>
                  <a:pt x="6807" y="7873"/>
                </a:lnTo>
                <a:lnTo>
                  <a:pt x="9144" y="3403"/>
                </a:lnTo>
                <a:lnTo>
                  <a:pt x="11696" y="-1054"/>
                </a:lnTo>
                <a:lnTo>
                  <a:pt x="15087" y="-4457"/>
                </a:lnTo>
                <a:lnTo>
                  <a:pt x="19558" y="-6794"/>
                </a:lnTo>
                <a:lnTo>
                  <a:pt x="24015" y="-9131"/>
                </a:lnTo>
                <a:lnTo>
                  <a:pt x="28473" y="-10414"/>
                </a:lnTo>
                <a:lnTo>
                  <a:pt x="37617" y="-10414"/>
                </a:lnTo>
                <a:lnTo>
                  <a:pt x="42087" y="-9131"/>
                </a:lnTo>
                <a:lnTo>
                  <a:pt x="46545" y="-6794"/>
                </a:lnTo>
                <a:lnTo>
                  <a:pt x="51015" y="-4457"/>
                </a:lnTo>
                <a:lnTo>
                  <a:pt x="54419" y="-1054"/>
                </a:lnTo>
                <a:lnTo>
                  <a:pt x="56756" y="3403"/>
                </a:lnTo>
                <a:lnTo>
                  <a:pt x="59309" y="7873"/>
                </a:lnTo>
                <a:lnTo>
                  <a:pt x="60579" y="12331"/>
                </a:lnTo>
                <a:lnTo>
                  <a:pt x="60579" y="21894"/>
                </a:lnTo>
                <a:lnTo>
                  <a:pt x="59309" y="26568"/>
                </a:lnTo>
                <a:lnTo>
                  <a:pt x="56959" y="30822"/>
                </a:lnTo>
                <a:lnTo>
                  <a:pt x="54419" y="35293"/>
                </a:lnTo>
                <a:lnTo>
                  <a:pt x="51015" y="38684"/>
                </a:lnTo>
                <a:lnTo>
                  <a:pt x="46761" y="41020"/>
                </a:lnTo>
                <a:lnTo>
                  <a:pt x="42291" y="43573"/>
                </a:lnTo>
                <a:lnTo>
                  <a:pt x="37833" y="44640"/>
                </a:lnTo>
                <a:lnTo>
                  <a:pt x="28270" y="44640"/>
                </a:lnTo>
                <a:lnTo>
                  <a:pt x="23799" y="43573"/>
                </a:lnTo>
                <a:lnTo>
                  <a:pt x="19342" y="41020"/>
                </a:lnTo>
                <a:lnTo>
                  <a:pt x="15087" y="38684"/>
                </a:lnTo>
                <a:lnTo>
                  <a:pt x="11696" y="35293"/>
                </a:lnTo>
                <a:lnTo>
                  <a:pt x="16573" y="45910"/>
                </a:lnTo>
                <a:lnTo>
                  <a:pt x="21894" y="48679"/>
                </a:lnTo>
                <a:lnTo>
                  <a:pt x="27419" y="50164"/>
                </a:lnTo>
                <a:lnTo>
                  <a:pt x="38684" y="50164"/>
                </a:lnTo>
                <a:lnTo>
                  <a:pt x="44208" y="48679"/>
                </a:lnTo>
                <a:lnTo>
                  <a:pt x="49517" y="45910"/>
                </a:lnTo>
                <a:lnTo>
                  <a:pt x="54622" y="42938"/>
                </a:lnTo>
                <a:close/>
              </a:path>
              <a:path w="48463" h="61633">
                <a:moveTo>
                  <a:pt x="16573" y="45910"/>
                </a:moveTo>
                <a:lnTo>
                  <a:pt x="11696" y="35293"/>
                </a:lnTo>
                <a:lnTo>
                  <a:pt x="9144" y="30822"/>
                </a:lnTo>
                <a:lnTo>
                  <a:pt x="6807" y="26568"/>
                </a:lnTo>
                <a:lnTo>
                  <a:pt x="5524" y="21894"/>
                </a:lnTo>
                <a:lnTo>
                  <a:pt x="7442" y="38900"/>
                </a:lnTo>
                <a:lnTo>
                  <a:pt x="11480" y="42938"/>
                </a:lnTo>
                <a:lnTo>
                  <a:pt x="16573" y="45910"/>
                </a:lnTo>
                <a:close/>
              </a:path>
              <a:path w="48463" h="61633">
                <a:moveTo>
                  <a:pt x="24231" y="4673"/>
                </a:moveTo>
                <a:lnTo>
                  <a:pt x="33578" y="4673"/>
                </a:lnTo>
                <a:lnTo>
                  <a:pt x="35496" y="4889"/>
                </a:lnTo>
                <a:lnTo>
                  <a:pt x="38900" y="7226"/>
                </a:lnTo>
                <a:lnTo>
                  <a:pt x="39954" y="9994"/>
                </a:lnTo>
                <a:lnTo>
                  <a:pt x="38049" y="14033"/>
                </a:lnTo>
                <a:lnTo>
                  <a:pt x="34645" y="15519"/>
                </a:lnTo>
                <a:lnTo>
                  <a:pt x="33794" y="22745"/>
                </a:lnTo>
                <a:lnTo>
                  <a:pt x="35712" y="25514"/>
                </a:lnTo>
                <a:lnTo>
                  <a:pt x="38265" y="29756"/>
                </a:lnTo>
                <a:lnTo>
                  <a:pt x="41452" y="35496"/>
                </a:lnTo>
                <a:lnTo>
                  <a:pt x="48463" y="35496"/>
                </a:lnTo>
                <a:lnTo>
                  <a:pt x="43992" y="28486"/>
                </a:lnTo>
                <a:lnTo>
                  <a:pt x="42087" y="25298"/>
                </a:lnTo>
                <a:lnTo>
                  <a:pt x="38900" y="21475"/>
                </a:lnTo>
                <a:lnTo>
                  <a:pt x="35712" y="19557"/>
                </a:lnTo>
                <a:lnTo>
                  <a:pt x="38900" y="19342"/>
                </a:lnTo>
                <a:lnTo>
                  <a:pt x="43141" y="16370"/>
                </a:lnTo>
                <a:lnTo>
                  <a:pt x="45910" y="12115"/>
                </a:lnTo>
                <a:lnTo>
                  <a:pt x="45910" y="7658"/>
                </a:lnTo>
                <a:lnTo>
                  <a:pt x="44208" y="4470"/>
                </a:lnTo>
                <a:lnTo>
                  <a:pt x="41656" y="1485"/>
                </a:lnTo>
                <a:lnTo>
                  <a:pt x="38049" y="215"/>
                </a:lnTo>
                <a:lnTo>
                  <a:pt x="34861" y="0"/>
                </a:lnTo>
                <a:lnTo>
                  <a:pt x="18491" y="0"/>
                </a:lnTo>
                <a:lnTo>
                  <a:pt x="24231" y="4673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3" name="object 1533"/>
          <p:cNvSpPr/>
          <p:nvPr/>
        </p:nvSpPr>
        <p:spPr>
          <a:xfrm>
            <a:off x="6290478" y="9908482"/>
            <a:ext cx="343039" cy="343039"/>
          </a:xfrm>
          <a:custGeom>
            <a:avLst/>
            <a:gdLst/>
            <a:ahLst/>
            <a:cxnLst/>
            <a:rect l="l" t="t" r="r" b="b"/>
            <a:pathLst>
              <a:path w="343039" h="343039">
                <a:moveTo>
                  <a:pt x="343039" y="269532"/>
                </a:moveTo>
                <a:lnTo>
                  <a:pt x="342989" y="70760"/>
                </a:lnTo>
                <a:lnTo>
                  <a:pt x="341045" y="56431"/>
                </a:lnTo>
                <a:lnTo>
                  <a:pt x="336482" y="43117"/>
                </a:lnTo>
                <a:lnTo>
                  <a:pt x="329575" y="31093"/>
                </a:lnTo>
                <a:lnTo>
                  <a:pt x="320599" y="20636"/>
                </a:lnTo>
                <a:lnTo>
                  <a:pt x="309831" y="12022"/>
                </a:lnTo>
                <a:lnTo>
                  <a:pt x="297547" y="5527"/>
                </a:lnTo>
                <a:lnTo>
                  <a:pt x="284022" y="1427"/>
                </a:lnTo>
                <a:lnTo>
                  <a:pt x="269532" y="0"/>
                </a:lnTo>
                <a:lnTo>
                  <a:pt x="70760" y="50"/>
                </a:lnTo>
                <a:lnTo>
                  <a:pt x="56431" y="1994"/>
                </a:lnTo>
                <a:lnTo>
                  <a:pt x="43117" y="6559"/>
                </a:lnTo>
                <a:lnTo>
                  <a:pt x="31093" y="13468"/>
                </a:lnTo>
                <a:lnTo>
                  <a:pt x="20636" y="22444"/>
                </a:lnTo>
                <a:lnTo>
                  <a:pt x="12022" y="33213"/>
                </a:lnTo>
                <a:lnTo>
                  <a:pt x="5527" y="45497"/>
                </a:lnTo>
                <a:lnTo>
                  <a:pt x="1427" y="59021"/>
                </a:lnTo>
                <a:lnTo>
                  <a:pt x="0" y="73507"/>
                </a:lnTo>
                <a:lnTo>
                  <a:pt x="50" y="272279"/>
                </a:lnTo>
                <a:lnTo>
                  <a:pt x="1994" y="286607"/>
                </a:lnTo>
                <a:lnTo>
                  <a:pt x="6559" y="299922"/>
                </a:lnTo>
                <a:lnTo>
                  <a:pt x="13468" y="311946"/>
                </a:lnTo>
                <a:lnTo>
                  <a:pt x="22444" y="322403"/>
                </a:lnTo>
                <a:lnTo>
                  <a:pt x="33213" y="331017"/>
                </a:lnTo>
                <a:lnTo>
                  <a:pt x="45497" y="337512"/>
                </a:lnTo>
                <a:lnTo>
                  <a:pt x="59021" y="341611"/>
                </a:lnTo>
                <a:lnTo>
                  <a:pt x="73507" y="343039"/>
                </a:lnTo>
                <a:lnTo>
                  <a:pt x="272279" y="342989"/>
                </a:lnTo>
                <a:lnTo>
                  <a:pt x="286611" y="341045"/>
                </a:lnTo>
                <a:lnTo>
                  <a:pt x="299927" y="336480"/>
                </a:lnTo>
                <a:lnTo>
                  <a:pt x="311951" y="329571"/>
                </a:lnTo>
                <a:lnTo>
                  <a:pt x="322407" y="320594"/>
                </a:lnTo>
                <a:lnTo>
                  <a:pt x="331020" y="309826"/>
                </a:lnTo>
                <a:lnTo>
                  <a:pt x="337514" y="297542"/>
                </a:lnTo>
                <a:lnTo>
                  <a:pt x="341612" y="284018"/>
                </a:lnTo>
                <a:lnTo>
                  <a:pt x="343039" y="269532"/>
                </a:lnTo>
                <a:close/>
              </a:path>
            </a:pathLst>
          </a:custGeom>
          <a:solidFill>
            <a:srgbClr val="41499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4" name="object 1534"/>
          <p:cNvSpPr/>
          <p:nvPr/>
        </p:nvSpPr>
        <p:spPr>
          <a:xfrm>
            <a:off x="6290478" y="9908482"/>
            <a:ext cx="343039" cy="343039"/>
          </a:xfrm>
          <a:custGeom>
            <a:avLst/>
            <a:gdLst/>
            <a:ahLst/>
            <a:cxnLst/>
            <a:rect l="l" t="t" r="r" b="b"/>
            <a:pathLst>
              <a:path w="343039" h="343039">
                <a:moveTo>
                  <a:pt x="343039" y="269532"/>
                </a:moveTo>
                <a:lnTo>
                  <a:pt x="341612" y="284018"/>
                </a:lnTo>
                <a:lnTo>
                  <a:pt x="337514" y="297542"/>
                </a:lnTo>
                <a:lnTo>
                  <a:pt x="331020" y="309826"/>
                </a:lnTo>
                <a:lnTo>
                  <a:pt x="322407" y="320594"/>
                </a:lnTo>
                <a:lnTo>
                  <a:pt x="311951" y="329571"/>
                </a:lnTo>
                <a:lnTo>
                  <a:pt x="299927" y="336480"/>
                </a:lnTo>
                <a:lnTo>
                  <a:pt x="286611" y="341045"/>
                </a:lnTo>
                <a:lnTo>
                  <a:pt x="272279" y="342989"/>
                </a:lnTo>
                <a:lnTo>
                  <a:pt x="269532" y="343039"/>
                </a:lnTo>
                <a:lnTo>
                  <a:pt x="73507" y="343039"/>
                </a:lnTo>
                <a:lnTo>
                  <a:pt x="59021" y="341611"/>
                </a:lnTo>
                <a:lnTo>
                  <a:pt x="45497" y="337512"/>
                </a:lnTo>
                <a:lnTo>
                  <a:pt x="33213" y="331017"/>
                </a:lnTo>
                <a:lnTo>
                  <a:pt x="22444" y="322403"/>
                </a:lnTo>
                <a:lnTo>
                  <a:pt x="13468" y="311946"/>
                </a:lnTo>
                <a:lnTo>
                  <a:pt x="6559" y="299922"/>
                </a:lnTo>
                <a:lnTo>
                  <a:pt x="1994" y="286607"/>
                </a:lnTo>
                <a:lnTo>
                  <a:pt x="50" y="272279"/>
                </a:lnTo>
                <a:lnTo>
                  <a:pt x="0" y="269532"/>
                </a:lnTo>
                <a:lnTo>
                  <a:pt x="0" y="73507"/>
                </a:lnTo>
                <a:lnTo>
                  <a:pt x="1427" y="59021"/>
                </a:lnTo>
                <a:lnTo>
                  <a:pt x="5527" y="45497"/>
                </a:lnTo>
                <a:lnTo>
                  <a:pt x="12022" y="33213"/>
                </a:lnTo>
                <a:lnTo>
                  <a:pt x="20636" y="22444"/>
                </a:lnTo>
                <a:lnTo>
                  <a:pt x="31093" y="13468"/>
                </a:lnTo>
                <a:lnTo>
                  <a:pt x="43117" y="6559"/>
                </a:lnTo>
                <a:lnTo>
                  <a:pt x="56431" y="1994"/>
                </a:lnTo>
                <a:lnTo>
                  <a:pt x="70760" y="50"/>
                </a:lnTo>
                <a:lnTo>
                  <a:pt x="73507" y="0"/>
                </a:lnTo>
                <a:lnTo>
                  <a:pt x="269532" y="0"/>
                </a:lnTo>
                <a:lnTo>
                  <a:pt x="284022" y="1427"/>
                </a:lnTo>
                <a:lnTo>
                  <a:pt x="297547" y="5527"/>
                </a:lnTo>
                <a:lnTo>
                  <a:pt x="309831" y="12022"/>
                </a:lnTo>
                <a:lnTo>
                  <a:pt x="320599" y="20636"/>
                </a:lnTo>
                <a:lnTo>
                  <a:pt x="329575" y="31093"/>
                </a:lnTo>
                <a:lnTo>
                  <a:pt x="336482" y="43117"/>
                </a:lnTo>
                <a:lnTo>
                  <a:pt x="341045" y="56431"/>
                </a:lnTo>
                <a:lnTo>
                  <a:pt x="342989" y="70760"/>
                </a:lnTo>
                <a:lnTo>
                  <a:pt x="343039" y="73507"/>
                </a:lnTo>
                <a:lnTo>
                  <a:pt x="343039" y="269532"/>
                </a:lnTo>
                <a:close/>
              </a:path>
            </a:pathLst>
          </a:custGeom>
          <a:ln w="16967">
            <a:solidFill>
              <a:srgbClr val="33325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5" name="object 1535"/>
          <p:cNvSpPr/>
          <p:nvPr/>
        </p:nvSpPr>
        <p:spPr>
          <a:xfrm>
            <a:off x="6539839" y="10069973"/>
            <a:ext cx="0" cy="29286"/>
          </a:xfrm>
          <a:custGeom>
            <a:avLst/>
            <a:gdLst/>
            <a:ahLst/>
            <a:cxnLst/>
            <a:rect l="l" t="t" r="r" b="b"/>
            <a:pathLst>
              <a:path h="29286">
                <a:moveTo>
                  <a:pt x="0" y="0"/>
                </a:moveTo>
                <a:lnTo>
                  <a:pt x="0" y="2928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6" name="object 1536"/>
          <p:cNvSpPr/>
          <p:nvPr/>
        </p:nvSpPr>
        <p:spPr>
          <a:xfrm>
            <a:off x="6539839" y="10069973"/>
            <a:ext cx="0" cy="29286"/>
          </a:xfrm>
          <a:custGeom>
            <a:avLst/>
            <a:gdLst/>
            <a:ahLst/>
            <a:cxnLst/>
            <a:rect l="l" t="t" r="r" b="b"/>
            <a:pathLst>
              <a:path h="29286">
                <a:moveTo>
                  <a:pt x="0" y="0"/>
                </a:moveTo>
                <a:lnTo>
                  <a:pt x="0" y="2928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7" name="object 1537"/>
          <p:cNvSpPr/>
          <p:nvPr/>
        </p:nvSpPr>
        <p:spPr>
          <a:xfrm>
            <a:off x="6435257" y="10069973"/>
            <a:ext cx="0" cy="29286"/>
          </a:xfrm>
          <a:custGeom>
            <a:avLst/>
            <a:gdLst/>
            <a:ahLst/>
            <a:cxnLst/>
            <a:rect l="l" t="t" r="r" b="b"/>
            <a:pathLst>
              <a:path h="29286">
                <a:moveTo>
                  <a:pt x="0" y="0"/>
                </a:moveTo>
                <a:lnTo>
                  <a:pt x="0" y="2928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8" name="object 1538"/>
          <p:cNvSpPr/>
          <p:nvPr/>
        </p:nvSpPr>
        <p:spPr>
          <a:xfrm>
            <a:off x="6435257" y="10069973"/>
            <a:ext cx="0" cy="29286"/>
          </a:xfrm>
          <a:custGeom>
            <a:avLst/>
            <a:gdLst/>
            <a:ahLst/>
            <a:cxnLst/>
            <a:rect l="l" t="t" r="r" b="b"/>
            <a:pathLst>
              <a:path h="29286">
                <a:moveTo>
                  <a:pt x="0" y="0"/>
                </a:moveTo>
                <a:lnTo>
                  <a:pt x="0" y="2928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9" name="object 1539"/>
          <p:cNvSpPr/>
          <p:nvPr/>
        </p:nvSpPr>
        <p:spPr>
          <a:xfrm>
            <a:off x="6435257" y="10099258"/>
            <a:ext cx="104584" cy="0"/>
          </a:xfrm>
          <a:custGeom>
            <a:avLst/>
            <a:gdLst/>
            <a:ahLst/>
            <a:cxnLst/>
            <a:rect l="l" t="t" r="r" b="b"/>
            <a:pathLst>
              <a:path w="104584">
                <a:moveTo>
                  <a:pt x="0" y="0"/>
                </a:moveTo>
                <a:lnTo>
                  <a:pt x="104584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0" name="object 1540"/>
          <p:cNvSpPr/>
          <p:nvPr/>
        </p:nvSpPr>
        <p:spPr>
          <a:xfrm>
            <a:off x="6435257" y="10099258"/>
            <a:ext cx="104584" cy="0"/>
          </a:xfrm>
          <a:custGeom>
            <a:avLst/>
            <a:gdLst/>
            <a:ahLst/>
            <a:cxnLst/>
            <a:rect l="l" t="t" r="r" b="b"/>
            <a:pathLst>
              <a:path w="104584">
                <a:moveTo>
                  <a:pt x="0" y="0"/>
                </a:moveTo>
                <a:lnTo>
                  <a:pt x="104584" y="0"/>
                </a:lnTo>
              </a:path>
            </a:pathLst>
          </a:custGeom>
          <a:ln w="1879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1" name="object 1541"/>
          <p:cNvSpPr/>
          <p:nvPr/>
        </p:nvSpPr>
        <p:spPr>
          <a:xfrm>
            <a:off x="6514273" y="9957217"/>
            <a:ext cx="6350" cy="7289"/>
          </a:xfrm>
          <a:custGeom>
            <a:avLst/>
            <a:gdLst/>
            <a:ahLst/>
            <a:cxnLst/>
            <a:rect l="l" t="t" r="r" b="b"/>
            <a:pathLst>
              <a:path w="6350" h="7289">
                <a:moveTo>
                  <a:pt x="6350" y="7289"/>
                </a:moveTo>
                <a:lnTo>
                  <a:pt x="6045" y="3733"/>
                </a:lnTo>
                <a:lnTo>
                  <a:pt x="3479" y="800"/>
                </a:lnTo>
                <a:lnTo>
                  <a:pt x="0" y="0"/>
                </a:lnTo>
                <a:lnTo>
                  <a:pt x="6350" y="7289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2" name="object 1542"/>
          <p:cNvSpPr/>
          <p:nvPr/>
        </p:nvSpPr>
        <p:spPr>
          <a:xfrm>
            <a:off x="6514273" y="9957217"/>
            <a:ext cx="6350" cy="7289"/>
          </a:xfrm>
          <a:custGeom>
            <a:avLst/>
            <a:gdLst/>
            <a:ahLst/>
            <a:cxnLst/>
            <a:rect l="l" t="t" r="r" b="b"/>
            <a:pathLst>
              <a:path w="6350" h="7289">
                <a:moveTo>
                  <a:pt x="6350" y="7289"/>
                </a:moveTo>
                <a:lnTo>
                  <a:pt x="6045" y="3733"/>
                </a:lnTo>
                <a:lnTo>
                  <a:pt x="3479" y="800"/>
                </a:ln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3" name="object 1543"/>
          <p:cNvSpPr/>
          <p:nvPr/>
        </p:nvSpPr>
        <p:spPr>
          <a:xfrm>
            <a:off x="6454472" y="9957212"/>
            <a:ext cx="6350" cy="7289"/>
          </a:xfrm>
          <a:custGeom>
            <a:avLst/>
            <a:gdLst/>
            <a:ahLst/>
            <a:cxnLst/>
            <a:rect l="l" t="t" r="r" b="b"/>
            <a:pathLst>
              <a:path w="6350" h="7289">
                <a:moveTo>
                  <a:pt x="6350" y="0"/>
                </a:moveTo>
                <a:lnTo>
                  <a:pt x="2882" y="800"/>
                </a:lnTo>
                <a:lnTo>
                  <a:pt x="317" y="3746"/>
                </a:lnTo>
                <a:lnTo>
                  <a:pt x="0" y="7289"/>
                </a:lnTo>
                <a:lnTo>
                  <a:pt x="6350" y="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4" name="object 1544"/>
          <p:cNvSpPr/>
          <p:nvPr/>
        </p:nvSpPr>
        <p:spPr>
          <a:xfrm>
            <a:off x="6454472" y="9957212"/>
            <a:ext cx="6350" cy="7289"/>
          </a:xfrm>
          <a:custGeom>
            <a:avLst/>
            <a:gdLst/>
            <a:ahLst/>
            <a:cxnLst/>
            <a:rect l="l" t="t" r="r" b="b"/>
            <a:pathLst>
              <a:path w="6350" h="7289">
                <a:moveTo>
                  <a:pt x="6350" y="0"/>
                </a:moveTo>
                <a:lnTo>
                  <a:pt x="2882" y="800"/>
                </a:lnTo>
                <a:lnTo>
                  <a:pt x="317" y="3746"/>
                </a:lnTo>
                <a:lnTo>
                  <a:pt x="0" y="7289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5" name="object 1545"/>
          <p:cNvSpPr/>
          <p:nvPr/>
        </p:nvSpPr>
        <p:spPr>
          <a:xfrm>
            <a:off x="6434933" y="10062131"/>
            <a:ext cx="105232" cy="0"/>
          </a:xfrm>
          <a:custGeom>
            <a:avLst/>
            <a:gdLst/>
            <a:ahLst/>
            <a:cxnLst/>
            <a:rect l="l" t="t" r="r" b="b"/>
            <a:pathLst>
              <a:path w="105232">
                <a:moveTo>
                  <a:pt x="0" y="0"/>
                </a:moveTo>
                <a:lnTo>
                  <a:pt x="105232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6" name="object 1546"/>
          <p:cNvSpPr/>
          <p:nvPr/>
        </p:nvSpPr>
        <p:spPr>
          <a:xfrm>
            <a:off x="6434933" y="10062131"/>
            <a:ext cx="105232" cy="0"/>
          </a:xfrm>
          <a:custGeom>
            <a:avLst/>
            <a:gdLst/>
            <a:ahLst/>
            <a:cxnLst/>
            <a:rect l="l" t="t" r="r" b="b"/>
            <a:pathLst>
              <a:path w="105232">
                <a:moveTo>
                  <a:pt x="0" y="0"/>
                </a:moveTo>
                <a:lnTo>
                  <a:pt x="105232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7" name="object 1547"/>
          <p:cNvSpPr/>
          <p:nvPr/>
        </p:nvSpPr>
        <p:spPr>
          <a:xfrm>
            <a:off x="6432877" y="10069973"/>
            <a:ext cx="109347" cy="0"/>
          </a:xfrm>
          <a:custGeom>
            <a:avLst/>
            <a:gdLst/>
            <a:ahLst/>
            <a:cxnLst/>
            <a:rect l="l" t="t" r="r" b="b"/>
            <a:pathLst>
              <a:path w="109347">
                <a:moveTo>
                  <a:pt x="0" y="0"/>
                </a:moveTo>
                <a:lnTo>
                  <a:pt x="109347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8" name="object 1548"/>
          <p:cNvSpPr/>
          <p:nvPr/>
        </p:nvSpPr>
        <p:spPr>
          <a:xfrm>
            <a:off x="6432877" y="10069973"/>
            <a:ext cx="109347" cy="0"/>
          </a:xfrm>
          <a:custGeom>
            <a:avLst/>
            <a:gdLst/>
            <a:ahLst/>
            <a:cxnLst/>
            <a:rect l="l" t="t" r="r" b="b"/>
            <a:pathLst>
              <a:path w="109347">
                <a:moveTo>
                  <a:pt x="0" y="0"/>
                </a:moveTo>
                <a:lnTo>
                  <a:pt x="109347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9" name="object 1549"/>
          <p:cNvSpPr/>
          <p:nvPr/>
        </p:nvSpPr>
        <p:spPr>
          <a:xfrm>
            <a:off x="6446079" y="9964507"/>
            <a:ext cx="8394" cy="95923"/>
          </a:xfrm>
          <a:custGeom>
            <a:avLst/>
            <a:gdLst/>
            <a:ahLst/>
            <a:cxnLst/>
            <a:rect l="l" t="t" r="r" b="b"/>
            <a:pathLst>
              <a:path w="8394" h="95923">
                <a:moveTo>
                  <a:pt x="8394" y="0"/>
                </a:moveTo>
                <a:lnTo>
                  <a:pt x="0" y="95923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0" name="object 1550"/>
          <p:cNvSpPr/>
          <p:nvPr/>
        </p:nvSpPr>
        <p:spPr>
          <a:xfrm>
            <a:off x="6446079" y="9964507"/>
            <a:ext cx="8394" cy="95923"/>
          </a:xfrm>
          <a:custGeom>
            <a:avLst/>
            <a:gdLst/>
            <a:ahLst/>
            <a:cxnLst/>
            <a:rect l="l" t="t" r="r" b="b"/>
            <a:pathLst>
              <a:path w="8394" h="95923">
                <a:moveTo>
                  <a:pt x="8394" y="0"/>
                </a:moveTo>
                <a:lnTo>
                  <a:pt x="0" y="95923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1" name="object 1551"/>
          <p:cNvSpPr/>
          <p:nvPr/>
        </p:nvSpPr>
        <p:spPr>
          <a:xfrm>
            <a:off x="6444221" y="10060429"/>
            <a:ext cx="1854" cy="1701"/>
          </a:xfrm>
          <a:custGeom>
            <a:avLst/>
            <a:gdLst/>
            <a:ahLst/>
            <a:cxnLst/>
            <a:rect l="l" t="t" r="r" b="b"/>
            <a:pathLst>
              <a:path w="1854" h="1701">
                <a:moveTo>
                  <a:pt x="0" y="1701"/>
                </a:moveTo>
                <a:lnTo>
                  <a:pt x="965" y="1701"/>
                </a:lnTo>
                <a:lnTo>
                  <a:pt x="1778" y="965"/>
                </a:lnTo>
                <a:lnTo>
                  <a:pt x="1854" y="0"/>
                </a:lnTo>
                <a:lnTo>
                  <a:pt x="0" y="1701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2" name="object 1552"/>
          <p:cNvSpPr/>
          <p:nvPr/>
        </p:nvSpPr>
        <p:spPr>
          <a:xfrm>
            <a:off x="6444221" y="10060429"/>
            <a:ext cx="1854" cy="1701"/>
          </a:xfrm>
          <a:custGeom>
            <a:avLst/>
            <a:gdLst/>
            <a:ahLst/>
            <a:cxnLst/>
            <a:rect l="l" t="t" r="r" b="b"/>
            <a:pathLst>
              <a:path w="1854" h="1701">
                <a:moveTo>
                  <a:pt x="0" y="1701"/>
                </a:moveTo>
                <a:lnTo>
                  <a:pt x="965" y="1701"/>
                </a:lnTo>
                <a:lnTo>
                  <a:pt x="1778" y="965"/>
                </a:lnTo>
                <a:lnTo>
                  <a:pt x="1854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3" name="object 1553"/>
          <p:cNvSpPr/>
          <p:nvPr/>
        </p:nvSpPr>
        <p:spPr>
          <a:xfrm>
            <a:off x="6433447" y="10062131"/>
            <a:ext cx="1485" cy="1358"/>
          </a:xfrm>
          <a:custGeom>
            <a:avLst/>
            <a:gdLst/>
            <a:ahLst/>
            <a:cxnLst/>
            <a:rect l="l" t="t" r="r" b="b"/>
            <a:pathLst>
              <a:path w="1485" h="1358">
                <a:moveTo>
                  <a:pt x="1485" y="0"/>
                </a:moveTo>
                <a:lnTo>
                  <a:pt x="711" y="0"/>
                </a:lnTo>
                <a:lnTo>
                  <a:pt x="63" y="596"/>
                </a:lnTo>
                <a:lnTo>
                  <a:pt x="0" y="1358"/>
                </a:lnTo>
                <a:lnTo>
                  <a:pt x="1485" y="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4" name="object 1554"/>
          <p:cNvSpPr/>
          <p:nvPr/>
        </p:nvSpPr>
        <p:spPr>
          <a:xfrm>
            <a:off x="6433447" y="10062131"/>
            <a:ext cx="1485" cy="1358"/>
          </a:xfrm>
          <a:custGeom>
            <a:avLst/>
            <a:gdLst/>
            <a:ahLst/>
            <a:cxnLst/>
            <a:rect l="l" t="t" r="r" b="b"/>
            <a:pathLst>
              <a:path w="1485" h="1358">
                <a:moveTo>
                  <a:pt x="1485" y="0"/>
                </a:moveTo>
                <a:lnTo>
                  <a:pt x="711" y="0"/>
                </a:lnTo>
                <a:lnTo>
                  <a:pt x="63" y="596"/>
                </a:lnTo>
                <a:lnTo>
                  <a:pt x="0" y="1358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5" name="object 1555"/>
          <p:cNvSpPr/>
          <p:nvPr/>
        </p:nvSpPr>
        <p:spPr>
          <a:xfrm>
            <a:off x="6432873" y="10063495"/>
            <a:ext cx="571" cy="6477"/>
          </a:xfrm>
          <a:custGeom>
            <a:avLst/>
            <a:gdLst/>
            <a:ahLst/>
            <a:cxnLst/>
            <a:rect l="l" t="t" r="r" b="b"/>
            <a:pathLst>
              <a:path w="571" h="6476">
                <a:moveTo>
                  <a:pt x="571" y="0"/>
                </a:moveTo>
                <a:lnTo>
                  <a:pt x="0" y="647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6" name="object 1556"/>
          <p:cNvSpPr/>
          <p:nvPr/>
        </p:nvSpPr>
        <p:spPr>
          <a:xfrm>
            <a:off x="6432873" y="10063495"/>
            <a:ext cx="571" cy="6477"/>
          </a:xfrm>
          <a:custGeom>
            <a:avLst/>
            <a:gdLst/>
            <a:ahLst/>
            <a:cxnLst/>
            <a:rect l="l" t="t" r="r" b="b"/>
            <a:pathLst>
              <a:path w="571" h="6476">
                <a:moveTo>
                  <a:pt x="571" y="0"/>
                </a:moveTo>
                <a:lnTo>
                  <a:pt x="0" y="647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7" name="object 1557"/>
          <p:cNvSpPr/>
          <p:nvPr/>
        </p:nvSpPr>
        <p:spPr>
          <a:xfrm>
            <a:off x="6520623" y="9964507"/>
            <a:ext cx="8394" cy="95923"/>
          </a:xfrm>
          <a:custGeom>
            <a:avLst/>
            <a:gdLst/>
            <a:ahLst/>
            <a:cxnLst/>
            <a:rect l="l" t="t" r="r" b="b"/>
            <a:pathLst>
              <a:path w="8394" h="95923">
                <a:moveTo>
                  <a:pt x="0" y="0"/>
                </a:moveTo>
                <a:lnTo>
                  <a:pt x="8394" y="95923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8" name="object 1558"/>
          <p:cNvSpPr/>
          <p:nvPr/>
        </p:nvSpPr>
        <p:spPr>
          <a:xfrm>
            <a:off x="6520623" y="9964507"/>
            <a:ext cx="8394" cy="95923"/>
          </a:xfrm>
          <a:custGeom>
            <a:avLst/>
            <a:gdLst/>
            <a:ahLst/>
            <a:cxnLst/>
            <a:rect l="l" t="t" r="r" b="b"/>
            <a:pathLst>
              <a:path w="8394" h="95923">
                <a:moveTo>
                  <a:pt x="0" y="0"/>
                </a:moveTo>
                <a:lnTo>
                  <a:pt x="8394" y="95923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9" name="object 1559"/>
          <p:cNvSpPr/>
          <p:nvPr/>
        </p:nvSpPr>
        <p:spPr>
          <a:xfrm>
            <a:off x="6541651" y="10063495"/>
            <a:ext cx="571" cy="6477"/>
          </a:xfrm>
          <a:custGeom>
            <a:avLst/>
            <a:gdLst/>
            <a:ahLst/>
            <a:cxnLst/>
            <a:rect l="l" t="t" r="r" b="b"/>
            <a:pathLst>
              <a:path w="571" h="6476">
                <a:moveTo>
                  <a:pt x="0" y="0"/>
                </a:moveTo>
                <a:lnTo>
                  <a:pt x="571" y="647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0" name="object 1560"/>
          <p:cNvSpPr/>
          <p:nvPr/>
        </p:nvSpPr>
        <p:spPr>
          <a:xfrm>
            <a:off x="6541651" y="10063495"/>
            <a:ext cx="571" cy="6477"/>
          </a:xfrm>
          <a:custGeom>
            <a:avLst/>
            <a:gdLst/>
            <a:ahLst/>
            <a:cxnLst/>
            <a:rect l="l" t="t" r="r" b="b"/>
            <a:pathLst>
              <a:path w="571" h="6476">
                <a:moveTo>
                  <a:pt x="0" y="0"/>
                </a:moveTo>
                <a:lnTo>
                  <a:pt x="571" y="647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1" name="object 1561"/>
          <p:cNvSpPr/>
          <p:nvPr/>
        </p:nvSpPr>
        <p:spPr>
          <a:xfrm>
            <a:off x="6529014" y="10060426"/>
            <a:ext cx="1854" cy="1701"/>
          </a:xfrm>
          <a:custGeom>
            <a:avLst/>
            <a:gdLst/>
            <a:ahLst/>
            <a:cxnLst/>
            <a:rect l="l" t="t" r="r" b="b"/>
            <a:pathLst>
              <a:path w="1854" h="1701">
                <a:moveTo>
                  <a:pt x="0" y="0"/>
                </a:moveTo>
                <a:lnTo>
                  <a:pt x="88" y="965"/>
                </a:lnTo>
                <a:lnTo>
                  <a:pt x="889" y="1701"/>
                </a:lnTo>
                <a:lnTo>
                  <a:pt x="1854" y="1701"/>
                </a:lnTo>
                <a:lnTo>
                  <a:pt x="0" y="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2" name="object 1562"/>
          <p:cNvSpPr/>
          <p:nvPr/>
        </p:nvSpPr>
        <p:spPr>
          <a:xfrm>
            <a:off x="6529014" y="10060426"/>
            <a:ext cx="1854" cy="1701"/>
          </a:xfrm>
          <a:custGeom>
            <a:avLst/>
            <a:gdLst/>
            <a:ahLst/>
            <a:cxnLst/>
            <a:rect l="l" t="t" r="r" b="b"/>
            <a:pathLst>
              <a:path w="1854" h="1701">
                <a:moveTo>
                  <a:pt x="0" y="0"/>
                </a:moveTo>
                <a:lnTo>
                  <a:pt x="88" y="965"/>
                </a:lnTo>
                <a:lnTo>
                  <a:pt x="889" y="1701"/>
                </a:lnTo>
                <a:lnTo>
                  <a:pt x="1854" y="1701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3" name="object 1563"/>
          <p:cNvSpPr/>
          <p:nvPr/>
        </p:nvSpPr>
        <p:spPr>
          <a:xfrm>
            <a:off x="6540165" y="10062136"/>
            <a:ext cx="1485" cy="1358"/>
          </a:xfrm>
          <a:custGeom>
            <a:avLst/>
            <a:gdLst/>
            <a:ahLst/>
            <a:cxnLst/>
            <a:rect l="l" t="t" r="r" b="b"/>
            <a:pathLst>
              <a:path w="1485" h="1358">
                <a:moveTo>
                  <a:pt x="1485" y="1358"/>
                </a:moveTo>
                <a:lnTo>
                  <a:pt x="1422" y="584"/>
                </a:lnTo>
                <a:lnTo>
                  <a:pt x="774" y="0"/>
                </a:lnTo>
                <a:lnTo>
                  <a:pt x="0" y="0"/>
                </a:lnTo>
                <a:lnTo>
                  <a:pt x="1485" y="1358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4" name="object 1564"/>
          <p:cNvSpPr/>
          <p:nvPr/>
        </p:nvSpPr>
        <p:spPr>
          <a:xfrm>
            <a:off x="6540165" y="10062136"/>
            <a:ext cx="1485" cy="1358"/>
          </a:xfrm>
          <a:custGeom>
            <a:avLst/>
            <a:gdLst/>
            <a:ahLst/>
            <a:cxnLst/>
            <a:rect l="l" t="t" r="r" b="b"/>
            <a:pathLst>
              <a:path w="1485" h="1358">
                <a:moveTo>
                  <a:pt x="1485" y="1358"/>
                </a:moveTo>
                <a:lnTo>
                  <a:pt x="1422" y="584"/>
                </a:lnTo>
                <a:lnTo>
                  <a:pt x="774" y="0"/>
                </a:ln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5" name="object 1565"/>
          <p:cNvSpPr/>
          <p:nvPr/>
        </p:nvSpPr>
        <p:spPr>
          <a:xfrm>
            <a:off x="6466631" y="9954263"/>
            <a:ext cx="41833" cy="1769"/>
          </a:xfrm>
          <a:custGeom>
            <a:avLst/>
            <a:gdLst/>
            <a:ahLst/>
            <a:cxnLst/>
            <a:rect l="l" t="t" r="r" b="b"/>
            <a:pathLst>
              <a:path w="41833" h="1769">
                <a:moveTo>
                  <a:pt x="41833" y="1769"/>
                </a:moveTo>
                <a:lnTo>
                  <a:pt x="29252" y="212"/>
                </a:lnTo>
                <a:lnTo>
                  <a:pt x="16596" y="0"/>
                </a:lnTo>
                <a:lnTo>
                  <a:pt x="3974" y="1130"/>
                </a:lnTo>
                <a:lnTo>
                  <a:pt x="0" y="1769"/>
                </a:lnTo>
                <a:lnTo>
                  <a:pt x="41833" y="1769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6" name="object 1566"/>
          <p:cNvSpPr/>
          <p:nvPr/>
        </p:nvSpPr>
        <p:spPr>
          <a:xfrm>
            <a:off x="6466631" y="9954263"/>
            <a:ext cx="41833" cy="1769"/>
          </a:xfrm>
          <a:custGeom>
            <a:avLst/>
            <a:gdLst/>
            <a:ahLst/>
            <a:cxnLst/>
            <a:rect l="l" t="t" r="r" b="b"/>
            <a:pathLst>
              <a:path w="41833" h="1769">
                <a:moveTo>
                  <a:pt x="41833" y="1769"/>
                </a:moveTo>
                <a:lnTo>
                  <a:pt x="29252" y="212"/>
                </a:lnTo>
                <a:lnTo>
                  <a:pt x="16596" y="0"/>
                </a:lnTo>
                <a:lnTo>
                  <a:pt x="3974" y="1130"/>
                </a:lnTo>
                <a:lnTo>
                  <a:pt x="0" y="1769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7" name="object 1567"/>
          <p:cNvSpPr/>
          <p:nvPr/>
        </p:nvSpPr>
        <p:spPr>
          <a:xfrm>
            <a:off x="6503708" y="9955283"/>
            <a:ext cx="4762" cy="0"/>
          </a:xfrm>
          <a:custGeom>
            <a:avLst/>
            <a:gdLst/>
            <a:ahLst/>
            <a:cxnLst/>
            <a:rect l="l" t="t" r="r" b="b"/>
            <a:pathLst>
              <a:path w="4762">
                <a:moveTo>
                  <a:pt x="0" y="0"/>
                </a:moveTo>
                <a:lnTo>
                  <a:pt x="4762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8" name="object 1568"/>
          <p:cNvSpPr/>
          <p:nvPr/>
        </p:nvSpPr>
        <p:spPr>
          <a:xfrm>
            <a:off x="6503708" y="9955283"/>
            <a:ext cx="4762" cy="0"/>
          </a:xfrm>
          <a:custGeom>
            <a:avLst/>
            <a:gdLst/>
            <a:ahLst/>
            <a:cxnLst/>
            <a:rect l="l" t="t" r="r" b="b"/>
            <a:pathLst>
              <a:path w="4762">
                <a:moveTo>
                  <a:pt x="0" y="0"/>
                </a:moveTo>
                <a:lnTo>
                  <a:pt x="4762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9" name="object 1569"/>
          <p:cNvSpPr/>
          <p:nvPr/>
        </p:nvSpPr>
        <p:spPr>
          <a:xfrm>
            <a:off x="6460827" y="9956032"/>
            <a:ext cx="5803" cy="1181"/>
          </a:xfrm>
          <a:custGeom>
            <a:avLst/>
            <a:gdLst/>
            <a:ahLst/>
            <a:cxnLst/>
            <a:rect l="l" t="t" r="r" b="b"/>
            <a:pathLst>
              <a:path w="5803" h="1181">
                <a:moveTo>
                  <a:pt x="5803" y="0"/>
                </a:moveTo>
                <a:lnTo>
                  <a:pt x="1917" y="736"/>
                </a:lnTo>
                <a:lnTo>
                  <a:pt x="0" y="1181"/>
                </a:lnTo>
                <a:lnTo>
                  <a:pt x="5803" y="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0" name="object 1570"/>
          <p:cNvSpPr/>
          <p:nvPr/>
        </p:nvSpPr>
        <p:spPr>
          <a:xfrm>
            <a:off x="6460827" y="9956032"/>
            <a:ext cx="5803" cy="1181"/>
          </a:xfrm>
          <a:custGeom>
            <a:avLst/>
            <a:gdLst/>
            <a:ahLst/>
            <a:cxnLst/>
            <a:rect l="l" t="t" r="r" b="b"/>
            <a:pathLst>
              <a:path w="5803" h="1181">
                <a:moveTo>
                  <a:pt x="5803" y="0"/>
                </a:moveTo>
                <a:lnTo>
                  <a:pt x="3860" y="342"/>
                </a:lnTo>
                <a:lnTo>
                  <a:pt x="1917" y="736"/>
                </a:lnTo>
                <a:lnTo>
                  <a:pt x="0" y="1181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1" name="object 1571"/>
          <p:cNvSpPr/>
          <p:nvPr/>
        </p:nvSpPr>
        <p:spPr>
          <a:xfrm>
            <a:off x="6466631" y="9955283"/>
            <a:ext cx="4762" cy="0"/>
          </a:xfrm>
          <a:custGeom>
            <a:avLst/>
            <a:gdLst/>
            <a:ahLst/>
            <a:cxnLst/>
            <a:rect l="l" t="t" r="r" b="b"/>
            <a:pathLst>
              <a:path w="4762">
                <a:moveTo>
                  <a:pt x="0" y="0"/>
                </a:moveTo>
                <a:lnTo>
                  <a:pt x="4762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2" name="object 1572"/>
          <p:cNvSpPr/>
          <p:nvPr/>
        </p:nvSpPr>
        <p:spPr>
          <a:xfrm>
            <a:off x="6466631" y="9955283"/>
            <a:ext cx="4762" cy="0"/>
          </a:xfrm>
          <a:custGeom>
            <a:avLst/>
            <a:gdLst/>
            <a:ahLst/>
            <a:cxnLst/>
            <a:rect l="l" t="t" r="r" b="b"/>
            <a:pathLst>
              <a:path w="4762">
                <a:moveTo>
                  <a:pt x="0" y="0"/>
                </a:moveTo>
                <a:lnTo>
                  <a:pt x="4762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3" name="object 1573"/>
          <p:cNvSpPr/>
          <p:nvPr/>
        </p:nvSpPr>
        <p:spPr>
          <a:xfrm>
            <a:off x="6466631" y="9955283"/>
            <a:ext cx="0" cy="749"/>
          </a:xfrm>
          <a:custGeom>
            <a:avLst/>
            <a:gdLst/>
            <a:ahLst/>
            <a:cxnLst/>
            <a:rect l="l" t="t" r="r" b="b"/>
            <a:pathLst>
              <a:path h="749">
                <a:moveTo>
                  <a:pt x="0" y="749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4" name="object 1574"/>
          <p:cNvSpPr/>
          <p:nvPr/>
        </p:nvSpPr>
        <p:spPr>
          <a:xfrm>
            <a:off x="6466631" y="9955283"/>
            <a:ext cx="0" cy="749"/>
          </a:xfrm>
          <a:custGeom>
            <a:avLst/>
            <a:gdLst/>
            <a:ahLst/>
            <a:cxnLst/>
            <a:rect l="l" t="t" r="r" b="b"/>
            <a:pathLst>
              <a:path h="749">
                <a:moveTo>
                  <a:pt x="0" y="749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5" name="object 1575"/>
          <p:cNvSpPr/>
          <p:nvPr/>
        </p:nvSpPr>
        <p:spPr>
          <a:xfrm>
            <a:off x="6508469" y="9956031"/>
            <a:ext cx="5803" cy="1181"/>
          </a:xfrm>
          <a:custGeom>
            <a:avLst/>
            <a:gdLst/>
            <a:ahLst/>
            <a:cxnLst/>
            <a:rect l="l" t="t" r="r" b="b"/>
            <a:pathLst>
              <a:path w="5803" h="1181">
                <a:moveTo>
                  <a:pt x="5803" y="1181"/>
                </a:moveTo>
                <a:lnTo>
                  <a:pt x="1943" y="342"/>
                </a:lnTo>
                <a:lnTo>
                  <a:pt x="0" y="0"/>
                </a:lnTo>
                <a:lnTo>
                  <a:pt x="5803" y="1181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6" name="object 1576"/>
          <p:cNvSpPr/>
          <p:nvPr/>
        </p:nvSpPr>
        <p:spPr>
          <a:xfrm>
            <a:off x="6508469" y="9956031"/>
            <a:ext cx="5803" cy="1181"/>
          </a:xfrm>
          <a:custGeom>
            <a:avLst/>
            <a:gdLst/>
            <a:ahLst/>
            <a:cxnLst/>
            <a:rect l="l" t="t" r="r" b="b"/>
            <a:pathLst>
              <a:path w="5803" h="1181">
                <a:moveTo>
                  <a:pt x="5803" y="1181"/>
                </a:moveTo>
                <a:lnTo>
                  <a:pt x="3873" y="736"/>
                </a:lnTo>
                <a:lnTo>
                  <a:pt x="1943" y="342"/>
                </a:ln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7" name="object 1577"/>
          <p:cNvSpPr/>
          <p:nvPr/>
        </p:nvSpPr>
        <p:spPr>
          <a:xfrm>
            <a:off x="6508465" y="9955283"/>
            <a:ext cx="0" cy="749"/>
          </a:xfrm>
          <a:custGeom>
            <a:avLst/>
            <a:gdLst/>
            <a:ahLst/>
            <a:cxnLst/>
            <a:rect l="l" t="t" r="r" b="b"/>
            <a:pathLst>
              <a:path h="749">
                <a:moveTo>
                  <a:pt x="0" y="0"/>
                </a:moveTo>
                <a:lnTo>
                  <a:pt x="0" y="749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8" name="object 1578"/>
          <p:cNvSpPr/>
          <p:nvPr/>
        </p:nvSpPr>
        <p:spPr>
          <a:xfrm>
            <a:off x="6508465" y="9955283"/>
            <a:ext cx="0" cy="749"/>
          </a:xfrm>
          <a:custGeom>
            <a:avLst/>
            <a:gdLst/>
            <a:ahLst/>
            <a:cxnLst/>
            <a:rect l="l" t="t" r="r" b="b"/>
            <a:pathLst>
              <a:path h="749">
                <a:moveTo>
                  <a:pt x="0" y="0"/>
                </a:moveTo>
                <a:lnTo>
                  <a:pt x="0" y="749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9" name="object 1579"/>
          <p:cNvSpPr/>
          <p:nvPr/>
        </p:nvSpPr>
        <p:spPr>
          <a:xfrm>
            <a:off x="6384764" y="10099932"/>
            <a:ext cx="182168" cy="0"/>
          </a:xfrm>
          <a:custGeom>
            <a:avLst/>
            <a:gdLst/>
            <a:ahLst/>
            <a:cxnLst/>
            <a:rect l="l" t="t" r="r" b="b"/>
            <a:pathLst>
              <a:path w="182168">
                <a:moveTo>
                  <a:pt x="182168" y="0"/>
                </a:moveTo>
                <a:lnTo>
                  <a:pt x="0" y="0"/>
                </a:lnTo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0" name="object 1580"/>
          <p:cNvSpPr/>
          <p:nvPr/>
        </p:nvSpPr>
        <p:spPr>
          <a:xfrm>
            <a:off x="6384764" y="10099932"/>
            <a:ext cx="182168" cy="0"/>
          </a:xfrm>
          <a:custGeom>
            <a:avLst/>
            <a:gdLst/>
            <a:ahLst/>
            <a:cxnLst/>
            <a:rect l="l" t="t" r="r" b="b"/>
            <a:pathLst>
              <a:path w="182168">
                <a:moveTo>
                  <a:pt x="182168" y="0"/>
                </a:moveTo>
                <a:lnTo>
                  <a:pt x="0" y="0"/>
                </a:lnTo>
              </a:path>
            </a:pathLst>
          </a:custGeom>
          <a:ln w="754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1" name="object 1581"/>
          <p:cNvSpPr/>
          <p:nvPr/>
        </p:nvSpPr>
        <p:spPr>
          <a:xfrm>
            <a:off x="6384763" y="10099932"/>
            <a:ext cx="0" cy="43116"/>
          </a:xfrm>
          <a:custGeom>
            <a:avLst/>
            <a:gdLst/>
            <a:ahLst/>
            <a:cxnLst/>
            <a:rect l="l" t="t" r="r" b="b"/>
            <a:pathLst>
              <a:path h="43116">
                <a:moveTo>
                  <a:pt x="0" y="0"/>
                </a:moveTo>
                <a:lnTo>
                  <a:pt x="0" y="43116"/>
                </a:lnTo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2" name="object 1582"/>
          <p:cNvSpPr/>
          <p:nvPr/>
        </p:nvSpPr>
        <p:spPr>
          <a:xfrm>
            <a:off x="6384763" y="10099932"/>
            <a:ext cx="0" cy="43116"/>
          </a:xfrm>
          <a:custGeom>
            <a:avLst/>
            <a:gdLst/>
            <a:ahLst/>
            <a:cxnLst/>
            <a:rect l="l" t="t" r="r" b="b"/>
            <a:pathLst>
              <a:path h="43116">
                <a:moveTo>
                  <a:pt x="0" y="0"/>
                </a:moveTo>
                <a:lnTo>
                  <a:pt x="0" y="43116"/>
                </a:lnTo>
              </a:path>
            </a:pathLst>
          </a:custGeom>
          <a:ln w="754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3" name="object 1583"/>
          <p:cNvSpPr/>
          <p:nvPr/>
        </p:nvSpPr>
        <p:spPr>
          <a:xfrm>
            <a:off x="6381454" y="9946811"/>
            <a:ext cx="0" cy="245999"/>
          </a:xfrm>
          <a:custGeom>
            <a:avLst/>
            <a:gdLst/>
            <a:ahLst/>
            <a:cxnLst/>
            <a:rect l="l" t="t" r="r" b="b"/>
            <a:pathLst>
              <a:path h="245999">
                <a:moveTo>
                  <a:pt x="0" y="0"/>
                </a:moveTo>
                <a:lnTo>
                  <a:pt x="0" y="245999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4" name="object 1584"/>
          <p:cNvSpPr/>
          <p:nvPr/>
        </p:nvSpPr>
        <p:spPr>
          <a:xfrm>
            <a:off x="6381454" y="9946811"/>
            <a:ext cx="0" cy="245999"/>
          </a:xfrm>
          <a:custGeom>
            <a:avLst/>
            <a:gdLst/>
            <a:ahLst/>
            <a:cxnLst/>
            <a:rect l="l" t="t" r="r" b="b"/>
            <a:pathLst>
              <a:path h="245999">
                <a:moveTo>
                  <a:pt x="0" y="0"/>
                </a:moveTo>
                <a:lnTo>
                  <a:pt x="0" y="245999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5" name="object 1585"/>
          <p:cNvSpPr/>
          <p:nvPr/>
        </p:nvSpPr>
        <p:spPr>
          <a:xfrm>
            <a:off x="6344679" y="9957377"/>
            <a:ext cx="36664" cy="0"/>
          </a:xfrm>
          <a:custGeom>
            <a:avLst/>
            <a:gdLst/>
            <a:ahLst/>
            <a:cxnLst/>
            <a:rect l="l" t="t" r="r" b="b"/>
            <a:pathLst>
              <a:path w="36664">
                <a:moveTo>
                  <a:pt x="3666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6" name="object 1586"/>
          <p:cNvSpPr/>
          <p:nvPr/>
        </p:nvSpPr>
        <p:spPr>
          <a:xfrm>
            <a:off x="6344679" y="9957377"/>
            <a:ext cx="36664" cy="0"/>
          </a:xfrm>
          <a:custGeom>
            <a:avLst/>
            <a:gdLst/>
            <a:ahLst/>
            <a:cxnLst/>
            <a:rect l="l" t="t" r="r" b="b"/>
            <a:pathLst>
              <a:path w="36664">
                <a:moveTo>
                  <a:pt x="3666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7" name="object 1587"/>
          <p:cNvSpPr/>
          <p:nvPr/>
        </p:nvSpPr>
        <p:spPr>
          <a:xfrm>
            <a:off x="6352710" y="9971747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8" name="object 1588"/>
          <p:cNvSpPr/>
          <p:nvPr/>
        </p:nvSpPr>
        <p:spPr>
          <a:xfrm>
            <a:off x="6352710" y="9971747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9" name="object 1589"/>
          <p:cNvSpPr/>
          <p:nvPr/>
        </p:nvSpPr>
        <p:spPr>
          <a:xfrm>
            <a:off x="6345949" y="9985696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0" name="object 1590"/>
          <p:cNvSpPr/>
          <p:nvPr/>
        </p:nvSpPr>
        <p:spPr>
          <a:xfrm>
            <a:off x="6345949" y="9985696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1" name="object 1591"/>
          <p:cNvSpPr/>
          <p:nvPr/>
        </p:nvSpPr>
        <p:spPr>
          <a:xfrm>
            <a:off x="6358206" y="9957377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2" name="object 1592"/>
          <p:cNvSpPr/>
          <p:nvPr/>
        </p:nvSpPr>
        <p:spPr>
          <a:xfrm>
            <a:off x="6358206" y="9957377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3" name="object 1593"/>
          <p:cNvSpPr/>
          <p:nvPr/>
        </p:nvSpPr>
        <p:spPr>
          <a:xfrm>
            <a:off x="6368350" y="9971777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4" name="object 1594"/>
          <p:cNvSpPr/>
          <p:nvPr/>
        </p:nvSpPr>
        <p:spPr>
          <a:xfrm>
            <a:off x="6368350" y="9971777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5" name="object 1595"/>
          <p:cNvSpPr/>
          <p:nvPr/>
        </p:nvSpPr>
        <p:spPr>
          <a:xfrm>
            <a:off x="6352390" y="10000357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6" name="object 1596"/>
          <p:cNvSpPr/>
          <p:nvPr/>
        </p:nvSpPr>
        <p:spPr>
          <a:xfrm>
            <a:off x="6352390" y="10000357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7" name="object 1597"/>
          <p:cNvSpPr/>
          <p:nvPr/>
        </p:nvSpPr>
        <p:spPr>
          <a:xfrm>
            <a:off x="6345629" y="10014305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8" name="object 1598"/>
          <p:cNvSpPr/>
          <p:nvPr/>
        </p:nvSpPr>
        <p:spPr>
          <a:xfrm>
            <a:off x="6345629" y="10014305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9" name="object 1599"/>
          <p:cNvSpPr/>
          <p:nvPr/>
        </p:nvSpPr>
        <p:spPr>
          <a:xfrm>
            <a:off x="6357886" y="9985987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0" name="object 1600"/>
          <p:cNvSpPr/>
          <p:nvPr/>
        </p:nvSpPr>
        <p:spPr>
          <a:xfrm>
            <a:off x="6357886" y="9985987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1" name="object 1601"/>
          <p:cNvSpPr/>
          <p:nvPr/>
        </p:nvSpPr>
        <p:spPr>
          <a:xfrm>
            <a:off x="6368030" y="10000386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2" name="object 1602"/>
          <p:cNvSpPr/>
          <p:nvPr/>
        </p:nvSpPr>
        <p:spPr>
          <a:xfrm>
            <a:off x="6368030" y="10000386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3" name="object 1603"/>
          <p:cNvSpPr/>
          <p:nvPr/>
        </p:nvSpPr>
        <p:spPr>
          <a:xfrm>
            <a:off x="6352575" y="10028854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4" name="object 1604"/>
          <p:cNvSpPr/>
          <p:nvPr/>
        </p:nvSpPr>
        <p:spPr>
          <a:xfrm>
            <a:off x="6352575" y="10028854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5" name="object 1605"/>
          <p:cNvSpPr/>
          <p:nvPr/>
        </p:nvSpPr>
        <p:spPr>
          <a:xfrm>
            <a:off x="6345817" y="10042801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6" name="object 1606"/>
          <p:cNvSpPr/>
          <p:nvPr/>
        </p:nvSpPr>
        <p:spPr>
          <a:xfrm>
            <a:off x="6345817" y="10042801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7" name="object 1607"/>
          <p:cNvSpPr/>
          <p:nvPr/>
        </p:nvSpPr>
        <p:spPr>
          <a:xfrm>
            <a:off x="6358074" y="10014484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8" name="object 1608"/>
          <p:cNvSpPr/>
          <p:nvPr/>
        </p:nvSpPr>
        <p:spPr>
          <a:xfrm>
            <a:off x="6358074" y="10014484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9" name="object 1609"/>
          <p:cNvSpPr/>
          <p:nvPr/>
        </p:nvSpPr>
        <p:spPr>
          <a:xfrm>
            <a:off x="6368218" y="10028885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0" name="object 1610"/>
          <p:cNvSpPr/>
          <p:nvPr/>
        </p:nvSpPr>
        <p:spPr>
          <a:xfrm>
            <a:off x="6368218" y="10028885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1" name="object 1611"/>
          <p:cNvSpPr/>
          <p:nvPr/>
        </p:nvSpPr>
        <p:spPr>
          <a:xfrm>
            <a:off x="6352600" y="10057342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2" name="object 1612"/>
          <p:cNvSpPr/>
          <p:nvPr/>
        </p:nvSpPr>
        <p:spPr>
          <a:xfrm>
            <a:off x="6352600" y="10057342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3" name="object 1613"/>
          <p:cNvSpPr/>
          <p:nvPr/>
        </p:nvSpPr>
        <p:spPr>
          <a:xfrm>
            <a:off x="6345842" y="10071290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4" name="object 1614"/>
          <p:cNvSpPr/>
          <p:nvPr/>
        </p:nvSpPr>
        <p:spPr>
          <a:xfrm>
            <a:off x="6345842" y="10071290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5" name="object 1615"/>
          <p:cNvSpPr/>
          <p:nvPr/>
        </p:nvSpPr>
        <p:spPr>
          <a:xfrm>
            <a:off x="6358097" y="10042972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6" name="object 1616"/>
          <p:cNvSpPr/>
          <p:nvPr/>
        </p:nvSpPr>
        <p:spPr>
          <a:xfrm>
            <a:off x="6358097" y="10042972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7" name="object 1617"/>
          <p:cNvSpPr/>
          <p:nvPr/>
        </p:nvSpPr>
        <p:spPr>
          <a:xfrm>
            <a:off x="6368242" y="10057371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8" name="object 1618"/>
          <p:cNvSpPr/>
          <p:nvPr/>
        </p:nvSpPr>
        <p:spPr>
          <a:xfrm>
            <a:off x="6368242" y="10057371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9" name="object 1619"/>
          <p:cNvSpPr/>
          <p:nvPr/>
        </p:nvSpPr>
        <p:spPr>
          <a:xfrm>
            <a:off x="6352518" y="10085842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0" name="object 1620"/>
          <p:cNvSpPr/>
          <p:nvPr/>
        </p:nvSpPr>
        <p:spPr>
          <a:xfrm>
            <a:off x="6352518" y="10085842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1" name="object 1621"/>
          <p:cNvSpPr/>
          <p:nvPr/>
        </p:nvSpPr>
        <p:spPr>
          <a:xfrm>
            <a:off x="6345760" y="10099790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2" name="object 1622"/>
          <p:cNvSpPr/>
          <p:nvPr/>
        </p:nvSpPr>
        <p:spPr>
          <a:xfrm>
            <a:off x="6345760" y="10099790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3" name="object 1623"/>
          <p:cNvSpPr/>
          <p:nvPr/>
        </p:nvSpPr>
        <p:spPr>
          <a:xfrm>
            <a:off x="6358017" y="10071472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4" name="object 1624"/>
          <p:cNvSpPr/>
          <p:nvPr/>
        </p:nvSpPr>
        <p:spPr>
          <a:xfrm>
            <a:off x="6358017" y="10071472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5" name="object 1625"/>
          <p:cNvSpPr/>
          <p:nvPr/>
        </p:nvSpPr>
        <p:spPr>
          <a:xfrm>
            <a:off x="6368161" y="10085873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6" name="object 1626"/>
          <p:cNvSpPr/>
          <p:nvPr/>
        </p:nvSpPr>
        <p:spPr>
          <a:xfrm>
            <a:off x="6368161" y="10085873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7" name="object 1627"/>
          <p:cNvSpPr/>
          <p:nvPr/>
        </p:nvSpPr>
        <p:spPr>
          <a:xfrm>
            <a:off x="6352357" y="10114210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8" name="object 1628"/>
          <p:cNvSpPr/>
          <p:nvPr/>
        </p:nvSpPr>
        <p:spPr>
          <a:xfrm>
            <a:off x="6352357" y="10114210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9" name="object 1629"/>
          <p:cNvSpPr/>
          <p:nvPr/>
        </p:nvSpPr>
        <p:spPr>
          <a:xfrm>
            <a:off x="6345596" y="10128158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0" name="object 1630"/>
          <p:cNvSpPr/>
          <p:nvPr/>
        </p:nvSpPr>
        <p:spPr>
          <a:xfrm>
            <a:off x="6345596" y="10128158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1" name="object 1631"/>
          <p:cNvSpPr/>
          <p:nvPr/>
        </p:nvSpPr>
        <p:spPr>
          <a:xfrm>
            <a:off x="6357853" y="10099840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2" name="object 1632"/>
          <p:cNvSpPr/>
          <p:nvPr/>
        </p:nvSpPr>
        <p:spPr>
          <a:xfrm>
            <a:off x="6357853" y="10099840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3" name="object 1633"/>
          <p:cNvSpPr/>
          <p:nvPr/>
        </p:nvSpPr>
        <p:spPr>
          <a:xfrm>
            <a:off x="6367997" y="10114239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4" name="object 1634"/>
          <p:cNvSpPr/>
          <p:nvPr/>
        </p:nvSpPr>
        <p:spPr>
          <a:xfrm>
            <a:off x="6367997" y="10114239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5" name="object 1635"/>
          <p:cNvSpPr/>
          <p:nvPr/>
        </p:nvSpPr>
        <p:spPr>
          <a:xfrm>
            <a:off x="6352658" y="10143176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6" name="object 1636"/>
          <p:cNvSpPr/>
          <p:nvPr/>
        </p:nvSpPr>
        <p:spPr>
          <a:xfrm>
            <a:off x="6352658" y="10143176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7" name="object 1637"/>
          <p:cNvSpPr/>
          <p:nvPr/>
        </p:nvSpPr>
        <p:spPr>
          <a:xfrm>
            <a:off x="6345899" y="10157123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8" name="object 1638"/>
          <p:cNvSpPr/>
          <p:nvPr/>
        </p:nvSpPr>
        <p:spPr>
          <a:xfrm>
            <a:off x="6345899" y="10157123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9" name="object 1639"/>
          <p:cNvSpPr/>
          <p:nvPr/>
        </p:nvSpPr>
        <p:spPr>
          <a:xfrm>
            <a:off x="6358155" y="10128804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0" name="object 1640"/>
          <p:cNvSpPr/>
          <p:nvPr/>
        </p:nvSpPr>
        <p:spPr>
          <a:xfrm>
            <a:off x="6358155" y="10128804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1" name="object 1641"/>
          <p:cNvSpPr/>
          <p:nvPr/>
        </p:nvSpPr>
        <p:spPr>
          <a:xfrm>
            <a:off x="6368299" y="10143205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2" name="object 1642"/>
          <p:cNvSpPr/>
          <p:nvPr/>
        </p:nvSpPr>
        <p:spPr>
          <a:xfrm>
            <a:off x="6368299" y="10143205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3" name="object 1643"/>
          <p:cNvSpPr/>
          <p:nvPr/>
        </p:nvSpPr>
        <p:spPr>
          <a:xfrm>
            <a:off x="6352682" y="10171662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4" name="object 1644"/>
          <p:cNvSpPr/>
          <p:nvPr/>
        </p:nvSpPr>
        <p:spPr>
          <a:xfrm>
            <a:off x="6352682" y="10171662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5" name="object 1645"/>
          <p:cNvSpPr/>
          <p:nvPr/>
        </p:nvSpPr>
        <p:spPr>
          <a:xfrm>
            <a:off x="6345924" y="10185610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6" name="object 1646"/>
          <p:cNvSpPr/>
          <p:nvPr/>
        </p:nvSpPr>
        <p:spPr>
          <a:xfrm>
            <a:off x="6345924" y="10185610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7" name="object 1647"/>
          <p:cNvSpPr/>
          <p:nvPr/>
        </p:nvSpPr>
        <p:spPr>
          <a:xfrm>
            <a:off x="6358181" y="10157292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8" name="object 1648"/>
          <p:cNvSpPr/>
          <p:nvPr/>
        </p:nvSpPr>
        <p:spPr>
          <a:xfrm>
            <a:off x="6358181" y="10157292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9" name="object 1649"/>
          <p:cNvSpPr/>
          <p:nvPr/>
        </p:nvSpPr>
        <p:spPr>
          <a:xfrm>
            <a:off x="6368324" y="10171691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0" name="object 1650"/>
          <p:cNvSpPr/>
          <p:nvPr/>
        </p:nvSpPr>
        <p:spPr>
          <a:xfrm>
            <a:off x="6368324" y="10171691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1" name="object 1651"/>
          <p:cNvSpPr/>
          <p:nvPr/>
        </p:nvSpPr>
        <p:spPr>
          <a:xfrm>
            <a:off x="6425656" y="10148481"/>
            <a:ext cx="50482" cy="45732"/>
          </a:xfrm>
          <a:custGeom>
            <a:avLst/>
            <a:gdLst/>
            <a:ahLst/>
            <a:cxnLst/>
            <a:rect l="l" t="t" r="r" b="b"/>
            <a:pathLst>
              <a:path w="50482" h="45732">
                <a:moveTo>
                  <a:pt x="40436" y="45732"/>
                </a:moveTo>
                <a:lnTo>
                  <a:pt x="50482" y="45732"/>
                </a:lnTo>
                <a:lnTo>
                  <a:pt x="48031" y="0"/>
                </a:lnTo>
                <a:lnTo>
                  <a:pt x="34467" y="0"/>
                </a:lnTo>
                <a:lnTo>
                  <a:pt x="29641" y="15201"/>
                </a:lnTo>
                <a:lnTo>
                  <a:pt x="28092" y="20358"/>
                </a:lnTo>
                <a:lnTo>
                  <a:pt x="26530" y="26327"/>
                </a:lnTo>
                <a:lnTo>
                  <a:pt x="25311" y="31623"/>
                </a:lnTo>
                <a:lnTo>
                  <a:pt x="25031" y="31623"/>
                </a:lnTo>
                <a:lnTo>
                  <a:pt x="24015" y="26263"/>
                </a:lnTo>
                <a:lnTo>
                  <a:pt x="22656" y="20561"/>
                </a:lnTo>
                <a:lnTo>
                  <a:pt x="21170" y="15328"/>
                </a:lnTo>
                <a:lnTo>
                  <a:pt x="16687" y="0"/>
                </a:lnTo>
                <a:lnTo>
                  <a:pt x="2908" y="0"/>
                </a:lnTo>
                <a:lnTo>
                  <a:pt x="0" y="45732"/>
                </a:lnTo>
                <a:lnTo>
                  <a:pt x="9563" y="45732"/>
                </a:lnTo>
                <a:lnTo>
                  <a:pt x="10439" y="28359"/>
                </a:lnTo>
                <a:lnTo>
                  <a:pt x="10718" y="22656"/>
                </a:lnTo>
                <a:lnTo>
                  <a:pt x="10985" y="15608"/>
                </a:lnTo>
                <a:lnTo>
                  <a:pt x="11188" y="9436"/>
                </a:lnTo>
                <a:lnTo>
                  <a:pt x="11328" y="9436"/>
                </a:lnTo>
                <a:lnTo>
                  <a:pt x="12484" y="15468"/>
                </a:lnTo>
                <a:lnTo>
                  <a:pt x="13970" y="21920"/>
                </a:lnTo>
                <a:lnTo>
                  <a:pt x="15468" y="27343"/>
                </a:lnTo>
                <a:lnTo>
                  <a:pt x="20358" y="44983"/>
                </a:lnTo>
                <a:lnTo>
                  <a:pt x="28422" y="44983"/>
                </a:lnTo>
                <a:lnTo>
                  <a:pt x="33985" y="27139"/>
                </a:lnTo>
                <a:lnTo>
                  <a:pt x="35750" y="21780"/>
                </a:lnTo>
                <a:lnTo>
                  <a:pt x="37655" y="15265"/>
                </a:lnTo>
                <a:lnTo>
                  <a:pt x="39141" y="9436"/>
                </a:lnTo>
                <a:lnTo>
                  <a:pt x="39281" y="9436"/>
                </a:lnTo>
                <a:lnTo>
                  <a:pt x="39281" y="16154"/>
                </a:lnTo>
                <a:lnTo>
                  <a:pt x="39484" y="22733"/>
                </a:lnTo>
                <a:lnTo>
                  <a:pt x="39687" y="28232"/>
                </a:lnTo>
                <a:lnTo>
                  <a:pt x="40436" y="45732"/>
                </a:lnTo>
                <a:close/>
              </a:path>
            </a:pathLst>
          </a:custGeom>
          <a:ln w="1879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2" name="object 1652"/>
          <p:cNvSpPr/>
          <p:nvPr/>
        </p:nvSpPr>
        <p:spPr>
          <a:xfrm>
            <a:off x="6484072" y="10148136"/>
            <a:ext cx="33921" cy="46545"/>
          </a:xfrm>
          <a:custGeom>
            <a:avLst/>
            <a:gdLst/>
            <a:ahLst/>
            <a:cxnLst/>
            <a:rect l="l" t="t" r="r" b="b"/>
            <a:pathLst>
              <a:path w="33921" h="46545">
                <a:moveTo>
                  <a:pt x="0" y="45872"/>
                </a:moveTo>
                <a:lnTo>
                  <a:pt x="2311" y="46215"/>
                </a:lnTo>
                <a:lnTo>
                  <a:pt x="6108" y="46545"/>
                </a:lnTo>
                <a:lnTo>
                  <a:pt x="11201" y="46545"/>
                </a:lnTo>
                <a:lnTo>
                  <a:pt x="20281" y="46545"/>
                </a:lnTo>
                <a:lnTo>
                  <a:pt x="25857" y="45059"/>
                </a:lnTo>
                <a:lnTo>
                  <a:pt x="29171" y="42418"/>
                </a:lnTo>
                <a:lnTo>
                  <a:pt x="32029" y="40170"/>
                </a:lnTo>
                <a:lnTo>
                  <a:pt x="33921" y="36918"/>
                </a:lnTo>
                <a:lnTo>
                  <a:pt x="33921" y="32715"/>
                </a:lnTo>
                <a:lnTo>
                  <a:pt x="33921" y="26809"/>
                </a:lnTo>
                <a:lnTo>
                  <a:pt x="30060" y="22809"/>
                </a:lnTo>
                <a:lnTo>
                  <a:pt x="24841" y="21450"/>
                </a:lnTo>
                <a:lnTo>
                  <a:pt x="24841" y="21310"/>
                </a:lnTo>
                <a:lnTo>
                  <a:pt x="29921" y="19342"/>
                </a:lnTo>
                <a:lnTo>
                  <a:pt x="32296" y="15608"/>
                </a:lnTo>
                <a:lnTo>
                  <a:pt x="32296" y="11607"/>
                </a:lnTo>
                <a:lnTo>
                  <a:pt x="32296" y="7404"/>
                </a:lnTo>
                <a:lnTo>
                  <a:pt x="30060" y="4279"/>
                </a:lnTo>
                <a:lnTo>
                  <a:pt x="26873" y="2578"/>
                </a:lnTo>
                <a:lnTo>
                  <a:pt x="23545" y="609"/>
                </a:lnTo>
                <a:lnTo>
                  <a:pt x="19672" y="0"/>
                </a:lnTo>
                <a:lnTo>
                  <a:pt x="13373" y="0"/>
                </a:lnTo>
                <a:lnTo>
                  <a:pt x="8140" y="0"/>
                </a:lnTo>
                <a:lnTo>
                  <a:pt x="2717" y="482"/>
                </a:lnTo>
                <a:lnTo>
                  <a:pt x="0" y="1016"/>
                </a:lnTo>
                <a:lnTo>
                  <a:pt x="0" y="45872"/>
                </a:lnTo>
                <a:close/>
              </a:path>
            </a:pathLst>
          </a:custGeom>
          <a:ln w="1879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3" name="object 1653"/>
          <p:cNvSpPr/>
          <p:nvPr/>
        </p:nvSpPr>
        <p:spPr>
          <a:xfrm>
            <a:off x="6494321" y="10155668"/>
            <a:ext cx="11734" cy="10934"/>
          </a:xfrm>
          <a:custGeom>
            <a:avLst/>
            <a:gdLst/>
            <a:ahLst/>
            <a:cxnLst/>
            <a:rect l="l" t="t" r="r" b="b"/>
            <a:pathLst>
              <a:path w="11734" h="10934">
                <a:moveTo>
                  <a:pt x="0" y="342"/>
                </a:moveTo>
                <a:lnTo>
                  <a:pt x="812" y="139"/>
                </a:lnTo>
                <a:lnTo>
                  <a:pt x="2095" y="0"/>
                </a:lnTo>
                <a:lnTo>
                  <a:pt x="4406" y="0"/>
                </a:lnTo>
                <a:lnTo>
                  <a:pt x="9093" y="0"/>
                </a:lnTo>
                <a:lnTo>
                  <a:pt x="11734" y="1841"/>
                </a:lnTo>
                <a:lnTo>
                  <a:pt x="11734" y="5295"/>
                </a:lnTo>
                <a:lnTo>
                  <a:pt x="11734" y="8686"/>
                </a:lnTo>
                <a:lnTo>
                  <a:pt x="8889" y="10934"/>
                </a:lnTo>
                <a:lnTo>
                  <a:pt x="3390" y="10934"/>
                </a:lnTo>
                <a:lnTo>
                  <a:pt x="0" y="10934"/>
                </a:lnTo>
                <a:lnTo>
                  <a:pt x="0" y="342"/>
                </a:lnTo>
                <a:close/>
              </a:path>
            </a:pathLst>
          </a:custGeom>
          <a:ln w="1879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4" name="object 1654"/>
          <p:cNvSpPr/>
          <p:nvPr/>
        </p:nvSpPr>
        <p:spPr>
          <a:xfrm>
            <a:off x="6494321" y="10173994"/>
            <a:ext cx="12826" cy="13093"/>
          </a:xfrm>
          <a:custGeom>
            <a:avLst/>
            <a:gdLst/>
            <a:ahLst/>
            <a:cxnLst/>
            <a:rect l="l" t="t" r="r" b="b"/>
            <a:pathLst>
              <a:path w="12827" h="13093">
                <a:moveTo>
                  <a:pt x="0" y="0"/>
                </a:moveTo>
                <a:lnTo>
                  <a:pt x="3530" y="0"/>
                </a:lnTo>
                <a:lnTo>
                  <a:pt x="8686" y="0"/>
                </a:lnTo>
                <a:lnTo>
                  <a:pt x="12826" y="1828"/>
                </a:lnTo>
                <a:lnTo>
                  <a:pt x="12826" y="6451"/>
                </a:lnTo>
                <a:lnTo>
                  <a:pt x="12826" y="11264"/>
                </a:lnTo>
                <a:lnTo>
                  <a:pt x="8686" y="13093"/>
                </a:lnTo>
                <a:lnTo>
                  <a:pt x="4000" y="13093"/>
                </a:lnTo>
                <a:lnTo>
                  <a:pt x="2235" y="13093"/>
                </a:lnTo>
                <a:lnTo>
                  <a:pt x="1015" y="13093"/>
                </a:lnTo>
                <a:lnTo>
                  <a:pt x="0" y="12890"/>
                </a:lnTo>
                <a:lnTo>
                  <a:pt x="0" y="0"/>
                </a:lnTo>
                <a:close/>
              </a:path>
            </a:pathLst>
          </a:custGeom>
          <a:ln w="1879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5" name="object 1655"/>
          <p:cNvSpPr/>
          <p:nvPr/>
        </p:nvSpPr>
        <p:spPr>
          <a:xfrm>
            <a:off x="6523902" y="10150107"/>
            <a:ext cx="31140" cy="44107"/>
          </a:xfrm>
          <a:custGeom>
            <a:avLst/>
            <a:gdLst/>
            <a:ahLst/>
            <a:cxnLst/>
            <a:rect l="l" t="t" r="r" b="b"/>
            <a:pathLst>
              <a:path w="31140" h="44107">
                <a:moveTo>
                  <a:pt x="0" y="0"/>
                </a:moveTo>
                <a:lnTo>
                  <a:pt x="0" y="8483"/>
                </a:lnTo>
                <a:lnTo>
                  <a:pt x="20218" y="8483"/>
                </a:lnTo>
                <a:lnTo>
                  <a:pt x="20218" y="8623"/>
                </a:lnTo>
                <a:lnTo>
                  <a:pt x="2032" y="44107"/>
                </a:lnTo>
                <a:lnTo>
                  <a:pt x="12966" y="44107"/>
                </a:lnTo>
                <a:lnTo>
                  <a:pt x="31140" y="6451"/>
                </a:lnTo>
                <a:lnTo>
                  <a:pt x="31140" y="0"/>
                </a:lnTo>
                <a:lnTo>
                  <a:pt x="0" y="0"/>
                </a:lnTo>
                <a:close/>
              </a:path>
            </a:pathLst>
          </a:custGeom>
          <a:ln w="1879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0" name="object 1430"/>
          <p:cNvSpPr/>
          <p:nvPr/>
        </p:nvSpPr>
        <p:spPr>
          <a:xfrm>
            <a:off x="6758477" y="9908481"/>
            <a:ext cx="343039" cy="343039"/>
          </a:xfrm>
          <a:custGeom>
            <a:avLst/>
            <a:gdLst/>
            <a:ahLst/>
            <a:cxnLst/>
            <a:rect l="l" t="t" r="r" b="b"/>
            <a:pathLst>
              <a:path w="343039" h="343039">
                <a:moveTo>
                  <a:pt x="343039" y="269532"/>
                </a:moveTo>
                <a:lnTo>
                  <a:pt x="342989" y="70760"/>
                </a:lnTo>
                <a:lnTo>
                  <a:pt x="341045" y="56431"/>
                </a:lnTo>
                <a:lnTo>
                  <a:pt x="336482" y="43117"/>
                </a:lnTo>
                <a:lnTo>
                  <a:pt x="329575" y="31093"/>
                </a:lnTo>
                <a:lnTo>
                  <a:pt x="320599" y="20636"/>
                </a:lnTo>
                <a:lnTo>
                  <a:pt x="309831" y="12022"/>
                </a:lnTo>
                <a:lnTo>
                  <a:pt x="297547" y="5527"/>
                </a:lnTo>
                <a:lnTo>
                  <a:pt x="284022" y="1427"/>
                </a:lnTo>
                <a:lnTo>
                  <a:pt x="269532" y="0"/>
                </a:lnTo>
                <a:lnTo>
                  <a:pt x="70760" y="50"/>
                </a:lnTo>
                <a:lnTo>
                  <a:pt x="56431" y="1994"/>
                </a:lnTo>
                <a:lnTo>
                  <a:pt x="43117" y="6559"/>
                </a:lnTo>
                <a:lnTo>
                  <a:pt x="31093" y="13468"/>
                </a:lnTo>
                <a:lnTo>
                  <a:pt x="20636" y="22444"/>
                </a:lnTo>
                <a:lnTo>
                  <a:pt x="12022" y="33213"/>
                </a:lnTo>
                <a:lnTo>
                  <a:pt x="5527" y="45497"/>
                </a:lnTo>
                <a:lnTo>
                  <a:pt x="1427" y="59021"/>
                </a:lnTo>
                <a:lnTo>
                  <a:pt x="0" y="73507"/>
                </a:lnTo>
                <a:lnTo>
                  <a:pt x="50" y="272279"/>
                </a:lnTo>
                <a:lnTo>
                  <a:pt x="1994" y="286607"/>
                </a:lnTo>
                <a:lnTo>
                  <a:pt x="6559" y="299922"/>
                </a:lnTo>
                <a:lnTo>
                  <a:pt x="13468" y="311946"/>
                </a:lnTo>
                <a:lnTo>
                  <a:pt x="22444" y="322403"/>
                </a:lnTo>
                <a:lnTo>
                  <a:pt x="33213" y="331017"/>
                </a:lnTo>
                <a:lnTo>
                  <a:pt x="45497" y="337512"/>
                </a:lnTo>
                <a:lnTo>
                  <a:pt x="59021" y="341611"/>
                </a:lnTo>
                <a:lnTo>
                  <a:pt x="73507" y="343039"/>
                </a:lnTo>
                <a:lnTo>
                  <a:pt x="272279" y="342989"/>
                </a:lnTo>
                <a:lnTo>
                  <a:pt x="286611" y="341045"/>
                </a:lnTo>
                <a:lnTo>
                  <a:pt x="299927" y="336480"/>
                </a:lnTo>
                <a:lnTo>
                  <a:pt x="311951" y="329571"/>
                </a:lnTo>
                <a:lnTo>
                  <a:pt x="322407" y="320594"/>
                </a:lnTo>
                <a:lnTo>
                  <a:pt x="331020" y="309826"/>
                </a:lnTo>
                <a:lnTo>
                  <a:pt x="337514" y="297542"/>
                </a:lnTo>
                <a:lnTo>
                  <a:pt x="341612" y="284018"/>
                </a:lnTo>
                <a:lnTo>
                  <a:pt x="343039" y="269532"/>
                </a:lnTo>
                <a:close/>
              </a:path>
            </a:pathLst>
          </a:custGeom>
          <a:solidFill>
            <a:srgbClr val="41499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1" name="object 1431"/>
          <p:cNvSpPr/>
          <p:nvPr/>
        </p:nvSpPr>
        <p:spPr>
          <a:xfrm>
            <a:off x="6758477" y="9908481"/>
            <a:ext cx="343039" cy="343039"/>
          </a:xfrm>
          <a:custGeom>
            <a:avLst/>
            <a:gdLst/>
            <a:ahLst/>
            <a:cxnLst/>
            <a:rect l="l" t="t" r="r" b="b"/>
            <a:pathLst>
              <a:path w="343039" h="343039">
                <a:moveTo>
                  <a:pt x="343039" y="269532"/>
                </a:moveTo>
                <a:lnTo>
                  <a:pt x="341612" y="284018"/>
                </a:lnTo>
                <a:lnTo>
                  <a:pt x="337514" y="297542"/>
                </a:lnTo>
                <a:lnTo>
                  <a:pt x="331020" y="309826"/>
                </a:lnTo>
                <a:lnTo>
                  <a:pt x="322407" y="320594"/>
                </a:lnTo>
                <a:lnTo>
                  <a:pt x="311951" y="329571"/>
                </a:lnTo>
                <a:lnTo>
                  <a:pt x="299927" y="336480"/>
                </a:lnTo>
                <a:lnTo>
                  <a:pt x="286611" y="341045"/>
                </a:lnTo>
                <a:lnTo>
                  <a:pt x="272279" y="342989"/>
                </a:lnTo>
                <a:lnTo>
                  <a:pt x="269532" y="343039"/>
                </a:lnTo>
                <a:lnTo>
                  <a:pt x="73507" y="343039"/>
                </a:lnTo>
                <a:lnTo>
                  <a:pt x="59021" y="341611"/>
                </a:lnTo>
                <a:lnTo>
                  <a:pt x="45497" y="337512"/>
                </a:lnTo>
                <a:lnTo>
                  <a:pt x="33213" y="331017"/>
                </a:lnTo>
                <a:lnTo>
                  <a:pt x="22444" y="322403"/>
                </a:lnTo>
                <a:lnTo>
                  <a:pt x="13468" y="311946"/>
                </a:lnTo>
                <a:lnTo>
                  <a:pt x="6559" y="299922"/>
                </a:lnTo>
                <a:lnTo>
                  <a:pt x="1994" y="286607"/>
                </a:lnTo>
                <a:lnTo>
                  <a:pt x="50" y="272279"/>
                </a:lnTo>
                <a:lnTo>
                  <a:pt x="0" y="269532"/>
                </a:lnTo>
                <a:lnTo>
                  <a:pt x="0" y="73507"/>
                </a:lnTo>
                <a:lnTo>
                  <a:pt x="1427" y="59021"/>
                </a:lnTo>
                <a:lnTo>
                  <a:pt x="5527" y="45497"/>
                </a:lnTo>
                <a:lnTo>
                  <a:pt x="12022" y="33213"/>
                </a:lnTo>
                <a:lnTo>
                  <a:pt x="20636" y="22444"/>
                </a:lnTo>
                <a:lnTo>
                  <a:pt x="31093" y="13468"/>
                </a:lnTo>
                <a:lnTo>
                  <a:pt x="43117" y="6559"/>
                </a:lnTo>
                <a:lnTo>
                  <a:pt x="56431" y="1994"/>
                </a:lnTo>
                <a:lnTo>
                  <a:pt x="70760" y="50"/>
                </a:lnTo>
                <a:lnTo>
                  <a:pt x="73507" y="0"/>
                </a:lnTo>
                <a:lnTo>
                  <a:pt x="269532" y="0"/>
                </a:lnTo>
                <a:lnTo>
                  <a:pt x="284022" y="1427"/>
                </a:lnTo>
                <a:lnTo>
                  <a:pt x="297547" y="5527"/>
                </a:lnTo>
                <a:lnTo>
                  <a:pt x="309831" y="12022"/>
                </a:lnTo>
                <a:lnTo>
                  <a:pt x="320599" y="20636"/>
                </a:lnTo>
                <a:lnTo>
                  <a:pt x="329575" y="31093"/>
                </a:lnTo>
                <a:lnTo>
                  <a:pt x="336482" y="43117"/>
                </a:lnTo>
                <a:lnTo>
                  <a:pt x="341045" y="56431"/>
                </a:lnTo>
                <a:lnTo>
                  <a:pt x="342989" y="70760"/>
                </a:lnTo>
                <a:lnTo>
                  <a:pt x="343039" y="73507"/>
                </a:lnTo>
                <a:lnTo>
                  <a:pt x="343039" y="269532"/>
                </a:lnTo>
                <a:close/>
              </a:path>
            </a:pathLst>
          </a:custGeom>
          <a:ln w="16967">
            <a:solidFill>
              <a:srgbClr val="33325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2" name="object 1432"/>
          <p:cNvSpPr/>
          <p:nvPr/>
        </p:nvSpPr>
        <p:spPr>
          <a:xfrm>
            <a:off x="7024151" y="10135213"/>
            <a:ext cx="1422" cy="1422"/>
          </a:xfrm>
          <a:custGeom>
            <a:avLst/>
            <a:gdLst/>
            <a:ahLst/>
            <a:cxnLst/>
            <a:rect l="l" t="t" r="r" b="b"/>
            <a:pathLst>
              <a:path w="1422" h="1422">
                <a:moveTo>
                  <a:pt x="711" y="711"/>
                </a:moveTo>
                <a:lnTo>
                  <a:pt x="711" y="0"/>
                </a:lnTo>
                <a:lnTo>
                  <a:pt x="1104" y="0"/>
                </a:lnTo>
                <a:lnTo>
                  <a:pt x="1422" y="317"/>
                </a:lnTo>
                <a:lnTo>
                  <a:pt x="1422" y="1104"/>
                </a:lnTo>
                <a:lnTo>
                  <a:pt x="1104" y="1422"/>
                </a:lnTo>
                <a:lnTo>
                  <a:pt x="317" y="1422"/>
                </a:lnTo>
                <a:lnTo>
                  <a:pt x="0" y="1104"/>
                </a:lnTo>
                <a:lnTo>
                  <a:pt x="0" y="711"/>
                </a:lnTo>
                <a:lnTo>
                  <a:pt x="711" y="711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3" name="object 1433"/>
          <p:cNvSpPr/>
          <p:nvPr/>
        </p:nvSpPr>
        <p:spPr>
          <a:xfrm>
            <a:off x="7024151" y="10135208"/>
            <a:ext cx="711" cy="711"/>
          </a:xfrm>
          <a:custGeom>
            <a:avLst/>
            <a:gdLst/>
            <a:ahLst/>
            <a:cxnLst/>
            <a:rect l="l" t="t" r="r" b="b"/>
            <a:pathLst>
              <a:path w="711" h="711">
                <a:moveTo>
                  <a:pt x="711" y="0"/>
                </a:moveTo>
                <a:lnTo>
                  <a:pt x="711" y="711"/>
                </a:lnTo>
                <a:lnTo>
                  <a:pt x="0" y="711"/>
                </a:lnTo>
                <a:lnTo>
                  <a:pt x="0" y="317"/>
                </a:lnTo>
                <a:lnTo>
                  <a:pt x="317" y="0"/>
                </a:lnTo>
                <a:lnTo>
                  <a:pt x="711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4" name="object 1434"/>
          <p:cNvSpPr/>
          <p:nvPr/>
        </p:nvSpPr>
        <p:spPr>
          <a:xfrm>
            <a:off x="7017552" y="10127955"/>
            <a:ext cx="2654" cy="5308"/>
          </a:xfrm>
          <a:custGeom>
            <a:avLst/>
            <a:gdLst/>
            <a:ahLst/>
            <a:cxnLst/>
            <a:rect l="l" t="t" r="r" b="b"/>
            <a:pathLst>
              <a:path w="2654" h="5308">
                <a:moveTo>
                  <a:pt x="2654" y="2654"/>
                </a:moveTo>
                <a:lnTo>
                  <a:pt x="2654" y="1181"/>
                </a:lnTo>
                <a:lnTo>
                  <a:pt x="0" y="0"/>
                </a:lnTo>
                <a:lnTo>
                  <a:pt x="0" y="5308"/>
                </a:lnTo>
                <a:lnTo>
                  <a:pt x="1460" y="5308"/>
                </a:lnTo>
                <a:lnTo>
                  <a:pt x="2654" y="265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5" name="object 1435"/>
          <p:cNvSpPr/>
          <p:nvPr/>
        </p:nvSpPr>
        <p:spPr>
          <a:xfrm>
            <a:off x="7012139" y="10065527"/>
            <a:ext cx="2654" cy="5334"/>
          </a:xfrm>
          <a:custGeom>
            <a:avLst/>
            <a:gdLst/>
            <a:ahLst/>
            <a:cxnLst/>
            <a:rect l="l" t="t" r="r" b="b"/>
            <a:pathLst>
              <a:path w="2654" h="5333">
                <a:moveTo>
                  <a:pt x="0" y="0"/>
                </a:moveTo>
                <a:lnTo>
                  <a:pt x="0" y="5334"/>
                </a:lnTo>
                <a:lnTo>
                  <a:pt x="2654" y="4127"/>
                </a:lnTo>
                <a:lnTo>
                  <a:pt x="2654" y="1206"/>
                </a:lnTo>
                <a:lnTo>
                  <a:pt x="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6" name="object 1436"/>
          <p:cNvSpPr/>
          <p:nvPr/>
        </p:nvSpPr>
        <p:spPr>
          <a:xfrm>
            <a:off x="7004330" y="10070861"/>
            <a:ext cx="10312" cy="57099"/>
          </a:xfrm>
          <a:custGeom>
            <a:avLst/>
            <a:gdLst/>
            <a:ahLst/>
            <a:cxnLst/>
            <a:rect l="l" t="t" r="r" b="b"/>
            <a:pathLst>
              <a:path w="10312" h="57099">
                <a:moveTo>
                  <a:pt x="5359" y="0"/>
                </a:moveTo>
                <a:lnTo>
                  <a:pt x="0" y="0"/>
                </a:lnTo>
                <a:lnTo>
                  <a:pt x="4965" y="57099"/>
                </a:lnTo>
                <a:lnTo>
                  <a:pt x="10312" y="57099"/>
                </a:lnTo>
                <a:lnTo>
                  <a:pt x="5359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7" name="object 1437"/>
          <p:cNvSpPr/>
          <p:nvPr/>
        </p:nvSpPr>
        <p:spPr>
          <a:xfrm>
            <a:off x="6998933" y="10008435"/>
            <a:ext cx="10287" cy="57086"/>
          </a:xfrm>
          <a:custGeom>
            <a:avLst/>
            <a:gdLst/>
            <a:ahLst/>
            <a:cxnLst/>
            <a:rect l="l" t="t" r="r" b="b"/>
            <a:pathLst>
              <a:path w="10286" h="57086">
                <a:moveTo>
                  <a:pt x="5346" y="0"/>
                </a:moveTo>
                <a:lnTo>
                  <a:pt x="0" y="0"/>
                </a:lnTo>
                <a:lnTo>
                  <a:pt x="4953" y="57086"/>
                </a:lnTo>
                <a:lnTo>
                  <a:pt x="10287" y="57086"/>
                </a:lnTo>
                <a:lnTo>
                  <a:pt x="5346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8" name="object 1438"/>
          <p:cNvSpPr/>
          <p:nvPr/>
        </p:nvSpPr>
        <p:spPr>
          <a:xfrm>
            <a:off x="7006730" y="10003120"/>
            <a:ext cx="2654" cy="5321"/>
          </a:xfrm>
          <a:custGeom>
            <a:avLst/>
            <a:gdLst/>
            <a:ahLst/>
            <a:cxnLst/>
            <a:rect l="l" t="t" r="r" b="b"/>
            <a:pathLst>
              <a:path w="2654" h="5321">
                <a:moveTo>
                  <a:pt x="0" y="0"/>
                </a:moveTo>
                <a:lnTo>
                  <a:pt x="0" y="5321"/>
                </a:lnTo>
                <a:lnTo>
                  <a:pt x="2654" y="4127"/>
                </a:lnTo>
                <a:lnTo>
                  <a:pt x="2654" y="1181"/>
                </a:lnTo>
                <a:lnTo>
                  <a:pt x="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9" name="object 1439"/>
          <p:cNvSpPr/>
          <p:nvPr/>
        </p:nvSpPr>
        <p:spPr>
          <a:xfrm>
            <a:off x="6990576" y="9947198"/>
            <a:ext cx="3314" cy="3035"/>
          </a:xfrm>
          <a:custGeom>
            <a:avLst/>
            <a:gdLst/>
            <a:ahLst/>
            <a:cxnLst/>
            <a:rect l="l" t="t" r="r" b="b"/>
            <a:pathLst>
              <a:path w="3314" h="3035">
                <a:moveTo>
                  <a:pt x="0" y="0"/>
                </a:moveTo>
                <a:lnTo>
                  <a:pt x="3314" y="3035"/>
                </a:lnTo>
                <a:lnTo>
                  <a:pt x="3162" y="1320"/>
                </a:lnTo>
                <a:lnTo>
                  <a:pt x="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0" name="object 1440"/>
          <p:cNvSpPr/>
          <p:nvPr/>
        </p:nvSpPr>
        <p:spPr>
          <a:xfrm>
            <a:off x="6990878" y="9941864"/>
            <a:ext cx="8293" cy="7620"/>
          </a:xfrm>
          <a:custGeom>
            <a:avLst/>
            <a:gdLst/>
            <a:ahLst/>
            <a:cxnLst/>
            <a:rect l="l" t="t" r="r" b="b"/>
            <a:pathLst>
              <a:path w="8293" h="7620">
                <a:moveTo>
                  <a:pt x="0" y="0"/>
                </a:moveTo>
                <a:lnTo>
                  <a:pt x="8293" y="7620"/>
                </a:lnTo>
                <a:lnTo>
                  <a:pt x="7912" y="3302"/>
                </a:lnTo>
                <a:lnTo>
                  <a:pt x="4318" y="0"/>
                </a:lnTo>
                <a:lnTo>
                  <a:pt x="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1" name="object 1441"/>
          <p:cNvSpPr/>
          <p:nvPr/>
        </p:nvSpPr>
        <p:spPr>
          <a:xfrm>
            <a:off x="6958089" y="9941864"/>
            <a:ext cx="45732" cy="61252"/>
          </a:xfrm>
          <a:custGeom>
            <a:avLst/>
            <a:gdLst/>
            <a:ahLst/>
            <a:cxnLst/>
            <a:rect l="l" t="t" r="r" b="b"/>
            <a:pathLst>
              <a:path w="45732" h="61252">
                <a:moveTo>
                  <a:pt x="3047" y="2184"/>
                </a:moveTo>
                <a:lnTo>
                  <a:pt x="4254" y="5334"/>
                </a:lnTo>
                <a:lnTo>
                  <a:pt x="34226" y="5334"/>
                </a:lnTo>
                <a:lnTo>
                  <a:pt x="35801" y="8369"/>
                </a:lnTo>
                <a:lnTo>
                  <a:pt x="40385" y="61252"/>
                </a:lnTo>
                <a:lnTo>
                  <a:pt x="45732" y="61252"/>
                </a:lnTo>
                <a:lnTo>
                  <a:pt x="41084" y="7620"/>
                </a:lnTo>
                <a:lnTo>
                  <a:pt x="32791" y="0"/>
                </a:lnTo>
                <a:lnTo>
                  <a:pt x="0" y="0"/>
                </a:lnTo>
                <a:lnTo>
                  <a:pt x="3047" y="218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2" name="object 1442"/>
          <p:cNvSpPr/>
          <p:nvPr/>
        </p:nvSpPr>
        <p:spPr>
          <a:xfrm>
            <a:off x="6967564" y="10070861"/>
            <a:ext cx="10058" cy="57099"/>
          </a:xfrm>
          <a:custGeom>
            <a:avLst/>
            <a:gdLst/>
            <a:ahLst/>
            <a:cxnLst/>
            <a:rect l="l" t="t" r="r" b="b"/>
            <a:pathLst>
              <a:path w="10058" h="57099">
                <a:moveTo>
                  <a:pt x="5333" y="0"/>
                </a:moveTo>
                <a:lnTo>
                  <a:pt x="0" y="0"/>
                </a:lnTo>
                <a:lnTo>
                  <a:pt x="4711" y="57099"/>
                </a:lnTo>
                <a:lnTo>
                  <a:pt x="10058" y="57099"/>
                </a:lnTo>
                <a:lnTo>
                  <a:pt x="5333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3" name="object 1443"/>
          <p:cNvSpPr/>
          <p:nvPr/>
        </p:nvSpPr>
        <p:spPr>
          <a:xfrm>
            <a:off x="6962401" y="10008440"/>
            <a:ext cx="10058" cy="57086"/>
          </a:xfrm>
          <a:custGeom>
            <a:avLst/>
            <a:gdLst/>
            <a:ahLst/>
            <a:cxnLst/>
            <a:rect l="l" t="t" r="r" b="b"/>
            <a:pathLst>
              <a:path w="10058" h="57086">
                <a:moveTo>
                  <a:pt x="4711" y="57086"/>
                </a:moveTo>
                <a:lnTo>
                  <a:pt x="10058" y="57086"/>
                </a:lnTo>
                <a:lnTo>
                  <a:pt x="5333" y="0"/>
                </a:lnTo>
                <a:lnTo>
                  <a:pt x="0" y="0"/>
                </a:lnTo>
                <a:lnTo>
                  <a:pt x="4711" y="57086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4" name="object 1444"/>
          <p:cNvSpPr/>
          <p:nvPr/>
        </p:nvSpPr>
        <p:spPr>
          <a:xfrm>
            <a:off x="6954558" y="9941864"/>
            <a:ext cx="8318" cy="7632"/>
          </a:xfrm>
          <a:custGeom>
            <a:avLst/>
            <a:gdLst/>
            <a:ahLst/>
            <a:cxnLst/>
            <a:rect l="l" t="t" r="r" b="b"/>
            <a:pathLst>
              <a:path w="8318" h="7632">
                <a:moveTo>
                  <a:pt x="7785" y="5334"/>
                </a:moveTo>
                <a:lnTo>
                  <a:pt x="6578" y="2184"/>
                </a:lnTo>
                <a:lnTo>
                  <a:pt x="3530" y="0"/>
                </a:lnTo>
                <a:lnTo>
                  <a:pt x="0" y="0"/>
                </a:lnTo>
                <a:lnTo>
                  <a:pt x="8318" y="7632"/>
                </a:lnTo>
                <a:lnTo>
                  <a:pt x="7785" y="533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5" name="object 1445"/>
          <p:cNvSpPr/>
          <p:nvPr/>
        </p:nvSpPr>
        <p:spPr>
          <a:xfrm>
            <a:off x="6954257" y="9947198"/>
            <a:ext cx="3314" cy="3048"/>
          </a:xfrm>
          <a:custGeom>
            <a:avLst/>
            <a:gdLst/>
            <a:ahLst/>
            <a:cxnLst/>
            <a:rect l="l" t="t" r="r" b="b"/>
            <a:pathLst>
              <a:path w="3314" h="3048">
                <a:moveTo>
                  <a:pt x="0" y="0"/>
                </a:moveTo>
                <a:lnTo>
                  <a:pt x="3314" y="3047"/>
                </a:lnTo>
                <a:lnTo>
                  <a:pt x="3187" y="1320"/>
                </a:lnTo>
                <a:lnTo>
                  <a:pt x="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6" name="object 1446"/>
          <p:cNvSpPr/>
          <p:nvPr/>
        </p:nvSpPr>
        <p:spPr>
          <a:xfrm>
            <a:off x="6950958" y="9941864"/>
            <a:ext cx="16344" cy="61252"/>
          </a:xfrm>
          <a:custGeom>
            <a:avLst/>
            <a:gdLst/>
            <a:ahLst/>
            <a:cxnLst/>
            <a:rect l="l" t="t" r="r" b="b"/>
            <a:pathLst>
              <a:path w="16344" h="61252">
                <a:moveTo>
                  <a:pt x="11912" y="7632"/>
                </a:moveTo>
                <a:lnTo>
                  <a:pt x="3606" y="0"/>
                </a:lnTo>
                <a:lnTo>
                  <a:pt x="0" y="0"/>
                </a:lnTo>
                <a:lnTo>
                  <a:pt x="0" y="5334"/>
                </a:lnTo>
                <a:lnTo>
                  <a:pt x="5029" y="5334"/>
                </a:lnTo>
                <a:lnTo>
                  <a:pt x="6616" y="8382"/>
                </a:lnTo>
                <a:lnTo>
                  <a:pt x="11010" y="61252"/>
                </a:lnTo>
                <a:lnTo>
                  <a:pt x="16344" y="61252"/>
                </a:lnTo>
                <a:lnTo>
                  <a:pt x="11912" y="763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7" name="object 1447"/>
          <p:cNvSpPr/>
          <p:nvPr/>
        </p:nvSpPr>
        <p:spPr>
          <a:xfrm>
            <a:off x="6948304" y="9941864"/>
            <a:ext cx="2654" cy="5334"/>
          </a:xfrm>
          <a:custGeom>
            <a:avLst/>
            <a:gdLst/>
            <a:ahLst/>
            <a:cxnLst/>
            <a:rect l="l" t="t" r="r" b="b"/>
            <a:pathLst>
              <a:path w="2654" h="5333">
                <a:moveTo>
                  <a:pt x="2654" y="0"/>
                </a:moveTo>
                <a:lnTo>
                  <a:pt x="0" y="1206"/>
                </a:lnTo>
                <a:lnTo>
                  <a:pt x="0" y="4152"/>
                </a:lnTo>
                <a:lnTo>
                  <a:pt x="2654" y="5334"/>
                </a:lnTo>
                <a:lnTo>
                  <a:pt x="2654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8" name="object 1448"/>
          <p:cNvSpPr/>
          <p:nvPr/>
        </p:nvSpPr>
        <p:spPr>
          <a:xfrm>
            <a:off x="6909022" y="9941864"/>
            <a:ext cx="2679" cy="5334"/>
          </a:xfrm>
          <a:custGeom>
            <a:avLst/>
            <a:gdLst/>
            <a:ahLst/>
            <a:cxnLst/>
            <a:rect l="l" t="t" r="r" b="b"/>
            <a:pathLst>
              <a:path w="2679" h="5333">
                <a:moveTo>
                  <a:pt x="0" y="0"/>
                </a:moveTo>
                <a:lnTo>
                  <a:pt x="0" y="5334"/>
                </a:lnTo>
                <a:lnTo>
                  <a:pt x="2679" y="4152"/>
                </a:lnTo>
                <a:lnTo>
                  <a:pt x="2679" y="1206"/>
                </a:lnTo>
                <a:lnTo>
                  <a:pt x="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9" name="object 1449"/>
          <p:cNvSpPr/>
          <p:nvPr/>
        </p:nvSpPr>
        <p:spPr>
          <a:xfrm>
            <a:off x="6902409" y="9947198"/>
            <a:ext cx="3314" cy="3048"/>
          </a:xfrm>
          <a:custGeom>
            <a:avLst/>
            <a:gdLst/>
            <a:ahLst/>
            <a:cxnLst/>
            <a:rect l="l" t="t" r="r" b="b"/>
            <a:pathLst>
              <a:path w="3314" h="3048">
                <a:moveTo>
                  <a:pt x="3314" y="0"/>
                </a:moveTo>
                <a:lnTo>
                  <a:pt x="1600" y="0"/>
                </a:lnTo>
                <a:lnTo>
                  <a:pt x="0" y="3047"/>
                </a:lnTo>
                <a:lnTo>
                  <a:pt x="3314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0" name="object 1450"/>
          <p:cNvSpPr/>
          <p:nvPr/>
        </p:nvSpPr>
        <p:spPr>
          <a:xfrm>
            <a:off x="6892702" y="9941864"/>
            <a:ext cx="16319" cy="61252"/>
          </a:xfrm>
          <a:custGeom>
            <a:avLst/>
            <a:gdLst/>
            <a:ahLst/>
            <a:cxnLst/>
            <a:rect l="l" t="t" r="r" b="b"/>
            <a:pathLst>
              <a:path w="16319" h="61252">
                <a:moveTo>
                  <a:pt x="5333" y="61252"/>
                </a:moveTo>
                <a:lnTo>
                  <a:pt x="9702" y="8382"/>
                </a:lnTo>
                <a:lnTo>
                  <a:pt x="9855" y="6654"/>
                </a:lnTo>
                <a:lnTo>
                  <a:pt x="13017" y="5334"/>
                </a:lnTo>
                <a:lnTo>
                  <a:pt x="16319" y="5334"/>
                </a:lnTo>
                <a:lnTo>
                  <a:pt x="16319" y="0"/>
                </a:lnTo>
                <a:lnTo>
                  <a:pt x="12725" y="0"/>
                </a:lnTo>
                <a:lnTo>
                  <a:pt x="4432" y="7632"/>
                </a:lnTo>
                <a:lnTo>
                  <a:pt x="0" y="61252"/>
                </a:lnTo>
                <a:lnTo>
                  <a:pt x="5333" y="6125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1" name="object 1451"/>
          <p:cNvSpPr/>
          <p:nvPr/>
        </p:nvSpPr>
        <p:spPr>
          <a:xfrm>
            <a:off x="6897127" y="9941864"/>
            <a:ext cx="8293" cy="7632"/>
          </a:xfrm>
          <a:custGeom>
            <a:avLst/>
            <a:gdLst/>
            <a:ahLst/>
            <a:cxnLst/>
            <a:rect l="l" t="t" r="r" b="b"/>
            <a:pathLst>
              <a:path w="8293" h="7632">
                <a:moveTo>
                  <a:pt x="8293" y="0"/>
                </a:moveTo>
                <a:lnTo>
                  <a:pt x="4787" y="0"/>
                </a:lnTo>
                <a:lnTo>
                  <a:pt x="1739" y="2184"/>
                </a:lnTo>
                <a:lnTo>
                  <a:pt x="533" y="5334"/>
                </a:lnTo>
                <a:lnTo>
                  <a:pt x="0" y="7632"/>
                </a:lnTo>
                <a:lnTo>
                  <a:pt x="8293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2" name="object 1452"/>
          <p:cNvSpPr/>
          <p:nvPr/>
        </p:nvSpPr>
        <p:spPr>
          <a:xfrm>
            <a:off x="6887528" y="10008435"/>
            <a:ext cx="10071" cy="57086"/>
          </a:xfrm>
          <a:custGeom>
            <a:avLst/>
            <a:gdLst/>
            <a:ahLst/>
            <a:cxnLst/>
            <a:rect l="l" t="t" r="r" b="b"/>
            <a:pathLst>
              <a:path w="10071" h="57086">
                <a:moveTo>
                  <a:pt x="10071" y="0"/>
                </a:moveTo>
                <a:lnTo>
                  <a:pt x="4737" y="0"/>
                </a:lnTo>
                <a:lnTo>
                  <a:pt x="0" y="57086"/>
                </a:lnTo>
                <a:lnTo>
                  <a:pt x="5334" y="57086"/>
                </a:lnTo>
                <a:lnTo>
                  <a:pt x="10071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3" name="object 1453"/>
          <p:cNvSpPr/>
          <p:nvPr/>
        </p:nvSpPr>
        <p:spPr>
          <a:xfrm>
            <a:off x="6882376" y="10070861"/>
            <a:ext cx="10058" cy="57099"/>
          </a:xfrm>
          <a:custGeom>
            <a:avLst/>
            <a:gdLst/>
            <a:ahLst/>
            <a:cxnLst/>
            <a:rect l="l" t="t" r="r" b="b"/>
            <a:pathLst>
              <a:path w="10058" h="57099">
                <a:moveTo>
                  <a:pt x="10058" y="0"/>
                </a:moveTo>
                <a:lnTo>
                  <a:pt x="4724" y="0"/>
                </a:lnTo>
                <a:lnTo>
                  <a:pt x="0" y="57099"/>
                </a:lnTo>
                <a:lnTo>
                  <a:pt x="5334" y="57099"/>
                </a:lnTo>
                <a:lnTo>
                  <a:pt x="10058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4" name="object 1454"/>
          <p:cNvSpPr/>
          <p:nvPr/>
        </p:nvSpPr>
        <p:spPr>
          <a:xfrm>
            <a:off x="6875186" y="9938495"/>
            <a:ext cx="1435" cy="1422"/>
          </a:xfrm>
          <a:custGeom>
            <a:avLst/>
            <a:gdLst/>
            <a:ahLst/>
            <a:cxnLst/>
            <a:rect l="l" t="t" r="r" b="b"/>
            <a:pathLst>
              <a:path w="1435" h="1422">
                <a:moveTo>
                  <a:pt x="723" y="711"/>
                </a:moveTo>
                <a:lnTo>
                  <a:pt x="1435" y="711"/>
                </a:lnTo>
                <a:lnTo>
                  <a:pt x="1435" y="317"/>
                </a:lnTo>
                <a:lnTo>
                  <a:pt x="1121" y="3"/>
                </a:lnTo>
                <a:lnTo>
                  <a:pt x="313" y="3"/>
                </a:lnTo>
                <a:lnTo>
                  <a:pt x="0" y="317"/>
                </a:lnTo>
                <a:lnTo>
                  <a:pt x="0" y="1104"/>
                </a:lnTo>
                <a:lnTo>
                  <a:pt x="317" y="1422"/>
                </a:lnTo>
                <a:lnTo>
                  <a:pt x="723" y="1422"/>
                </a:lnTo>
                <a:lnTo>
                  <a:pt x="723" y="711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5" name="object 1455"/>
          <p:cNvSpPr/>
          <p:nvPr/>
        </p:nvSpPr>
        <p:spPr>
          <a:xfrm>
            <a:off x="6875905" y="9939206"/>
            <a:ext cx="711" cy="711"/>
          </a:xfrm>
          <a:custGeom>
            <a:avLst/>
            <a:gdLst/>
            <a:ahLst/>
            <a:cxnLst/>
            <a:rect l="l" t="t" r="r" b="b"/>
            <a:pathLst>
              <a:path w="711" h="711">
                <a:moveTo>
                  <a:pt x="0" y="0"/>
                </a:moveTo>
                <a:lnTo>
                  <a:pt x="711" y="0"/>
                </a:lnTo>
                <a:lnTo>
                  <a:pt x="711" y="393"/>
                </a:lnTo>
                <a:lnTo>
                  <a:pt x="393" y="711"/>
                </a:lnTo>
                <a:lnTo>
                  <a:pt x="0" y="711"/>
                </a:lnTo>
                <a:lnTo>
                  <a:pt x="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6" name="object 1456"/>
          <p:cNvSpPr/>
          <p:nvPr/>
        </p:nvSpPr>
        <p:spPr>
          <a:xfrm>
            <a:off x="6875901" y="9939210"/>
            <a:ext cx="108191" cy="2654"/>
          </a:xfrm>
          <a:custGeom>
            <a:avLst/>
            <a:gdLst/>
            <a:ahLst/>
            <a:cxnLst/>
            <a:rect l="l" t="t" r="r" b="b"/>
            <a:pathLst>
              <a:path w="108191" h="2654">
                <a:moveTo>
                  <a:pt x="108191" y="2654"/>
                </a:moveTo>
                <a:lnTo>
                  <a:pt x="108191" y="0"/>
                </a:lnTo>
                <a:lnTo>
                  <a:pt x="723" y="0"/>
                </a:lnTo>
                <a:lnTo>
                  <a:pt x="0" y="2654"/>
                </a:lnTo>
                <a:lnTo>
                  <a:pt x="108191" y="265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7" name="object 1457"/>
          <p:cNvSpPr/>
          <p:nvPr/>
        </p:nvSpPr>
        <p:spPr>
          <a:xfrm>
            <a:off x="6866106" y="9947198"/>
            <a:ext cx="3314" cy="3035"/>
          </a:xfrm>
          <a:custGeom>
            <a:avLst/>
            <a:gdLst/>
            <a:ahLst/>
            <a:cxnLst/>
            <a:rect l="l" t="t" r="r" b="b"/>
            <a:pathLst>
              <a:path w="3314" h="3035">
                <a:moveTo>
                  <a:pt x="3314" y="0"/>
                </a:moveTo>
                <a:lnTo>
                  <a:pt x="1574" y="0"/>
                </a:lnTo>
                <a:lnTo>
                  <a:pt x="0" y="3035"/>
                </a:lnTo>
                <a:lnTo>
                  <a:pt x="3314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8" name="object 1458"/>
          <p:cNvSpPr/>
          <p:nvPr/>
        </p:nvSpPr>
        <p:spPr>
          <a:xfrm>
            <a:off x="6856175" y="9941864"/>
            <a:ext cx="45745" cy="61252"/>
          </a:xfrm>
          <a:custGeom>
            <a:avLst/>
            <a:gdLst/>
            <a:ahLst/>
            <a:cxnLst/>
            <a:rect l="l" t="t" r="r" b="b"/>
            <a:pathLst>
              <a:path w="45745" h="61252">
                <a:moveTo>
                  <a:pt x="5346" y="61252"/>
                </a:moveTo>
                <a:lnTo>
                  <a:pt x="9931" y="8369"/>
                </a:lnTo>
                <a:lnTo>
                  <a:pt x="10083" y="6654"/>
                </a:lnTo>
                <a:lnTo>
                  <a:pt x="13246" y="5334"/>
                </a:lnTo>
                <a:lnTo>
                  <a:pt x="41478" y="5334"/>
                </a:lnTo>
                <a:lnTo>
                  <a:pt x="42684" y="2184"/>
                </a:lnTo>
                <a:lnTo>
                  <a:pt x="45745" y="0"/>
                </a:lnTo>
                <a:lnTo>
                  <a:pt x="12941" y="0"/>
                </a:lnTo>
                <a:lnTo>
                  <a:pt x="4648" y="7620"/>
                </a:lnTo>
                <a:lnTo>
                  <a:pt x="0" y="61252"/>
                </a:lnTo>
                <a:lnTo>
                  <a:pt x="5346" y="6125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9" name="object 1459"/>
          <p:cNvSpPr/>
          <p:nvPr/>
        </p:nvSpPr>
        <p:spPr>
          <a:xfrm>
            <a:off x="6860827" y="9941864"/>
            <a:ext cx="8293" cy="7620"/>
          </a:xfrm>
          <a:custGeom>
            <a:avLst/>
            <a:gdLst/>
            <a:ahLst/>
            <a:cxnLst/>
            <a:rect l="l" t="t" r="r" b="b"/>
            <a:pathLst>
              <a:path w="8293" h="7620">
                <a:moveTo>
                  <a:pt x="8293" y="0"/>
                </a:moveTo>
                <a:lnTo>
                  <a:pt x="3975" y="0"/>
                </a:lnTo>
                <a:lnTo>
                  <a:pt x="381" y="3302"/>
                </a:lnTo>
                <a:lnTo>
                  <a:pt x="0" y="7620"/>
                </a:lnTo>
                <a:lnTo>
                  <a:pt x="8293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0" name="object 1460"/>
          <p:cNvSpPr/>
          <p:nvPr/>
        </p:nvSpPr>
        <p:spPr>
          <a:xfrm>
            <a:off x="6850759" y="10008436"/>
            <a:ext cx="10287" cy="57086"/>
          </a:xfrm>
          <a:custGeom>
            <a:avLst/>
            <a:gdLst/>
            <a:ahLst/>
            <a:cxnLst/>
            <a:rect l="l" t="t" r="r" b="b"/>
            <a:pathLst>
              <a:path w="10286" h="57086">
                <a:moveTo>
                  <a:pt x="4902" y="508"/>
                </a:moveTo>
                <a:lnTo>
                  <a:pt x="0" y="57086"/>
                </a:lnTo>
                <a:lnTo>
                  <a:pt x="5359" y="57086"/>
                </a:lnTo>
                <a:lnTo>
                  <a:pt x="10286" y="0"/>
                </a:lnTo>
                <a:lnTo>
                  <a:pt x="4902" y="0"/>
                </a:lnTo>
                <a:lnTo>
                  <a:pt x="4902" y="508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1" name="object 1461"/>
          <p:cNvSpPr/>
          <p:nvPr/>
        </p:nvSpPr>
        <p:spPr>
          <a:xfrm>
            <a:off x="6853266" y="10005781"/>
            <a:ext cx="153466" cy="0"/>
          </a:xfrm>
          <a:custGeom>
            <a:avLst/>
            <a:gdLst/>
            <a:ahLst/>
            <a:cxnLst/>
            <a:rect l="l" t="t" r="r" b="b"/>
            <a:pathLst>
              <a:path w="153466">
                <a:moveTo>
                  <a:pt x="0" y="0"/>
                </a:moveTo>
                <a:lnTo>
                  <a:pt x="153466" y="0"/>
                </a:lnTo>
              </a:path>
            </a:pathLst>
          </a:custGeom>
          <a:ln w="6591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2" name="object 1462"/>
          <p:cNvSpPr/>
          <p:nvPr/>
        </p:nvSpPr>
        <p:spPr>
          <a:xfrm>
            <a:off x="6845357" y="10070861"/>
            <a:ext cx="10287" cy="57099"/>
          </a:xfrm>
          <a:custGeom>
            <a:avLst/>
            <a:gdLst/>
            <a:ahLst/>
            <a:cxnLst/>
            <a:rect l="l" t="t" r="r" b="b"/>
            <a:pathLst>
              <a:path w="10286" h="57099">
                <a:moveTo>
                  <a:pt x="4952" y="0"/>
                </a:moveTo>
                <a:lnTo>
                  <a:pt x="0" y="57099"/>
                </a:lnTo>
                <a:lnTo>
                  <a:pt x="5346" y="57099"/>
                </a:lnTo>
                <a:lnTo>
                  <a:pt x="10286" y="0"/>
                </a:lnTo>
                <a:lnTo>
                  <a:pt x="4952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3" name="object 1463"/>
          <p:cNvSpPr/>
          <p:nvPr/>
        </p:nvSpPr>
        <p:spPr>
          <a:xfrm>
            <a:off x="6850613" y="10003120"/>
            <a:ext cx="2654" cy="5321"/>
          </a:xfrm>
          <a:custGeom>
            <a:avLst/>
            <a:gdLst/>
            <a:ahLst/>
            <a:cxnLst/>
            <a:rect l="l" t="t" r="r" b="b"/>
            <a:pathLst>
              <a:path w="2654" h="5321">
                <a:moveTo>
                  <a:pt x="2654" y="0"/>
                </a:moveTo>
                <a:lnTo>
                  <a:pt x="0" y="1181"/>
                </a:lnTo>
                <a:lnTo>
                  <a:pt x="0" y="4127"/>
                </a:lnTo>
                <a:lnTo>
                  <a:pt x="2654" y="5321"/>
                </a:lnTo>
                <a:lnTo>
                  <a:pt x="2654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4" name="object 1464"/>
          <p:cNvSpPr/>
          <p:nvPr/>
        </p:nvSpPr>
        <p:spPr>
          <a:xfrm>
            <a:off x="6847860" y="10068194"/>
            <a:ext cx="164274" cy="0"/>
          </a:xfrm>
          <a:custGeom>
            <a:avLst/>
            <a:gdLst/>
            <a:ahLst/>
            <a:cxnLst/>
            <a:rect l="l" t="t" r="r" b="b"/>
            <a:pathLst>
              <a:path w="164274">
                <a:moveTo>
                  <a:pt x="0" y="0"/>
                </a:moveTo>
                <a:lnTo>
                  <a:pt x="164274" y="0"/>
                </a:lnTo>
              </a:path>
            </a:pathLst>
          </a:custGeom>
          <a:ln w="6604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5" name="object 1465"/>
          <p:cNvSpPr/>
          <p:nvPr/>
        </p:nvSpPr>
        <p:spPr>
          <a:xfrm>
            <a:off x="6845204" y="10065527"/>
            <a:ext cx="2654" cy="5334"/>
          </a:xfrm>
          <a:custGeom>
            <a:avLst/>
            <a:gdLst/>
            <a:ahLst/>
            <a:cxnLst/>
            <a:rect l="l" t="t" r="r" b="b"/>
            <a:pathLst>
              <a:path w="2654" h="5333">
                <a:moveTo>
                  <a:pt x="2654" y="0"/>
                </a:moveTo>
                <a:lnTo>
                  <a:pt x="0" y="1206"/>
                </a:lnTo>
                <a:lnTo>
                  <a:pt x="0" y="4127"/>
                </a:lnTo>
                <a:lnTo>
                  <a:pt x="2654" y="5334"/>
                </a:lnTo>
                <a:lnTo>
                  <a:pt x="2654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6" name="object 1466"/>
          <p:cNvSpPr/>
          <p:nvPr/>
        </p:nvSpPr>
        <p:spPr>
          <a:xfrm>
            <a:off x="6842443" y="10130607"/>
            <a:ext cx="175107" cy="0"/>
          </a:xfrm>
          <a:custGeom>
            <a:avLst/>
            <a:gdLst/>
            <a:ahLst/>
            <a:cxnLst/>
            <a:rect l="l" t="t" r="r" b="b"/>
            <a:pathLst>
              <a:path w="175107">
                <a:moveTo>
                  <a:pt x="0" y="0"/>
                </a:moveTo>
                <a:lnTo>
                  <a:pt x="175107" y="0"/>
                </a:lnTo>
              </a:path>
            </a:pathLst>
          </a:custGeom>
          <a:ln w="6578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7" name="object 1467"/>
          <p:cNvSpPr/>
          <p:nvPr/>
        </p:nvSpPr>
        <p:spPr>
          <a:xfrm>
            <a:off x="6839794" y="10127952"/>
            <a:ext cx="2654" cy="5308"/>
          </a:xfrm>
          <a:custGeom>
            <a:avLst/>
            <a:gdLst/>
            <a:ahLst/>
            <a:cxnLst/>
            <a:rect l="l" t="t" r="r" b="b"/>
            <a:pathLst>
              <a:path w="2654" h="5308">
                <a:moveTo>
                  <a:pt x="2654" y="0"/>
                </a:moveTo>
                <a:lnTo>
                  <a:pt x="0" y="1193"/>
                </a:lnTo>
                <a:lnTo>
                  <a:pt x="0" y="4127"/>
                </a:lnTo>
                <a:lnTo>
                  <a:pt x="2654" y="5308"/>
                </a:lnTo>
                <a:lnTo>
                  <a:pt x="2654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8" name="object 1468"/>
          <p:cNvSpPr/>
          <p:nvPr/>
        </p:nvSpPr>
        <p:spPr>
          <a:xfrm>
            <a:off x="6835137" y="10133266"/>
            <a:ext cx="189725" cy="2654"/>
          </a:xfrm>
          <a:custGeom>
            <a:avLst/>
            <a:gdLst/>
            <a:ahLst/>
            <a:cxnLst/>
            <a:rect l="l" t="t" r="r" b="b"/>
            <a:pathLst>
              <a:path w="189725" h="2654">
                <a:moveTo>
                  <a:pt x="189725" y="0"/>
                </a:moveTo>
                <a:lnTo>
                  <a:pt x="0" y="0"/>
                </a:lnTo>
                <a:lnTo>
                  <a:pt x="711" y="2654"/>
                </a:lnTo>
                <a:lnTo>
                  <a:pt x="189014" y="2654"/>
                </a:lnTo>
                <a:lnTo>
                  <a:pt x="189725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9" name="object 1469"/>
          <p:cNvSpPr/>
          <p:nvPr/>
        </p:nvSpPr>
        <p:spPr>
          <a:xfrm>
            <a:off x="6834417" y="10135213"/>
            <a:ext cx="1435" cy="1422"/>
          </a:xfrm>
          <a:custGeom>
            <a:avLst/>
            <a:gdLst/>
            <a:ahLst/>
            <a:cxnLst/>
            <a:rect l="l" t="t" r="r" b="b"/>
            <a:pathLst>
              <a:path w="1435" h="1422">
                <a:moveTo>
                  <a:pt x="1435" y="711"/>
                </a:moveTo>
                <a:lnTo>
                  <a:pt x="1435" y="1104"/>
                </a:lnTo>
                <a:lnTo>
                  <a:pt x="1117" y="1422"/>
                </a:lnTo>
                <a:lnTo>
                  <a:pt x="317" y="1422"/>
                </a:lnTo>
                <a:lnTo>
                  <a:pt x="0" y="1104"/>
                </a:lnTo>
                <a:lnTo>
                  <a:pt x="0" y="317"/>
                </a:lnTo>
                <a:lnTo>
                  <a:pt x="317" y="0"/>
                </a:lnTo>
                <a:lnTo>
                  <a:pt x="723" y="0"/>
                </a:lnTo>
                <a:lnTo>
                  <a:pt x="723" y="711"/>
                </a:lnTo>
                <a:lnTo>
                  <a:pt x="1435" y="711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0" name="object 1470"/>
          <p:cNvSpPr/>
          <p:nvPr/>
        </p:nvSpPr>
        <p:spPr>
          <a:xfrm>
            <a:off x="6835141" y="10135213"/>
            <a:ext cx="711" cy="711"/>
          </a:xfrm>
          <a:custGeom>
            <a:avLst/>
            <a:gdLst/>
            <a:ahLst/>
            <a:cxnLst/>
            <a:rect l="l" t="t" r="r" b="b"/>
            <a:pathLst>
              <a:path w="711" h="711">
                <a:moveTo>
                  <a:pt x="711" y="711"/>
                </a:moveTo>
                <a:lnTo>
                  <a:pt x="0" y="711"/>
                </a:lnTo>
                <a:lnTo>
                  <a:pt x="0" y="0"/>
                </a:lnTo>
                <a:lnTo>
                  <a:pt x="393" y="0"/>
                </a:lnTo>
                <a:lnTo>
                  <a:pt x="711" y="317"/>
                </a:lnTo>
                <a:lnTo>
                  <a:pt x="711" y="711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1" name="object 1471"/>
          <p:cNvSpPr/>
          <p:nvPr/>
        </p:nvSpPr>
        <p:spPr>
          <a:xfrm>
            <a:off x="6875186" y="9938495"/>
            <a:ext cx="1435" cy="1422"/>
          </a:xfrm>
          <a:custGeom>
            <a:avLst/>
            <a:gdLst/>
            <a:ahLst/>
            <a:cxnLst/>
            <a:rect l="l" t="t" r="r" b="b"/>
            <a:pathLst>
              <a:path w="1435" h="1422">
                <a:moveTo>
                  <a:pt x="1435" y="711"/>
                </a:moveTo>
                <a:lnTo>
                  <a:pt x="1435" y="1104"/>
                </a:lnTo>
                <a:lnTo>
                  <a:pt x="1117" y="1422"/>
                </a:lnTo>
                <a:lnTo>
                  <a:pt x="723" y="1422"/>
                </a:lnTo>
                <a:lnTo>
                  <a:pt x="317" y="1422"/>
                </a:lnTo>
                <a:lnTo>
                  <a:pt x="0" y="1104"/>
                </a:lnTo>
                <a:lnTo>
                  <a:pt x="0" y="711"/>
                </a:lnTo>
                <a:lnTo>
                  <a:pt x="0" y="317"/>
                </a:lnTo>
                <a:lnTo>
                  <a:pt x="317" y="0"/>
                </a:lnTo>
                <a:lnTo>
                  <a:pt x="723" y="0"/>
                </a:lnTo>
                <a:lnTo>
                  <a:pt x="1117" y="0"/>
                </a:lnTo>
                <a:lnTo>
                  <a:pt x="1435" y="317"/>
                </a:lnTo>
                <a:lnTo>
                  <a:pt x="1435" y="711"/>
                </a:lnTo>
                <a:close/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2" name="object 1472"/>
          <p:cNvSpPr/>
          <p:nvPr/>
        </p:nvSpPr>
        <p:spPr>
          <a:xfrm>
            <a:off x="6834417" y="10135213"/>
            <a:ext cx="1435" cy="1422"/>
          </a:xfrm>
          <a:custGeom>
            <a:avLst/>
            <a:gdLst/>
            <a:ahLst/>
            <a:cxnLst/>
            <a:rect l="l" t="t" r="r" b="b"/>
            <a:pathLst>
              <a:path w="1435" h="1422">
                <a:moveTo>
                  <a:pt x="1435" y="711"/>
                </a:moveTo>
                <a:lnTo>
                  <a:pt x="1435" y="1104"/>
                </a:lnTo>
                <a:lnTo>
                  <a:pt x="1117" y="1422"/>
                </a:lnTo>
                <a:lnTo>
                  <a:pt x="723" y="1422"/>
                </a:lnTo>
                <a:lnTo>
                  <a:pt x="317" y="1422"/>
                </a:lnTo>
                <a:lnTo>
                  <a:pt x="0" y="1104"/>
                </a:lnTo>
                <a:lnTo>
                  <a:pt x="0" y="711"/>
                </a:lnTo>
                <a:lnTo>
                  <a:pt x="0" y="317"/>
                </a:lnTo>
                <a:lnTo>
                  <a:pt x="317" y="0"/>
                </a:lnTo>
                <a:lnTo>
                  <a:pt x="723" y="0"/>
                </a:lnTo>
                <a:lnTo>
                  <a:pt x="1117" y="0"/>
                </a:lnTo>
                <a:lnTo>
                  <a:pt x="1435" y="317"/>
                </a:lnTo>
                <a:lnTo>
                  <a:pt x="1435" y="711"/>
                </a:lnTo>
                <a:close/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3" name="object 1473"/>
          <p:cNvSpPr/>
          <p:nvPr/>
        </p:nvSpPr>
        <p:spPr>
          <a:xfrm>
            <a:off x="7024151" y="10135208"/>
            <a:ext cx="1422" cy="1435"/>
          </a:xfrm>
          <a:custGeom>
            <a:avLst/>
            <a:gdLst/>
            <a:ahLst/>
            <a:cxnLst/>
            <a:rect l="l" t="t" r="r" b="b"/>
            <a:pathLst>
              <a:path w="1422" h="1435">
                <a:moveTo>
                  <a:pt x="711" y="0"/>
                </a:moveTo>
                <a:lnTo>
                  <a:pt x="1104" y="0"/>
                </a:lnTo>
                <a:lnTo>
                  <a:pt x="1422" y="317"/>
                </a:lnTo>
                <a:lnTo>
                  <a:pt x="1422" y="711"/>
                </a:lnTo>
                <a:lnTo>
                  <a:pt x="1422" y="1117"/>
                </a:lnTo>
                <a:lnTo>
                  <a:pt x="1104" y="1435"/>
                </a:lnTo>
                <a:lnTo>
                  <a:pt x="711" y="1435"/>
                </a:lnTo>
                <a:lnTo>
                  <a:pt x="317" y="1435"/>
                </a:lnTo>
                <a:lnTo>
                  <a:pt x="0" y="1117"/>
                </a:lnTo>
                <a:lnTo>
                  <a:pt x="0" y="711"/>
                </a:lnTo>
                <a:lnTo>
                  <a:pt x="0" y="317"/>
                </a:lnTo>
                <a:lnTo>
                  <a:pt x="317" y="0"/>
                </a:lnTo>
                <a:lnTo>
                  <a:pt x="711" y="0"/>
                </a:lnTo>
                <a:close/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4" name="object 1474"/>
          <p:cNvSpPr/>
          <p:nvPr/>
        </p:nvSpPr>
        <p:spPr>
          <a:xfrm>
            <a:off x="6845352" y="10070866"/>
            <a:ext cx="4953" cy="57086"/>
          </a:xfrm>
          <a:custGeom>
            <a:avLst/>
            <a:gdLst/>
            <a:ahLst/>
            <a:cxnLst/>
            <a:rect l="l" t="t" r="r" b="b"/>
            <a:pathLst>
              <a:path w="4952" h="57086">
                <a:moveTo>
                  <a:pt x="0" y="57086"/>
                </a:moveTo>
                <a:lnTo>
                  <a:pt x="4953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5" name="object 1475"/>
          <p:cNvSpPr/>
          <p:nvPr/>
        </p:nvSpPr>
        <p:spPr>
          <a:xfrm>
            <a:off x="6847859" y="10070861"/>
            <a:ext cx="164274" cy="0"/>
          </a:xfrm>
          <a:custGeom>
            <a:avLst/>
            <a:gdLst/>
            <a:ahLst/>
            <a:cxnLst/>
            <a:rect l="l" t="t" r="r" b="b"/>
            <a:pathLst>
              <a:path w="164274">
                <a:moveTo>
                  <a:pt x="0" y="0"/>
                </a:moveTo>
                <a:lnTo>
                  <a:pt x="0" y="0"/>
                </a:lnTo>
                <a:lnTo>
                  <a:pt x="161836" y="0"/>
                </a:lnTo>
                <a:lnTo>
                  <a:pt x="164274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6" name="object 1476"/>
          <p:cNvSpPr/>
          <p:nvPr/>
        </p:nvSpPr>
        <p:spPr>
          <a:xfrm>
            <a:off x="6847859" y="10065527"/>
            <a:ext cx="164274" cy="0"/>
          </a:xfrm>
          <a:custGeom>
            <a:avLst/>
            <a:gdLst/>
            <a:ahLst/>
            <a:cxnLst/>
            <a:rect l="l" t="t" r="r" b="b"/>
            <a:pathLst>
              <a:path w="164274">
                <a:moveTo>
                  <a:pt x="0" y="0"/>
                </a:moveTo>
                <a:lnTo>
                  <a:pt x="0" y="0"/>
                </a:lnTo>
                <a:lnTo>
                  <a:pt x="161353" y="0"/>
                </a:lnTo>
                <a:lnTo>
                  <a:pt x="164274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7" name="object 1477"/>
          <p:cNvSpPr/>
          <p:nvPr/>
        </p:nvSpPr>
        <p:spPr>
          <a:xfrm>
            <a:off x="6842448" y="10127952"/>
            <a:ext cx="175094" cy="0"/>
          </a:xfrm>
          <a:custGeom>
            <a:avLst/>
            <a:gdLst/>
            <a:ahLst/>
            <a:cxnLst/>
            <a:rect l="l" t="t" r="r" b="b"/>
            <a:pathLst>
              <a:path w="175094">
                <a:moveTo>
                  <a:pt x="0" y="0"/>
                </a:moveTo>
                <a:lnTo>
                  <a:pt x="0" y="0"/>
                </a:lnTo>
                <a:lnTo>
                  <a:pt x="172199" y="0"/>
                </a:lnTo>
                <a:lnTo>
                  <a:pt x="175094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8" name="object 1478"/>
          <p:cNvSpPr/>
          <p:nvPr/>
        </p:nvSpPr>
        <p:spPr>
          <a:xfrm>
            <a:off x="6845106" y="10133266"/>
            <a:ext cx="179755" cy="0"/>
          </a:xfrm>
          <a:custGeom>
            <a:avLst/>
            <a:gdLst/>
            <a:ahLst/>
            <a:cxnLst/>
            <a:rect l="l" t="t" r="r" b="b"/>
            <a:pathLst>
              <a:path w="179755">
                <a:moveTo>
                  <a:pt x="0" y="0"/>
                </a:moveTo>
                <a:lnTo>
                  <a:pt x="172440" y="0"/>
                </a:lnTo>
                <a:lnTo>
                  <a:pt x="179755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9" name="object 1479"/>
          <p:cNvSpPr/>
          <p:nvPr/>
        </p:nvSpPr>
        <p:spPr>
          <a:xfrm>
            <a:off x="6835136" y="10135924"/>
            <a:ext cx="189725" cy="0"/>
          </a:xfrm>
          <a:custGeom>
            <a:avLst/>
            <a:gdLst/>
            <a:ahLst/>
            <a:cxnLst/>
            <a:rect l="l" t="t" r="r" b="b"/>
            <a:pathLst>
              <a:path w="189725">
                <a:moveTo>
                  <a:pt x="0" y="0"/>
                </a:moveTo>
                <a:lnTo>
                  <a:pt x="711" y="0"/>
                </a:lnTo>
                <a:lnTo>
                  <a:pt x="189014" y="0"/>
                </a:lnTo>
                <a:lnTo>
                  <a:pt x="189725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0" name="object 1480"/>
          <p:cNvSpPr/>
          <p:nvPr/>
        </p:nvSpPr>
        <p:spPr>
          <a:xfrm>
            <a:off x="6839794" y="10127952"/>
            <a:ext cx="2654" cy="5308"/>
          </a:xfrm>
          <a:custGeom>
            <a:avLst/>
            <a:gdLst/>
            <a:ahLst/>
            <a:cxnLst/>
            <a:rect l="l" t="t" r="r" b="b"/>
            <a:pathLst>
              <a:path w="2654" h="5308">
                <a:moveTo>
                  <a:pt x="2654" y="0"/>
                </a:moveTo>
                <a:lnTo>
                  <a:pt x="1181" y="0"/>
                </a:lnTo>
                <a:lnTo>
                  <a:pt x="0" y="1193"/>
                </a:lnTo>
                <a:lnTo>
                  <a:pt x="0" y="2654"/>
                </a:lnTo>
                <a:lnTo>
                  <a:pt x="0" y="4127"/>
                </a:lnTo>
                <a:lnTo>
                  <a:pt x="1181" y="5308"/>
                </a:lnTo>
                <a:lnTo>
                  <a:pt x="2654" y="5308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1" name="object 1481"/>
          <p:cNvSpPr/>
          <p:nvPr/>
        </p:nvSpPr>
        <p:spPr>
          <a:xfrm>
            <a:off x="6839958" y="10130605"/>
            <a:ext cx="0" cy="5321"/>
          </a:xfrm>
          <a:custGeom>
            <a:avLst/>
            <a:gdLst/>
            <a:ahLst/>
            <a:cxnLst/>
            <a:rect l="l" t="t" r="r" b="b"/>
            <a:pathLst>
              <a:path h="5321">
                <a:moveTo>
                  <a:pt x="0" y="0"/>
                </a:moveTo>
                <a:lnTo>
                  <a:pt x="0" y="5321"/>
                </a:lnTo>
              </a:path>
            </a:pathLst>
          </a:custGeom>
          <a:ln w="5321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2" name="object 1482"/>
          <p:cNvSpPr/>
          <p:nvPr/>
        </p:nvSpPr>
        <p:spPr>
          <a:xfrm>
            <a:off x="6845204" y="10065527"/>
            <a:ext cx="2654" cy="5334"/>
          </a:xfrm>
          <a:custGeom>
            <a:avLst/>
            <a:gdLst/>
            <a:ahLst/>
            <a:cxnLst/>
            <a:rect l="l" t="t" r="r" b="b"/>
            <a:pathLst>
              <a:path w="2654" h="5333">
                <a:moveTo>
                  <a:pt x="2654" y="0"/>
                </a:moveTo>
                <a:lnTo>
                  <a:pt x="1181" y="0"/>
                </a:lnTo>
                <a:lnTo>
                  <a:pt x="0" y="1206"/>
                </a:lnTo>
                <a:lnTo>
                  <a:pt x="0" y="2679"/>
                </a:lnTo>
                <a:lnTo>
                  <a:pt x="0" y="4127"/>
                </a:lnTo>
                <a:lnTo>
                  <a:pt x="1181" y="5334"/>
                </a:lnTo>
                <a:lnTo>
                  <a:pt x="2654" y="5334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3" name="object 1483"/>
          <p:cNvSpPr/>
          <p:nvPr/>
        </p:nvSpPr>
        <p:spPr>
          <a:xfrm>
            <a:off x="6990880" y="9941859"/>
            <a:ext cx="8293" cy="7620"/>
          </a:xfrm>
          <a:custGeom>
            <a:avLst/>
            <a:gdLst/>
            <a:ahLst/>
            <a:cxnLst/>
            <a:rect l="l" t="t" r="r" b="b"/>
            <a:pathLst>
              <a:path w="8293" h="7620">
                <a:moveTo>
                  <a:pt x="8293" y="7620"/>
                </a:moveTo>
                <a:lnTo>
                  <a:pt x="7912" y="3302"/>
                </a:lnTo>
                <a:lnTo>
                  <a:pt x="4318" y="0"/>
                </a:ln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4" name="object 1484"/>
          <p:cNvSpPr/>
          <p:nvPr/>
        </p:nvSpPr>
        <p:spPr>
          <a:xfrm>
            <a:off x="6948304" y="9941864"/>
            <a:ext cx="2654" cy="5334"/>
          </a:xfrm>
          <a:custGeom>
            <a:avLst/>
            <a:gdLst/>
            <a:ahLst/>
            <a:cxnLst/>
            <a:rect l="l" t="t" r="r" b="b"/>
            <a:pathLst>
              <a:path w="2654" h="5333">
                <a:moveTo>
                  <a:pt x="2654" y="0"/>
                </a:moveTo>
                <a:lnTo>
                  <a:pt x="1181" y="0"/>
                </a:lnTo>
                <a:lnTo>
                  <a:pt x="0" y="1206"/>
                </a:lnTo>
                <a:lnTo>
                  <a:pt x="0" y="2679"/>
                </a:lnTo>
                <a:lnTo>
                  <a:pt x="0" y="4152"/>
                </a:lnTo>
                <a:lnTo>
                  <a:pt x="1181" y="5334"/>
                </a:lnTo>
                <a:lnTo>
                  <a:pt x="2654" y="5334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5" name="object 1485"/>
          <p:cNvSpPr/>
          <p:nvPr/>
        </p:nvSpPr>
        <p:spPr>
          <a:xfrm>
            <a:off x="6954565" y="9941864"/>
            <a:ext cx="8305" cy="7632"/>
          </a:xfrm>
          <a:custGeom>
            <a:avLst/>
            <a:gdLst/>
            <a:ahLst/>
            <a:cxnLst/>
            <a:rect l="l" t="t" r="r" b="b"/>
            <a:pathLst>
              <a:path w="8305" h="7632">
                <a:moveTo>
                  <a:pt x="8305" y="7632"/>
                </a:moveTo>
                <a:lnTo>
                  <a:pt x="8229" y="6819"/>
                </a:lnTo>
                <a:lnTo>
                  <a:pt x="8064" y="6045"/>
                </a:lnTo>
                <a:lnTo>
                  <a:pt x="7772" y="5334"/>
                </a:lnTo>
                <a:lnTo>
                  <a:pt x="6565" y="2184"/>
                </a:lnTo>
                <a:lnTo>
                  <a:pt x="3517" y="0"/>
                </a:ln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6" name="object 1486"/>
          <p:cNvSpPr/>
          <p:nvPr/>
        </p:nvSpPr>
        <p:spPr>
          <a:xfrm>
            <a:off x="6909022" y="9941864"/>
            <a:ext cx="2679" cy="5334"/>
          </a:xfrm>
          <a:custGeom>
            <a:avLst/>
            <a:gdLst/>
            <a:ahLst/>
            <a:cxnLst/>
            <a:rect l="l" t="t" r="r" b="b"/>
            <a:pathLst>
              <a:path w="2679" h="5333">
                <a:moveTo>
                  <a:pt x="0" y="5334"/>
                </a:moveTo>
                <a:lnTo>
                  <a:pt x="1473" y="5334"/>
                </a:lnTo>
                <a:lnTo>
                  <a:pt x="2679" y="4152"/>
                </a:lnTo>
                <a:lnTo>
                  <a:pt x="2679" y="2679"/>
                </a:lnTo>
                <a:lnTo>
                  <a:pt x="2679" y="1206"/>
                </a:lnTo>
                <a:lnTo>
                  <a:pt x="1473" y="0"/>
                </a:ln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7" name="object 1487"/>
          <p:cNvSpPr/>
          <p:nvPr/>
        </p:nvSpPr>
        <p:spPr>
          <a:xfrm>
            <a:off x="6897127" y="9941864"/>
            <a:ext cx="8293" cy="7632"/>
          </a:xfrm>
          <a:custGeom>
            <a:avLst/>
            <a:gdLst/>
            <a:ahLst/>
            <a:cxnLst/>
            <a:rect l="l" t="t" r="r" b="b"/>
            <a:pathLst>
              <a:path w="8293" h="7632">
                <a:moveTo>
                  <a:pt x="8293" y="0"/>
                </a:moveTo>
                <a:lnTo>
                  <a:pt x="4787" y="0"/>
                </a:lnTo>
                <a:lnTo>
                  <a:pt x="1739" y="2184"/>
                </a:lnTo>
                <a:lnTo>
                  <a:pt x="533" y="5334"/>
                </a:lnTo>
                <a:lnTo>
                  <a:pt x="241" y="6045"/>
                </a:lnTo>
                <a:lnTo>
                  <a:pt x="76" y="6819"/>
                </a:lnTo>
                <a:lnTo>
                  <a:pt x="0" y="7632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8" name="object 1488"/>
          <p:cNvSpPr/>
          <p:nvPr/>
        </p:nvSpPr>
        <p:spPr>
          <a:xfrm>
            <a:off x="6860827" y="9941864"/>
            <a:ext cx="8293" cy="7620"/>
          </a:xfrm>
          <a:custGeom>
            <a:avLst/>
            <a:gdLst/>
            <a:ahLst/>
            <a:cxnLst/>
            <a:rect l="l" t="t" r="r" b="b"/>
            <a:pathLst>
              <a:path w="8293" h="7620">
                <a:moveTo>
                  <a:pt x="8293" y="0"/>
                </a:moveTo>
                <a:lnTo>
                  <a:pt x="3975" y="0"/>
                </a:lnTo>
                <a:lnTo>
                  <a:pt x="381" y="3302"/>
                </a:lnTo>
                <a:lnTo>
                  <a:pt x="0" y="762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9" name="object 1489"/>
          <p:cNvSpPr/>
          <p:nvPr/>
        </p:nvSpPr>
        <p:spPr>
          <a:xfrm>
            <a:off x="6962324" y="9947198"/>
            <a:ext cx="28257" cy="0"/>
          </a:xfrm>
          <a:custGeom>
            <a:avLst/>
            <a:gdLst/>
            <a:ahLst/>
            <a:cxnLst/>
            <a:rect l="l" t="t" r="r" b="b"/>
            <a:pathLst>
              <a:path w="28257">
                <a:moveTo>
                  <a:pt x="0" y="0"/>
                </a:moveTo>
                <a:lnTo>
                  <a:pt x="12" y="0"/>
                </a:lnTo>
                <a:lnTo>
                  <a:pt x="28257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0" name="object 1490"/>
          <p:cNvSpPr/>
          <p:nvPr/>
        </p:nvSpPr>
        <p:spPr>
          <a:xfrm>
            <a:off x="6853267" y="10003120"/>
            <a:ext cx="153466" cy="0"/>
          </a:xfrm>
          <a:custGeom>
            <a:avLst/>
            <a:gdLst/>
            <a:ahLst/>
            <a:cxnLst/>
            <a:rect l="l" t="t" r="r" b="b"/>
            <a:pathLst>
              <a:path w="153466">
                <a:moveTo>
                  <a:pt x="0" y="0"/>
                </a:moveTo>
                <a:lnTo>
                  <a:pt x="0" y="0"/>
                </a:lnTo>
                <a:lnTo>
                  <a:pt x="150558" y="0"/>
                </a:lnTo>
                <a:lnTo>
                  <a:pt x="153466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1" name="object 1491"/>
          <p:cNvSpPr/>
          <p:nvPr/>
        </p:nvSpPr>
        <p:spPr>
          <a:xfrm>
            <a:off x="6853267" y="10008435"/>
            <a:ext cx="153466" cy="0"/>
          </a:xfrm>
          <a:custGeom>
            <a:avLst/>
            <a:gdLst/>
            <a:ahLst/>
            <a:cxnLst/>
            <a:rect l="l" t="t" r="r" b="b"/>
            <a:pathLst>
              <a:path w="153466">
                <a:moveTo>
                  <a:pt x="0" y="0"/>
                </a:moveTo>
                <a:lnTo>
                  <a:pt x="0" y="0"/>
                </a:lnTo>
                <a:lnTo>
                  <a:pt x="151015" y="0"/>
                </a:lnTo>
                <a:lnTo>
                  <a:pt x="153466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2" name="object 1492"/>
          <p:cNvSpPr/>
          <p:nvPr/>
        </p:nvSpPr>
        <p:spPr>
          <a:xfrm>
            <a:off x="6967562" y="10070866"/>
            <a:ext cx="4711" cy="57086"/>
          </a:xfrm>
          <a:custGeom>
            <a:avLst/>
            <a:gdLst/>
            <a:ahLst/>
            <a:cxnLst/>
            <a:rect l="l" t="t" r="r" b="b"/>
            <a:pathLst>
              <a:path w="4711" h="57086">
                <a:moveTo>
                  <a:pt x="4711" y="57086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3" name="object 1493"/>
          <p:cNvSpPr/>
          <p:nvPr/>
        </p:nvSpPr>
        <p:spPr>
          <a:xfrm>
            <a:off x="6887704" y="10070866"/>
            <a:ext cx="4724" cy="57086"/>
          </a:xfrm>
          <a:custGeom>
            <a:avLst/>
            <a:gdLst/>
            <a:ahLst/>
            <a:cxnLst/>
            <a:rect l="l" t="t" r="r" b="b"/>
            <a:pathLst>
              <a:path w="4724" h="57086">
                <a:moveTo>
                  <a:pt x="0" y="57086"/>
                </a:moveTo>
                <a:lnTo>
                  <a:pt x="4724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4" name="object 1494"/>
          <p:cNvSpPr/>
          <p:nvPr/>
        </p:nvSpPr>
        <p:spPr>
          <a:xfrm>
            <a:off x="6882370" y="10070866"/>
            <a:ext cx="4724" cy="57086"/>
          </a:xfrm>
          <a:custGeom>
            <a:avLst/>
            <a:gdLst/>
            <a:ahLst/>
            <a:cxnLst/>
            <a:rect l="l" t="t" r="r" b="b"/>
            <a:pathLst>
              <a:path w="4724" h="57086">
                <a:moveTo>
                  <a:pt x="0" y="57086"/>
                </a:moveTo>
                <a:lnTo>
                  <a:pt x="4724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5" name="object 1495"/>
          <p:cNvSpPr/>
          <p:nvPr/>
        </p:nvSpPr>
        <p:spPr>
          <a:xfrm>
            <a:off x="6850706" y="10070866"/>
            <a:ext cx="4940" cy="57086"/>
          </a:xfrm>
          <a:custGeom>
            <a:avLst/>
            <a:gdLst/>
            <a:ahLst/>
            <a:cxnLst/>
            <a:rect l="l" t="t" r="r" b="b"/>
            <a:pathLst>
              <a:path w="4940" h="57086">
                <a:moveTo>
                  <a:pt x="0" y="57086"/>
                </a:moveTo>
                <a:lnTo>
                  <a:pt x="494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6" name="object 1496"/>
          <p:cNvSpPr/>
          <p:nvPr/>
        </p:nvSpPr>
        <p:spPr>
          <a:xfrm>
            <a:off x="6892867" y="10008440"/>
            <a:ext cx="4724" cy="57086"/>
          </a:xfrm>
          <a:custGeom>
            <a:avLst/>
            <a:gdLst/>
            <a:ahLst/>
            <a:cxnLst/>
            <a:rect l="l" t="t" r="r" b="b"/>
            <a:pathLst>
              <a:path w="4724" h="57086">
                <a:moveTo>
                  <a:pt x="0" y="57086"/>
                </a:moveTo>
                <a:lnTo>
                  <a:pt x="4724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7" name="object 1497"/>
          <p:cNvSpPr/>
          <p:nvPr/>
        </p:nvSpPr>
        <p:spPr>
          <a:xfrm>
            <a:off x="6887535" y="10008440"/>
            <a:ext cx="4724" cy="57086"/>
          </a:xfrm>
          <a:custGeom>
            <a:avLst/>
            <a:gdLst/>
            <a:ahLst/>
            <a:cxnLst/>
            <a:rect l="l" t="t" r="r" b="b"/>
            <a:pathLst>
              <a:path w="4724" h="57086">
                <a:moveTo>
                  <a:pt x="0" y="57086"/>
                </a:moveTo>
                <a:lnTo>
                  <a:pt x="4724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8" name="object 1498"/>
          <p:cNvSpPr/>
          <p:nvPr/>
        </p:nvSpPr>
        <p:spPr>
          <a:xfrm>
            <a:off x="6856114" y="10008440"/>
            <a:ext cx="4940" cy="57086"/>
          </a:xfrm>
          <a:custGeom>
            <a:avLst/>
            <a:gdLst/>
            <a:ahLst/>
            <a:cxnLst/>
            <a:rect l="l" t="t" r="r" b="b"/>
            <a:pathLst>
              <a:path w="4940" h="57086">
                <a:moveTo>
                  <a:pt x="0" y="57086"/>
                </a:moveTo>
                <a:lnTo>
                  <a:pt x="494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9" name="object 1499"/>
          <p:cNvSpPr/>
          <p:nvPr/>
        </p:nvSpPr>
        <p:spPr>
          <a:xfrm>
            <a:off x="6850762" y="10008948"/>
            <a:ext cx="4902" cy="56578"/>
          </a:xfrm>
          <a:custGeom>
            <a:avLst/>
            <a:gdLst/>
            <a:ahLst/>
            <a:cxnLst/>
            <a:rect l="l" t="t" r="r" b="b"/>
            <a:pathLst>
              <a:path w="4902" h="56578">
                <a:moveTo>
                  <a:pt x="0" y="56578"/>
                </a:moveTo>
                <a:lnTo>
                  <a:pt x="4902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0" name="object 1500"/>
          <p:cNvSpPr/>
          <p:nvPr/>
        </p:nvSpPr>
        <p:spPr>
          <a:xfrm>
            <a:off x="6869421" y="9947198"/>
            <a:ext cx="28232" cy="0"/>
          </a:xfrm>
          <a:custGeom>
            <a:avLst/>
            <a:gdLst/>
            <a:ahLst/>
            <a:cxnLst/>
            <a:rect l="l" t="t" r="r" b="b"/>
            <a:pathLst>
              <a:path w="28232">
                <a:moveTo>
                  <a:pt x="0" y="0"/>
                </a:moveTo>
                <a:lnTo>
                  <a:pt x="28232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1" name="object 1501"/>
          <p:cNvSpPr/>
          <p:nvPr/>
        </p:nvSpPr>
        <p:spPr>
          <a:xfrm>
            <a:off x="6866106" y="9947198"/>
            <a:ext cx="3314" cy="3035"/>
          </a:xfrm>
          <a:custGeom>
            <a:avLst/>
            <a:gdLst/>
            <a:ahLst/>
            <a:cxnLst/>
            <a:rect l="l" t="t" r="r" b="b"/>
            <a:pathLst>
              <a:path w="3314" h="3035">
                <a:moveTo>
                  <a:pt x="3314" y="0"/>
                </a:moveTo>
                <a:lnTo>
                  <a:pt x="1574" y="0"/>
                </a:lnTo>
                <a:lnTo>
                  <a:pt x="152" y="1320"/>
                </a:lnTo>
                <a:lnTo>
                  <a:pt x="0" y="3035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2" name="object 1502"/>
          <p:cNvSpPr/>
          <p:nvPr/>
        </p:nvSpPr>
        <p:spPr>
          <a:xfrm>
            <a:off x="6850613" y="10003120"/>
            <a:ext cx="2654" cy="5321"/>
          </a:xfrm>
          <a:custGeom>
            <a:avLst/>
            <a:gdLst/>
            <a:ahLst/>
            <a:cxnLst/>
            <a:rect l="l" t="t" r="r" b="b"/>
            <a:pathLst>
              <a:path w="2654" h="5321">
                <a:moveTo>
                  <a:pt x="2654" y="0"/>
                </a:moveTo>
                <a:lnTo>
                  <a:pt x="1181" y="0"/>
                </a:lnTo>
                <a:lnTo>
                  <a:pt x="0" y="1181"/>
                </a:lnTo>
                <a:lnTo>
                  <a:pt x="0" y="2654"/>
                </a:lnTo>
                <a:lnTo>
                  <a:pt x="0" y="4127"/>
                </a:lnTo>
                <a:lnTo>
                  <a:pt x="1181" y="5321"/>
                </a:lnTo>
                <a:lnTo>
                  <a:pt x="2654" y="5321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3" name="object 1503"/>
          <p:cNvSpPr/>
          <p:nvPr/>
        </p:nvSpPr>
        <p:spPr>
          <a:xfrm>
            <a:off x="6861524" y="9950237"/>
            <a:ext cx="4584" cy="52882"/>
          </a:xfrm>
          <a:custGeom>
            <a:avLst/>
            <a:gdLst/>
            <a:ahLst/>
            <a:cxnLst/>
            <a:rect l="l" t="t" r="r" b="b"/>
            <a:pathLst>
              <a:path w="4584" h="52882">
                <a:moveTo>
                  <a:pt x="0" y="52882"/>
                </a:moveTo>
                <a:lnTo>
                  <a:pt x="4584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4" name="object 1504"/>
          <p:cNvSpPr/>
          <p:nvPr/>
        </p:nvSpPr>
        <p:spPr>
          <a:xfrm>
            <a:off x="6856171" y="9949475"/>
            <a:ext cx="4660" cy="53644"/>
          </a:xfrm>
          <a:custGeom>
            <a:avLst/>
            <a:gdLst/>
            <a:ahLst/>
            <a:cxnLst/>
            <a:rect l="l" t="t" r="r" b="b"/>
            <a:pathLst>
              <a:path w="4660" h="53644">
                <a:moveTo>
                  <a:pt x="0" y="53644"/>
                </a:moveTo>
                <a:lnTo>
                  <a:pt x="466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5" name="object 1505"/>
          <p:cNvSpPr/>
          <p:nvPr/>
        </p:nvSpPr>
        <p:spPr>
          <a:xfrm>
            <a:off x="6905724" y="9947198"/>
            <a:ext cx="3302" cy="0"/>
          </a:xfrm>
          <a:custGeom>
            <a:avLst/>
            <a:gdLst/>
            <a:ahLst/>
            <a:cxnLst/>
            <a:rect l="l" t="t" r="r" b="b"/>
            <a:pathLst>
              <a:path w="3301">
                <a:moveTo>
                  <a:pt x="0" y="0"/>
                </a:moveTo>
                <a:lnTo>
                  <a:pt x="3302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6" name="object 1506"/>
          <p:cNvSpPr/>
          <p:nvPr/>
        </p:nvSpPr>
        <p:spPr>
          <a:xfrm>
            <a:off x="6902409" y="9947198"/>
            <a:ext cx="3314" cy="3048"/>
          </a:xfrm>
          <a:custGeom>
            <a:avLst/>
            <a:gdLst/>
            <a:ahLst/>
            <a:cxnLst/>
            <a:rect l="l" t="t" r="r" b="b"/>
            <a:pathLst>
              <a:path w="3314" h="3048">
                <a:moveTo>
                  <a:pt x="3314" y="0"/>
                </a:moveTo>
                <a:lnTo>
                  <a:pt x="1600" y="0"/>
                </a:lnTo>
                <a:lnTo>
                  <a:pt x="152" y="1320"/>
                </a:lnTo>
                <a:lnTo>
                  <a:pt x="0" y="3047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7" name="object 1507"/>
          <p:cNvSpPr/>
          <p:nvPr/>
        </p:nvSpPr>
        <p:spPr>
          <a:xfrm>
            <a:off x="6898032" y="9950250"/>
            <a:ext cx="4368" cy="52870"/>
          </a:xfrm>
          <a:custGeom>
            <a:avLst/>
            <a:gdLst/>
            <a:ahLst/>
            <a:cxnLst/>
            <a:rect l="l" t="t" r="r" b="b"/>
            <a:pathLst>
              <a:path w="4368" h="52870">
                <a:moveTo>
                  <a:pt x="0" y="52870"/>
                </a:moveTo>
                <a:lnTo>
                  <a:pt x="4368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8" name="object 1508"/>
          <p:cNvSpPr/>
          <p:nvPr/>
        </p:nvSpPr>
        <p:spPr>
          <a:xfrm>
            <a:off x="6892698" y="9949501"/>
            <a:ext cx="4432" cy="53619"/>
          </a:xfrm>
          <a:custGeom>
            <a:avLst/>
            <a:gdLst/>
            <a:ahLst/>
            <a:cxnLst/>
            <a:rect l="l" t="t" r="r" b="b"/>
            <a:pathLst>
              <a:path w="4432" h="53619">
                <a:moveTo>
                  <a:pt x="0" y="53619"/>
                </a:moveTo>
                <a:lnTo>
                  <a:pt x="4432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9" name="object 1509"/>
          <p:cNvSpPr/>
          <p:nvPr/>
        </p:nvSpPr>
        <p:spPr>
          <a:xfrm>
            <a:off x="6967728" y="10008440"/>
            <a:ext cx="4737" cy="57086"/>
          </a:xfrm>
          <a:custGeom>
            <a:avLst/>
            <a:gdLst/>
            <a:ahLst/>
            <a:cxnLst/>
            <a:rect l="l" t="t" r="r" b="b"/>
            <a:pathLst>
              <a:path w="4737" h="57086">
                <a:moveTo>
                  <a:pt x="4737" y="57086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0" name="object 1510"/>
          <p:cNvSpPr/>
          <p:nvPr/>
        </p:nvSpPr>
        <p:spPr>
          <a:xfrm>
            <a:off x="6962401" y="10008440"/>
            <a:ext cx="4711" cy="57086"/>
          </a:xfrm>
          <a:custGeom>
            <a:avLst/>
            <a:gdLst/>
            <a:ahLst/>
            <a:cxnLst/>
            <a:rect l="l" t="t" r="r" b="b"/>
            <a:pathLst>
              <a:path w="4711" h="57086">
                <a:moveTo>
                  <a:pt x="4711" y="57086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1" name="object 1511"/>
          <p:cNvSpPr/>
          <p:nvPr/>
        </p:nvSpPr>
        <p:spPr>
          <a:xfrm>
            <a:off x="6950958" y="9947198"/>
            <a:ext cx="3302" cy="0"/>
          </a:xfrm>
          <a:custGeom>
            <a:avLst/>
            <a:gdLst/>
            <a:ahLst/>
            <a:cxnLst/>
            <a:rect l="l" t="t" r="r" b="b"/>
            <a:pathLst>
              <a:path w="3301">
                <a:moveTo>
                  <a:pt x="0" y="0"/>
                </a:moveTo>
                <a:lnTo>
                  <a:pt x="3302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2" name="object 1512"/>
          <p:cNvSpPr/>
          <p:nvPr/>
        </p:nvSpPr>
        <p:spPr>
          <a:xfrm>
            <a:off x="6954259" y="9947203"/>
            <a:ext cx="3314" cy="3048"/>
          </a:xfrm>
          <a:custGeom>
            <a:avLst/>
            <a:gdLst/>
            <a:ahLst/>
            <a:cxnLst/>
            <a:rect l="l" t="t" r="r" b="b"/>
            <a:pathLst>
              <a:path w="3314" h="3048">
                <a:moveTo>
                  <a:pt x="3314" y="3047"/>
                </a:moveTo>
                <a:lnTo>
                  <a:pt x="3187" y="1308"/>
                </a:lnTo>
                <a:lnTo>
                  <a:pt x="1727" y="0"/>
                </a:ln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3" name="object 1513"/>
          <p:cNvSpPr/>
          <p:nvPr/>
        </p:nvSpPr>
        <p:spPr>
          <a:xfrm>
            <a:off x="6962867" y="9949501"/>
            <a:ext cx="4432" cy="53619"/>
          </a:xfrm>
          <a:custGeom>
            <a:avLst/>
            <a:gdLst/>
            <a:ahLst/>
            <a:cxnLst/>
            <a:rect l="l" t="t" r="r" b="b"/>
            <a:pathLst>
              <a:path w="4432" h="53619">
                <a:moveTo>
                  <a:pt x="4432" y="53619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4" name="object 1514"/>
          <p:cNvSpPr/>
          <p:nvPr/>
        </p:nvSpPr>
        <p:spPr>
          <a:xfrm>
            <a:off x="6957571" y="9950250"/>
            <a:ext cx="4394" cy="52870"/>
          </a:xfrm>
          <a:custGeom>
            <a:avLst/>
            <a:gdLst/>
            <a:ahLst/>
            <a:cxnLst/>
            <a:rect l="l" t="t" r="r" b="b"/>
            <a:pathLst>
              <a:path w="4394" h="52870">
                <a:moveTo>
                  <a:pt x="4394" y="52870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5" name="object 1515"/>
          <p:cNvSpPr/>
          <p:nvPr/>
        </p:nvSpPr>
        <p:spPr>
          <a:xfrm>
            <a:off x="6972903" y="10070866"/>
            <a:ext cx="4724" cy="57086"/>
          </a:xfrm>
          <a:custGeom>
            <a:avLst/>
            <a:gdLst/>
            <a:ahLst/>
            <a:cxnLst/>
            <a:rect l="l" t="t" r="r" b="b"/>
            <a:pathLst>
              <a:path w="4724" h="57086">
                <a:moveTo>
                  <a:pt x="4724" y="57086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6" name="object 1516"/>
          <p:cNvSpPr/>
          <p:nvPr/>
        </p:nvSpPr>
        <p:spPr>
          <a:xfrm>
            <a:off x="7009693" y="10070866"/>
            <a:ext cx="4953" cy="57086"/>
          </a:xfrm>
          <a:custGeom>
            <a:avLst/>
            <a:gdLst/>
            <a:ahLst/>
            <a:cxnLst/>
            <a:rect l="l" t="t" r="r" b="b"/>
            <a:pathLst>
              <a:path w="4952" h="57086">
                <a:moveTo>
                  <a:pt x="4952" y="57086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7" name="object 1517"/>
          <p:cNvSpPr/>
          <p:nvPr/>
        </p:nvSpPr>
        <p:spPr>
          <a:xfrm>
            <a:off x="7004340" y="10070866"/>
            <a:ext cx="4953" cy="57086"/>
          </a:xfrm>
          <a:custGeom>
            <a:avLst/>
            <a:gdLst/>
            <a:ahLst/>
            <a:cxnLst/>
            <a:rect l="l" t="t" r="r" b="b"/>
            <a:pathLst>
              <a:path w="4952" h="57086">
                <a:moveTo>
                  <a:pt x="4952" y="57086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8" name="object 1518"/>
          <p:cNvSpPr/>
          <p:nvPr/>
        </p:nvSpPr>
        <p:spPr>
          <a:xfrm>
            <a:off x="7024862" y="10133266"/>
            <a:ext cx="0" cy="2654"/>
          </a:xfrm>
          <a:custGeom>
            <a:avLst/>
            <a:gdLst/>
            <a:ahLst/>
            <a:cxnLst/>
            <a:rect l="l" t="t" r="r" b="b"/>
            <a:pathLst>
              <a:path h="2654">
                <a:moveTo>
                  <a:pt x="0" y="0"/>
                </a:moveTo>
                <a:lnTo>
                  <a:pt x="0" y="1943"/>
                </a:lnTo>
                <a:lnTo>
                  <a:pt x="0" y="2654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9" name="object 1519"/>
          <p:cNvSpPr/>
          <p:nvPr/>
        </p:nvSpPr>
        <p:spPr>
          <a:xfrm>
            <a:off x="7017548" y="10127957"/>
            <a:ext cx="2654" cy="5308"/>
          </a:xfrm>
          <a:custGeom>
            <a:avLst/>
            <a:gdLst/>
            <a:ahLst/>
            <a:cxnLst/>
            <a:rect l="l" t="t" r="r" b="b"/>
            <a:pathLst>
              <a:path w="2654" h="5308">
                <a:moveTo>
                  <a:pt x="0" y="5308"/>
                </a:moveTo>
                <a:lnTo>
                  <a:pt x="1473" y="5308"/>
                </a:lnTo>
                <a:lnTo>
                  <a:pt x="2654" y="4127"/>
                </a:lnTo>
                <a:lnTo>
                  <a:pt x="2654" y="2654"/>
                </a:lnTo>
                <a:lnTo>
                  <a:pt x="2654" y="1181"/>
                </a:lnTo>
                <a:lnTo>
                  <a:pt x="1473" y="0"/>
                </a:ln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0" name="object 1520"/>
          <p:cNvSpPr/>
          <p:nvPr/>
        </p:nvSpPr>
        <p:spPr>
          <a:xfrm>
            <a:off x="7004278" y="10008440"/>
            <a:ext cx="4940" cy="57086"/>
          </a:xfrm>
          <a:custGeom>
            <a:avLst/>
            <a:gdLst/>
            <a:ahLst/>
            <a:cxnLst/>
            <a:rect l="l" t="t" r="r" b="b"/>
            <a:pathLst>
              <a:path w="4940" h="57086">
                <a:moveTo>
                  <a:pt x="4940" y="57086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1" name="object 1521"/>
          <p:cNvSpPr/>
          <p:nvPr/>
        </p:nvSpPr>
        <p:spPr>
          <a:xfrm>
            <a:off x="6998931" y="10008440"/>
            <a:ext cx="4953" cy="57086"/>
          </a:xfrm>
          <a:custGeom>
            <a:avLst/>
            <a:gdLst/>
            <a:ahLst/>
            <a:cxnLst/>
            <a:rect l="l" t="t" r="r" b="b"/>
            <a:pathLst>
              <a:path w="4952" h="57086">
                <a:moveTo>
                  <a:pt x="4952" y="57086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2" name="object 1522"/>
          <p:cNvSpPr/>
          <p:nvPr/>
        </p:nvSpPr>
        <p:spPr>
          <a:xfrm>
            <a:off x="7012139" y="10065527"/>
            <a:ext cx="2654" cy="5334"/>
          </a:xfrm>
          <a:custGeom>
            <a:avLst/>
            <a:gdLst/>
            <a:ahLst/>
            <a:cxnLst/>
            <a:rect l="l" t="t" r="r" b="b"/>
            <a:pathLst>
              <a:path w="2654" h="5333">
                <a:moveTo>
                  <a:pt x="0" y="5334"/>
                </a:moveTo>
                <a:lnTo>
                  <a:pt x="1473" y="5334"/>
                </a:lnTo>
                <a:lnTo>
                  <a:pt x="2654" y="4127"/>
                </a:lnTo>
                <a:lnTo>
                  <a:pt x="2654" y="2679"/>
                </a:lnTo>
                <a:lnTo>
                  <a:pt x="2654" y="1206"/>
                </a:lnTo>
                <a:lnTo>
                  <a:pt x="1473" y="0"/>
                </a:ln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3" name="object 1523"/>
          <p:cNvSpPr/>
          <p:nvPr/>
        </p:nvSpPr>
        <p:spPr>
          <a:xfrm>
            <a:off x="6999166" y="9949475"/>
            <a:ext cx="4660" cy="53644"/>
          </a:xfrm>
          <a:custGeom>
            <a:avLst/>
            <a:gdLst/>
            <a:ahLst/>
            <a:cxnLst/>
            <a:rect l="l" t="t" r="r" b="b"/>
            <a:pathLst>
              <a:path w="4660" h="53644">
                <a:moveTo>
                  <a:pt x="4660" y="53644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4" name="object 1524"/>
          <p:cNvSpPr/>
          <p:nvPr/>
        </p:nvSpPr>
        <p:spPr>
          <a:xfrm>
            <a:off x="6990580" y="9947197"/>
            <a:ext cx="3314" cy="3035"/>
          </a:xfrm>
          <a:custGeom>
            <a:avLst/>
            <a:gdLst/>
            <a:ahLst/>
            <a:cxnLst/>
            <a:rect l="l" t="t" r="r" b="b"/>
            <a:pathLst>
              <a:path w="3314" h="3035">
                <a:moveTo>
                  <a:pt x="3314" y="3035"/>
                </a:moveTo>
                <a:lnTo>
                  <a:pt x="3162" y="1320"/>
                </a:lnTo>
                <a:lnTo>
                  <a:pt x="1727" y="0"/>
                </a:ln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5" name="object 1525"/>
          <p:cNvSpPr/>
          <p:nvPr/>
        </p:nvSpPr>
        <p:spPr>
          <a:xfrm>
            <a:off x="6993890" y="9950237"/>
            <a:ext cx="4584" cy="52882"/>
          </a:xfrm>
          <a:custGeom>
            <a:avLst/>
            <a:gdLst/>
            <a:ahLst/>
            <a:cxnLst/>
            <a:rect l="l" t="t" r="r" b="b"/>
            <a:pathLst>
              <a:path w="4584" h="52882">
                <a:moveTo>
                  <a:pt x="4584" y="52882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6" name="object 1526"/>
          <p:cNvSpPr/>
          <p:nvPr/>
        </p:nvSpPr>
        <p:spPr>
          <a:xfrm>
            <a:off x="7006730" y="10003114"/>
            <a:ext cx="2654" cy="5321"/>
          </a:xfrm>
          <a:custGeom>
            <a:avLst/>
            <a:gdLst/>
            <a:ahLst/>
            <a:cxnLst/>
            <a:rect l="l" t="t" r="r" b="b"/>
            <a:pathLst>
              <a:path w="2654" h="5321">
                <a:moveTo>
                  <a:pt x="0" y="5321"/>
                </a:moveTo>
                <a:lnTo>
                  <a:pt x="1473" y="5321"/>
                </a:lnTo>
                <a:lnTo>
                  <a:pt x="2654" y="4127"/>
                </a:lnTo>
                <a:lnTo>
                  <a:pt x="2654" y="2667"/>
                </a:lnTo>
                <a:lnTo>
                  <a:pt x="2654" y="1193"/>
                </a:lnTo>
                <a:lnTo>
                  <a:pt x="1473" y="0"/>
                </a:ln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7" name="object 1527"/>
          <p:cNvSpPr/>
          <p:nvPr/>
        </p:nvSpPr>
        <p:spPr>
          <a:xfrm>
            <a:off x="6875905" y="9939206"/>
            <a:ext cx="108191" cy="0"/>
          </a:xfrm>
          <a:custGeom>
            <a:avLst/>
            <a:gdLst/>
            <a:ahLst/>
            <a:cxnLst/>
            <a:rect l="l" t="t" r="r" b="b"/>
            <a:pathLst>
              <a:path w="108191">
                <a:moveTo>
                  <a:pt x="0" y="0"/>
                </a:moveTo>
                <a:lnTo>
                  <a:pt x="711" y="0"/>
                </a:lnTo>
                <a:lnTo>
                  <a:pt x="108191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8" name="object 1528"/>
          <p:cNvSpPr/>
          <p:nvPr/>
        </p:nvSpPr>
        <p:spPr>
          <a:xfrm>
            <a:off x="6869120" y="9941864"/>
            <a:ext cx="121754" cy="0"/>
          </a:xfrm>
          <a:custGeom>
            <a:avLst/>
            <a:gdLst/>
            <a:ahLst/>
            <a:cxnLst/>
            <a:rect l="l" t="t" r="r" b="b"/>
            <a:pathLst>
              <a:path w="121754">
                <a:moveTo>
                  <a:pt x="0" y="0"/>
                </a:moveTo>
                <a:lnTo>
                  <a:pt x="0" y="0"/>
                </a:lnTo>
                <a:lnTo>
                  <a:pt x="114973" y="0"/>
                </a:lnTo>
                <a:lnTo>
                  <a:pt x="121754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9" name="object 1529"/>
          <p:cNvSpPr/>
          <p:nvPr/>
        </p:nvSpPr>
        <p:spPr>
          <a:xfrm>
            <a:off x="6875905" y="9939206"/>
            <a:ext cx="0" cy="2654"/>
          </a:xfrm>
          <a:custGeom>
            <a:avLst/>
            <a:gdLst/>
            <a:ahLst/>
            <a:cxnLst/>
            <a:rect l="l" t="t" r="r" b="b"/>
            <a:pathLst>
              <a:path h="2654">
                <a:moveTo>
                  <a:pt x="0" y="0"/>
                </a:moveTo>
                <a:lnTo>
                  <a:pt x="0" y="711"/>
                </a:lnTo>
                <a:lnTo>
                  <a:pt x="0" y="2654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0" name="object 1530"/>
          <p:cNvSpPr/>
          <p:nvPr/>
        </p:nvSpPr>
        <p:spPr>
          <a:xfrm>
            <a:off x="6984093" y="9939206"/>
            <a:ext cx="0" cy="2654"/>
          </a:xfrm>
          <a:custGeom>
            <a:avLst/>
            <a:gdLst/>
            <a:ahLst/>
            <a:cxnLst/>
            <a:rect l="l" t="t" r="r" b="b"/>
            <a:pathLst>
              <a:path h="2654">
                <a:moveTo>
                  <a:pt x="0" y="0"/>
                </a:moveTo>
                <a:lnTo>
                  <a:pt x="0" y="2654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1" name="object 1531"/>
          <p:cNvSpPr/>
          <p:nvPr/>
        </p:nvSpPr>
        <p:spPr>
          <a:xfrm>
            <a:off x="6890401" y="10161962"/>
            <a:ext cx="40309" cy="46685"/>
          </a:xfrm>
          <a:custGeom>
            <a:avLst/>
            <a:gdLst/>
            <a:ahLst/>
            <a:cxnLst/>
            <a:rect l="l" t="t" r="r" b="b"/>
            <a:pathLst>
              <a:path w="40309" h="46685">
                <a:moveTo>
                  <a:pt x="40309" y="20015"/>
                </a:moveTo>
                <a:lnTo>
                  <a:pt x="23279" y="20015"/>
                </a:lnTo>
                <a:lnTo>
                  <a:pt x="23279" y="28092"/>
                </a:lnTo>
                <a:lnTo>
                  <a:pt x="30340" y="28092"/>
                </a:lnTo>
                <a:lnTo>
                  <a:pt x="30340" y="37719"/>
                </a:lnTo>
                <a:lnTo>
                  <a:pt x="29527" y="38061"/>
                </a:lnTo>
                <a:lnTo>
                  <a:pt x="27622" y="38341"/>
                </a:lnTo>
                <a:lnTo>
                  <a:pt x="25311" y="38341"/>
                </a:lnTo>
                <a:lnTo>
                  <a:pt x="16827" y="38341"/>
                </a:lnTo>
                <a:lnTo>
                  <a:pt x="10858" y="32842"/>
                </a:lnTo>
                <a:lnTo>
                  <a:pt x="10858" y="23342"/>
                </a:lnTo>
                <a:lnTo>
                  <a:pt x="10858" y="13436"/>
                </a:lnTo>
                <a:lnTo>
                  <a:pt x="17437" y="8547"/>
                </a:lnTo>
                <a:lnTo>
                  <a:pt x="26060" y="8547"/>
                </a:lnTo>
                <a:lnTo>
                  <a:pt x="31076" y="8547"/>
                </a:lnTo>
                <a:lnTo>
                  <a:pt x="34137" y="9359"/>
                </a:lnTo>
                <a:lnTo>
                  <a:pt x="36639" y="10515"/>
                </a:lnTo>
                <a:lnTo>
                  <a:pt x="38811" y="2171"/>
                </a:lnTo>
                <a:lnTo>
                  <a:pt x="36575" y="1155"/>
                </a:lnTo>
                <a:lnTo>
                  <a:pt x="32029" y="0"/>
                </a:lnTo>
                <a:lnTo>
                  <a:pt x="26123" y="0"/>
                </a:lnTo>
                <a:lnTo>
                  <a:pt x="11836" y="3253"/>
                </a:lnTo>
                <a:lnTo>
                  <a:pt x="2535" y="12614"/>
                </a:lnTo>
                <a:lnTo>
                  <a:pt x="0" y="23888"/>
                </a:lnTo>
                <a:lnTo>
                  <a:pt x="0" y="30594"/>
                </a:lnTo>
                <a:lnTo>
                  <a:pt x="2311" y="36576"/>
                </a:lnTo>
                <a:lnTo>
                  <a:pt x="6451" y="40576"/>
                </a:lnTo>
                <a:lnTo>
                  <a:pt x="10655" y="44577"/>
                </a:lnTo>
                <a:lnTo>
                  <a:pt x="16700" y="46685"/>
                </a:lnTo>
                <a:lnTo>
                  <a:pt x="25044" y="46685"/>
                </a:lnTo>
                <a:lnTo>
                  <a:pt x="31076" y="46685"/>
                </a:lnTo>
                <a:lnTo>
                  <a:pt x="37122" y="45186"/>
                </a:lnTo>
                <a:lnTo>
                  <a:pt x="40309" y="44107"/>
                </a:lnTo>
                <a:lnTo>
                  <a:pt x="40309" y="20015"/>
                </a:lnTo>
                <a:close/>
              </a:path>
            </a:pathLst>
          </a:custGeom>
          <a:ln w="1879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2" name="object 1532"/>
          <p:cNvSpPr/>
          <p:nvPr/>
        </p:nvSpPr>
        <p:spPr>
          <a:xfrm>
            <a:off x="6936886" y="10163318"/>
            <a:ext cx="31140" cy="45593"/>
          </a:xfrm>
          <a:custGeom>
            <a:avLst/>
            <a:gdLst/>
            <a:ahLst/>
            <a:cxnLst/>
            <a:rect l="l" t="t" r="r" b="b"/>
            <a:pathLst>
              <a:path w="31140" h="45593">
                <a:moveTo>
                  <a:pt x="0" y="42544"/>
                </a:moveTo>
                <a:lnTo>
                  <a:pt x="2578" y="44107"/>
                </a:lnTo>
                <a:lnTo>
                  <a:pt x="7391" y="45592"/>
                </a:lnTo>
                <a:lnTo>
                  <a:pt x="13093" y="45592"/>
                </a:lnTo>
                <a:lnTo>
                  <a:pt x="24295" y="45592"/>
                </a:lnTo>
                <a:lnTo>
                  <a:pt x="31140" y="39903"/>
                </a:lnTo>
                <a:lnTo>
                  <a:pt x="31140" y="32156"/>
                </a:lnTo>
                <a:lnTo>
                  <a:pt x="31140" y="26327"/>
                </a:lnTo>
                <a:lnTo>
                  <a:pt x="26873" y="22326"/>
                </a:lnTo>
                <a:lnTo>
                  <a:pt x="21577" y="21374"/>
                </a:lnTo>
                <a:lnTo>
                  <a:pt x="21577" y="21234"/>
                </a:lnTo>
                <a:lnTo>
                  <a:pt x="27000" y="19405"/>
                </a:lnTo>
                <a:lnTo>
                  <a:pt x="29654" y="15671"/>
                </a:lnTo>
                <a:lnTo>
                  <a:pt x="29654" y="10998"/>
                </a:lnTo>
                <a:lnTo>
                  <a:pt x="29654" y="4952"/>
                </a:lnTo>
                <a:lnTo>
                  <a:pt x="24422" y="0"/>
                </a:lnTo>
                <a:lnTo>
                  <a:pt x="15062" y="0"/>
                </a:lnTo>
                <a:lnTo>
                  <a:pt x="9296" y="0"/>
                </a:lnTo>
                <a:lnTo>
                  <a:pt x="4076" y="1625"/>
                </a:lnTo>
                <a:lnTo>
                  <a:pt x="1422" y="3327"/>
                </a:lnTo>
                <a:lnTo>
                  <a:pt x="3530" y="10782"/>
                </a:lnTo>
                <a:lnTo>
                  <a:pt x="5295" y="9702"/>
                </a:lnTo>
                <a:lnTo>
                  <a:pt x="9093" y="8140"/>
                </a:lnTo>
                <a:lnTo>
                  <a:pt x="12687" y="8140"/>
                </a:lnTo>
                <a:lnTo>
                  <a:pt x="17094" y="8140"/>
                </a:lnTo>
                <a:lnTo>
                  <a:pt x="19202" y="10109"/>
                </a:lnTo>
                <a:lnTo>
                  <a:pt x="19202" y="12750"/>
                </a:lnTo>
                <a:lnTo>
                  <a:pt x="19202" y="16484"/>
                </a:lnTo>
                <a:lnTo>
                  <a:pt x="14859" y="17843"/>
                </a:lnTo>
                <a:lnTo>
                  <a:pt x="11404" y="17843"/>
                </a:lnTo>
                <a:lnTo>
                  <a:pt x="7391" y="17843"/>
                </a:lnTo>
                <a:lnTo>
                  <a:pt x="7391" y="25234"/>
                </a:lnTo>
                <a:lnTo>
                  <a:pt x="11607" y="25234"/>
                </a:lnTo>
                <a:lnTo>
                  <a:pt x="16078" y="25234"/>
                </a:lnTo>
                <a:lnTo>
                  <a:pt x="20421" y="27203"/>
                </a:lnTo>
                <a:lnTo>
                  <a:pt x="20421" y="31622"/>
                </a:lnTo>
                <a:lnTo>
                  <a:pt x="20421" y="34874"/>
                </a:lnTo>
                <a:lnTo>
                  <a:pt x="17703" y="37452"/>
                </a:lnTo>
                <a:lnTo>
                  <a:pt x="12344" y="37452"/>
                </a:lnTo>
                <a:lnTo>
                  <a:pt x="8140" y="37452"/>
                </a:lnTo>
                <a:lnTo>
                  <a:pt x="3937" y="35763"/>
                </a:lnTo>
                <a:lnTo>
                  <a:pt x="2108" y="34734"/>
                </a:lnTo>
                <a:lnTo>
                  <a:pt x="0" y="42544"/>
                </a:lnTo>
                <a:close/>
              </a:path>
            </a:pathLst>
          </a:custGeom>
          <a:ln w="1879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8" name="object 1428"/>
          <p:cNvSpPr/>
          <p:nvPr/>
        </p:nvSpPr>
        <p:spPr>
          <a:xfrm>
            <a:off x="4056964" y="1395006"/>
            <a:ext cx="3037687" cy="8345652"/>
          </a:xfrm>
          <a:custGeom>
            <a:avLst/>
            <a:gdLst/>
            <a:ahLst/>
            <a:cxnLst/>
            <a:rect l="l" t="t" r="r" b="b"/>
            <a:pathLst>
              <a:path w="3037687" h="8345652">
                <a:moveTo>
                  <a:pt x="0" y="8345652"/>
                </a:moveTo>
                <a:lnTo>
                  <a:pt x="3037687" y="8345652"/>
                </a:lnTo>
                <a:lnTo>
                  <a:pt x="3037687" y="0"/>
                </a:lnTo>
                <a:lnTo>
                  <a:pt x="0" y="0"/>
                </a:lnTo>
                <a:lnTo>
                  <a:pt x="0" y="8345652"/>
                </a:lnTo>
                <a:close/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9" name="object 1429"/>
          <p:cNvSpPr/>
          <p:nvPr/>
        </p:nvSpPr>
        <p:spPr>
          <a:xfrm>
            <a:off x="4319247" y="1624051"/>
            <a:ext cx="2513081" cy="79034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2" name="object 1402"/>
          <p:cNvSpPr/>
          <p:nvPr/>
        </p:nvSpPr>
        <p:spPr>
          <a:xfrm>
            <a:off x="457200" y="3175431"/>
            <a:ext cx="3358794" cy="1373301"/>
          </a:xfrm>
          <a:custGeom>
            <a:avLst/>
            <a:gdLst/>
            <a:ahLst/>
            <a:cxnLst/>
            <a:rect l="l" t="t" r="r" b="b"/>
            <a:pathLst>
              <a:path w="3358794" h="1373301">
                <a:moveTo>
                  <a:pt x="0" y="1373301"/>
                </a:moveTo>
                <a:lnTo>
                  <a:pt x="3358794" y="1373301"/>
                </a:lnTo>
                <a:lnTo>
                  <a:pt x="3358794" y="0"/>
                </a:lnTo>
                <a:lnTo>
                  <a:pt x="0" y="0"/>
                </a:lnTo>
                <a:lnTo>
                  <a:pt x="0" y="1373301"/>
                </a:lnTo>
                <a:close/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3" name="object 1403"/>
          <p:cNvSpPr/>
          <p:nvPr/>
        </p:nvSpPr>
        <p:spPr>
          <a:xfrm>
            <a:off x="1121597" y="3343777"/>
            <a:ext cx="876515" cy="0"/>
          </a:xfrm>
          <a:custGeom>
            <a:avLst/>
            <a:gdLst/>
            <a:ahLst/>
            <a:cxnLst/>
            <a:rect l="l" t="t" r="r" b="b"/>
            <a:pathLst>
              <a:path w="876515">
                <a:moveTo>
                  <a:pt x="0" y="0"/>
                </a:moveTo>
                <a:lnTo>
                  <a:pt x="876515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4" name="object 1404"/>
          <p:cNvSpPr/>
          <p:nvPr/>
        </p:nvSpPr>
        <p:spPr>
          <a:xfrm>
            <a:off x="1127947" y="3350125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5" name="object 1405"/>
          <p:cNvSpPr/>
          <p:nvPr/>
        </p:nvSpPr>
        <p:spPr>
          <a:xfrm>
            <a:off x="1998113" y="3343777"/>
            <a:ext cx="870165" cy="0"/>
          </a:xfrm>
          <a:custGeom>
            <a:avLst/>
            <a:gdLst/>
            <a:ahLst/>
            <a:cxnLst/>
            <a:rect l="l" t="t" r="r" b="b"/>
            <a:pathLst>
              <a:path w="870165">
                <a:moveTo>
                  <a:pt x="0" y="0"/>
                </a:moveTo>
                <a:lnTo>
                  <a:pt x="870165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6" name="object 1406"/>
          <p:cNvSpPr/>
          <p:nvPr/>
        </p:nvSpPr>
        <p:spPr>
          <a:xfrm>
            <a:off x="1998113" y="3350125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7" name="object 1407"/>
          <p:cNvSpPr/>
          <p:nvPr/>
        </p:nvSpPr>
        <p:spPr>
          <a:xfrm>
            <a:off x="2868281" y="3343777"/>
            <a:ext cx="876515" cy="0"/>
          </a:xfrm>
          <a:custGeom>
            <a:avLst/>
            <a:gdLst/>
            <a:ahLst/>
            <a:cxnLst/>
            <a:rect l="l" t="t" r="r" b="b"/>
            <a:pathLst>
              <a:path w="876515">
                <a:moveTo>
                  <a:pt x="0" y="0"/>
                </a:moveTo>
                <a:lnTo>
                  <a:pt x="876515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8" name="object 1408"/>
          <p:cNvSpPr/>
          <p:nvPr/>
        </p:nvSpPr>
        <p:spPr>
          <a:xfrm>
            <a:off x="2868281" y="3350125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9" name="object 1409"/>
          <p:cNvSpPr/>
          <p:nvPr/>
        </p:nvSpPr>
        <p:spPr>
          <a:xfrm>
            <a:off x="3738446" y="3350125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0" name="object 1410"/>
          <p:cNvSpPr/>
          <p:nvPr/>
        </p:nvSpPr>
        <p:spPr>
          <a:xfrm>
            <a:off x="1121597" y="3703744"/>
            <a:ext cx="876515" cy="0"/>
          </a:xfrm>
          <a:custGeom>
            <a:avLst/>
            <a:gdLst/>
            <a:ahLst/>
            <a:cxnLst/>
            <a:rect l="l" t="t" r="r" b="b"/>
            <a:pathLst>
              <a:path w="876515">
                <a:moveTo>
                  <a:pt x="0" y="0"/>
                </a:moveTo>
                <a:lnTo>
                  <a:pt x="876515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1" name="object 1411"/>
          <p:cNvSpPr/>
          <p:nvPr/>
        </p:nvSpPr>
        <p:spPr>
          <a:xfrm>
            <a:off x="1127947" y="3710092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2" name="object 1412"/>
          <p:cNvSpPr/>
          <p:nvPr/>
        </p:nvSpPr>
        <p:spPr>
          <a:xfrm>
            <a:off x="1998113" y="3703744"/>
            <a:ext cx="870165" cy="0"/>
          </a:xfrm>
          <a:custGeom>
            <a:avLst/>
            <a:gdLst/>
            <a:ahLst/>
            <a:cxnLst/>
            <a:rect l="l" t="t" r="r" b="b"/>
            <a:pathLst>
              <a:path w="870165">
                <a:moveTo>
                  <a:pt x="0" y="0"/>
                </a:moveTo>
                <a:lnTo>
                  <a:pt x="870165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3" name="object 1413"/>
          <p:cNvSpPr/>
          <p:nvPr/>
        </p:nvSpPr>
        <p:spPr>
          <a:xfrm>
            <a:off x="1998113" y="3710092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4" name="object 1414"/>
          <p:cNvSpPr/>
          <p:nvPr/>
        </p:nvSpPr>
        <p:spPr>
          <a:xfrm>
            <a:off x="2868281" y="3703744"/>
            <a:ext cx="876515" cy="0"/>
          </a:xfrm>
          <a:custGeom>
            <a:avLst/>
            <a:gdLst/>
            <a:ahLst/>
            <a:cxnLst/>
            <a:rect l="l" t="t" r="r" b="b"/>
            <a:pathLst>
              <a:path w="876515">
                <a:moveTo>
                  <a:pt x="0" y="0"/>
                </a:moveTo>
                <a:lnTo>
                  <a:pt x="876515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5" name="object 1415"/>
          <p:cNvSpPr/>
          <p:nvPr/>
        </p:nvSpPr>
        <p:spPr>
          <a:xfrm>
            <a:off x="2868281" y="3710092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6" name="object 1416"/>
          <p:cNvSpPr/>
          <p:nvPr/>
        </p:nvSpPr>
        <p:spPr>
          <a:xfrm>
            <a:off x="3738446" y="3710092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7" name="object 1417"/>
          <p:cNvSpPr/>
          <p:nvPr/>
        </p:nvSpPr>
        <p:spPr>
          <a:xfrm>
            <a:off x="1121597" y="4063711"/>
            <a:ext cx="876515" cy="0"/>
          </a:xfrm>
          <a:custGeom>
            <a:avLst/>
            <a:gdLst/>
            <a:ahLst/>
            <a:cxnLst/>
            <a:rect l="l" t="t" r="r" b="b"/>
            <a:pathLst>
              <a:path w="876515">
                <a:moveTo>
                  <a:pt x="0" y="0"/>
                </a:moveTo>
                <a:lnTo>
                  <a:pt x="876515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8" name="object 1418"/>
          <p:cNvSpPr/>
          <p:nvPr/>
        </p:nvSpPr>
        <p:spPr>
          <a:xfrm>
            <a:off x="1127947" y="4070059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9" name="object 1419"/>
          <p:cNvSpPr/>
          <p:nvPr/>
        </p:nvSpPr>
        <p:spPr>
          <a:xfrm>
            <a:off x="1998113" y="4063711"/>
            <a:ext cx="870165" cy="0"/>
          </a:xfrm>
          <a:custGeom>
            <a:avLst/>
            <a:gdLst/>
            <a:ahLst/>
            <a:cxnLst/>
            <a:rect l="l" t="t" r="r" b="b"/>
            <a:pathLst>
              <a:path w="870165">
                <a:moveTo>
                  <a:pt x="0" y="0"/>
                </a:moveTo>
                <a:lnTo>
                  <a:pt x="870165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0" name="object 1420"/>
          <p:cNvSpPr/>
          <p:nvPr/>
        </p:nvSpPr>
        <p:spPr>
          <a:xfrm>
            <a:off x="1998113" y="4070059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1" name="object 1421"/>
          <p:cNvSpPr/>
          <p:nvPr/>
        </p:nvSpPr>
        <p:spPr>
          <a:xfrm>
            <a:off x="2868281" y="4063711"/>
            <a:ext cx="876515" cy="0"/>
          </a:xfrm>
          <a:custGeom>
            <a:avLst/>
            <a:gdLst/>
            <a:ahLst/>
            <a:cxnLst/>
            <a:rect l="l" t="t" r="r" b="b"/>
            <a:pathLst>
              <a:path w="876515">
                <a:moveTo>
                  <a:pt x="0" y="0"/>
                </a:moveTo>
                <a:lnTo>
                  <a:pt x="876515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2" name="object 1422"/>
          <p:cNvSpPr/>
          <p:nvPr/>
        </p:nvSpPr>
        <p:spPr>
          <a:xfrm>
            <a:off x="2868281" y="4070059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3" name="object 1423"/>
          <p:cNvSpPr/>
          <p:nvPr/>
        </p:nvSpPr>
        <p:spPr>
          <a:xfrm>
            <a:off x="3738446" y="4070059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4" name="object 1424"/>
          <p:cNvSpPr/>
          <p:nvPr/>
        </p:nvSpPr>
        <p:spPr>
          <a:xfrm>
            <a:off x="1121597" y="4423677"/>
            <a:ext cx="876515" cy="0"/>
          </a:xfrm>
          <a:custGeom>
            <a:avLst/>
            <a:gdLst/>
            <a:ahLst/>
            <a:cxnLst/>
            <a:rect l="l" t="t" r="r" b="b"/>
            <a:pathLst>
              <a:path w="876515">
                <a:moveTo>
                  <a:pt x="0" y="0"/>
                </a:moveTo>
                <a:lnTo>
                  <a:pt x="876515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5" name="object 1425"/>
          <p:cNvSpPr/>
          <p:nvPr/>
        </p:nvSpPr>
        <p:spPr>
          <a:xfrm>
            <a:off x="1998113" y="4423677"/>
            <a:ext cx="870165" cy="0"/>
          </a:xfrm>
          <a:custGeom>
            <a:avLst/>
            <a:gdLst/>
            <a:ahLst/>
            <a:cxnLst/>
            <a:rect l="l" t="t" r="r" b="b"/>
            <a:pathLst>
              <a:path w="870165">
                <a:moveTo>
                  <a:pt x="0" y="0"/>
                </a:moveTo>
                <a:lnTo>
                  <a:pt x="870165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6" name="object 1426"/>
          <p:cNvSpPr/>
          <p:nvPr/>
        </p:nvSpPr>
        <p:spPr>
          <a:xfrm>
            <a:off x="2868281" y="4423677"/>
            <a:ext cx="876515" cy="0"/>
          </a:xfrm>
          <a:custGeom>
            <a:avLst/>
            <a:gdLst/>
            <a:ahLst/>
            <a:cxnLst/>
            <a:rect l="l" t="t" r="r" b="b"/>
            <a:pathLst>
              <a:path w="876515">
                <a:moveTo>
                  <a:pt x="0" y="0"/>
                </a:moveTo>
                <a:lnTo>
                  <a:pt x="876515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7" name="object 1427"/>
          <p:cNvSpPr/>
          <p:nvPr/>
        </p:nvSpPr>
        <p:spPr>
          <a:xfrm>
            <a:off x="505900" y="3863513"/>
            <a:ext cx="539497" cy="42519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9" name="object 1399"/>
          <p:cNvSpPr/>
          <p:nvPr/>
        </p:nvSpPr>
        <p:spPr>
          <a:xfrm>
            <a:off x="457200" y="1395006"/>
            <a:ext cx="3371494" cy="1576082"/>
          </a:xfrm>
          <a:custGeom>
            <a:avLst/>
            <a:gdLst/>
            <a:ahLst/>
            <a:cxnLst/>
            <a:rect l="l" t="t" r="r" b="b"/>
            <a:pathLst>
              <a:path w="3371494" h="1576082">
                <a:moveTo>
                  <a:pt x="0" y="1576082"/>
                </a:moveTo>
                <a:lnTo>
                  <a:pt x="3371494" y="1576082"/>
                </a:lnTo>
                <a:lnTo>
                  <a:pt x="3371494" y="0"/>
                </a:lnTo>
                <a:lnTo>
                  <a:pt x="0" y="0"/>
                </a:lnTo>
                <a:lnTo>
                  <a:pt x="0" y="1576082"/>
                </a:lnTo>
                <a:close/>
              </a:path>
            </a:pathLst>
          </a:custGeom>
          <a:ln w="12699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0" name="object 1400"/>
          <p:cNvSpPr/>
          <p:nvPr/>
        </p:nvSpPr>
        <p:spPr>
          <a:xfrm>
            <a:off x="779241" y="1713823"/>
            <a:ext cx="848474" cy="104686"/>
          </a:xfrm>
          <a:custGeom>
            <a:avLst/>
            <a:gdLst/>
            <a:ahLst/>
            <a:cxnLst/>
            <a:rect l="l" t="t" r="r" b="b"/>
            <a:pathLst>
              <a:path w="848474" h="104686">
                <a:moveTo>
                  <a:pt x="0" y="0"/>
                </a:moveTo>
                <a:lnTo>
                  <a:pt x="848474" y="104686"/>
                </a:lnTo>
              </a:path>
            </a:pathLst>
          </a:custGeom>
          <a:ln w="12699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1" name="object 1401"/>
          <p:cNvSpPr/>
          <p:nvPr/>
        </p:nvSpPr>
        <p:spPr>
          <a:xfrm>
            <a:off x="1524190" y="1568107"/>
            <a:ext cx="1237490" cy="122987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7" name="object 1157"/>
          <p:cNvSpPr/>
          <p:nvPr/>
        </p:nvSpPr>
        <p:spPr>
          <a:xfrm>
            <a:off x="457200" y="4753063"/>
            <a:ext cx="3358794" cy="2284945"/>
          </a:xfrm>
          <a:custGeom>
            <a:avLst/>
            <a:gdLst/>
            <a:ahLst/>
            <a:cxnLst/>
            <a:rect l="l" t="t" r="r" b="b"/>
            <a:pathLst>
              <a:path w="3358794" h="2284945">
                <a:moveTo>
                  <a:pt x="0" y="2284945"/>
                </a:moveTo>
                <a:lnTo>
                  <a:pt x="3358794" y="2284945"/>
                </a:lnTo>
                <a:lnTo>
                  <a:pt x="3358794" y="0"/>
                </a:lnTo>
                <a:lnTo>
                  <a:pt x="0" y="0"/>
                </a:lnTo>
                <a:lnTo>
                  <a:pt x="0" y="2284945"/>
                </a:lnTo>
                <a:close/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8" name="object 1158"/>
          <p:cNvSpPr/>
          <p:nvPr/>
        </p:nvSpPr>
        <p:spPr>
          <a:xfrm>
            <a:off x="1104003" y="5318296"/>
            <a:ext cx="2199347" cy="1619351"/>
          </a:xfrm>
          <a:custGeom>
            <a:avLst/>
            <a:gdLst/>
            <a:ahLst/>
            <a:cxnLst/>
            <a:rect l="l" t="t" r="r" b="b"/>
            <a:pathLst>
              <a:path w="2199347" h="1619351">
                <a:moveTo>
                  <a:pt x="1280655" y="629500"/>
                </a:moveTo>
                <a:lnTo>
                  <a:pt x="1279448" y="241719"/>
                </a:lnTo>
                <a:lnTo>
                  <a:pt x="1276032" y="203212"/>
                </a:lnTo>
                <a:lnTo>
                  <a:pt x="1270787" y="173482"/>
                </a:lnTo>
                <a:lnTo>
                  <a:pt x="1258493" y="129628"/>
                </a:lnTo>
                <a:lnTo>
                  <a:pt x="1242656" y="92837"/>
                </a:lnTo>
                <a:lnTo>
                  <a:pt x="1225321" y="66421"/>
                </a:lnTo>
                <a:lnTo>
                  <a:pt x="1204353" y="43649"/>
                </a:lnTo>
                <a:lnTo>
                  <a:pt x="1188427" y="28016"/>
                </a:lnTo>
                <a:lnTo>
                  <a:pt x="1160399" y="12306"/>
                </a:lnTo>
                <a:lnTo>
                  <a:pt x="1116558" y="0"/>
                </a:lnTo>
                <a:lnTo>
                  <a:pt x="1084503" y="0"/>
                </a:lnTo>
                <a:lnTo>
                  <a:pt x="1037132" y="14008"/>
                </a:lnTo>
                <a:lnTo>
                  <a:pt x="1010920" y="29743"/>
                </a:lnTo>
                <a:lnTo>
                  <a:pt x="989850" y="50800"/>
                </a:lnTo>
                <a:lnTo>
                  <a:pt x="958100" y="94348"/>
                </a:lnTo>
                <a:lnTo>
                  <a:pt x="944892" y="124891"/>
                </a:lnTo>
                <a:lnTo>
                  <a:pt x="930389" y="176999"/>
                </a:lnTo>
                <a:lnTo>
                  <a:pt x="923823" y="217830"/>
                </a:lnTo>
                <a:lnTo>
                  <a:pt x="922121" y="251091"/>
                </a:lnTo>
                <a:lnTo>
                  <a:pt x="920407" y="629500"/>
                </a:lnTo>
                <a:lnTo>
                  <a:pt x="914450" y="630605"/>
                </a:lnTo>
                <a:lnTo>
                  <a:pt x="914450" y="697839"/>
                </a:lnTo>
                <a:lnTo>
                  <a:pt x="920407" y="698944"/>
                </a:lnTo>
                <a:lnTo>
                  <a:pt x="921512" y="972921"/>
                </a:lnTo>
                <a:lnTo>
                  <a:pt x="1004570" y="973924"/>
                </a:lnTo>
                <a:lnTo>
                  <a:pt x="1004570" y="1356563"/>
                </a:lnTo>
                <a:lnTo>
                  <a:pt x="900442" y="1357579"/>
                </a:lnTo>
                <a:lnTo>
                  <a:pt x="899439" y="1565021"/>
                </a:lnTo>
                <a:lnTo>
                  <a:pt x="0" y="1566125"/>
                </a:lnTo>
                <a:lnTo>
                  <a:pt x="0" y="1619351"/>
                </a:lnTo>
                <a:lnTo>
                  <a:pt x="2199347" y="1619351"/>
                </a:lnTo>
                <a:lnTo>
                  <a:pt x="2199347" y="1566125"/>
                </a:lnTo>
                <a:lnTo>
                  <a:pt x="1906028" y="1565021"/>
                </a:lnTo>
                <a:lnTo>
                  <a:pt x="1905012" y="1536293"/>
                </a:lnTo>
                <a:lnTo>
                  <a:pt x="1835975" y="1535277"/>
                </a:lnTo>
                <a:lnTo>
                  <a:pt x="1834959" y="1334795"/>
                </a:lnTo>
                <a:lnTo>
                  <a:pt x="1817319" y="1308684"/>
                </a:lnTo>
                <a:lnTo>
                  <a:pt x="1808048" y="1308684"/>
                </a:lnTo>
                <a:lnTo>
                  <a:pt x="1791119" y="1332064"/>
                </a:lnTo>
                <a:lnTo>
                  <a:pt x="1789404" y="1535277"/>
                </a:lnTo>
                <a:lnTo>
                  <a:pt x="1695856" y="1535277"/>
                </a:lnTo>
                <a:lnTo>
                  <a:pt x="1694853" y="1334795"/>
                </a:lnTo>
                <a:lnTo>
                  <a:pt x="1677111" y="1308684"/>
                </a:lnTo>
                <a:lnTo>
                  <a:pt x="1667827" y="1308684"/>
                </a:lnTo>
                <a:lnTo>
                  <a:pt x="1650898" y="1332064"/>
                </a:lnTo>
                <a:lnTo>
                  <a:pt x="1649183" y="1535277"/>
                </a:lnTo>
                <a:lnTo>
                  <a:pt x="1578419" y="1536293"/>
                </a:lnTo>
                <a:lnTo>
                  <a:pt x="1577416" y="1565021"/>
                </a:lnTo>
                <a:lnTo>
                  <a:pt x="1410093" y="1564309"/>
                </a:lnTo>
                <a:lnTo>
                  <a:pt x="1424305" y="1555648"/>
                </a:lnTo>
                <a:lnTo>
                  <a:pt x="1424914" y="1389227"/>
                </a:lnTo>
                <a:lnTo>
                  <a:pt x="1326832" y="1357668"/>
                </a:lnTo>
                <a:lnTo>
                  <a:pt x="1196492" y="1356563"/>
                </a:lnTo>
                <a:lnTo>
                  <a:pt x="1196492" y="973924"/>
                </a:lnTo>
                <a:lnTo>
                  <a:pt x="1279550" y="972921"/>
                </a:lnTo>
                <a:lnTo>
                  <a:pt x="1280655" y="698944"/>
                </a:lnTo>
                <a:lnTo>
                  <a:pt x="1286510" y="697839"/>
                </a:lnTo>
                <a:lnTo>
                  <a:pt x="1286510" y="630605"/>
                </a:lnTo>
                <a:lnTo>
                  <a:pt x="1280655" y="62950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9" name="object 1159"/>
          <p:cNvSpPr/>
          <p:nvPr/>
        </p:nvSpPr>
        <p:spPr>
          <a:xfrm>
            <a:off x="2110054" y="6290424"/>
            <a:ext cx="27774" cy="386257"/>
          </a:xfrm>
          <a:custGeom>
            <a:avLst/>
            <a:gdLst/>
            <a:ahLst/>
            <a:cxnLst/>
            <a:rect l="l" t="t" r="r" b="b"/>
            <a:pathLst>
              <a:path w="27774" h="386257">
                <a:moveTo>
                  <a:pt x="0" y="386257"/>
                </a:moveTo>
                <a:lnTo>
                  <a:pt x="27774" y="386257"/>
                </a:lnTo>
                <a:lnTo>
                  <a:pt x="27774" y="0"/>
                </a:lnTo>
                <a:lnTo>
                  <a:pt x="0" y="0"/>
                </a:lnTo>
                <a:lnTo>
                  <a:pt x="0" y="386257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0" name="object 1160"/>
          <p:cNvSpPr/>
          <p:nvPr/>
        </p:nvSpPr>
        <p:spPr>
          <a:xfrm>
            <a:off x="1105708" y="6885235"/>
            <a:ext cx="917486" cy="50800"/>
          </a:xfrm>
          <a:custGeom>
            <a:avLst/>
            <a:gdLst/>
            <a:ahLst/>
            <a:cxnLst/>
            <a:rect l="l" t="t" r="r" b="b"/>
            <a:pathLst>
              <a:path w="917486" h="50800">
                <a:moveTo>
                  <a:pt x="917486" y="50800"/>
                </a:moveTo>
                <a:lnTo>
                  <a:pt x="917486" y="698"/>
                </a:lnTo>
                <a:lnTo>
                  <a:pt x="901661" y="0"/>
                </a:lnTo>
                <a:lnTo>
                  <a:pt x="899845" y="0"/>
                </a:lnTo>
                <a:lnTo>
                  <a:pt x="0" y="901"/>
                </a:lnTo>
                <a:lnTo>
                  <a:pt x="0" y="50698"/>
                </a:lnTo>
                <a:lnTo>
                  <a:pt x="917486" y="50800"/>
                </a:lnTo>
                <a:close/>
              </a:path>
            </a:pathLst>
          </a:custGeom>
          <a:solidFill>
            <a:srgbClr val="49B66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1" name="object 1161"/>
          <p:cNvSpPr/>
          <p:nvPr/>
        </p:nvSpPr>
        <p:spPr>
          <a:xfrm>
            <a:off x="2137204" y="6290419"/>
            <a:ext cx="54127" cy="387172"/>
          </a:xfrm>
          <a:custGeom>
            <a:avLst/>
            <a:gdLst/>
            <a:ahLst/>
            <a:cxnLst/>
            <a:rect l="l" t="t" r="r" b="b"/>
            <a:pathLst>
              <a:path w="54127" h="387172">
                <a:moveTo>
                  <a:pt x="54025" y="386257"/>
                </a:moveTo>
                <a:lnTo>
                  <a:pt x="54127" y="0"/>
                </a:lnTo>
                <a:lnTo>
                  <a:pt x="0" y="0"/>
                </a:lnTo>
                <a:lnTo>
                  <a:pt x="0" y="386257"/>
                </a:lnTo>
                <a:lnTo>
                  <a:pt x="48882" y="387172"/>
                </a:lnTo>
                <a:lnTo>
                  <a:pt x="54025" y="38625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2" name="object 1162"/>
          <p:cNvSpPr/>
          <p:nvPr/>
        </p:nvSpPr>
        <p:spPr>
          <a:xfrm>
            <a:off x="2026719" y="6015033"/>
            <a:ext cx="355625" cy="275374"/>
          </a:xfrm>
          <a:custGeom>
            <a:avLst/>
            <a:gdLst/>
            <a:ahLst/>
            <a:cxnLst/>
            <a:rect l="l" t="t" r="r" b="b"/>
            <a:pathLst>
              <a:path w="355625" h="275374">
                <a:moveTo>
                  <a:pt x="195656" y="272757"/>
                </a:moveTo>
                <a:lnTo>
                  <a:pt x="194449" y="292"/>
                </a:lnTo>
                <a:lnTo>
                  <a:pt x="0" y="292"/>
                </a:lnTo>
                <a:lnTo>
                  <a:pt x="508" y="274472"/>
                </a:lnTo>
                <a:lnTo>
                  <a:pt x="83972" y="275374"/>
                </a:lnTo>
                <a:lnTo>
                  <a:pt x="271665" y="275374"/>
                </a:lnTo>
                <a:lnTo>
                  <a:pt x="355130" y="274472"/>
                </a:lnTo>
                <a:lnTo>
                  <a:pt x="355625" y="292"/>
                </a:lnTo>
                <a:lnTo>
                  <a:pt x="203619" y="0"/>
                </a:lnTo>
                <a:lnTo>
                  <a:pt x="196773" y="2209"/>
                </a:lnTo>
                <a:lnTo>
                  <a:pt x="195656" y="27275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3" name="object 1163"/>
          <p:cNvSpPr/>
          <p:nvPr/>
        </p:nvSpPr>
        <p:spPr>
          <a:xfrm>
            <a:off x="2023198" y="6910978"/>
            <a:ext cx="362673" cy="0"/>
          </a:xfrm>
          <a:custGeom>
            <a:avLst/>
            <a:gdLst/>
            <a:ahLst/>
            <a:cxnLst/>
            <a:rect l="l" t="t" r="r" b="b"/>
            <a:pathLst>
              <a:path w="362673">
                <a:moveTo>
                  <a:pt x="0" y="0"/>
                </a:moveTo>
                <a:lnTo>
                  <a:pt x="362673" y="0"/>
                </a:lnTo>
              </a:path>
            </a:pathLst>
          </a:custGeom>
          <a:ln w="51371">
            <a:solidFill>
              <a:srgbClr val="CEC9B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4" name="object 1164"/>
          <p:cNvSpPr/>
          <p:nvPr/>
        </p:nvSpPr>
        <p:spPr>
          <a:xfrm>
            <a:off x="2190689" y="6290412"/>
            <a:ext cx="27685" cy="386257"/>
          </a:xfrm>
          <a:custGeom>
            <a:avLst/>
            <a:gdLst/>
            <a:ahLst/>
            <a:cxnLst/>
            <a:rect l="l" t="t" r="r" b="b"/>
            <a:pathLst>
              <a:path w="27686" h="386257">
                <a:moveTo>
                  <a:pt x="0" y="386257"/>
                </a:moveTo>
                <a:lnTo>
                  <a:pt x="27685" y="386257"/>
                </a:lnTo>
                <a:lnTo>
                  <a:pt x="27685" y="0"/>
                </a:lnTo>
                <a:lnTo>
                  <a:pt x="0" y="0"/>
                </a:lnTo>
                <a:lnTo>
                  <a:pt x="0" y="386257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5" name="object 1165"/>
          <p:cNvSpPr/>
          <p:nvPr/>
        </p:nvSpPr>
        <p:spPr>
          <a:xfrm>
            <a:off x="2385872" y="6885227"/>
            <a:ext cx="666089" cy="50914"/>
          </a:xfrm>
          <a:custGeom>
            <a:avLst/>
            <a:gdLst/>
            <a:ahLst/>
            <a:cxnLst/>
            <a:rect l="l" t="t" r="r" b="b"/>
            <a:pathLst>
              <a:path w="666089" h="50914">
                <a:moveTo>
                  <a:pt x="666089" y="2120"/>
                </a:moveTo>
                <a:lnTo>
                  <a:pt x="665784" y="711"/>
                </a:lnTo>
                <a:lnTo>
                  <a:pt x="622033" y="0"/>
                </a:lnTo>
                <a:lnTo>
                  <a:pt x="297662" y="0"/>
                </a:lnTo>
                <a:lnTo>
                  <a:pt x="0" y="711"/>
                </a:lnTo>
                <a:lnTo>
                  <a:pt x="0" y="50799"/>
                </a:lnTo>
                <a:lnTo>
                  <a:pt x="665784" y="50914"/>
                </a:lnTo>
                <a:lnTo>
                  <a:pt x="666089" y="49491"/>
                </a:lnTo>
                <a:lnTo>
                  <a:pt x="666089" y="2120"/>
                </a:lnTo>
                <a:close/>
              </a:path>
            </a:pathLst>
          </a:custGeom>
          <a:solidFill>
            <a:srgbClr val="49B66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6" name="object 1166"/>
          <p:cNvSpPr/>
          <p:nvPr/>
        </p:nvSpPr>
        <p:spPr>
          <a:xfrm>
            <a:off x="2005561" y="6676673"/>
            <a:ext cx="521830" cy="208559"/>
          </a:xfrm>
          <a:custGeom>
            <a:avLst/>
            <a:gdLst/>
            <a:ahLst/>
            <a:cxnLst/>
            <a:rect l="l" t="t" r="r" b="b"/>
            <a:pathLst>
              <a:path w="521830" h="208559">
                <a:moveTo>
                  <a:pt x="278002" y="32664"/>
                </a:moveTo>
                <a:lnTo>
                  <a:pt x="180530" y="914"/>
                </a:lnTo>
                <a:lnTo>
                  <a:pt x="131635" y="0"/>
                </a:lnTo>
                <a:lnTo>
                  <a:pt x="105130" y="0"/>
                </a:lnTo>
                <a:lnTo>
                  <a:pt x="698" y="1016"/>
                </a:lnTo>
                <a:lnTo>
                  <a:pt x="0" y="208559"/>
                </a:lnTo>
                <a:lnTo>
                  <a:pt x="1803" y="208559"/>
                </a:lnTo>
                <a:lnTo>
                  <a:pt x="259460" y="206844"/>
                </a:lnTo>
                <a:lnTo>
                  <a:pt x="279209" y="195453"/>
                </a:lnTo>
                <a:lnTo>
                  <a:pt x="520522" y="195351"/>
                </a:lnTo>
                <a:lnTo>
                  <a:pt x="521639" y="194348"/>
                </a:lnTo>
                <a:lnTo>
                  <a:pt x="521830" y="33769"/>
                </a:lnTo>
                <a:lnTo>
                  <a:pt x="278002" y="32664"/>
                </a:lnTo>
                <a:close/>
              </a:path>
            </a:pathLst>
          </a:custGeom>
          <a:solidFill>
            <a:srgbClr val="7E80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7" name="object 1167"/>
          <p:cNvSpPr/>
          <p:nvPr/>
        </p:nvSpPr>
        <p:spPr>
          <a:xfrm>
            <a:off x="2628092" y="4852202"/>
            <a:ext cx="521042" cy="358140"/>
          </a:xfrm>
          <a:custGeom>
            <a:avLst/>
            <a:gdLst/>
            <a:ahLst/>
            <a:cxnLst/>
            <a:rect l="l" t="t" r="r" b="b"/>
            <a:pathLst>
              <a:path w="521042" h="358139">
                <a:moveTo>
                  <a:pt x="506018" y="1003"/>
                </a:moveTo>
                <a:lnTo>
                  <a:pt x="505205" y="101"/>
                </a:lnTo>
                <a:lnTo>
                  <a:pt x="126110" y="0"/>
                </a:lnTo>
                <a:lnTo>
                  <a:pt x="101" y="94742"/>
                </a:lnTo>
                <a:lnTo>
                  <a:pt x="0" y="358140"/>
                </a:lnTo>
                <a:lnTo>
                  <a:pt x="521042" y="358140"/>
                </a:lnTo>
                <a:lnTo>
                  <a:pt x="520941" y="87693"/>
                </a:lnTo>
                <a:lnTo>
                  <a:pt x="506018" y="100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8" name="object 1168"/>
          <p:cNvSpPr/>
          <p:nvPr/>
        </p:nvSpPr>
        <p:spPr>
          <a:xfrm>
            <a:off x="2221171" y="5507502"/>
            <a:ext cx="14008" cy="780288"/>
          </a:xfrm>
          <a:custGeom>
            <a:avLst/>
            <a:gdLst/>
            <a:ahLst/>
            <a:cxnLst/>
            <a:rect l="l" t="t" r="r" b="b"/>
            <a:pathLst>
              <a:path w="14008" h="780288">
                <a:moveTo>
                  <a:pt x="1206" y="47879"/>
                </a:moveTo>
                <a:lnTo>
                  <a:pt x="0" y="442201"/>
                </a:lnTo>
                <a:lnTo>
                  <a:pt x="6451" y="443115"/>
                </a:lnTo>
                <a:lnTo>
                  <a:pt x="6451" y="506920"/>
                </a:lnTo>
                <a:lnTo>
                  <a:pt x="0" y="507822"/>
                </a:lnTo>
                <a:lnTo>
                  <a:pt x="1206" y="780288"/>
                </a:lnTo>
                <a:lnTo>
                  <a:pt x="2311" y="509739"/>
                </a:lnTo>
                <a:lnTo>
                  <a:pt x="9169" y="507517"/>
                </a:lnTo>
                <a:lnTo>
                  <a:pt x="9169" y="442506"/>
                </a:lnTo>
                <a:lnTo>
                  <a:pt x="2311" y="440296"/>
                </a:lnTo>
                <a:lnTo>
                  <a:pt x="2921" y="49593"/>
                </a:lnTo>
                <a:lnTo>
                  <a:pt x="6350" y="26708"/>
                </a:lnTo>
                <a:lnTo>
                  <a:pt x="14008" y="1003"/>
                </a:lnTo>
                <a:lnTo>
                  <a:pt x="12992" y="0"/>
                </a:lnTo>
                <a:lnTo>
                  <a:pt x="4533" y="24993"/>
                </a:lnTo>
                <a:lnTo>
                  <a:pt x="1206" y="4787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9" name="object 1169"/>
          <p:cNvSpPr/>
          <p:nvPr/>
        </p:nvSpPr>
        <p:spPr>
          <a:xfrm>
            <a:off x="2217102" y="6290424"/>
            <a:ext cx="57111" cy="386257"/>
          </a:xfrm>
          <a:custGeom>
            <a:avLst/>
            <a:gdLst/>
            <a:ahLst/>
            <a:cxnLst/>
            <a:rect l="l" t="t" r="r" b="b"/>
            <a:pathLst>
              <a:path w="57111" h="386257">
                <a:moveTo>
                  <a:pt x="0" y="386257"/>
                </a:moveTo>
                <a:lnTo>
                  <a:pt x="57111" y="386257"/>
                </a:lnTo>
                <a:lnTo>
                  <a:pt x="57111" y="0"/>
                </a:lnTo>
                <a:lnTo>
                  <a:pt x="0" y="0"/>
                </a:lnTo>
                <a:lnTo>
                  <a:pt x="0" y="38625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0" name="object 1170"/>
          <p:cNvSpPr/>
          <p:nvPr/>
        </p:nvSpPr>
        <p:spPr>
          <a:xfrm>
            <a:off x="3051657" y="6885938"/>
            <a:ext cx="185572" cy="50203"/>
          </a:xfrm>
          <a:custGeom>
            <a:avLst/>
            <a:gdLst/>
            <a:ahLst/>
            <a:cxnLst/>
            <a:rect l="l" t="t" r="r" b="b"/>
            <a:pathLst>
              <a:path w="185572" h="50203">
                <a:moveTo>
                  <a:pt x="0" y="0"/>
                </a:moveTo>
                <a:lnTo>
                  <a:pt x="304" y="1409"/>
                </a:lnTo>
                <a:lnTo>
                  <a:pt x="1003" y="1917"/>
                </a:lnTo>
                <a:lnTo>
                  <a:pt x="304" y="48780"/>
                </a:lnTo>
                <a:lnTo>
                  <a:pt x="0" y="50203"/>
                </a:lnTo>
                <a:lnTo>
                  <a:pt x="185572" y="50088"/>
                </a:lnTo>
                <a:lnTo>
                  <a:pt x="185572" y="0"/>
                </a:lnTo>
                <a:lnTo>
                  <a:pt x="0" y="0"/>
                </a:lnTo>
                <a:close/>
              </a:path>
            </a:pathLst>
          </a:custGeom>
          <a:solidFill>
            <a:srgbClr val="CEC9B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1" name="object 1171"/>
          <p:cNvSpPr/>
          <p:nvPr/>
        </p:nvSpPr>
        <p:spPr>
          <a:xfrm>
            <a:off x="2896024" y="6628698"/>
            <a:ext cx="40017" cy="25704"/>
          </a:xfrm>
          <a:custGeom>
            <a:avLst/>
            <a:gdLst/>
            <a:ahLst/>
            <a:cxnLst/>
            <a:rect l="l" t="t" r="r" b="b"/>
            <a:pathLst>
              <a:path w="40017" h="25704">
                <a:moveTo>
                  <a:pt x="40017" y="25196"/>
                </a:moveTo>
                <a:lnTo>
                  <a:pt x="23495" y="0"/>
                </a:lnTo>
                <a:lnTo>
                  <a:pt x="17843" y="0"/>
                </a:lnTo>
                <a:lnTo>
                  <a:pt x="0" y="25704"/>
                </a:lnTo>
                <a:lnTo>
                  <a:pt x="40017" y="25196"/>
                </a:lnTo>
                <a:close/>
              </a:path>
            </a:pathLst>
          </a:custGeom>
          <a:solidFill>
            <a:srgbClr val="BCC5E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2" name="object 1172"/>
          <p:cNvSpPr/>
          <p:nvPr/>
        </p:nvSpPr>
        <p:spPr>
          <a:xfrm>
            <a:off x="2755912" y="6628698"/>
            <a:ext cx="40017" cy="25704"/>
          </a:xfrm>
          <a:custGeom>
            <a:avLst/>
            <a:gdLst/>
            <a:ahLst/>
            <a:cxnLst/>
            <a:rect l="l" t="t" r="r" b="b"/>
            <a:pathLst>
              <a:path w="40017" h="25704">
                <a:moveTo>
                  <a:pt x="40017" y="25196"/>
                </a:moveTo>
                <a:lnTo>
                  <a:pt x="23380" y="0"/>
                </a:lnTo>
                <a:lnTo>
                  <a:pt x="17741" y="0"/>
                </a:lnTo>
                <a:lnTo>
                  <a:pt x="0" y="25704"/>
                </a:lnTo>
                <a:lnTo>
                  <a:pt x="40017" y="25196"/>
                </a:lnTo>
                <a:close/>
              </a:path>
            </a:pathLst>
          </a:custGeom>
          <a:solidFill>
            <a:srgbClr val="BCC5E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3" name="object 1173"/>
          <p:cNvSpPr/>
          <p:nvPr/>
        </p:nvSpPr>
        <p:spPr>
          <a:xfrm>
            <a:off x="2186091" y="6676675"/>
            <a:ext cx="341312" cy="33769"/>
          </a:xfrm>
          <a:custGeom>
            <a:avLst/>
            <a:gdLst/>
            <a:ahLst/>
            <a:cxnLst/>
            <a:rect l="l" t="t" r="r" b="b"/>
            <a:pathLst>
              <a:path w="341312" h="33769">
                <a:moveTo>
                  <a:pt x="335762" y="30848"/>
                </a:moveTo>
                <a:lnTo>
                  <a:pt x="243027" y="1015"/>
                </a:lnTo>
                <a:lnTo>
                  <a:pt x="112293" y="0"/>
                </a:lnTo>
                <a:lnTo>
                  <a:pt x="5130" y="0"/>
                </a:lnTo>
                <a:lnTo>
                  <a:pt x="0" y="914"/>
                </a:lnTo>
                <a:lnTo>
                  <a:pt x="97472" y="32664"/>
                </a:lnTo>
                <a:lnTo>
                  <a:pt x="341312" y="33769"/>
                </a:lnTo>
                <a:lnTo>
                  <a:pt x="335762" y="30848"/>
                </a:lnTo>
                <a:close/>
              </a:path>
            </a:pathLst>
          </a:custGeom>
          <a:solidFill>
            <a:srgbClr val="BCC5E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4" name="object 1174"/>
          <p:cNvSpPr/>
          <p:nvPr/>
        </p:nvSpPr>
        <p:spPr>
          <a:xfrm>
            <a:off x="2478514" y="6728489"/>
            <a:ext cx="41719" cy="128117"/>
          </a:xfrm>
          <a:custGeom>
            <a:avLst/>
            <a:gdLst/>
            <a:ahLst/>
            <a:cxnLst/>
            <a:rect l="l" t="t" r="r" b="b"/>
            <a:pathLst>
              <a:path w="41719" h="128117">
                <a:moveTo>
                  <a:pt x="10274" y="116420"/>
                </a:moveTo>
                <a:lnTo>
                  <a:pt x="0" y="124180"/>
                </a:lnTo>
                <a:lnTo>
                  <a:pt x="4838" y="128117"/>
                </a:lnTo>
                <a:lnTo>
                  <a:pt x="18237" y="126199"/>
                </a:lnTo>
                <a:lnTo>
                  <a:pt x="28816" y="113906"/>
                </a:lnTo>
                <a:lnTo>
                  <a:pt x="34671" y="104025"/>
                </a:lnTo>
                <a:lnTo>
                  <a:pt x="39916" y="84670"/>
                </a:lnTo>
                <a:lnTo>
                  <a:pt x="41719" y="63207"/>
                </a:lnTo>
                <a:lnTo>
                  <a:pt x="38100" y="36893"/>
                </a:lnTo>
                <a:lnTo>
                  <a:pt x="32854" y="21069"/>
                </a:lnTo>
                <a:lnTo>
                  <a:pt x="26098" y="8559"/>
                </a:lnTo>
                <a:lnTo>
                  <a:pt x="17030" y="1816"/>
                </a:lnTo>
                <a:lnTo>
                  <a:pt x="11887" y="0"/>
                </a:lnTo>
                <a:lnTo>
                  <a:pt x="4229" y="0"/>
                </a:lnTo>
                <a:lnTo>
                  <a:pt x="292" y="3327"/>
                </a:lnTo>
                <a:lnTo>
                  <a:pt x="6642" y="7061"/>
                </a:lnTo>
                <a:lnTo>
                  <a:pt x="13804" y="15620"/>
                </a:lnTo>
                <a:lnTo>
                  <a:pt x="20561" y="29832"/>
                </a:lnTo>
                <a:lnTo>
                  <a:pt x="24091" y="45656"/>
                </a:lnTo>
                <a:lnTo>
                  <a:pt x="25895" y="68948"/>
                </a:lnTo>
                <a:lnTo>
                  <a:pt x="22466" y="93548"/>
                </a:lnTo>
                <a:lnTo>
                  <a:pt x="17132" y="105740"/>
                </a:lnTo>
                <a:lnTo>
                  <a:pt x="10274" y="116420"/>
                </a:lnTo>
                <a:close/>
              </a:path>
            </a:pathLst>
          </a:custGeom>
          <a:solidFill>
            <a:srgbClr val="BCC5E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5" name="object 1175"/>
          <p:cNvSpPr/>
          <p:nvPr/>
        </p:nvSpPr>
        <p:spPr>
          <a:xfrm>
            <a:off x="2397770" y="6728387"/>
            <a:ext cx="40017" cy="128219"/>
          </a:xfrm>
          <a:custGeom>
            <a:avLst/>
            <a:gdLst/>
            <a:ahLst/>
            <a:cxnLst/>
            <a:rect l="l" t="t" r="r" b="b"/>
            <a:pathLst>
              <a:path w="40017" h="128219">
                <a:moveTo>
                  <a:pt x="10490" y="116522"/>
                </a:moveTo>
                <a:lnTo>
                  <a:pt x="203" y="124282"/>
                </a:lnTo>
                <a:lnTo>
                  <a:pt x="4940" y="128219"/>
                </a:lnTo>
                <a:lnTo>
                  <a:pt x="18440" y="126301"/>
                </a:lnTo>
                <a:lnTo>
                  <a:pt x="29032" y="114109"/>
                </a:lnTo>
                <a:lnTo>
                  <a:pt x="36487" y="97078"/>
                </a:lnTo>
                <a:lnTo>
                  <a:pt x="40017" y="81254"/>
                </a:lnTo>
                <a:lnTo>
                  <a:pt x="40017" y="45758"/>
                </a:lnTo>
                <a:lnTo>
                  <a:pt x="33058" y="21170"/>
                </a:lnTo>
                <a:lnTo>
                  <a:pt x="25907" y="9080"/>
                </a:lnTo>
                <a:lnTo>
                  <a:pt x="17233" y="1917"/>
                </a:lnTo>
                <a:lnTo>
                  <a:pt x="12090" y="101"/>
                </a:lnTo>
                <a:lnTo>
                  <a:pt x="4330" y="0"/>
                </a:lnTo>
                <a:lnTo>
                  <a:pt x="0" y="3022"/>
                </a:lnTo>
                <a:lnTo>
                  <a:pt x="6857" y="7061"/>
                </a:lnTo>
                <a:lnTo>
                  <a:pt x="12191" y="14008"/>
                </a:lnTo>
                <a:lnTo>
                  <a:pt x="20662" y="31749"/>
                </a:lnTo>
                <a:lnTo>
                  <a:pt x="24295" y="47485"/>
                </a:lnTo>
                <a:lnTo>
                  <a:pt x="24295" y="81343"/>
                </a:lnTo>
                <a:lnTo>
                  <a:pt x="22580" y="91833"/>
                </a:lnTo>
                <a:lnTo>
                  <a:pt x="17233" y="105841"/>
                </a:lnTo>
                <a:lnTo>
                  <a:pt x="10490" y="116522"/>
                </a:lnTo>
                <a:close/>
              </a:path>
            </a:pathLst>
          </a:custGeom>
          <a:solidFill>
            <a:srgbClr val="BCC5E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6" name="object 1176"/>
          <p:cNvSpPr/>
          <p:nvPr/>
        </p:nvSpPr>
        <p:spPr>
          <a:xfrm>
            <a:off x="2317131" y="6728387"/>
            <a:ext cx="40119" cy="128219"/>
          </a:xfrm>
          <a:custGeom>
            <a:avLst/>
            <a:gdLst/>
            <a:ahLst/>
            <a:cxnLst/>
            <a:rect l="l" t="t" r="r" b="b"/>
            <a:pathLst>
              <a:path w="40119" h="128219">
                <a:moveTo>
                  <a:pt x="9575" y="117436"/>
                </a:moveTo>
                <a:lnTo>
                  <a:pt x="304" y="124282"/>
                </a:lnTo>
                <a:lnTo>
                  <a:pt x="5041" y="128219"/>
                </a:lnTo>
                <a:lnTo>
                  <a:pt x="16637" y="126199"/>
                </a:lnTo>
                <a:lnTo>
                  <a:pt x="26098" y="118033"/>
                </a:lnTo>
                <a:lnTo>
                  <a:pt x="34874" y="102412"/>
                </a:lnTo>
                <a:lnTo>
                  <a:pt x="40119" y="77825"/>
                </a:lnTo>
                <a:lnTo>
                  <a:pt x="40119" y="49187"/>
                </a:lnTo>
                <a:lnTo>
                  <a:pt x="34874" y="26415"/>
                </a:lnTo>
                <a:lnTo>
                  <a:pt x="26301" y="10490"/>
                </a:lnTo>
                <a:lnTo>
                  <a:pt x="17335" y="1917"/>
                </a:lnTo>
                <a:lnTo>
                  <a:pt x="12090" y="101"/>
                </a:lnTo>
                <a:lnTo>
                  <a:pt x="4432" y="0"/>
                </a:lnTo>
                <a:lnTo>
                  <a:pt x="0" y="3022"/>
                </a:lnTo>
                <a:lnTo>
                  <a:pt x="6654" y="7264"/>
                </a:lnTo>
                <a:lnTo>
                  <a:pt x="14008" y="17437"/>
                </a:lnTo>
                <a:lnTo>
                  <a:pt x="20866" y="31648"/>
                </a:lnTo>
                <a:lnTo>
                  <a:pt x="24295" y="49187"/>
                </a:lnTo>
                <a:lnTo>
                  <a:pt x="24295" y="79527"/>
                </a:lnTo>
                <a:lnTo>
                  <a:pt x="22580" y="88303"/>
                </a:lnTo>
                <a:lnTo>
                  <a:pt x="15621" y="109372"/>
                </a:lnTo>
                <a:lnTo>
                  <a:pt x="9575" y="117436"/>
                </a:lnTo>
                <a:close/>
              </a:path>
            </a:pathLst>
          </a:custGeom>
          <a:solidFill>
            <a:srgbClr val="BCC5E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7" name="object 1177"/>
          <p:cNvSpPr/>
          <p:nvPr/>
        </p:nvSpPr>
        <p:spPr>
          <a:xfrm>
            <a:off x="2265015" y="6872029"/>
            <a:ext cx="261073" cy="11480"/>
          </a:xfrm>
          <a:custGeom>
            <a:avLst/>
            <a:gdLst/>
            <a:ahLst/>
            <a:cxnLst/>
            <a:rect l="l" t="t" r="r" b="b"/>
            <a:pathLst>
              <a:path w="261073" h="11480">
                <a:moveTo>
                  <a:pt x="19761" y="101"/>
                </a:moveTo>
                <a:lnTo>
                  <a:pt x="0" y="11480"/>
                </a:lnTo>
                <a:lnTo>
                  <a:pt x="244233" y="10782"/>
                </a:lnTo>
                <a:lnTo>
                  <a:pt x="260667" y="1003"/>
                </a:lnTo>
                <a:lnTo>
                  <a:pt x="261073" y="0"/>
                </a:lnTo>
                <a:lnTo>
                  <a:pt x="19761" y="101"/>
                </a:lnTo>
                <a:close/>
              </a:path>
            </a:pathLst>
          </a:custGeom>
          <a:solidFill>
            <a:srgbClr val="BCC5E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8" name="object 1178"/>
          <p:cNvSpPr/>
          <p:nvPr/>
        </p:nvSpPr>
        <p:spPr>
          <a:xfrm>
            <a:off x="2230342" y="5949704"/>
            <a:ext cx="158457" cy="65620"/>
          </a:xfrm>
          <a:custGeom>
            <a:avLst/>
            <a:gdLst/>
            <a:ahLst/>
            <a:cxnLst/>
            <a:rect l="l" t="t" r="r" b="b"/>
            <a:pathLst>
              <a:path w="158457" h="65620">
                <a:moveTo>
                  <a:pt x="158457" y="64719"/>
                </a:moveTo>
                <a:lnTo>
                  <a:pt x="158457" y="914"/>
                </a:lnTo>
                <a:lnTo>
                  <a:pt x="152006" y="0"/>
                </a:lnTo>
                <a:lnTo>
                  <a:pt x="0" y="304"/>
                </a:lnTo>
                <a:lnTo>
                  <a:pt x="0" y="65328"/>
                </a:lnTo>
                <a:lnTo>
                  <a:pt x="152006" y="65620"/>
                </a:lnTo>
                <a:lnTo>
                  <a:pt x="158457" y="64719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9" name="object 1179"/>
          <p:cNvSpPr/>
          <p:nvPr/>
        </p:nvSpPr>
        <p:spPr>
          <a:xfrm>
            <a:off x="2020266" y="5949704"/>
            <a:ext cx="207352" cy="65620"/>
          </a:xfrm>
          <a:custGeom>
            <a:avLst/>
            <a:gdLst/>
            <a:ahLst/>
            <a:cxnLst/>
            <a:rect l="l" t="t" r="r" b="b"/>
            <a:pathLst>
              <a:path w="207352" h="65620">
                <a:moveTo>
                  <a:pt x="207352" y="64719"/>
                </a:moveTo>
                <a:lnTo>
                  <a:pt x="207352" y="914"/>
                </a:lnTo>
                <a:lnTo>
                  <a:pt x="200901" y="0"/>
                </a:lnTo>
                <a:lnTo>
                  <a:pt x="6451" y="0"/>
                </a:lnTo>
                <a:lnTo>
                  <a:pt x="0" y="914"/>
                </a:lnTo>
                <a:lnTo>
                  <a:pt x="0" y="64719"/>
                </a:lnTo>
                <a:lnTo>
                  <a:pt x="6451" y="65620"/>
                </a:lnTo>
                <a:lnTo>
                  <a:pt x="200901" y="65620"/>
                </a:lnTo>
                <a:lnTo>
                  <a:pt x="207352" y="64719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0" name="object 1180"/>
          <p:cNvSpPr/>
          <p:nvPr/>
        </p:nvSpPr>
        <p:spPr>
          <a:xfrm>
            <a:off x="2272944" y="6290424"/>
            <a:ext cx="26073" cy="386257"/>
          </a:xfrm>
          <a:custGeom>
            <a:avLst/>
            <a:gdLst/>
            <a:ahLst/>
            <a:cxnLst/>
            <a:rect l="l" t="t" r="r" b="b"/>
            <a:pathLst>
              <a:path w="26073" h="386257">
                <a:moveTo>
                  <a:pt x="0" y="386257"/>
                </a:moveTo>
                <a:lnTo>
                  <a:pt x="26073" y="386257"/>
                </a:lnTo>
                <a:lnTo>
                  <a:pt x="26073" y="0"/>
                </a:lnTo>
                <a:lnTo>
                  <a:pt x="0" y="0"/>
                </a:lnTo>
                <a:lnTo>
                  <a:pt x="0" y="386257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1" name="object 1181"/>
          <p:cNvSpPr/>
          <p:nvPr/>
        </p:nvSpPr>
        <p:spPr>
          <a:xfrm>
            <a:off x="2456333" y="6731811"/>
            <a:ext cx="48082" cy="120865"/>
          </a:xfrm>
          <a:custGeom>
            <a:avLst/>
            <a:gdLst/>
            <a:ahLst/>
            <a:cxnLst/>
            <a:rect l="l" t="t" r="r" b="b"/>
            <a:pathLst>
              <a:path w="48082" h="120865">
                <a:moveTo>
                  <a:pt x="28829" y="3733"/>
                </a:moveTo>
                <a:lnTo>
                  <a:pt x="22479" y="0"/>
                </a:lnTo>
                <a:lnTo>
                  <a:pt x="17640" y="1816"/>
                </a:lnTo>
                <a:lnTo>
                  <a:pt x="8877" y="14211"/>
                </a:lnTo>
                <a:lnTo>
                  <a:pt x="2413" y="32257"/>
                </a:lnTo>
                <a:lnTo>
                  <a:pt x="0" y="52120"/>
                </a:lnTo>
                <a:lnTo>
                  <a:pt x="711" y="52819"/>
                </a:lnTo>
                <a:lnTo>
                  <a:pt x="0" y="68046"/>
                </a:lnTo>
                <a:lnTo>
                  <a:pt x="711" y="79032"/>
                </a:lnTo>
                <a:lnTo>
                  <a:pt x="2413" y="87896"/>
                </a:lnTo>
                <a:lnTo>
                  <a:pt x="9575" y="108762"/>
                </a:lnTo>
                <a:lnTo>
                  <a:pt x="16637" y="117538"/>
                </a:lnTo>
                <a:lnTo>
                  <a:pt x="22174" y="120865"/>
                </a:lnTo>
                <a:lnTo>
                  <a:pt x="32461" y="113106"/>
                </a:lnTo>
                <a:lnTo>
                  <a:pt x="39306" y="102412"/>
                </a:lnTo>
                <a:lnTo>
                  <a:pt x="44653" y="90220"/>
                </a:lnTo>
                <a:lnTo>
                  <a:pt x="48082" y="65620"/>
                </a:lnTo>
                <a:lnTo>
                  <a:pt x="46266" y="42341"/>
                </a:lnTo>
                <a:lnTo>
                  <a:pt x="42735" y="26517"/>
                </a:lnTo>
                <a:lnTo>
                  <a:pt x="35991" y="12293"/>
                </a:lnTo>
                <a:lnTo>
                  <a:pt x="28829" y="3733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2" name="object 1182"/>
          <p:cNvSpPr/>
          <p:nvPr/>
        </p:nvSpPr>
        <p:spPr>
          <a:xfrm>
            <a:off x="2375693" y="6731406"/>
            <a:ext cx="46367" cy="121272"/>
          </a:xfrm>
          <a:custGeom>
            <a:avLst/>
            <a:gdLst/>
            <a:ahLst/>
            <a:cxnLst/>
            <a:rect l="l" t="t" r="r" b="b"/>
            <a:pathLst>
              <a:path w="46367" h="121272">
                <a:moveTo>
                  <a:pt x="28930" y="4038"/>
                </a:moveTo>
                <a:lnTo>
                  <a:pt x="22072" y="0"/>
                </a:lnTo>
                <a:lnTo>
                  <a:pt x="19354" y="508"/>
                </a:lnTo>
                <a:lnTo>
                  <a:pt x="10477" y="10896"/>
                </a:lnTo>
                <a:lnTo>
                  <a:pt x="1917" y="32156"/>
                </a:lnTo>
                <a:lnTo>
                  <a:pt x="101" y="52527"/>
                </a:lnTo>
                <a:lnTo>
                  <a:pt x="698" y="53225"/>
                </a:lnTo>
                <a:lnTo>
                  <a:pt x="0" y="68453"/>
                </a:lnTo>
                <a:lnTo>
                  <a:pt x="800" y="81254"/>
                </a:lnTo>
                <a:lnTo>
                  <a:pt x="2514" y="90017"/>
                </a:lnTo>
                <a:lnTo>
                  <a:pt x="7759" y="105841"/>
                </a:lnTo>
                <a:lnTo>
                  <a:pt x="17843" y="120269"/>
                </a:lnTo>
                <a:lnTo>
                  <a:pt x="22275" y="121272"/>
                </a:lnTo>
                <a:lnTo>
                  <a:pt x="32562" y="113512"/>
                </a:lnTo>
                <a:lnTo>
                  <a:pt x="39306" y="102819"/>
                </a:lnTo>
                <a:lnTo>
                  <a:pt x="44653" y="88811"/>
                </a:lnTo>
                <a:lnTo>
                  <a:pt x="46367" y="78333"/>
                </a:lnTo>
                <a:lnTo>
                  <a:pt x="46367" y="44462"/>
                </a:lnTo>
                <a:lnTo>
                  <a:pt x="42735" y="28740"/>
                </a:lnTo>
                <a:lnTo>
                  <a:pt x="34277" y="10998"/>
                </a:lnTo>
                <a:lnTo>
                  <a:pt x="28930" y="4038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3" name="object 1183"/>
          <p:cNvSpPr/>
          <p:nvPr/>
        </p:nvSpPr>
        <p:spPr>
          <a:xfrm>
            <a:off x="2293339" y="6731416"/>
            <a:ext cx="48082" cy="121259"/>
          </a:xfrm>
          <a:custGeom>
            <a:avLst/>
            <a:gdLst/>
            <a:ahLst/>
            <a:cxnLst/>
            <a:rect l="l" t="t" r="r" b="b"/>
            <a:pathLst>
              <a:path w="48082" h="121259">
                <a:moveTo>
                  <a:pt x="30441" y="4229"/>
                </a:moveTo>
                <a:lnTo>
                  <a:pt x="23787" y="0"/>
                </a:lnTo>
                <a:lnTo>
                  <a:pt x="21170" y="495"/>
                </a:lnTo>
                <a:lnTo>
                  <a:pt x="11493" y="11887"/>
                </a:lnTo>
                <a:lnTo>
                  <a:pt x="4229" y="29133"/>
                </a:lnTo>
                <a:lnTo>
                  <a:pt x="203" y="52616"/>
                </a:lnTo>
                <a:lnTo>
                  <a:pt x="711" y="53111"/>
                </a:lnTo>
                <a:lnTo>
                  <a:pt x="0" y="68440"/>
                </a:lnTo>
                <a:lnTo>
                  <a:pt x="4229" y="91821"/>
                </a:lnTo>
                <a:lnTo>
                  <a:pt x="7759" y="102311"/>
                </a:lnTo>
                <a:lnTo>
                  <a:pt x="18351" y="119748"/>
                </a:lnTo>
                <a:lnTo>
                  <a:pt x="24091" y="121259"/>
                </a:lnTo>
                <a:lnTo>
                  <a:pt x="33362" y="114401"/>
                </a:lnTo>
                <a:lnTo>
                  <a:pt x="39408" y="106337"/>
                </a:lnTo>
                <a:lnTo>
                  <a:pt x="46367" y="85267"/>
                </a:lnTo>
                <a:lnTo>
                  <a:pt x="48082" y="76504"/>
                </a:lnTo>
                <a:lnTo>
                  <a:pt x="48082" y="46164"/>
                </a:lnTo>
                <a:lnTo>
                  <a:pt x="44653" y="28625"/>
                </a:lnTo>
                <a:lnTo>
                  <a:pt x="37795" y="14414"/>
                </a:lnTo>
                <a:lnTo>
                  <a:pt x="30441" y="4229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4" name="object 1184"/>
          <p:cNvSpPr/>
          <p:nvPr/>
        </p:nvSpPr>
        <p:spPr>
          <a:xfrm>
            <a:off x="2895615" y="6653899"/>
            <a:ext cx="42138" cy="201599"/>
          </a:xfrm>
          <a:custGeom>
            <a:avLst/>
            <a:gdLst/>
            <a:ahLst/>
            <a:cxnLst/>
            <a:rect l="l" t="t" r="r" b="b"/>
            <a:pathLst>
              <a:path w="42138" h="201599">
                <a:moveTo>
                  <a:pt x="42138" y="201396"/>
                </a:moveTo>
                <a:lnTo>
                  <a:pt x="41529" y="1003"/>
                </a:lnTo>
                <a:lnTo>
                  <a:pt x="40424" y="0"/>
                </a:lnTo>
                <a:lnTo>
                  <a:pt x="406" y="495"/>
                </a:lnTo>
                <a:lnTo>
                  <a:pt x="0" y="201599"/>
                </a:lnTo>
                <a:lnTo>
                  <a:pt x="42138" y="201396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5" name="object 1185"/>
          <p:cNvSpPr/>
          <p:nvPr/>
        </p:nvSpPr>
        <p:spPr>
          <a:xfrm>
            <a:off x="2755505" y="6653899"/>
            <a:ext cx="42037" cy="201599"/>
          </a:xfrm>
          <a:custGeom>
            <a:avLst/>
            <a:gdLst/>
            <a:ahLst/>
            <a:cxnLst/>
            <a:rect l="l" t="t" r="r" b="b"/>
            <a:pathLst>
              <a:path w="42037" h="201599">
                <a:moveTo>
                  <a:pt x="42037" y="201396"/>
                </a:moveTo>
                <a:lnTo>
                  <a:pt x="41529" y="1003"/>
                </a:lnTo>
                <a:lnTo>
                  <a:pt x="40424" y="0"/>
                </a:lnTo>
                <a:lnTo>
                  <a:pt x="406" y="495"/>
                </a:lnTo>
                <a:lnTo>
                  <a:pt x="0" y="201599"/>
                </a:lnTo>
                <a:lnTo>
                  <a:pt x="42037" y="201396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6" name="object 1186"/>
          <p:cNvSpPr/>
          <p:nvPr/>
        </p:nvSpPr>
        <p:spPr>
          <a:xfrm>
            <a:off x="3237228" y="6885934"/>
            <a:ext cx="64312" cy="50101"/>
          </a:xfrm>
          <a:custGeom>
            <a:avLst/>
            <a:gdLst/>
            <a:ahLst/>
            <a:cxnLst/>
            <a:rect l="l" t="t" r="r" b="b"/>
            <a:pathLst>
              <a:path w="64312" h="50101">
                <a:moveTo>
                  <a:pt x="64312" y="49999"/>
                </a:moveTo>
                <a:lnTo>
                  <a:pt x="64312" y="203"/>
                </a:lnTo>
                <a:lnTo>
                  <a:pt x="0" y="0"/>
                </a:lnTo>
                <a:lnTo>
                  <a:pt x="0" y="50101"/>
                </a:lnTo>
                <a:lnTo>
                  <a:pt x="64312" y="49999"/>
                </a:lnTo>
                <a:close/>
              </a:path>
            </a:pathLst>
          </a:custGeom>
          <a:solidFill>
            <a:srgbClr val="49B66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7" name="object 1187"/>
          <p:cNvSpPr/>
          <p:nvPr/>
        </p:nvSpPr>
        <p:spPr>
          <a:xfrm>
            <a:off x="2629910" y="4853915"/>
            <a:ext cx="517512" cy="354609"/>
          </a:xfrm>
          <a:custGeom>
            <a:avLst/>
            <a:gdLst/>
            <a:ahLst/>
            <a:cxnLst/>
            <a:rect l="l" t="t" r="r" b="b"/>
            <a:pathLst>
              <a:path w="517512" h="354609">
                <a:moveTo>
                  <a:pt x="502488" y="1104"/>
                </a:moveTo>
                <a:lnTo>
                  <a:pt x="501675" y="101"/>
                </a:lnTo>
                <a:lnTo>
                  <a:pt x="126098" y="0"/>
                </a:lnTo>
                <a:lnTo>
                  <a:pt x="101" y="94754"/>
                </a:lnTo>
                <a:lnTo>
                  <a:pt x="0" y="354609"/>
                </a:lnTo>
                <a:lnTo>
                  <a:pt x="517512" y="354609"/>
                </a:lnTo>
                <a:lnTo>
                  <a:pt x="517410" y="87693"/>
                </a:lnTo>
                <a:lnTo>
                  <a:pt x="502488" y="1104"/>
                </a:lnTo>
                <a:close/>
              </a:path>
            </a:pathLst>
          </a:custGeom>
          <a:solidFill>
            <a:srgbClr val="7E80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8" name="object 1188"/>
          <p:cNvSpPr/>
          <p:nvPr/>
        </p:nvSpPr>
        <p:spPr>
          <a:xfrm>
            <a:off x="2683537" y="6855296"/>
            <a:ext cx="324370" cy="29933"/>
          </a:xfrm>
          <a:custGeom>
            <a:avLst/>
            <a:gdLst/>
            <a:ahLst/>
            <a:cxnLst/>
            <a:rect l="l" t="t" r="r" b="b"/>
            <a:pathLst>
              <a:path w="324370" h="29933">
                <a:moveTo>
                  <a:pt x="324370" y="29933"/>
                </a:moveTo>
                <a:lnTo>
                  <a:pt x="323672" y="1104"/>
                </a:lnTo>
                <a:lnTo>
                  <a:pt x="254215" y="0"/>
                </a:lnTo>
                <a:lnTo>
                  <a:pt x="212077" y="203"/>
                </a:lnTo>
                <a:lnTo>
                  <a:pt x="114007" y="0"/>
                </a:lnTo>
                <a:lnTo>
                  <a:pt x="71970" y="203"/>
                </a:lnTo>
                <a:lnTo>
                  <a:pt x="609" y="1104"/>
                </a:lnTo>
                <a:lnTo>
                  <a:pt x="0" y="29933"/>
                </a:lnTo>
                <a:lnTo>
                  <a:pt x="324370" y="29933"/>
                </a:lnTo>
                <a:close/>
              </a:path>
            </a:pathLst>
          </a:custGeom>
          <a:solidFill>
            <a:srgbClr val="7E80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9" name="object 1189"/>
          <p:cNvSpPr/>
          <p:nvPr/>
        </p:nvSpPr>
        <p:spPr>
          <a:xfrm>
            <a:off x="2684142" y="4888884"/>
            <a:ext cx="188290" cy="91935"/>
          </a:xfrm>
          <a:custGeom>
            <a:avLst/>
            <a:gdLst/>
            <a:ahLst/>
            <a:cxnLst/>
            <a:rect l="l" t="t" r="r" b="b"/>
            <a:pathLst>
              <a:path w="188290" h="91935">
                <a:moveTo>
                  <a:pt x="188290" y="7759"/>
                </a:moveTo>
                <a:lnTo>
                  <a:pt x="188086" y="7061"/>
                </a:lnTo>
                <a:lnTo>
                  <a:pt x="182244" y="8877"/>
                </a:lnTo>
                <a:lnTo>
                  <a:pt x="177507" y="14617"/>
                </a:lnTo>
                <a:lnTo>
                  <a:pt x="175996" y="90220"/>
                </a:lnTo>
                <a:lnTo>
                  <a:pt x="148983" y="90220"/>
                </a:lnTo>
                <a:lnTo>
                  <a:pt x="147866" y="0"/>
                </a:lnTo>
                <a:lnTo>
                  <a:pt x="146164" y="90220"/>
                </a:lnTo>
                <a:lnTo>
                  <a:pt x="0" y="91325"/>
                </a:lnTo>
                <a:lnTo>
                  <a:pt x="177711" y="91935"/>
                </a:lnTo>
                <a:lnTo>
                  <a:pt x="179222" y="16433"/>
                </a:lnTo>
                <a:lnTo>
                  <a:pt x="184061" y="10693"/>
                </a:lnTo>
                <a:lnTo>
                  <a:pt x="188290" y="775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0" name="object 1190"/>
          <p:cNvSpPr/>
          <p:nvPr/>
        </p:nvSpPr>
        <p:spPr>
          <a:xfrm>
            <a:off x="2864572" y="4950275"/>
            <a:ext cx="30543" cy="30543"/>
          </a:xfrm>
          <a:custGeom>
            <a:avLst/>
            <a:gdLst/>
            <a:ahLst/>
            <a:cxnLst/>
            <a:rect l="l" t="t" r="r" b="b"/>
            <a:pathLst>
              <a:path w="30543" h="30543">
                <a:moveTo>
                  <a:pt x="30543" y="30543"/>
                </a:moveTo>
                <a:lnTo>
                  <a:pt x="30441" y="0"/>
                </a:lnTo>
                <a:lnTo>
                  <a:pt x="28829" y="28828"/>
                </a:lnTo>
                <a:lnTo>
                  <a:pt x="0" y="29933"/>
                </a:lnTo>
                <a:lnTo>
                  <a:pt x="30543" y="3054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1" name="object 1191"/>
          <p:cNvSpPr/>
          <p:nvPr/>
        </p:nvSpPr>
        <p:spPr>
          <a:xfrm>
            <a:off x="2973235" y="5141291"/>
            <a:ext cx="25298" cy="65620"/>
          </a:xfrm>
          <a:custGeom>
            <a:avLst/>
            <a:gdLst/>
            <a:ahLst/>
            <a:cxnLst/>
            <a:rect l="l" t="t" r="r" b="b"/>
            <a:pathLst>
              <a:path w="25298" h="65620">
                <a:moveTo>
                  <a:pt x="1714" y="1714"/>
                </a:moveTo>
                <a:lnTo>
                  <a:pt x="25298" y="101"/>
                </a:lnTo>
                <a:lnTo>
                  <a:pt x="0" y="0"/>
                </a:lnTo>
                <a:lnTo>
                  <a:pt x="609" y="65620"/>
                </a:lnTo>
                <a:lnTo>
                  <a:pt x="1714" y="171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2" name="object 1192"/>
          <p:cNvSpPr/>
          <p:nvPr/>
        </p:nvSpPr>
        <p:spPr>
          <a:xfrm>
            <a:off x="2456329" y="6783920"/>
            <a:ext cx="711" cy="15938"/>
          </a:xfrm>
          <a:custGeom>
            <a:avLst/>
            <a:gdLst/>
            <a:ahLst/>
            <a:cxnLst/>
            <a:rect l="l" t="t" r="r" b="b"/>
            <a:pathLst>
              <a:path w="711" h="15938">
                <a:moveTo>
                  <a:pt x="0" y="15938"/>
                </a:moveTo>
                <a:lnTo>
                  <a:pt x="711" y="711"/>
                </a:lnTo>
                <a:lnTo>
                  <a:pt x="0" y="0"/>
                </a:lnTo>
                <a:lnTo>
                  <a:pt x="0" y="1593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3" name="object 1193"/>
          <p:cNvSpPr/>
          <p:nvPr/>
        </p:nvSpPr>
        <p:spPr>
          <a:xfrm>
            <a:off x="2375691" y="6783920"/>
            <a:ext cx="711" cy="15938"/>
          </a:xfrm>
          <a:custGeom>
            <a:avLst/>
            <a:gdLst/>
            <a:ahLst/>
            <a:cxnLst/>
            <a:rect l="l" t="t" r="r" b="b"/>
            <a:pathLst>
              <a:path w="711" h="15938">
                <a:moveTo>
                  <a:pt x="0" y="15938"/>
                </a:moveTo>
                <a:lnTo>
                  <a:pt x="711" y="711"/>
                </a:lnTo>
                <a:lnTo>
                  <a:pt x="101" y="0"/>
                </a:lnTo>
                <a:lnTo>
                  <a:pt x="0" y="1593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4" name="object 1194"/>
          <p:cNvSpPr/>
          <p:nvPr/>
        </p:nvSpPr>
        <p:spPr>
          <a:xfrm>
            <a:off x="2293338" y="6784035"/>
            <a:ext cx="711" cy="15824"/>
          </a:xfrm>
          <a:custGeom>
            <a:avLst/>
            <a:gdLst/>
            <a:ahLst/>
            <a:cxnLst/>
            <a:rect l="l" t="t" r="r" b="b"/>
            <a:pathLst>
              <a:path w="711" h="15824">
                <a:moveTo>
                  <a:pt x="0" y="15824"/>
                </a:moveTo>
                <a:lnTo>
                  <a:pt x="711" y="495"/>
                </a:lnTo>
                <a:lnTo>
                  <a:pt x="203" y="0"/>
                </a:lnTo>
                <a:lnTo>
                  <a:pt x="0" y="1582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5" name="object 1195"/>
          <p:cNvSpPr/>
          <p:nvPr/>
        </p:nvSpPr>
        <p:spPr>
          <a:xfrm>
            <a:off x="3051958" y="6887338"/>
            <a:ext cx="711" cy="47383"/>
          </a:xfrm>
          <a:custGeom>
            <a:avLst/>
            <a:gdLst/>
            <a:ahLst/>
            <a:cxnLst/>
            <a:rect l="l" t="t" r="r" b="b"/>
            <a:pathLst>
              <a:path w="711" h="47383">
                <a:moveTo>
                  <a:pt x="0" y="47383"/>
                </a:moveTo>
                <a:lnTo>
                  <a:pt x="711" y="520"/>
                </a:lnTo>
                <a:lnTo>
                  <a:pt x="0" y="0"/>
                </a:lnTo>
                <a:lnTo>
                  <a:pt x="0" y="4738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6" name="object 1196"/>
          <p:cNvSpPr/>
          <p:nvPr/>
        </p:nvSpPr>
        <p:spPr>
          <a:xfrm>
            <a:off x="2026716" y="5320008"/>
            <a:ext cx="355625" cy="629996"/>
          </a:xfrm>
          <a:custGeom>
            <a:avLst/>
            <a:gdLst/>
            <a:ahLst/>
            <a:cxnLst/>
            <a:rect l="l" t="t" r="r" b="b"/>
            <a:pathLst>
              <a:path w="355625" h="629996">
                <a:moveTo>
                  <a:pt x="218439" y="5143"/>
                </a:moveTo>
                <a:lnTo>
                  <a:pt x="192138" y="0"/>
                </a:lnTo>
                <a:lnTo>
                  <a:pt x="163512" y="0"/>
                </a:lnTo>
                <a:lnTo>
                  <a:pt x="116230" y="14020"/>
                </a:lnTo>
                <a:lnTo>
                  <a:pt x="89915" y="29844"/>
                </a:lnTo>
                <a:lnTo>
                  <a:pt x="68948" y="50799"/>
                </a:lnTo>
                <a:lnTo>
                  <a:pt x="37096" y="94348"/>
                </a:lnTo>
                <a:lnTo>
                  <a:pt x="23888" y="124993"/>
                </a:lnTo>
                <a:lnTo>
                  <a:pt x="9385" y="177012"/>
                </a:lnTo>
                <a:lnTo>
                  <a:pt x="2933" y="217830"/>
                </a:lnTo>
                <a:lnTo>
                  <a:pt x="1117" y="251091"/>
                </a:lnTo>
                <a:lnTo>
                  <a:pt x="0" y="629704"/>
                </a:lnTo>
                <a:lnTo>
                  <a:pt x="194449" y="629704"/>
                </a:lnTo>
                <a:lnTo>
                  <a:pt x="195656" y="235369"/>
                </a:lnTo>
                <a:lnTo>
                  <a:pt x="198983" y="212496"/>
                </a:lnTo>
                <a:lnTo>
                  <a:pt x="207454" y="187490"/>
                </a:lnTo>
                <a:lnTo>
                  <a:pt x="208457" y="188493"/>
                </a:lnTo>
                <a:lnTo>
                  <a:pt x="200799" y="214198"/>
                </a:lnTo>
                <a:lnTo>
                  <a:pt x="197370" y="237083"/>
                </a:lnTo>
                <a:lnTo>
                  <a:pt x="196773" y="627786"/>
                </a:lnTo>
                <a:lnTo>
                  <a:pt x="203619" y="629996"/>
                </a:lnTo>
                <a:lnTo>
                  <a:pt x="355625" y="629704"/>
                </a:lnTo>
                <a:lnTo>
                  <a:pt x="355028" y="241820"/>
                </a:lnTo>
                <a:lnTo>
                  <a:pt x="351497" y="203212"/>
                </a:lnTo>
                <a:lnTo>
                  <a:pt x="346252" y="173481"/>
                </a:lnTo>
                <a:lnTo>
                  <a:pt x="333959" y="129730"/>
                </a:lnTo>
                <a:lnTo>
                  <a:pt x="318236" y="92836"/>
                </a:lnTo>
                <a:lnTo>
                  <a:pt x="300901" y="66433"/>
                </a:lnTo>
                <a:lnTo>
                  <a:pt x="279831" y="43649"/>
                </a:lnTo>
                <a:lnTo>
                  <a:pt x="264007" y="28028"/>
                </a:lnTo>
                <a:lnTo>
                  <a:pt x="235877" y="12306"/>
                </a:lnTo>
                <a:lnTo>
                  <a:pt x="218439" y="5143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7" name="object 1197"/>
          <p:cNvSpPr/>
          <p:nvPr/>
        </p:nvSpPr>
        <p:spPr>
          <a:xfrm>
            <a:off x="2219324" y="6292227"/>
            <a:ext cx="52781" cy="382638"/>
          </a:xfrm>
          <a:custGeom>
            <a:avLst/>
            <a:gdLst/>
            <a:ahLst/>
            <a:cxnLst/>
            <a:rect l="l" t="t" r="r" b="b"/>
            <a:pathLst>
              <a:path w="52781" h="382638">
                <a:moveTo>
                  <a:pt x="0" y="382638"/>
                </a:moveTo>
                <a:lnTo>
                  <a:pt x="52781" y="382638"/>
                </a:lnTo>
                <a:lnTo>
                  <a:pt x="52781" y="0"/>
                </a:lnTo>
                <a:lnTo>
                  <a:pt x="0" y="0"/>
                </a:lnTo>
                <a:lnTo>
                  <a:pt x="0" y="382638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8" name="object 1198"/>
          <p:cNvSpPr/>
          <p:nvPr/>
        </p:nvSpPr>
        <p:spPr>
          <a:xfrm>
            <a:off x="2138680" y="6292227"/>
            <a:ext cx="51066" cy="382638"/>
          </a:xfrm>
          <a:custGeom>
            <a:avLst/>
            <a:gdLst/>
            <a:ahLst/>
            <a:cxnLst/>
            <a:rect l="l" t="t" r="r" b="b"/>
            <a:pathLst>
              <a:path w="51066" h="382638">
                <a:moveTo>
                  <a:pt x="0" y="382638"/>
                </a:moveTo>
                <a:lnTo>
                  <a:pt x="51066" y="382638"/>
                </a:lnTo>
                <a:lnTo>
                  <a:pt x="51066" y="0"/>
                </a:lnTo>
                <a:lnTo>
                  <a:pt x="0" y="0"/>
                </a:lnTo>
                <a:lnTo>
                  <a:pt x="0" y="382638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9" name="object 1199"/>
          <p:cNvSpPr/>
          <p:nvPr/>
        </p:nvSpPr>
        <p:spPr>
          <a:xfrm>
            <a:off x="2887252" y="4905018"/>
            <a:ext cx="68846" cy="15722"/>
          </a:xfrm>
          <a:custGeom>
            <a:avLst/>
            <a:gdLst/>
            <a:ahLst/>
            <a:cxnLst/>
            <a:rect l="l" t="t" r="r" b="b"/>
            <a:pathLst>
              <a:path w="68846" h="15722">
                <a:moveTo>
                  <a:pt x="68846" y="0"/>
                </a:moveTo>
                <a:lnTo>
                  <a:pt x="61086" y="3924"/>
                </a:lnTo>
                <a:lnTo>
                  <a:pt x="60782" y="4038"/>
                </a:lnTo>
                <a:lnTo>
                  <a:pt x="52616" y="6858"/>
                </a:lnTo>
                <a:lnTo>
                  <a:pt x="43649" y="9880"/>
                </a:lnTo>
                <a:lnTo>
                  <a:pt x="43446" y="9880"/>
                </a:lnTo>
                <a:lnTo>
                  <a:pt x="34074" y="11899"/>
                </a:lnTo>
                <a:lnTo>
                  <a:pt x="25095" y="13906"/>
                </a:lnTo>
                <a:lnTo>
                  <a:pt x="15824" y="14922"/>
                </a:lnTo>
                <a:lnTo>
                  <a:pt x="8064" y="15722"/>
                </a:lnTo>
                <a:lnTo>
                  <a:pt x="7861" y="15722"/>
                </a:lnTo>
                <a:lnTo>
                  <a:pt x="0" y="15621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0" name="object 1200"/>
          <p:cNvSpPr/>
          <p:nvPr/>
        </p:nvSpPr>
        <p:spPr>
          <a:xfrm>
            <a:off x="2895116" y="4891505"/>
            <a:ext cx="42329" cy="10185"/>
          </a:xfrm>
          <a:custGeom>
            <a:avLst/>
            <a:gdLst/>
            <a:ahLst/>
            <a:cxnLst/>
            <a:rect l="l" t="t" r="r" b="b"/>
            <a:pathLst>
              <a:path w="42329" h="10185">
                <a:moveTo>
                  <a:pt x="0" y="10185"/>
                </a:moveTo>
                <a:lnTo>
                  <a:pt x="1816" y="8369"/>
                </a:lnTo>
                <a:lnTo>
                  <a:pt x="4127" y="6959"/>
                </a:lnTo>
                <a:lnTo>
                  <a:pt x="7162" y="5346"/>
                </a:lnTo>
                <a:lnTo>
                  <a:pt x="7353" y="5346"/>
                </a:lnTo>
                <a:lnTo>
                  <a:pt x="10591" y="4140"/>
                </a:lnTo>
                <a:lnTo>
                  <a:pt x="14211" y="2832"/>
                </a:lnTo>
                <a:lnTo>
                  <a:pt x="18148" y="1917"/>
                </a:lnTo>
                <a:lnTo>
                  <a:pt x="21869" y="1016"/>
                </a:lnTo>
                <a:lnTo>
                  <a:pt x="25704" y="508"/>
                </a:lnTo>
                <a:lnTo>
                  <a:pt x="29133" y="101"/>
                </a:lnTo>
                <a:lnTo>
                  <a:pt x="32664" y="101"/>
                </a:lnTo>
                <a:lnTo>
                  <a:pt x="35483" y="101"/>
                </a:lnTo>
                <a:lnTo>
                  <a:pt x="35687" y="0"/>
                </a:lnTo>
                <a:lnTo>
                  <a:pt x="38404" y="508"/>
                </a:lnTo>
                <a:lnTo>
                  <a:pt x="40322" y="914"/>
                </a:lnTo>
                <a:lnTo>
                  <a:pt x="40627" y="1016"/>
                </a:lnTo>
                <a:lnTo>
                  <a:pt x="42329" y="1917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1" name="object 1201"/>
          <p:cNvSpPr/>
          <p:nvPr/>
        </p:nvSpPr>
        <p:spPr>
          <a:xfrm>
            <a:off x="2905100" y="4898464"/>
            <a:ext cx="32753" cy="10083"/>
          </a:xfrm>
          <a:custGeom>
            <a:avLst/>
            <a:gdLst/>
            <a:ahLst/>
            <a:cxnLst/>
            <a:rect l="l" t="t" r="r" b="b"/>
            <a:pathLst>
              <a:path w="32753" h="10083">
                <a:moveTo>
                  <a:pt x="32753" y="0"/>
                </a:moveTo>
                <a:lnTo>
                  <a:pt x="31242" y="1206"/>
                </a:lnTo>
                <a:lnTo>
                  <a:pt x="29730" y="2324"/>
                </a:lnTo>
                <a:lnTo>
                  <a:pt x="29121" y="2717"/>
                </a:lnTo>
                <a:lnTo>
                  <a:pt x="29121" y="2921"/>
                </a:lnTo>
                <a:lnTo>
                  <a:pt x="28524" y="3225"/>
                </a:lnTo>
                <a:lnTo>
                  <a:pt x="25400" y="4737"/>
                </a:lnTo>
                <a:lnTo>
                  <a:pt x="22072" y="6045"/>
                </a:lnTo>
                <a:lnTo>
                  <a:pt x="18440" y="7454"/>
                </a:lnTo>
                <a:lnTo>
                  <a:pt x="14605" y="8267"/>
                </a:lnTo>
                <a:lnTo>
                  <a:pt x="10782" y="9169"/>
                </a:lnTo>
                <a:lnTo>
                  <a:pt x="6946" y="9677"/>
                </a:lnTo>
                <a:lnTo>
                  <a:pt x="3517" y="10083"/>
                </a:lnTo>
                <a:lnTo>
                  <a:pt x="0" y="10083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2" name="object 1202"/>
          <p:cNvSpPr/>
          <p:nvPr/>
        </p:nvSpPr>
        <p:spPr>
          <a:xfrm>
            <a:off x="2724261" y="4897452"/>
            <a:ext cx="102819" cy="23393"/>
          </a:xfrm>
          <a:custGeom>
            <a:avLst/>
            <a:gdLst/>
            <a:ahLst/>
            <a:cxnLst/>
            <a:rect l="l" t="t" r="r" b="b"/>
            <a:pathLst>
              <a:path w="102819" h="23393">
                <a:moveTo>
                  <a:pt x="0" y="18148"/>
                </a:moveTo>
                <a:lnTo>
                  <a:pt x="3835" y="20573"/>
                </a:lnTo>
                <a:lnTo>
                  <a:pt x="4432" y="20764"/>
                </a:lnTo>
                <a:lnTo>
                  <a:pt x="8864" y="21780"/>
                </a:lnTo>
                <a:lnTo>
                  <a:pt x="15125" y="23190"/>
                </a:lnTo>
                <a:lnTo>
                  <a:pt x="15621" y="23088"/>
                </a:lnTo>
                <a:lnTo>
                  <a:pt x="22174" y="23190"/>
                </a:lnTo>
                <a:lnTo>
                  <a:pt x="30340" y="23393"/>
                </a:lnTo>
                <a:lnTo>
                  <a:pt x="30543" y="23291"/>
                </a:lnTo>
                <a:lnTo>
                  <a:pt x="38709" y="22478"/>
                </a:lnTo>
                <a:lnTo>
                  <a:pt x="47777" y="21475"/>
                </a:lnTo>
                <a:lnTo>
                  <a:pt x="47980" y="21475"/>
                </a:lnTo>
                <a:lnTo>
                  <a:pt x="56946" y="19456"/>
                </a:lnTo>
                <a:lnTo>
                  <a:pt x="66217" y="17449"/>
                </a:lnTo>
                <a:lnTo>
                  <a:pt x="66522" y="17449"/>
                </a:lnTo>
                <a:lnTo>
                  <a:pt x="75501" y="14414"/>
                </a:lnTo>
                <a:lnTo>
                  <a:pt x="83667" y="11595"/>
                </a:lnTo>
                <a:lnTo>
                  <a:pt x="84061" y="11595"/>
                </a:lnTo>
                <a:lnTo>
                  <a:pt x="91630" y="7569"/>
                </a:lnTo>
                <a:lnTo>
                  <a:pt x="97472" y="4533"/>
                </a:lnTo>
                <a:lnTo>
                  <a:pt x="97878" y="4241"/>
                </a:lnTo>
                <a:lnTo>
                  <a:pt x="102819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3" name="object 1203"/>
          <p:cNvSpPr/>
          <p:nvPr/>
        </p:nvSpPr>
        <p:spPr>
          <a:xfrm>
            <a:off x="2736654" y="4879309"/>
            <a:ext cx="91732" cy="15824"/>
          </a:xfrm>
          <a:custGeom>
            <a:avLst/>
            <a:gdLst/>
            <a:ahLst/>
            <a:cxnLst/>
            <a:rect l="l" t="t" r="r" b="b"/>
            <a:pathLst>
              <a:path w="91732" h="15824">
                <a:moveTo>
                  <a:pt x="91732" y="5245"/>
                </a:moveTo>
                <a:lnTo>
                  <a:pt x="87896" y="2921"/>
                </a:lnTo>
                <a:lnTo>
                  <a:pt x="87299" y="2628"/>
                </a:lnTo>
                <a:lnTo>
                  <a:pt x="82867" y="1612"/>
                </a:lnTo>
                <a:lnTo>
                  <a:pt x="76517" y="203"/>
                </a:lnTo>
                <a:lnTo>
                  <a:pt x="76111" y="304"/>
                </a:lnTo>
                <a:lnTo>
                  <a:pt x="69557" y="203"/>
                </a:lnTo>
                <a:lnTo>
                  <a:pt x="61391" y="0"/>
                </a:lnTo>
                <a:lnTo>
                  <a:pt x="61188" y="101"/>
                </a:lnTo>
                <a:lnTo>
                  <a:pt x="53022" y="914"/>
                </a:lnTo>
                <a:lnTo>
                  <a:pt x="43853" y="1917"/>
                </a:lnTo>
                <a:lnTo>
                  <a:pt x="34785" y="3937"/>
                </a:lnTo>
                <a:lnTo>
                  <a:pt x="25412" y="5943"/>
                </a:lnTo>
                <a:lnTo>
                  <a:pt x="25209" y="5943"/>
                </a:lnTo>
                <a:lnTo>
                  <a:pt x="16230" y="8978"/>
                </a:lnTo>
                <a:lnTo>
                  <a:pt x="8064" y="11798"/>
                </a:lnTo>
                <a:lnTo>
                  <a:pt x="7772" y="11899"/>
                </a:lnTo>
                <a:lnTo>
                  <a:pt x="0" y="15824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4" name="object 1204"/>
          <p:cNvSpPr/>
          <p:nvPr/>
        </p:nvSpPr>
        <p:spPr>
          <a:xfrm>
            <a:off x="2759237" y="4898463"/>
            <a:ext cx="38404" cy="10083"/>
          </a:xfrm>
          <a:custGeom>
            <a:avLst/>
            <a:gdLst/>
            <a:ahLst/>
            <a:cxnLst/>
            <a:rect l="l" t="t" r="r" b="b"/>
            <a:pathLst>
              <a:path w="38404" h="10083">
                <a:moveTo>
                  <a:pt x="0" y="9677"/>
                </a:moveTo>
                <a:lnTo>
                  <a:pt x="2819" y="10083"/>
                </a:lnTo>
                <a:lnTo>
                  <a:pt x="5842" y="10083"/>
                </a:lnTo>
                <a:lnTo>
                  <a:pt x="9169" y="10083"/>
                </a:lnTo>
                <a:lnTo>
                  <a:pt x="12700" y="9677"/>
                </a:lnTo>
                <a:lnTo>
                  <a:pt x="16522" y="9169"/>
                </a:lnTo>
                <a:lnTo>
                  <a:pt x="20256" y="8267"/>
                </a:lnTo>
                <a:lnTo>
                  <a:pt x="24091" y="7353"/>
                </a:lnTo>
                <a:lnTo>
                  <a:pt x="27813" y="6045"/>
                </a:lnTo>
                <a:lnTo>
                  <a:pt x="31038" y="4838"/>
                </a:lnTo>
                <a:lnTo>
                  <a:pt x="34277" y="3225"/>
                </a:lnTo>
                <a:lnTo>
                  <a:pt x="34874" y="2921"/>
                </a:lnTo>
                <a:lnTo>
                  <a:pt x="34874" y="2717"/>
                </a:lnTo>
                <a:lnTo>
                  <a:pt x="35382" y="2324"/>
                </a:lnTo>
                <a:lnTo>
                  <a:pt x="36893" y="1206"/>
                </a:lnTo>
                <a:lnTo>
                  <a:pt x="38404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5" name="object 1205"/>
          <p:cNvSpPr/>
          <p:nvPr/>
        </p:nvSpPr>
        <p:spPr>
          <a:xfrm>
            <a:off x="2754896" y="4891507"/>
            <a:ext cx="42443" cy="10185"/>
          </a:xfrm>
          <a:custGeom>
            <a:avLst/>
            <a:gdLst/>
            <a:ahLst/>
            <a:cxnLst/>
            <a:rect l="l" t="t" r="r" b="b"/>
            <a:pathLst>
              <a:path w="42443" h="10185">
                <a:moveTo>
                  <a:pt x="42443" y="1917"/>
                </a:moveTo>
                <a:lnTo>
                  <a:pt x="40627" y="1016"/>
                </a:lnTo>
                <a:lnTo>
                  <a:pt x="40424" y="914"/>
                </a:lnTo>
                <a:lnTo>
                  <a:pt x="38519" y="508"/>
                </a:lnTo>
                <a:lnTo>
                  <a:pt x="35687" y="0"/>
                </a:lnTo>
                <a:lnTo>
                  <a:pt x="32766" y="101"/>
                </a:lnTo>
                <a:lnTo>
                  <a:pt x="29337" y="101"/>
                </a:lnTo>
                <a:lnTo>
                  <a:pt x="25806" y="508"/>
                </a:lnTo>
                <a:lnTo>
                  <a:pt x="21983" y="1016"/>
                </a:lnTo>
                <a:lnTo>
                  <a:pt x="18148" y="1917"/>
                </a:lnTo>
                <a:lnTo>
                  <a:pt x="14427" y="2819"/>
                </a:lnTo>
                <a:lnTo>
                  <a:pt x="10693" y="4140"/>
                </a:lnTo>
                <a:lnTo>
                  <a:pt x="7366" y="5346"/>
                </a:lnTo>
                <a:lnTo>
                  <a:pt x="4241" y="6959"/>
                </a:lnTo>
                <a:lnTo>
                  <a:pt x="2019" y="8267"/>
                </a:lnTo>
                <a:lnTo>
                  <a:pt x="1816" y="8369"/>
                </a:lnTo>
                <a:lnTo>
                  <a:pt x="0" y="10185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6" name="object 1206"/>
          <p:cNvSpPr/>
          <p:nvPr/>
        </p:nvSpPr>
        <p:spPr>
          <a:xfrm>
            <a:off x="2864373" y="4915601"/>
            <a:ext cx="22885" cy="5143"/>
          </a:xfrm>
          <a:custGeom>
            <a:avLst/>
            <a:gdLst/>
            <a:ahLst/>
            <a:cxnLst/>
            <a:rect l="l" t="t" r="r" b="b"/>
            <a:pathLst>
              <a:path w="22885" h="5143">
                <a:moveTo>
                  <a:pt x="0" y="0"/>
                </a:moveTo>
                <a:lnTo>
                  <a:pt x="3835" y="2425"/>
                </a:lnTo>
                <a:lnTo>
                  <a:pt x="4533" y="2616"/>
                </a:lnTo>
                <a:lnTo>
                  <a:pt x="8864" y="3632"/>
                </a:lnTo>
                <a:lnTo>
                  <a:pt x="15214" y="5041"/>
                </a:lnTo>
                <a:lnTo>
                  <a:pt x="15519" y="4432"/>
                </a:lnTo>
                <a:lnTo>
                  <a:pt x="22174" y="5041"/>
                </a:lnTo>
                <a:lnTo>
                  <a:pt x="22580" y="5143"/>
                </a:lnTo>
                <a:lnTo>
                  <a:pt x="22885" y="5041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7" name="object 1207"/>
          <p:cNvSpPr/>
          <p:nvPr/>
        </p:nvSpPr>
        <p:spPr>
          <a:xfrm>
            <a:off x="2865681" y="4879317"/>
            <a:ext cx="102819" cy="23380"/>
          </a:xfrm>
          <a:custGeom>
            <a:avLst/>
            <a:gdLst/>
            <a:ahLst/>
            <a:cxnLst/>
            <a:rect l="l" t="t" r="r" b="b"/>
            <a:pathLst>
              <a:path w="102819" h="23380">
                <a:moveTo>
                  <a:pt x="0" y="23380"/>
                </a:moveTo>
                <a:lnTo>
                  <a:pt x="4940" y="19151"/>
                </a:lnTo>
                <a:lnTo>
                  <a:pt x="5346" y="18846"/>
                </a:lnTo>
                <a:lnTo>
                  <a:pt x="11087" y="15824"/>
                </a:lnTo>
                <a:lnTo>
                  <a:pt x="18745" y="11785"/>
                </a:lnTo>
                <a:lnTo>
                  <a:pt x="19151" y="11785"/>
                </a:lnTo>
                <a:lnTo>
                  <a:pt x="27317" y="8966"/>
                </a:lnTo>
                <a:lnTo>
                  <a:pt x="36283" y="5943"/>
                </a:lnTo>
                <a:lnTo>
                  <a:pt x="36588" y="5943"/>
                </a:lnTo>
                <a:lnTo>
                  <a:pt x="45859" y="3924"/>
                </a:lnTo>
                <a:lnTo>
                  <a:pt x="54838" y="1905"/>
                </a:lnTo>
                <a:lnTo>
                  <a:pt x="55041" y="1905"/>
                </a:lnTo>
                <a:lnTo>
                  <a:pt x="64211" y="901"/>
                </a:lnTo>
                <a:lnTo>
                  <a:pt x="72275" y="101"/>
                </a:lnTo>
                <a:lnTo>
                  <a:pt x="72478" y="0"/>
                </a:lnTo>
                <a:lnTo>
                  <a:pt x="80645" y="190"/>
                </a:lnTo>
                <a:lnTo>
                  <a:pt x="87198" y="292"/>
                </a:lnTo>
                <a:lnTo>
                  <a:pt x="87693" y="190"/>
                </a:lnTo>
                <a:lnTo>
                  <a:pt x="93941" y="1612"/>
                </a:lnTo>
                <a:lnTo>
                  <a:pt x="98374" y="2616"/>
                </a:lnTo>
                <a:lnTo>
                  <a:pt x="98983" y="2921"/>
                </a:lnTo>
                <a:lnTo>
                  <a:pt x="102819" y="5232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8" name="object 1208"/>
          <p:cNvSpPr/>
          <p:nvPr/>
        </p:nvSpPr>
        <p:spPr>
          <a:xfrm>
            <a:off x="2628496" y="4905019"/>
            <a:ext cx="327609" cy="304914"/>
          </a:xfrm>
          <a:custGeom>
            <a:avLst/>
            <a:gdLst/>
            <a:ahLst/>
            <a:cxnLst/>
            <a:rect l="l" t="t" r="r" b="b"/>
            <a:pathLst>
              <a:path w="327609" h="304914">
                <a:moveTo>
                  <a:pt x="266217" y="46062"/>
                </a:moveTo>
                <a:lnTo>
                  <a:pt x="266217" y="78422"/>
                </a:lnTo>
                <a:lnTo>
                  <a:pt x="33566" y="78422"/>
                </a:lnTo>
                <a:lnTo>
                  <a:pt x="33566" y="46062"/>
                </a:lnTo>
                <a:lnTo>
                  <a:pt x="0" y="46062"/>
                </a:lnTo>
                <a:lnTo>
                  <a:pt x="0" y="304914"/>
                </a:lnTo>
                <a:lnTo>
                  <a:pt x="299885" y="304914"/>
                </a:lnTo>
                <a:lnTo>
                  <a:pt x="299885" y="46062"/>
                </a:lnTo>
                <a:lnTo>
                  <a:pt x="266217" y="46062"/>
                </a:lnTo>
                <a:lnTo>
                  <a:pt x="327609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9" name="object 1209"/>
          <p:cNvSpPr/>
          <p:nvPr/>
        </p:nvSpPr>
        <p:spPr>
          <a:xfrm>
            <a:off x="2887253" y="4901693"/>
            <a:ext cx="17843" cy="18948"/>
          </a:xfrm>
          <a:custGeom>
            <a:avLst/>
            <a:gdLst/>
            <a:ahLst/>
            <a:cxnLst/>
            <a:rect l="l" t="t" r="r" b="b"/>
            <a:pathLst>
              <a:path w="17843" h="18948">
                <a:moveTo>
                  <a:pt x="0" y="18948"/>
                </a:moveTo>
                <a:lnTo>
                  <a:pt x="17843" y="6858"/>
                </a:lnTo>
                <a:lnTo>
                  <a:pt x="12090" y="6451"/>
                </a:lnTo>
                <a:lnTo>
                  <a:pt x="8166" y="5041"/>
                </a:lnTo>
                <a:lnTo>
                  <a:pt x="6553" y="2819"/>
                </a:lnTo>
                <a:lnTo>
                  <a:pt x="7861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0" name="object 1210"/>
          <p:cNvSpPr/>
          <p:nvPr/>
        </p:nvSpPr>
        <p:spPr>
          <a:xfrm>
            <a:off x="2937451" y="4893425"/>
            <a:ext cx="1612" cy="5041"/>
          </a:xfrm>
          <a:custGeom>
            <a:avLst/>
            <a:gdLst/>
            <a:ahLst/>
            <a:cxnLst/>
            <a:rect l="l" t="t" r="r" b="b"/>
            <a:pathLst>
              <a:path w="1612" h="5041">
                <a:moveTo>
                  <a:pt x="0" y="0"/>
                </a:moveTo>
                <a:lnTo>
                  <a:pt x="1612" y="2222"/>
                </a:lnTo>
                <a:lnTo>
                  <a:pt x="406" y="5041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1" name="object 1211"/>
          <p:cNvSpPr/>
          <p:nvPr/>
        </p:nvSpPr>
        <p:spPr>
          <a:xfrm>
            <a:off x="2628499" y="4853914"/>
            <a:ext cx="429310" cy="97167"/>
          </a:xfrm>
          <a:custGeom>
            <a:avLst/>
            <a:gdLst/>
            <a:ahLst/>
            <a:cxnLst/>
            <a:rect l="l" t="t" r="r" b="b"/>
            <a:pathLst>
              <a:path w="429310" h="97167">
                <a:moveTo>
                  <a:pt x="0" y="97167"/>
                </a:moveTo>
                <a:lnTo>
                  <a:pt x="129425" y="0"/>
                </a:lnTo>
                <a:lnTo>
                  <a:pt x="429310" y="0"/>
                </a:lnTo>
                <a:lnTo>
                  <a:pt x="299885" y="97167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2" name="object 1212"/>
          <p:cNvSpPr/>
          <p:nvPr/>
        </p:nvSpPr>
        <p:spPr>
          <a:xfrm>
            <a:off x="2662066" y="4905019"/>
            <a:ext cx="61391" cy="46062"/>
          </a:xfrm>
          <a:custGeom>
            <a:avLst/>
            <a:gdLst/>
            <a:ahLst/>
            <a:cxnLst/>
            <a:rect l="l" t="t" r="r" b="b"/>
            <a:pathLst>
              <a:path w="61391" h="46062">
                <a:moveTo>
                  <a:pt x="0" y="46062"/>
                </a:moveTo>
                <a:lnTo>
                  <a:pt x="61391" y="0"/>
                </a:lnTo>
                <a:lnTo>
                  <a:pt x="59270" y="4940"/>
                </a:lnTo>
                <a:lnTo>
                  <a:pt x="59778" y="2399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3" name="object 1213"/>
          <p:cNvSpPr/>
          <p:nvPr/>
        </p:nvSpPr>
        <p:spPr>
          <a:xfrm>
            <a:off x="2721438" y="4911265"/>
            <a:ext cx="2819" cy="72174"/>
          </a:xfrm>
          <a:custGeom>
            <a:avLst/>
            <a:gdLst/>
            <a:ahLst/>
            <a:cxnLst/>
            <a:rect l="l" t="t" r="r" b="b"/>
            <a:pathLst>
              <a:path w="2819" h="72174">
                <a:moveTo>
                  <a:pt x="0" y="72174"/>
                </a:moveTo>
                <a:lnTo>
                  <a:pt x="609" y="0"/>
                </a:lnTo>
                <a:lnTo>
                  <a:pt x="2819" y="433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4" name="object 1214"/>
          <p:cNvSpPr/>
          <p:nvPr/>
        </p:nvSpPr>
        <p:spPr>
          <a:xfrm>
            <a:off x="2827075" y="4884554"/>
            <a:ext cx="4229" cy="12903"/>
          </a:xfrm>
          <a:custGeom>
            <a:avLst/>
            <a:gdLst/>
            <a:ahLst/>
            <a:cxnLst/>
            <a:rect l="l" t="t" r="r" b="b"/>
            <a:pathLst>
              <a:path w="4229" h="12903">
                <a:moveTo>
                  <a:pt x="0" y="12903"/>
                </a:moveTo>
                <a:lnTo>
                  <a:pt x="4229" y="5651"/>
                </a:lnTo>
                <a:lnTo>
                  <a:pt x="1308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5" name="object 1215"/>
          <p:cNvSpPr/>
          <p:nvPr/>
        </p:nvSpPr>
        <p:spPr>
          <a:xfrm>
            <a:off x="2736659" y="4866106"/>
            <a:ext cx="38709" cy="29032"/>
          </a:xfrm>
          <a:custGeom>
            <a:avLst/>
            <a:gdLst/>
            <a:ahLst/>
            <a:cxnLst/>
            <a:rect l="l" t="t" r="r" b="b"/>
            <a:pathLst>
              <a:path w="38709" h="29032">
                <a:moveTo>
                  <a:pt x="0" y="29032"/>
                </a:moveTo>
                <a:lnTo>
                  <a:pt x="38709" y="0"/>
                </a:lnTo>
                <a:lnTo>
                  <a:pt x="38709" y="16433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6" name="object 1216"/>
          <p:cNvSpPr/>
          <p:nvPr/>
        </p:nvSpPr>
        <p:spPr>
          <a:xfrm>
            <a:off x="2721336" y="4909955"/>
            <a:ext cx="698" cy="1308"/>
          </a:xfrm>
          <a:custGeom>
            <a:avLst/>
            <a:gdLst/>
            <a:ahLst/>
            <a:cxnLst/>
            <a:rect l="l" t="t" r="r" b="b"/>
            <a:pathLst>
              <a:path w="698" h="1308">
                <a:moveTo>
                  <a:pt x="0" y="0"/>
                </a:moveTo>
                <a:lnTo>
                  <a:pt x="698" y="1308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7" name="object 1217"/>
          <p:cNvSpPr/>
          <p:nvPr/>
        </p:nvSpPr>
        <p:spPr>
          <a:xfrm>
            <a:off x="2797337" y="4893423"/>
            <a:ext cx="1612" cy="5041"/>
          </a:xfrm>
          <a:custGeom>
            <a:avLst/>
            <a:gdLst/>
            <a:ahLst/>
            <a:cxnLst/>
            <a:rect l="l" t="t" r="r" b="b"/>
            <a:pathLst>
              <a:path w="1612" h="5041">
                <a:moveTo>
                  <a:pt x="304" y="5041"/>
                </a:moveTo>
                <a:lnTo>
                  <a:pt x="1612" y="2222"/>
                </a:lnTo>
                <a:lnTo>
                  <a:pt x="0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8" name="object 1218"/>
          <p:cNvSpPr/>
          <p:nvPr/>
        </p:nvSpPr>
        <p:spPr>
          <a:xfrm>
            <a:off x="2753697" y="4901690"/>
            <a:ext cx="5537" cy="6451"/>
          </a:xfrm>
          <a:custGeom>
            <a:avLst/>
            <a:gdLst/>
            <a:ahLst/>
            <a:cxnLst/>
            <a:rect l="l" t="t" r="r" b="b"/>
            <a:pathLst>
              <a:path w="5537" h="6451">
                <a:moveTo>
                  <a:pt x="1206" y="0"/>
                </a:moveTo>
                <a:lnTo>
                  <a:pt x="0" y="2819"/>
                </a:lnTo>
                <a:lnTo>
                  <a:pt x="1612" y="5041"/>
                </a:lnTo>
                <a:lnTo>
                  <a:pt x="5537" y="6451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9" name="object 1219"/>
          <p:cNvSpPr/>
          <p:nvPr/>
        </p:nvSpPr>
        <p:spPr>
          <a:xfrm>
            <a:off x="2775365" y="4866109"/>
            <a:ext cx="232651" cy="29032"/>
          </a:xfrm>
          <a:custGeom>
            <a:avLst/>
            <a:gdLst/>
            <a:ahLst/>
            <a:cxnLst/>
            <a:rect l="l" t="t" r="r" b="b"/>
            <a:pathLst>
              <a:path w="232651" h="29032">
                <a:moveTo>
                  <a:pt x="0" y="0"/>
                </a:moveTo>
                <a:lnTo>
                  <a:pt x="232651" y="0"/>
                </a:lnTo>
                <a:lnTo>
                  <a:pt x="193941" y="29032"/>
                </a:lnTo>
                <a:lnTo>
                  <a:pt x="196062" y="24091"/>
                </a:lnTo>
                <a:lnTo>
                  <a:pt x="196062" y="27419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0" name="object 1220"/>
          <p:cNvSpPr/>
          <p:nvPr/>
        </p:nvSpPr>
        <p:spPr>
          <a:xfrm>
            <a:off x="2787661" y="4879515"/>
            <a:ext cx="17843" cy="24790"/>
          </a:xfrm>
          <a:custGeom>
            <a:avLst/>
            <a:gdLst/>
            <a:ahLst/>
            <a:cxnLst/>
            <a:rect l="l" t="t" r="r" b="b"/>
            <a:pathLst>
              <a:path w="17843" h="24790">
                <a:moveTo>
                  <a:pt x="17843" y="0"/>
                </a:moveTo>
                <a:lnTo>
                  <a:pt x="0" y="12103"/>
                </a:lnTo>
                <a:lnTo>
                  <a:pt x="0" y="2479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1" name="object 1221"/>
          <p:cNvSpPr/>
          <p:nvPr/>
        </p:nvSpPr>
        <p:spPr>
          <a:xfrm>
            <a:off x="2831310" y="4890195"/>
            <a:ext cx="0" cy="93243"/>
          </a:xfrm>
          <a:custGeom>
            <a:avLst/>
            <a:gdLst/>
            <a:ahLst/>
            <a:cxnLst/>
            <a:rect l="l" t="t" r="r" b="b"/>
            <a:pathLst>
              <a:path h="93243">
                <a:moveTo>
                  <a:pt x="0" y="93243"/>
                </a:moveTo>
                <a:lnTo>
                  <a:pt x="0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2" name="object 1222"/>
          <p:cNvSpPr/>
          <p:nvPr/>
        </p:nvSpPr>
        <p:spPr>
          <a:xfrm>
            <a:off x="2861448" y="4910160"/>
            <a:ext cx="2921" cy="73279"/>
          </a:xfrm>
          <a:custGeom>
            <a:avLst/>
            <a:gdLst/>
            <a:ahLst/>
            <a:cxnLst/>
            <a:rect l="l" t="t" r="r" b="b"/>
            <a:pathLst>
              <a:path w="2920" h="73278">
                <a:moveTo>
                  <a:pt x="0" y="73278"/>
                </a:moveTo>
                <a:lnTo>
                  <a:pt x="101" y="0"/>
                </a:lnTo>
                <a:lnTo>
                  <a:pt x="2921" y="5435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3" name="object 1223"/>
          <p:cNvSpPr/>
          <p:nvPr/>
        </p:nvSpPr>
        <p:spPr>
          <a:xfrm>
            <a:off x="2861448" y="4909954"/>
            <a:ext cx="101" cy="2527"/>
          </a:xfrm>
          <a:custGeom>
            <a:avLst/>
            <a:gdLst/>
            <a:ahLst/>
            <a:cxnLst/>
            <a:rect l="l" t="t" r="r" b="b"/>
            <a:pathLst>
              <a:path w="101" h="2527">
                <a:moveTo>
                  <a:pt x="101" y="203"/>
                </a:moveTo>
                <a:lnTo>
                  <a:pt x="0" y="0"/>
                </a:lnTo>
                <a:lnTo>
                  <a:pt x="101" y="2527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4" name="object 1224"/>
          <p:cNvSpPr/>
          <p:nvPr/>
        </p:nvSpPr>
        <p:spPr>
          <a:xfrm>
            <a:off x="2861448" y="4902704"/>
            <a:ext cx="4229" cy="7251"/>
          </a:xfrm>
          <a:custGeom>
            <a:avLst/>
            <a:gdLst/>
            <a:ahLst/>
            <a:cxnLst/>
            <a:rect l="l" t="t" r="r" b="b"/>
            <a:pathLst>
              <a:path w="4229" h="7251">
                <a:moveTo>
                  <a:pt x="0" y="7251"/>
                </a:moveTo>
                <a:lnTo>
                  <a:pt x="4229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5" name="object 1225"/>
          <p:cNvSpPr/>
          <p:nvPr/>
        </p:nvSpPr>
        <p:spPr>
          <a:xfrm>
            <a:off x="2968496" y="4884554"/>
            <a:ext cx="2921" cy="5638"/>
          </a:xfrm>
          <a:custGeom>
            <a:avLst/>
            <a:gdLst/>
            <a:ahLst/>
            <a:cxnLst/>
            <a:rect l="l" t="t" r="r" b="b"/>
            <a:pathLst>
              <a:path w="2920" h="5638">
                <a:moveTo>
                  <a:pt x="0" y="0"/>
                </a:moveTo>
                <a:lnTo>
                  <a:pt x="2921" y="5638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6" name="object 1226"/>
          <p:cNvSpPr/>
          <p:nvPr/>
        </p:nvSpPr>
        <p:spPr>
          <a:xfrm>
            <a:off x="2928381" y="5142005"/>
            <a:ext cx="92227" cy="67932"/>
          </a:xfrm>
          <a:custGeom>
            <a:avLst/>
            <a:gdLst/>
            <a:ahLst/>
            <a:cxnLst/>
            <a:rect l="l" t="t" r="r" b="b"/>
            <a:pathLst>
              <a:path w="92227" h="67932">
                <a:moveTo>
                  <a:pt x="0" y="67932"/>
                </a:moveTo>
                <a:lnTo>
                  <a:pt x="43637" y="67932"/>
                </a:lnTo>
                <a:lnTo>
                  <a:pt x="43637" y="0"/>
                </a:lnTo>
                <a:lnTo>
                  <a:pt x="92227" y="0"/>
                </a:lnTo>
                <a:lnTo>
                  <a:pt x="92227" y="67932"/>
                </a:lnTo>
                <a:lnTo>
                  <a:pt x="43637" y="67932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7" name="object 1227"/>
          <p:cNvSpPr/>
          <p:nvPr/>
        </p:nvSpPr>
        <p:spPr>
          <a:xfrm>
            <a:off x="3020611" y="4853905"/>
            <a:ext cx="127812" cy="356031"/>
          </a:xfrm>
          <a:custGeom>
            <a:avLst/>
            <a:gdLst/>
            <a:ahLst/>
            <a:cxnLst/>
            <a:rect l="l" t="t" r="r" b="b"/>
            <a:pathLst>
              <a:path w="127812" h="356031">
                <a:moveTo>
                  <a:pt x="0" y="356031"/>
                </a:moveTo>
                <a:lnTo>
                  <a:pt x="127812" y="356031"/>
                </a:lnTo>
                <a:lnTo>
                  <a:pt x="127812" y="97180"/>
                </a:lnTo>
                <a:lnTo>
                  <a:pt x="111683" y="0"/>
                </a:lnTo>
                <a:lnTo>
                  <a:pt x="37198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8" name="object 1228"/>
          <p:cNvSpPr/>
          <p:nvPr/>
        </p:nvSpPr>
        <p:spPr>
          <a:xfrm>
            <a:off x="2293741" y="6734143"/>
            <a:ext cx="18948" cy="48679"/>
          </a:xfrm>
          <a:custGeom>
            <a:avLst/>
            <a:gdLst/>
            <a:ahLst/>
            <a:cxnLst/>
            <a:rect l="l" t="t" r="r" b="b"/>
            <a:pathLst>
              <a:path w="18948" h="48679">
                <a:moveTo>
                  <a:pt x="0" y="48679"/>
                </a:moveTo>
                <a:lnTo>
                  <a:pt x="812" y="38696"/>
                </a:lnTo>
                <a:lnTo>
                  <a:pt x="914" y="38201"/>
                </a:lnTo>
                <a:lnTo>
                  <a:pt x="3530" y="28511"/>
                </a:lnTo>
                <a:lnTo>
                  <a:pt x="5740" y="20053"/>
                </a:lnTo>
                <a:lnTo>
                  <a:pt x="5854" y="19342"/>
                </a:lnTo>
                <a:lnTo>
                  <a:pt x="9982" y="11684"/>
                </a:lnTo>
                <a:lnTo>
                  <a:pt x="13309" y="5638"/>
                </a:lnTo>
                <a:lnTo>
                  <a:pt x="13906" y="4826"/>
                </a:lnTo>
                <a:lnTo>
                  <a:pt x="18948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9" name="object 1229"/>
          <p:cNvSpPr/>
          <p:nvPr/>
        </p:nvSpPr>
        <p:spPr>
          <a:xfrm>
            <a:off x="2343437" y="6739275"/>
            <a:ext cx="14617" cy="108356"/>
          </a:xfrm>
          <a:custGeom>
            <a:avLst/>
            <a:gdLst/>
            <a:ahLst/>
            <a:cxnLst/>
            <a:rect l="l" t="t" r="r" b="b"/>
            <a:pathLst>
              <a:path w="14617" h="108356">
                <a:moveTo>
                  <a:pt x="0" y="0"/>
                </a:moveTo>
                <a:lnTo>
                  <a:pt x="4533" y="6451"/>
                </a:lnTo>
                <a:lnTo>
                  <a:pt x="4940" y="7061"/>
                </a:lnTo>
                <a:lnTo>
                  <a:pt x="7772" y="14414"/>
                </a:lnTo>
                <a:lnTo>
                  <a:pt x="11188" y="23190"/>
                </a:lnTo>
                <a:lnTo>
                  <a:pt x="11290" y="23787"/>
                </a:lnTo>
                <a:lnTo>
                  <a:pt x="12903" y="33159"/>
                </a:lnTo>
                <a:lnTo>
                  <a:pt x="14617" y="43345"/>
                </a:lnTo>
                <a:lnTo>
                  <a:pt x="14617" y="43853"/>
                </a:lnTo>
                <a:lnTo>
                  <a:pt x="14617" y="54229"/>
                </a:lnTo>
                <a:lnTo>
                  <a:pt x="14617" y="64516"/>
                </a:lnTo>
                <a:lnTo>
                  <a:pt x="14617" y="65011"/>
                </a:lnTo>
                <a:lnTo>
                  <a:pt x="12903" y="75196"/>
                </a:lnTo>
                <a:lnTo>
                  <a:pt x="11290" y="84569"/>
                </a:lnTo>
                <a:lnTo>
                  <a:pt x="11188" y="85178"/>
                </a:lnTo>
                <a:lnTo>
                  <a:pt x="7772" y="93941"/>
                </a:lnTo>
                <a:lnTo>
                  <a:pt x="4940" y="101307"/>
                </a:lnTo>
                <a:lnTo>
                  <a:pt x="4533" y="102006"/>
                </a:lnTo>
                <a:lnTo>
                  <a:pt x="0" y="108356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0" name="object 1230"/>
          <p:cNvSpPr/>
          <p:nvPr/>
        </p:nvSpPr>
        <p:spPr>
          <a:xfrm>
            <a:off x="2293541" y="6801568"/>
            <a:ext cx="19151" cy="51206"/>
          </a:xfrm>
          <a:custGeom>
            <a:avLst/>
            <a:gdLst/>
            <a:ahLst/>
            <a:cxnLst/>
            <a:rect l="l" t="t" r="r" b="b"/>
            <a:pathLst>
              <a:path w="19151" h="51206">
                <a:moveTo>
                  <a:pt x="19151" y="51206"/>
                </a:moveTo>
                <a:lnTo>
                  <a:pt x="14109" y="46367"/>
                </a:lnTo>
                <a:lnTo>
                  <a:pt x="13512" y="45567"/>
                </a:lnTo>
                <a:lnTo>
                  <a:pt x="10185" y="39509"/>
                </a:lnTo>
                <a:lnTo>
                  <a:pt x="6045" y="31953"/>
                </a:lnTo>
                <a:lnTo>
                  <a:pt x="5943" y="31153"/>
                </a:lnTo>
                <a:lnTo>
                  <a:pt x="3733" y="22682"/>
                </a:lnTo>
                <a:lnTo>
                  <a:pt x="1117" y="13004"/>
                </a:lnTo>
                <a:lnTo>
                  <a:pt x="1714" y="12598"/>
                </a:lnTo>
                <a:lnTo>
                  <a:pt x="203" y="2527"/>
                </a:lnTo>
                <a:lnTo>
                  <a:pt x="0" y="1308"/>
                </a:lnTo>
                <a:lnTo>
                  <a:pt x="203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1" name="object 1231"/>
          <p:cNvSpPr/>
          <p:nvPr/>
        </p:nvSpPr>
        <p:spPr>
          <a:xfrm>
            <a:off x="2323981" y="6737156"/>
            <a:ext cx="18643" cy="112598"/>
          </a:xfrm>
          <a:custGeom>
            <a:avLst/>
            <a:gdLst/>
            <a:ahLst/>
            <a:cxnLst/>
            <a:rect l="l" t="t" r="r" b="b"/>
            <a:pathLst>
              <a:path w="18643" h="112598">
                <a:moveTo>
                  <a:pt x="0" y="0"/>
                </a:moveTo>
                <a:lnTo>
                  <a:pt x="4838" y="4533"/>
                </a:lnTo>
                <a:lnTo>
                  <a:pt x="5346" y="5245"/>
                </a:lnTo>
                <a:lnTo>
                  <a:pt x="8470" y="11087"/>
                </a:lnTo>
                <a:lnTo>
                  <a:pt x="12395" y="18249"/>
                </a:lnTo>
                <a:lnTo>
                  <a:pt x="12598" y="18948"/>
                </a:lnTo>
                <a:lnTo>
                  <a:pt x="14719" y="27012"/>
                </a:lnTo>
                <a:lnTo>
                  <a:pt x="17233" y="36195"/>
                </a:lnTo>
                <a:lnTo>
                  <a:pt x="16840" y="36588"/>
                </a:lnTo>
                <a:lnTo>
                  <a:pt x="18046" y="46164"/>
                </a:lnTo>
                <a:lnTo>
                  <a:pt x="18643" y="51104"/>
                </a:lnTo>
                <a:lnTo>
                  <a:pt x="18453" y="51308"/>
                </a:lnTo>
                <a:lnTo>
                  <a:pt x="18453" y="56349"/>
                </a:lnTo>
                <a:lnTo>
                  <a:pt x="18453" y="61391"/>
                </a:lnTo>
                <a:lnTo>
                  <a:pt x="18643" y="61493"/>
                </a:lnTo>
                <a:lnTo>
                  <a:pt x="18046" y="66433"/>
                </a:lnTo>
                <a:lnTo>
                  <a:pt x="16840" y="76009"/>
                </a:lnTo>
                <a:lnTo>
                  <a:pt x="17233" y="76403"/>
                </a:lnTo>
                <a:lnTo>
                  <a:pt x="14719" y="85572"/>
                </a:lnTo>
                <a:lnTo>
                  <a:pt x="12598" y="93649"/>
                </a:lnTo>
                <a:lnTo>
                  <a:pt x="12395" y="94348"/>
                </a:lnTo>
                <a:lnTo>
                  <a:pt x="8470" y="101511"/>
                </a:lnTo>
                <a:lnTo>
                  <a:pt x="5346" y="107353"/>
                </a:lnTo>
                <a:lnTo>
                  <a:pt x="4838" y="108064"/>
                </a:lnTo>
                <a:lnTo>
                  <a:pt x="0" y="112598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2" name="object 1232"/>
          <p:cNvSpPr/>
          <p:nvPr/>
        </p:nvSpPr>
        <p:spPr>
          <a:xfrm>
            <a:off x="2374686" y="6734143"/>
            <a:ext cx="18948" cy="48679"/>
          </a:xfrm>
          <a:custGeom>
            <a:avLst/>
            <a:gdLst/>
            <a:ahLst/>
            <a:cxnLst/>
            <a:rect l="l" t="t" r="r" b="b"/>
            <a:pathLst>
              <a:path w="18948" h="48679">
                <a:moveTo>
                  <a:pt x="0" y="48679"/>
                </a:moveTo>
                <a:lnTo>
                  <a:pt x="698" y="38696"/>
                </a:lnTo>
                <a:lnTo>
                  <a:pt x="812" y="38201"/>
                </a:lnTo>
                <a:lnTo>
                  <a:pt x="3429" y="28511"/>
                </a:lnTo>
                <a:lnTo>
                  <a:pt x="5740" y="20053"/>
                </a:lnTo>
                <a:lnTo>
                  <a:pt x="5842" y="19342"/>
                </a:lnTo>
                <a:lnTo>
                  <a:pt x="9982" y="11684"/>
                </a:lnTo>
                <a:lnTo>
                  <a:pt x="13296" y="5638"/>
                </a:lnTo>
                <a:lnTo>
                  <a:pt x="13906" y="4826"/>
                </a:lnTo>
                <a:lnTo>
                  <a:pt x="18948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3" name="object 1233"/>
          <p:cNvSpPr/>
          <p:nvPr/>
        </p:nvSpPr>
        <p:spPr>
          <a:xfrm>
            <a:off x="2424280" y="6739275"/>
            <a:ext cx="14719" cy="108356"/>
          </a:xfrm>
          <a:custGeom>
            <a:avLst/>
            <a:gdLst/>
            <a:ahLst/>
            <a:cxnLst/>
            <a:rect l="l" t="t" r="r" b="b"/>
            <a:pathLst>
              <a:path w="14719" h="108356">
                <a:moveTo>
                  <a:pt x="0" y="0"/>
                </a:moveTo>
                <a:lnTo>
                  <a:pt x="4635" y="6451"/>
                </a:lnTo>
                <a:lnTo>
                  <a:pt x="5041" y="7061"/>
                </a:lnTo>
                <a:lnTo>
                  <a:pt x="7861" y="14414"/>
                </a:lnTo>
                <a:lnTo>
                  <a:pt x="11290" y="23190"/>
                </a:lnTo>
                <a:lnTo>
                  <a:pt x="11290" y="23787"/>
                </a:lnTo>
                <a:lnTo>
                  <a:pt x="12903" y="33159"/>
                </a:lnTo>
                <a:lnTo>
                  <a:pt x="14719" y="43345"/>
                </a:lnTo>
                <a:lnTo>
                  <a:pt x="14719" y="43853"/>
                </a:lnTo>
                <a:lnTo>
                  <a:pt x="14719" y="54229"/>
                </a:lnTo>
                <a:lnTo>
                  <a:pt x="14719" y="64516"/>
                </a:lnTo>
                <a:lnTo>
                  <a:pt x="14719" y="65011"/>
                </a:lnTo>
                <a:lnTo>
                  <a:pt x="12903" y="75196"/>
                </a:lnTo>
                <a:lnTo>
                  <a:pt x="11290" y="84569"/>
                </a:lnTo>
                <a:lnTo>
                  <a:pt x="11290" y="85178"/>
                </a:lnTo>
                <a:lnTo>
                  <a:pt x="7861" y="93941"/>
                </a:lnTo>
                <a:lnTo>
                  <a:pt x="5041" y="101307"/>
                </a:lnTo>
                <a:lnTo>
                  <a:pt x="4635" y="102006"/>
                </a:lnTo>
                <a:lnTo>
                  <a:pt x="0" y="108356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4" name="object 1234"/>
          <p:cNvSpPr/>
          <p:nvPr/>
        </p:nvSpPr>
        <p:spPr>
          <a:xfrm>
            <a:off x="2373875" y="6785338"/>
            <a:ext cx="19761" cy="67437"/>
          </a:xfrm>
          <a:custGeom>
            <a:avLst/>
            <a:gdLst/>
            <a:ahLst/>
            <a:cxnLst/>
            <a:rect l="l" t="t" r="r" b="b"/>
            <a:pathLst>
              <a:path w="19761" h="67436">
                <a:moveTo>
                  <a:pt x="19761" y="67437"/>
                </a:moveTo>
                <a:lnTo>
                  <a:pt x="14719" y="62598"/>
                </a:lnTo>
                <a:lnTo>
                  <a:pt x="14109" y="61798"/>
                </a:lnTo>
                <a:lnTo>
                  <a:pt x="10795" y="55740"/>
                </a:lnTo>
                <a:lnTo>
                  <a:pt x="6654" y="48183"/>
                </a:lnTo>
                <a:lnTo>
                  <a:pt x="6553" y="47383"/>
                </a:lnTo>
                <a:lnTo>
                  <a:pt x="4241" y="38912"/>
                </a:lnTo>
                <a:lnTo>
                  <a:pt x="1612" y="29235"/>
                </a:lnTo>
                <a:lnTo>
                  <a:pt x="1714" y="28829"/>
                </a:lnTo>
                <a:lnTo>
                  <a:pt x="812" y="18757"/>
                </a:lnTo>
                <a:lnTo>
                  <a:pt x="0" y="9575"/>
                </a:lnTo>
                <a:lnTo>
                  <a:pt x="0" y="9169"/>
                </a:lnTo>
                <a:lnTo>
                  <a:pt x="812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5" name="object 1235"/>
          <p:cNvSpPr/>
          <p:nvPr/>
        </p:nvSpPr>
        <p:spPr>
          <a:xfrm>
            <a:off x="2404926" y="6737151"/>
            <a:ext cx="18643" cy="112598"/>
          </a:xfrm>
          <a:custGeom>
            <a:avLst/>
            <a:gdLst/>
            <a:ahLst/>
            <a:cxnLst/>
            <a:rect l="l" t="t" r="r" b="b"/>
            <a:pathLst>
              <a:path w="18643" h="112598">
                <a:moveTo>
                  <a:pt x="0" y="112598"/>
                </a:moveTo>
                <a:lnTo>
                  <a:pt x="4737" y="108064"/>
                </a:lnTo>
                <a:lnTo>
                  <a:pt x="5346" y="107353"/>
                </a:lnTo>
                <a:lnTo>
                  <a:pt x="8470" y="101511"/>
                </a:lnTo>
                <a:lnTo>
                  <a:pt x="12395" y="94360"/>
                </a:lnTo>
                <a:lnTo>
                  <a:pt x="12496" y="93649"/>
                </a:lnTo>
                <a:lnTo>
                  <a:pt x="14719" y="85585"/>
                </a:lnTo>
                <a:lnTo>
                  <a:pt x="17132" y="76415"/>
                </a:lnTo>
                <a:lnTo>
                  <a:pt x="16725" y="76009"/>
                </a:lnTo>
                <a:lnTo>
                  <a:pt x="17945" y="66433"/>
                </a:lnTo>
                <a:lnTo>
                  <a:pt x="18643" y="61493"/>
                </a:lnTo>
                <a:lnTo>
                  <a:pt x="18453" y="61391"/>
                </a:lnTo>
                <a:lnTo>
                  <a:pt x="18453" y="56349"/>
                </a:lnTo>
                <a:lnTo>
                  <a:pt x="18453" y="51307"/>
                </a:lnTo>
                <a:lnTo>
                  <a:pt x="18643" y="51117"/>
                </a:lnTo>
                <a:lnTo>
                  <a:pt x="17945" y="46177"/>
                </a:lnTo>
                <a:lnTo>
                  <a:pt x="16725" y="36601"/>
                </a:lnTo>
                <a:lnTo>
                  <a:pt x="17132" y="36194"/>
                </a:lnTo>
                <a:lnTo>
                  <a:pt x="14719" y="27025"/>
                </a:lnTo>
                <a:lnTo>
                  <a:pt x="12496" y="18961"/>
                </a:lnTo>
                <a:lnTo>
                  <a:pt x="12395" y="18249"/>
                </a:lnTo>
                <a:lnTo>
                  <a:pt x="8470" y="11087"/>
                </a:lnTo>
                <a:lnTo>
                  <a:pt x="5346" y="5245"/>
                </a:lnTo>
                <a:lnTo>
                  <a:pt x="4737" y="4546"/>
                </a:lnTo>
                <a:lnTo>
                  <a:pt x="0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6" name="object 1236"/>
          <p:cNvSpPr/>
          <p:nvPr/>
        </p:nvSpPr>
        <p:spPr>
          <a:xfrm>
            <a:off x="2457543" y="6815679"/>
            <a:ext cx="16929" cy="37096"/>
          </a:xfrm>
          <a:custGeom>
            <a:avLst/>
            <a:gdLst/>
            <a:ahLst/>
            <a:cxnLst/>
            <a:rect l="l" t="t" r="r" b="b"/>
            <a:pathLst>
              <a:path w="16929" h="37096">
                <a:moveTo>
                  <a:pt x="0" y="0"/>
                </a:moveTo>
                <a:lnTo>
                  <a:pt x="203" y="4127"/>
                </a:lnTo>
                <a:lnTo>
                  <a:pt x="203" y="4635"/>
                </a:lnTo>
                <a:lnTo>
                  <a:pt x="1511" y="8572"/>
                </a:lnTo>
                <a:lnTo>
                  <a:pt x="4127" y="17030"/>
                </a:lnTo>
                <a:lnTo>
                  <a:pt x="3924" y="17843"/>
                </a:lnTo>
                <a:lnTo>
                  <a:pt x="8064" y="25400"/>
                </a:lnTo>
                <a:lnTo>
                  <a:pt x="11391" y="31457"/>
                </a:lnTo>
                <a:lnTo>
                  <a:pt x="11988" y="32258"/>
                </a:lnTo>
                <a:lnTo>
                  <a:pt x="16929" y="37096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7" name="object 1237"/>
          <p:cNvSpPr/>
          <p:nvPr/>
        </p:nvSpPr>
        <p:spPr>
          <a:xfrm>
            <a:off x="2505219" y="6739279"/>
            <a:ext cx="14617" cy="108356"/>
          </a:xfrm>
          <a:custGeom>
            <a:avLst/>
            <a:gdLst/>
            <a:ahLst/>
            <a:cxnLst/>
            <a:rect l="l" t="t" r="r" b="b"/>
            <a:pathLst>
              <a:path w="14617" h="108356">
                <a:moveTo>
                  <a:pt x="0" y="108356"/>
                </a:moveTo>
                <a:lnTo>
                  <a:pt x="4635" y="102006"/>
                </a:lnTo>
                <a:lnTo>
                  <a:pt x="4940" y="101295"/>
                </a:lnTo>
                <a:lnTo>
                  <a:pt x="7861" y="93941"/>
                </a:lnTo>
                <a:lnTo>
                  <a:pt x="11290" y="85166"/>
                </a:lnTo>
                <a:lnTo>
                  <a:pt x="11290" y="84569"/>
                </a:lnTo>
                <a:lnTo>
                  <a:pt x="12903" y="75196"/>
                </a:lnTo>
                <a:lnTo>
                  <a:pt x="14617" y="65011"/>
                </a:lnTo>
                <a:lnTo>
                  <a:pt x="14617" y="64503"/>
                </a:lnTo>
                <a:lnTo>
                  <a:pt x="14617" y="54228"/>
                </a:lnTo>
                <a:lnTo>
                  <a:pt x="14617" y="43840"/>
                </a:lnTo>
                <a:lnTo>
                  <a:pt x="14617" y="43345"/>
                </a:lnTo>
                <a:lnTo>
                  <a:pt x="12903" y="33159"/>
                </a:lnTo>
                <a:lnTo>
                  <a:pt x="11290" y="23787"/>
                </a:lnTo>
                <a:lnTo>
                  <a:pt x="10782" y="23583"/>
                </a:lnTo>
                <a:lnTo>
                  <a:pt x="7861" y="14414"/>
                </a:lnTo>
                <a:lnTo>
                  <a:pt x="7162" y="12293"/>
                </a:lnTo>
                <a:lnTo>
                  <a:pt x="6654" y="12293"/>
                </a:lnTo>
                <a:lnTo>
                  <a:pt x="5549" y="10172"/>
                </a:lnTo>
                <a:lnTo>
                  <a:pt x="2717" y="5130"/>
                </a:lnTo>
                <a:lnTo>
                  <a:pt x="0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8" name="object 1238"/>
          <p:cNvSpPr/>
          <p:nvPr/>
        </p:nvSpPr>
        <p:spPr>
          <a:xfrm>
            <a:off x="2454715" y="6734135"/>
            <a:ext cx="19761" cy="81546"/>
          </a:xfrm>
          <a:custGeom>
            <a:avLst/>
            <a:gdLst/>
            <a:ahLst/>
            <a:cxnLst/>
            <a:rect l="l" t="t" r="r" b="b"/>
            <a:pathLst>
              <a:path w="19761" h="81546">
                <a:moveTo>
                  <a:pt x="19761" y="0"/>
                </a:moveTo>
                <a:lnTo>
                  <a:pt x="14820" y="4838"/>
                </a:lnTo>
                <a:lnTo>
                  <a:pt x="14211" y="5638"/>
                </a:lnTo>
                <a:lnTo>
                  <a:pt x="10896" y="11696"/>
                </a:lnTo>
                <a:lnTo>
                  <a:pt x="6756" y="19354"/>
                </a:lnTo>
                <a:lnTo>
                  <a:pt x="6654" y="20053"/>
                </a:lnTo>
                <a:lnTo>
                  <a:pt x="4343" y="28524"/>
                </a:lnTo>
                <a:lnTo>
                  <a:pt x="1714" y="38201"/>
                </a:lnTo>
                <a:lnTo>
                  <a:pt x="1714" y="38709"/>
                </a:lnTo>
                <a:lnTo>
                  <a:pt x="914" y="48679"/>
                </a:lnTo>
                <a:lnTo>
                  <a:pt x="0" y="59067"/>
                </a:lnTo>
                <a:lnTo>
                  <a:pt x="203" y="59474"/>
                </a:lnTo>
                <a:lnTo>
                  <a:pt x="914" y="69951"/>
                </a:lnTo>
                <a:lnTo>
                  <a:pt x="1219" y="75704"/>
                </a:lnTo>
                <a:lnTo>
                  <a:pt x="1308" y="76098"/>
                </a:lnTo>
                <a:lnTo>
                  <a:pt x="2832" y="81546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9" name="object 1239"/>
          <p:cNvSpPr/>
          <p:nvPr/>
        </p:nvSpPr>
        <p:spPr>
          <a:xfrm>
            <a:off x="2485867" y="6737151"/>
            <a:ext cx="18542" cy="112598"/>
          </a:xfrm>
          <a:custGeom>
            <a:avLst/>
            <a:gdLst/>
            <a:ahLst/>
            <a:cxnLst/>
            <a:rect l="l" t="t" r="r" b="b"/>
            <a:pathLst>
              <a:path w="18542" h="112598">
                <a:moveTo>
                  <a:pt x="0" y="112598"/>
                </a:moveTo>
                <a:lnTo>
                  <a:pt x="4737" y="108064"/>
                </a:lnTo>
                <a:lnTo>
                  <a:pt x="5346" y="107353"/>
                </a:lnTo>
                <a:lnTo>
                  <a:pt x="8470" y="101511"/>
                </a:lnTo>
                <a:lnTo>
                  <a:pt x="12395" y="94360"/>
                </a:lnTo>
                <a:lnTo>
                  <a:pt x="12496" y="93649"/>
                </a:lnTo>
                <a:lnTo>
                  <a:pt x="14617" y="85585"/>
                </a:lnTo>
                <a:lnTo>
                  <a:pt x="17132" y="76415"/>
                </a:lnTo>
                <a:lnTo>
                  <a:pt x="16738" y="76009"/>
                </a:lnTo>
                <a:lnTo>
                  <a:pt x="17945" y="66433"/>
                </a:lnTo>
                <a:lnTo>
                  <a:pt x="18542" y="61493"/>
                </a:lnTo>
                <a:lnTo>
                  <a:pt x="18351" y="61391"/>
                </a:lnTo>
                <a:lnTo>
                  <a:pt x="18351" y="56349"/>
                </a:lnTo>
                <a:lnTo>
                  <a:pt x="18351" y="51307"/>
                </a:lnTo>
                <a:lnTo>
                  <a:pt x="18542" y="51117"/>
                </a:lnTo>
                <a:lnTo>
                  <a:pt x="17945" y="46177"/>
                </a:lnTo>
                <a:lnTo>
                  <a:pt x="16738" y="36601"/>
                </a:lnTo>
                <a:lnTo>
                  <a:pt x="17132" y="36194"/>
                </a:lnTo>
                <a:lnTo>
                  <a:pt x="14617" y="27025"/>
                </a:lnTo>
                <a:lnTo>
                  <a:pt x="12496" y="18961"/>
                </a:lnTo>
                <a:lnTo>
                  <a:pt x="12395" y="18249"/>
                </a:lnTo>
                <a:lnTo>
                  <a:pt x="8470" y="11087"/>
                </a:lnTo>
                <a:lnTo>
                  <a:pt x="5346" y="5245"/>
                </a:lnTo>
                <a:lnTo>
                  <a:pt x="4737" y="4546"/>
                </a:lnTo>
                <a:lnTo>
                  <a:pt x="0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0" name="object 1240"/>
          <p:cNvSpPr/>
          <p:nvPr/>
        </p:nvSpPr>
        <p:spPr>
          <a:xfrm>
            <a:off x="2004947" y="6678594"/>
            <a:ext cx="280327" cy="207848"/>
          </a:xfrm>
          <a:custGeom>
            <a:avLst/>
            <a:gdLst/>
            <a:ahLst/>
            <a:cxnLst/>
            <a:rect l="l" t="t" r="r" b="b"/>
            <a:pathLst>
              <a:path w="280327" h="207848">
                <a:moveTo>
                  <a:pt x="256641" y="207848"/>
                </a:moveTo>
                <a:lnTo>
                  <a:pt x="280327" y="194144"/>
                </a:lnTo>
                <a:lnTo>
                  <a:pt x="280327" y="32346"/>
                </a:lnTo>
                <a:lnTo>
                  <a:pt x="179425" y="0"/>
                </a:lnTo>
                <a:lnTo>
                  <a:pt x="0" y="0"/>
                </a:lnTo>
                <a:lnTo>
                  <a:pt x="0" y="207848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1" name="object 1241"/>
          <p:cNvSpPr/>
          <p:nvPr/>
        </p:nvSpPr>
        <p:spPr>
          <a:xfrm>
            <a:off x="2184374" y="6678593"/>
            <a:ext cx="343636" cy="207848"/>
          </a:xfrm>
          <a:custGeom>
            <a:avLst/>
            <a:gdLst/>
            <a:ahLst/>
            <a:cxnLst/>
            <a:rect l="l" t="t" r="r" b="b"/>
            <a:pathLst>
              <a:path w="343636" h="207848">
                <a:moveTo>
                  <a:pt x="0" y="0"/>
                </a:moveTo>
                <a:lnTo>
                  <a:pt x="242735" y="0"/>
                </a:lnTo>
                <a:lnTo>
                  <a:pt x="343636" y="32359"/>
                </a:lnTo>
                <a:lnTo>
                  <a:pt x="343636" y="194144"/>
                </a:lnTo>
                <a:lnTo>
                  <a:pt x="319938" y="207848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2" name="object 1242"/>
          <p:cNvSpPr/>
          <p:nvPr/>
        </p:nvSpPr>
        <p:spPr>
          <a:xfrm>
            <a:off x="2285276" y="6872733"/>
            <a:ext cx="242735" cy="0"/>
          </a:xfrm>
          <a:custGeom>
            <a:avLst/>
            <a:gdLst/>
            <a:ahLst/>
            <a:cxnLst/>
            <a:rect l="l" t="t" r="r" b="b"/>
            <a:pathLst>
              <a:path w="242735">
                <a:moveTo>
                  <a:pt x="0" y="0"/>
                </a:moveTo>
                <a:lnTo>
                  <a:pt x="242735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3" name="object 1243"/>
          <p:cNvSpPr/>
          <p:nvPr/>
        </p:nvSpPr>
        <p:spPr>
          <a:xfrm>
            <a:off x="2285269" y="6710949"/>
            <a:ext cx="242735" cy="0"/>
          </a:xfrm>
          <a:custGeom>
            <a:avLst/>
            <a:gdLst/>
            <a:ahLst/>
            <a:cxnLst/>
            <a:rect l="l" t="t" r="r" b="b"/>
            <a:pathLst>
              <a:path w="242735">
                <a:moveTo>
                  <a:pt x="242735" y="0"/>
                </a:moveTo>
                <a:lnTo>
                  <a:pt x="0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4" name="object 1244"/>
          <p:cNvSpPr/>
          <p:nvPr/>
        </p:nvSpPr>
        <p:spPr>
          <a:xfrm>
            <a:off x="2293741" y="6744923"/>
            <a:ext cx="47472" cy="97066"/>
          </a:xfrm>
          <a:custGeom>
            <a:avLst/>
            <a:gdLst/>
            <a:ahLst/>
            <a:cxnLst/>
            <a:rect l="l" t="t" r="r" b="b"/>
            <a:pathLst>
              <a:path w="47472" h="97066">
                <a:moveTo>
                  <a:pt x="27216" y="97066"/>
                </a:moveTo>
                <a:lnTo>
                  <a:pt x="20472" y="97066"/>
                </a:lnTo>
                <a:lnTo>
                  <a:pt x="27216" y="97066"/>
                </a:lnTo>
                <a:lnTo>
                  <a:pt x="32867" y="77203"/>
                </a:lnTo>
                <a:lnTo>
                  <a:pt x="35585" y="56654"/>
                </a:lnTo>
                <a:lnTo>
                  <a:pt x="47472" y="56654"/>
                </a:lnTo>
                <a:lnTo>
                  <a:pt x="47472" y="40411"/>
                </a:lnTo>
                <a:lnTo>
                  <a:pt x="35585" y="40411"/>
                </a:lnTo>
                <a:lnTo>
                  <a:pt x="32867" y="19850"/>
                </a:lnTo>
                <a:lnTo>
                  <a:pt x="27216" y="0"/>
                </a:lnTo>
                <a:lnTo>
                  <a:pt x="19151" y="0"/>
                </a:lnTo>
                <a:lnTo>
                  <a:pt x="24803" y="19850"/>
                </a:lnTo>
                <a:lnTo>
                  <a:pt x="27419" y="40411"/>
                </a:lnTo>
                <a:lnTo>
                  <a:pt x="0" y="40411"/>
                </a:lnTo>
                <a:lnTo>
                  <a:pt x="0" y="37896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5" name="object 1245"/>
          <p:cNvSpPr/>
          <p:nvPr/>
        </p:nvSpPr>
        <p:spPr>
          <a:xfrm>
            <a:off x="2312692" y="6728992"/>
            <a:ext cx="30746" cy="10287"/>
          </a:xfrm>
          <a:custGeom>
            <a:avLst/>
            <a:gdLst/>
            <a:ahLst/>
            <a:cxnLst/>
            <a:rect l="l" t="t" r="r" b="b"/>
            <a:pathLst>
              <a:path w="30746" h="10286">
                <a:moveTo>
                  <a:pt x="0" y="5143"/>
                </a:moveTo>
                <a:lnTo>
                  <a:pt x="10287" y="0"/>
                </a:lnTo>
                <a:lnTo>
                  <a:pt x="20967" y="1714"/>
                </a:lnTo>
                <a:lnTo>
                  <a:pt x="30746" y="10286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6" name="object 1246"/>
          <p:cNvSpPr/>
          <p:nvPr/>
        </p:nvSpPr>
        <p:spPr>
          <a:xfrm>
            <a:off x="2312690" y="6847635"/>
            <a:ext cx="30746" cy="10287"/>
          </a:xfrm>
          <a:custGeom>
            <a:avLst/>
            <a:gdLst/>
            <a:ahLst/>
            <a:cxnLst/>
            <a:rect l="l" t="t" r="r" b="b"/>
            <a:pathLst>
              <a:path w="30746" h="10286">
                <a:moveTo>
                  <a:pt x="30746" y="0"/>
                </a:moveTo>
                <a:lnTo>
                  <a:pt x="20967" y="8559"/>
                </a:lnTo>
                <a:lnTo>
                  <a:pt x="10286" y="10287"/>
                </a:lnTo>
                <a:lnTo>
                  <a:pt x="0" y="5143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7" name="object 1247"/>
          <p:cNvSpPr/>
          <p:nvPr/>
        </p:nvSpPr>
        <p:spPr>
          <a:xfrm>
            <a:off x="2293741" y="6801570"/>
            <a:ext cx="27419" cy="40411"/>
          </a:xfrm>
          <a:custGeom>
            <a:avLst/>
            <a:gdLst/>
            <a:ahLst/>
            <a:cxnLst/>
            <a:rect l="l" t="t" r="r" b="b"/>
            <a:pathLst>
              <a:path w="27419" h="40411">
                <a:moveTo>
                  <a:pt x="0" y="0"/>
                </a:moveTo>
                <a:lnTo>
                  <a:pt x="27419" y="0"/>
                </a:lnTo>
                <a:lnTo>
                  <a:pt x="24803" y="20561"/>
                </a:lnTo>
                <a:lnTo>
                  <a:pt x="19151" y="40411"/>
                </a:lnTo>
                <a:lnTo>
                  <a:pt x="20459" y="40411"/>
                </a:lnTo>
                <a:lnTo>
                  <a:pt x="19151" y="40411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8" name="object 1248"/>
          <p:cNvSpPr/>
          <p:nvPr/>
        </p:nvSpPr>
        <p:spPr>
          <a:xfrm>
            <a:off x="2293741" y="6785339"/>
            <a:ext cx="0" cy="16230"/>
          </a:xfrm>
          <a:custGeom>
            <a:avLst/>
            <a:gdLst/>
            <a:ahLst/>
            <a:cxnLst/>
            <a:rect l="l" t="t" r="r" b="b"/>
            <a:pathLst>
              <a:path h="16230">
                <a:moveTo>
                  <a:pt x="0" y="16230"/>
                </a:moveTo>
                <a:lnTo>
                  <a:pt x="0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9" name="object 1249"/>
          <p:cNvSpPr/>
          <p:nvPr/>
        </p:nvSpPr>
        <p:spPr>
          <a:xfrm>
            <a:off x="2315415" y="6732822"/>
            <a:ext cx="8572" cy="4330"/>
          </a:xfrm>
          <a:custGeom>
            <a:avLst/>
            <a:gdLst/>
            <a:ahLst/>
            <a:cxnLst/>
            <a:rect l="l" t="t" r="r" b="b"/>
            <a:pathLst>
              <a:path w="8572" h="4330">
                <a:moveTo>
                  <a:pt x="0" y="0"/>
                </a:moveTo>
                <a:lnTo>
                  <a:pt x="8572" y="433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0" name="object 1250"/>
          <p:cNvSpPr/>
          <p:nvPr/>
        </p:nvSpPr>
        <p:spPr>
          <a:xfrm>
            <a:off x="2315409" y="6849750"/>
            <a:ext cx="8572" cy="4330"/>
          </a:xfrm>
          <a:custGeom>
            <a:avLst/>
            <a:gdLst/>
            <a:ahLst/>
            <a:cxnLst/>
            <a:rect l="l" t="t" r="r" b="b"/>
            <a:pathLst>
              <a:path w="8572" h="4330">
                <a:moveTo>
                  <a:pt x="8572" y="0"/>
                </a:moveTo>
                <a:lnTo>
                  <a:pt x="0" y="433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1" name="object 1251"/>
          <p:cNvSpPr/>
          <p:nvPr/>
        </p:nvSpPr>
        <p:spPr>
          <a:xfrm>
            <a:off x="2321967" y="6785339"/>
            <a:ext cx="0" cy="16230"/>
          </a:xfrm>
          <a:custGeom>
            <a:avLst/>
            <a:gdLst/>
            <a:ahLst/>
            <a:cxnLst/>
            <a:rect l="l" t="t" r="r" b="b"/>
            <a:pathLst>
              <a:path h="16230">
                <a:moveTo>
                  <a:pt x="0" y="16230"/>
                </a:moveTo>
                <a:lnTo>
                  <a:pt x="0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2" name="object 1252"/>
          <p:cNvSpPr/>
          <p:nvPr/>
        </p:nvSpPr>
        <p:spPr>
          <a:xfrm>
            <a:off x="2321161" y="6801570"/>
            <a:ext cx="8166" cy="0"/>
          </a:xfrm>
          <a:custGeom>
            <a:avLst/>
            <a:gdLst/>
            <a:ahLst/>
            <a:cxnLst/>
            <a:rect l="l" t="t" r="r" b="b"/>
            <a:pathLst>
              <a:path w="8166">
                <a:moveTo>
                  <a:pt x="8166" y="0"/>
                </a:moveTo>
                <a:lnTo>
                  <a:pt x="0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3" name="object 1253"/>
          <p:cNvSpPr/>
          <p:nvPr/>
        </p:nvSpPr>
        <p:spPr>
          <a:xfrm>
            <a:off x="2321162" y="6785339"/>
            <a:ext cx="8166" cy="0"/>
          </a:xfrm>
          <a:custGeom>
            <a:avLst/>
            <a:gdLst/>
            <a:ahLst/>
            <a:cxnLst/>
            <a:rect l="l" t="t" r="r" b="b"/>
            <a:pathLst>
              <a:path w="8166">
                <a:moveTo>
                  <a:pt x="0" y="0"/>
                </a:moveTo>
                <a:lnTo>
                  <a:pt x="8166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4" name="object 1254"/>
          <p:cNvSpPr/>
          <p:nvPr/>
        </p:nvSpPr>
        <p:spPr>
          <a:xfrm>
            <a:off x="2374686" y="6782824"/>
            <a:ext cx="0" cy="2514"/>
          </a:xfrm>
          <a:custGeom>
            <a:avLst/>
            <a:gdLst/>
            <a:ahLst/>
            <a:cxnLst/>
            <a:rect l="l" t="t" r="r" b="b"/>
            <a:pathLst>
              <a:path h="2514">
                <a:moveTo>
                  <a:pt x="0" y="2514"/>
                </a:moveTo>
                <a:lnTo>
                  <a:pt x="0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5" name="object 1255"/>
          <p:cNvSpPr/>
          <p:nvPr/>
        </p:nvSpPr>
        <p:spPr>
          <a:xfrm>
            <a:off x="2393636" y="6728992"/>
            <a:ext cx="30645" cy="10287"/>
          </a:xfrm>
          <a:custGeom>
            <a:avLst/>
            <a:gdLst/>
            <a:ahLst/>
            <a:cxnLst/>
            <a:rect l="l" t="t" r="r" b="b"/>
            <a:pathLst>
              <a:path w="30645" h="10286">
                <a:moveTo>
                  <a:pt x="0" y="5143"/>
                </a:moveTo>
                <a:lnTo>
                  <a:pt x="10287" y="0"/>
                </a:lnTo>
                <a:lnTo>
                  <a:pt x="20866" y="1714"/>
                </a:lnTo>
                <a:lnTo>
                  <a:pt x="30645" y="10286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6" name="object 1256"/>
          <p:cNvSpPr/>
          <p:nvPr/>
        </p:nvSpPr>
        <p:spPr>
          <a:xfrm>
            <a:off x="2393635" y="6847635"/>
            <a:ext cx="30645" cy="10287"/>
          </a:xfrm>
          <a:custGeom>
            <a:avLst/>
            <a:gdLst/>
            <a:ahLst/>
            <a:cxnLst/>
            <a:rect l="l" t="t" r="r" b="b"/>
            <a:pathLst>
              <a:path w="30645" h="10286">
                <a:moveTo>
                  <a:pt x="30645" y="0"/>
                </a:moveTo>
                <a:lnTo>
                  <a:pt x="20866" y="8559"/>
                </a:lnTo>
                <a:lnTo>
                  <a:pt x="10287" y="10287"/>
                </a:lnTo>
                <a:lnTo>
                  <a:pt x="0" y="5143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7" name="object 1257"/>
          <p:cNvSpPr/>
          <p:nvPr/>
        </p:nvSpPr>
        <p:spPr>
          <a:xfrm>
            <a:off x="2374686" y="6744928"/>
            <a:ext cx="47472" cy="97066"/>
          </a:xfrm>
          <a:custGeom>
            <a:avLst/>
            <a:gdLst/>
            <a:ahLst/>
            <a:cxnLst/>
            <a:rect l="l" t="t" r="r" b="b"/>
            <a:pathLst>
              <a:path w="47472" h="97066">
                <a:moveTo>
                  <a:pt x="0" y="40411"/>
                </a:moveTo>
                <a:lnTo>
                  <a:pt x="27419" y="40411"/>
                </a:lnTo>
                <a:lnTo>
                  <a:pt x="24688" y="19850"/>
                </a:lnTo>
                <a:lnTo>
                  <a:pt x="19151" y="0"/>
                </a:lnTo>
                <a:lnTo>
                  <a:pt x="27216" y="0"/>
                </a:lnTo>
                <a:lnTo>
                  <a:pt x="32854" y="19850"/>
                </a:lnTo>
                <a:lnTo>
                  <a:pt x="35483" y="40411"/>
                </a:lnTo>
                <a:lnTo>
                  <a:pt x="47472" y="40411"/>
                </a:lnTo>
                <a:lnTo>
                  <a:pt x="47472" y="56642"/>
                </a:lnTo>
                <a:lnTo>
                  <a:pt x="35483" y="56642"/>
                </a:lnTo>
                <a:lnTo>
                  <a:pt x="32854" y="77203"/>
                </a:lnTo>
                <a:lnTo>
                  <a:pt x="27216" y="97066"/>
                </a:lnTo>
                <a:lnTo>
                  <a:pt x="19151" y="97066"/>
                </a:lnTo>
                <a:lnTo>
                  <a:pt x="27216" y="97066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8" name="object 1258"/>
          <p:cNvSpPr/>
          <p:nvPr/>
        </p:nvSpPr>
        <p:spPr>
          <a:xfrm>
            <a:off x="2374682" y="6801570"/>
            <a:ext cx="35483" cy="0"/>
          </a:xfrm>
          <a:custGeom>
            <a:avLst/>
            <a:gdLst/>
            <a:ahLst/>
            <a:cxnLst/>
            <a:rect l="l" t="t" r="r" b="b"/>
            <a:pathLst>
              <a:path w="35483">
                <a:moveTo>
                  <a:pt x="35483" y="0"/>
                </a:moveTo>
                <a:lnTo>
                  <a:pt x="0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9" name="object 1259"/>
          <p:cNvSpPr/>
          <p:nvPr/>
        </p:nvSpPr>
        <p:spPr>
          <a:xfrm>
            <a:off x="2393838" y="6801577"/>
            <a:ext cx="8267" cy="40411"/>
          </a:xfrm>
          <a:custGeom>
            <a:avLst/>
            <a:gdLst/>
            <a:ahLst/>
            <a:cxnLst/>
            <a:rect l="l" t="t" r="r" b="b"/>
            <a:pathLst>
              <a:path w="8267" h="40411">
                <a:moveTo>
                  <a:pt x="0" y="40411"/>
                </a:moveTo>
                <a:lnTo>
                  <a:pt x="5549" y="20548"/>
                </a:lnTo>
                <a:lnTo>
                  <a:pt x="8267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0" name="object 1260"/>
          <p:cNvSpPr/>
          <p:nvPr/>
        </p:nvSpPr>
        <p:spPr>
          <a:xfrm>
            <a:off x="2396359" y="6849753"/>
            <a:ext cx="8572" cy="4330"/>
          </a:xfrm>
          <a:custGeom>
            <a:avLst/>
            <a:gdLst/>
            <a:ahLst/>
            <a:cxnLst/>
            <a:rect l="l" t="t" r="r" b="b"/>
            <a:pathLst>
              <a:path w="8572" h="4330">
                <a:moveTo>
                  <a:pt x="0" y="4330"/>
                </a:moveTo>
                <a:lnTo>
                  <a:pt x="8572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1" name="object 1261"/>
          <p:cNvSpPr/>
          <p:nvPr/>
        </p:nvSpPr>
        <p:spPr>
          <a:xfrm>
            <a:off x="2396354" y="6732826"/>
            <a:ext cx="8572" cy="4330"/>
          </a:xfrm>
          <a:custGeom>
            <a:avLst/>
            <a:gdLst/>
            <a:ahLst/>
            <a:cxnLst/>
            <a:rect l="l" t="t" r="r" b="b"/>
            <a:pathLst>
              <a:path w="8572" h="4330">
                <a:moveTo>
                  <a:pt x="8572" y="4330"/>
                </a:moveTo>
                <a:lnTo>
                  <a:pt x="0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2" name="object 1262"/>
          <p:cNvSpPr/>
          <p:nvPr/>
        </p:nvSpPr>
        <p:spPr>
          <a:xfrm>
            <a:off x="2402808" y="6785339"/>
            <a:ext cx="0" cy="16230"/>
          </a:xfrm>
          <a:custGeom>
            <a:avLst/>
            <a:gdLst/>
            <a:ahLst/>
            <a:cxnLst/>
            <a:rect l="l" t="t" r="r" b="b"/>
            <a:pathLst>
              <a:path h="16230">
                <a:moveTo>
                  <a:pt x="0" y="0"/>
                </a:moveTo>
                <a:lnTo>
                  <a:pt x="0" y="1623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3" name="object 1263"/>
          <p:cNvSpPr/>
          <p:nvPr/>
        </p:nvSpPr>
        <p:spPr>
          <a:xfrm>
            <a:off x="2402103" y="6785339"/>
            <a:ext cx="8064" cy="0"/>
          </a:xfrm>
          <a:custGeom>
            <a:avLst/>
            <a:gdLst/>
            <a:ahLst/>
            <a:cxnLst/>
            <a:rect l="l" t="t" r="r" b="b"/>
            <a:pathLst>
              <a:path w="8064">
                <a:moveTo>
                  <a:pt x="0" y="0"/>
                </a:moveTo>
                <a:lnTo>
                  <a:pt x="8064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4" name="object 1264"/>
          <p:cNvSpPr/>
          <p:nvPr/>
        </p:nvSpPr>
        <p:spPr>
          <a:xfrm>
            <a:off x="2474476" y="6847631"/>
            <a:ext cx="30746" cy="10287"/>
          </a:xfrm>
          <a:custGeom>
            <a:avLst/>
            <a:gdLst/>
            <a:ahLst/>
            <a:cxnLst/>
            <a:rect l="l" t="t" r="r" b="b"/>
            <a:pathLst>
              <a:path w="30746" h="10286">
                <a:moveTo>
                  <a:pt x="0" y="5143"/>
                </a:moveTo>
                <a:lnTo>
                  <a:pt x="10388" y="10286"/>
                </a:lnTo>
                <a:lnTo>
                  <a:pt x="20967" y="8572"/>
                </a:lnTo>
                <a:lnTo>
                  <a:pt x="30746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5" name="object 1265"/>
          <p:cNvSpPr/>
          <p:nvPr/>
        </p:nvSpPr>
        <p:spPr>
          <a:xfrm>
            <a:off x="2474473" y="6728988"/>
            <a:ext cx="30746" cy="10287"/>
          </a:xfrm>
          <a:custGeom>
            <a:avLst/>
            <a:gdLst/>
            <a:ahLst/>
            <a:cxnLst/>
            <a:rect l="l" t="t" r="r" b="b"/>
            <a:pathLst>
              <a:path w="30746" h="10286">
                <a:moveTo>
                  <a:pt x="30746" y="10287"/>
                </a:moveTo>
                <a:lnTo>
                  <a:pt x="20967" y="1727"/>
                </a:lnTo>
                <a:lnTo>
                  <a:pt x="10388" y="0"/>
                </a:lnTo>
                <a:lnTo>
                  <a:pt x="1625" y="4432"/>
                </a:lnTo>
                <a:lnTo>
                  <a:pt x="0" y="5143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6" name="object 1266"/>
          <p:cNvSpPr/>
          <p:nvPr/>
        </p:nvSpPr>
        <p:spPr>
          <a:xfrm>
            <a:off x="2455627" y="6801570"/>
            <a:ext cx="35483" cy="40411"/>
          </a:xfrm>
          <a:custGeom>
            <a:avLst/>
            <a:gdLst/>
            <a:ahLst/>
            <a:cxnLst/>
            <a:rect l="l" t="t" r="r" b="b"/>
            <a:pathLst>
              <a:path w="35483" h="40411">
                <a:moveTo>
                  <a:pt x="27419" y="0"/>
                </a:moveTo>
                <a:lnTo>
                  <a:pt x="24701" y="20561"/>
                </a:lnTo>
                <a:lnTo>
                  <a:pt x="19049" y="40411"/>
                </a:lnTo>
                <a:lnTo>
                  <a:pt x="27216" y="40411"/>
                </a:lnTo>
                <a:lnTo>
                  <a:pt x="32765" y="20561"/>
                </a:lnTo>
                <a:lnTo>
                  <a:pt x="35483" y="0"/>
                </a:lnTo>
                <a:lnTo>
                  <a:pt x="0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7" name="object 1267"/>
          <p:cNvSpPr/>
          <p:nvPr/>
        </p:nvSpPr>
        <p:spPr>
          <a:xfrm>
            <a:off x="2455627" y="6744928"/>
            <a:ext cx="35483" cy="40411"/>
          </a:xfrm>
          <a:custGeom>
            <a:avLst/>
            <a:gdLst/>
            <a:ahLst/>
            <a:cxnLst/>
            <a:rect l="l" t="t" r="r" b="b"/>
            <a:pathLst>
              <a:path w="35483" h="40411">
                <a:moveTo>
                  <a:pt x="0" y="40411"/>
                </a:moveTo>
                <a:lnTo>
                  <a:pt x="27419" y="40411"/>
                </a:lnTo>
                <a:lnTo>
                  <a:pt x="24701" y="19850"/>
                </a:lnTo>
                <a:lnTo>
                  <a:pt x="19050" y="0"/>
                </a:lnTo>
                <a:lnTo>
                  <a:pt x="20256" y="0"/>
                </a:lnTo>
                <a:lnTo>
                  <a:pt x="27216" y="0"/>
                </a:lnTo>
                <a:lnTo>
                  <a:pt x="32766" y="19850"/>
                </a:lnTo>
                <a:lnTo>
                  <a:pt x="35483" y="40411"/>
                </a:lnTo>
                <a:lnTo>
                  <a:pt x="27419" y="40411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8" name="object 1268"/>
          <p:cNvSpPr/>
          <p:nvPr/>
        </p:nvSpPr>
        <p:spPr>
          <a:xfrm>
            <a:off x="2474678" y="6841989"/>
            <a:ext cx="8166" cy="0"/>
          </a:xfrm>
          <a:custGeom>
            <a:avLst/>
            <a:gdLst/>
            <a:ahLst/>
            <a:cxnLst/>
            <a:rect l="l" t="t" r="r" b="b"/>
            <a:pathLst>
              <a:path w="8166">
                <a:moveTo>
                  <a:pt x="0" y="0"/>
                </a:moveTo>
                <a:lnTo>
                  <a:pt x="8166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9" name="object 1269"/>
          <p:cNvSpPr/>
          <p:nvPr/>
        </p:nvSpPr>
        <p:spPr>
          <a:xfrm>
            <a:off x="2477199" y="6849753"/>
            <a:ext cx="8674" cy="4330"/>
          </a:xfrm>
          <a:custGeom>
            <a:avLst/>
            <a:gdLst/>
            <a:ahLst/>
            <a:cxnLst/>
            <a:rect l="l" t="t" r="r" b="b"/>
            <a:pathLst>
              <a:path w="8674" h="4330">
                <a:moveTo>
                  <a:pt x="0" y="4330"/>
                </a:moveTo>
                <a:lnTo>
                  <a:pt x="8674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0" name="object 1270"/>
          <p:cNvSpPr/>
          <p:nvPr/>
        </p:nvSpPr>
        <p:spPr>
          <a:xfrm>
            <a:off x="2477193" y="6732826"/>
            <a:ext cx="8674" cy="4330"/>
          </a:xfrm>
          <a:custGeom>
            <a:avLst/>
            <a:gdLst/>
            <a:ahLst/>
            <a:cxnLst/>
            <a:rect l="l" t="t" r="r" b="b"/>
            <a:pathLst>
              <a:path w="8674" h="4330">
                <a:moveTo>
                  <a:pt x="8674" y="4330"/>
                </a:moveTo>
                <a:lnTo>
                  <a:pt x="0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1" name="object 1271"/>
          <p:cNvSpPr/>
          <p:nvPr/>
        </p:nvSpPr>
        <p:spPr>
          <a:xfrm>
            <a:off x="2483751" y="6785339"/>
            <a:ext cx="0" cy="16230"/>
          </a:xfrm>
          <a:custGeom>
            <a:avLst/>
            <a:gdLst/>
            <a:ahLst/>
            <a:cxnLst/>
            <a:rect l="l" t="t" r="r" b="b"/>
            <a:pathLst>
              <a:path h="16230">
                <a:moveTo>
                  <a:pt x="0" y="0"/>
                </a:moveTo>
                <a:lnTo>
                  <a:pt x="0" y="1623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2" name="object 1272"/>
          <p:cNvSpPr/>
          <p:nvPr/>
        </p:nvSpPr>
        <p:spPr>
          <a:xfrm>
            <a:off x="2491111" y="6785339"/>
            <a:ext cx="11899" cy="16230"/>
          </a:xfrm>
          <a:custGeom>
            <a:avLst/>
            <a:gdLst/>
            <a:ahLst/>
            <a:cxnLst/>
            <a:rect l="l" t="t" r="r" b="b"/>
            <a:pathLst>
              <a:path w="11899" h="16230">
                <a:moveTo>
                  <a:pt x="0" y="16230"/>
                </a:moveTo>
                <a:lnTo>
                  <a:pt x="11899" y="16230"/>
                </a:lnTo>
                <a:lnTo>
                  <a:pt x="11899" y="0"/>
                </a:lnTo>
                <a:lnTo>
                  <a:pt x="0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3" name="object 1273"/>
          <p:cNvSpPr/>
          <p:nvPr/>
        </p:nvSpPr>
        <p:spPr>
          <a:xfrm>
            <a:off x="2027226" y="5320348"/>
            <a:ext cx="191325" cy="258517"/>
          </a:xfrm>
          <a:custGeom>
            <a:avLst/>
            <a:gdLst/>
            <a:ahLst/>
            <a:cxnLst/>
            <a:rect l="l" t="t" r="r" b="b"/>
            <a:pathLst>
              <a:path w="191325" h="258517">
                <a:moveTo>
                  <a:pt x="0" y="258517"/>
                </a:moveTo>
                <a:lnTo>
                  <a:pt x="64" y="244352"/>
                </a:lnTo>
                <a:lnTo>
                  <a:pt x="519" y="234432"/>
                </a:lnTo>
                <a:lnTo>
                  <a:pt x="1752" y="220981"/>
                </a:lnTo>
                <a:lnTo>
                  <a:pt x="3363" y="205317"/>
                </a:lnTo>
                <a:lnTo>
                  <a:pt x="4807" y="195479"/>
                </a:lnTo>
                <a:lnTo>
                  <a:pt x="7658" y="181707"/>
                </a:lnTo>
                <a:lnTo>
                  <a:pt x="10885" y="166955"/>
                </a:lnTo>
                <a:lnTo>
                  <a:pt x="13312" y="156830"/>
                </a:lnTo>
                <a:lnTo>
                  <a:pt x="16170" y="146955"/>
                </a:lnTo>
                <a:lnTo>
                  <a:pt x="20691" y="132953"/>
                </a:lnTo>
                <a:lnTo>
                  <a:pt x="25443" y="118807"/>
                </a:lnTo>
                <a:lnTo>
                  <a:pt x="29268" y="109544"/>
                </a:lnTo>
                <a:lnTo>
                  <a:pt x="35077" y="97646"/>
                </a:lnTo>
                <a:lnTo>
                  <a:pt x="41318" y="85494"/>
                </a:lnTo>
                <a:lnTo>
                  <a:pt x="46860" y="76759"/>
                </a:lnTo>
                <a:lnTo>
                  <a:pt x="52311" y="69312"/>
                </a:lnTo>
                <a:lnTo>
                  <a:pt x="60431" y="59594"/>
                </a:lnTo>
                <a:lnTo>
                  <a:pt x="68244" y="52095"/>
                </a:lnTo>
                <a:lnTo>
                  <a:pt x="72072" y="48243"/>
                </a:lnTo>
                <a:lnTo>
                  <a:pt x="80568" y="38825"/>
                </a:lnTo>
                <a:lnTo>
                  <a:pt x="89149" y="30871"/>
                </a:lnTo>
                <a:lnTo>
                  <a:pt x="100541" y="22638"/>
                </a:lnTo>
                <a:lnTo>
                  <a:pt x="111203" y="17141"/>
                </a:lnTo>
                <a:lnTo>
                  <a:pt x="124931" y="10430"/>
                </a:lnTo>
                <a:lnTo>
                  <a:pt x="136135" y="6621"/>
                </a:lnTo>
                <a:lnTo>
                  <a:pt x="150803" y="2518"/>
                </a:lnTo>
                <a:lnTo>
                  <a:pt x="163285" y="1011"/>
                </a:lnTo>
                <a:lnTo>
                  <a:pt x="176646" y="0"/>
                </a:lnTo>
                <a:lnTo>
                  <a:pt x="188180" y="670"/>
                </a:lnTo>
                <a:lnTo>
                  <a:pt x="191325" y="974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4" name="object 1274"/>
          <p:cNvSpPr/>
          <p:nvPr/>
        </p:nvSpPr>
        <p:spPr>
          <a:xfrm>
            <a:off x="2220661" y="5488448"/>
            <a:ext cx="24193" cy="90424"/>
          </a:xfrm>
          <a:custGeom>
            <a:avLst/>
            <a:gdLst/>
            <a:ahLst/>
            <a:cxnLst/>
            <a:rect l="l" t="t" r="r" b="b"/>
            <a:pathLst>
              <a:path w="24193" h="90424">
                <a:moveTo>
                  <a:pt x="24193" y="0"/>
                </a:moveTo>
                <a:lnTo>
                  <a:pt x="19558" y="6350"/>
                </a:lnTo>
                <a:lnTo>
                  <a:pt x="19456" y="6654"/>
                </a:lnTo>
                <a:lnTo>
                  <a:pt x="15925" y="13614"/>
                </a:lnTo>
                <a:lnTo>
                  <a:pt x="12001" y="21374"/>
                </a:lnTo>
                <a:lnTo>
                  <a:pt x="12001" y="21666"/>
                </a:lnTo>
                <a:lnTo>
                  <a:pt x="9169" y="30035"/>
                </a:lnTo>
                <a:lnTo>
                  <a:pt x="6159" y="39204"/>
                </a:lnTo>
                <a:lnTo>
                  <a:pt x="6159" y="39408"/>
                </a:lnTo>
                <a:lnTo>
                  <a:pt x="4140" y="48793"/>
                </a:lnTo>
                <a:lnTo>
                  <a:pt x="2120" y="58864"/>
                </a:lnTo>
                <a:lnTo>
                  <a:pt x="2120" y="59067"/>
                </a:lnTo>
                <a:lnTo>
                  <a:pt x="1117" y="69253"/>
                </a:lnTo>
                <a:lnTo>
                  <a:pt x="0" y="79730"/>
                </a:lnTo>
                <a:lnTo>
                  <a:pt x="0" y="90424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5" name="object 1275"/>
          <p:cNvSpPr/>
          <p:nvPr/>
        </p:nvSpPr>
        <p:spPr>
          <a:xfrm>
            <a:off x="2218545" y="5321321"/>
            <a:ext cx="163601" cy="257543"/>
          </a:xfrm>
          <a:custGeom>
            <a:avLst/>
            <a:gdLst/>
            <a:ahLst/>
            <a:cxnLst/>
            <a:rect l="l" t="t" r="r" b="b"/>
            <a:pathLst>
              <a:path w="163601" h="257543">
                <a:moveTo>
                  <a:pt x="0" y="0"/>
                </a:moveTo>
                <a:lnTo>
                  <a:pt x="12684" y="1540"/>
                </a:lnTo>
                <a:lnTo>
                  <a:pt x="24813" y="4824"/>
                </a:lnTo>
                <a:lnTo>
                  <a:pt x="37447" y="8951"/>
                </a:lnTo>
                <a:lnTo>
                  <a:pt x="48199" y="14053"/>
                </a:lnTo>
                <a:lnTo>
                  <a:pt x="50304" y="15125"/>
                </a:lnTo>
                <a:lnTo>
                  <a:pt x="61967" y="21010"/>
                </a:lnTo>
                <a:lnTo>
                  <a:pt x="71669" y="27721"/>
                </a:lnTo>
                <a:lnTo>
                  <a:pt x="73482" y="29133"/>
                </a:lnTo>
                <a:lnTo>
                  <a:pt x="82646" y="37323"/>
                </a:lnTo>
                <a:lnTo>
                  <a:pt x="90674" y="46274"/>
                </a:lnTo>
                <a:lnTo>
                  <a:pt x="91630" y="47269"/>
                </a:lnTo>
                <a:lnTo>
                  <a:pt x="100933" y="56415"/>
                </a:lnTo>
                <a:lnTo>
                  <a:pt x="108127" y="64241"/>
                </a:lnTo>
                <a:lnTo>
                  <a:pt x="119192" y="79342"/>
                </a:lnTo>
                <a:lnTo>
                  <a:pt x="124357" y="88356"/>
                </a:lnTo>
                <a:lnTo>
                  <a:pt x="128523" y="96672"/>
                </a:lnTo>
                <a:lnTo>
                  <a:pt x="134700" y="109216"/>
                </a:lnTo>
                <a:lnTo>
                  <a:pt x="138488" y="118493"/>
                </a:lnTo>
                <a:lnTo>
                  <a:pt x="142735" y="131140"/>
                </a:lnTo>
                <a:lnTo>
                  <a:pt x="147327" y="145463"/>
                </a:lnTo>
                <a:lnTo>
                  <a:pt x="150231" y="155446"/>
                </a:lnTo>
                <a:lnTo>
                  <a:pt x="152649" y="165484"/>
                </a:lnTo>
                <a:lnTo>
                  <a:pt x="155781" y="179978"/>
                </a:lnTo>
                <a:lnTo>
                  <a:pt x="158819" y="194526"/>
                </a:lnTo>
                <a:lnTo>
                  <a:pt x="160285" y="204371"/>
                </a:lnTo>
                <a:lnTo>
                  <a:pt x="161683" y="218325"/>
                </a:lnTo>
                <a:lnTo>
                  <a:pt x="163007" y="232490"/>
                </a:lnTo>
                <a:lnTo>
                  <a:pt x="163516" y="242410"/>
                </a:lnTo>
                <a:lnTo>
                  <a:pt x="163601" y="255861"/>
                </a:lnTo>
                <a:lnTo>
                  <a:pt x="163601" y="257543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6" name="object 1276"/>
          <p:cNvSpPr/>
          <p:nvPr/>
        </p:nvSpPr>
        <p:spPr>
          <a:xfrm>
            <a:off x="2270361" y="5358014"/>
            <a:ext cx="18604" cy="92735"/>
          </a:xfrm>
          <a:custGeom>
            <a:avLst/>
            <a:gdLst/>
            <a:ahLst/>
            <a:cxnLst/>
            <a:rect l="l" t="t" r="r" b="b"/>
            <a:pathLst>
              <a:path w="18604" h="92735">
                <a:moveTo>
                  <a:pt x="12192" y="92735"/>
                </a:moveTo>
                <a:lnTo>
                  <a:pt x="14808" y="88811"/>
                </a:lnTo>
                <a:lnTo>
                  <a:pt x="15214" y="87591"/>
                </a:lnTo>
                <a:lnTo>
                  <a:pt x="15925" y="82854"/>
                </a:lnTo>
                <a:lnTo>
                  <a:pt x="17969" y="69422"/>
                </a:lnTo>
                <a:lnTo>
                  <a:pt x="18604" y="58948"/>
                </a:lnTo>
                <a:lnTo>
                  <a:pt x="18237" y="51003"/>
                </a:lnTo>
                <a:lnTo>
                  <a:pt x="16824" y="37724"/>
                </a:lnTo>
                <a:lnTo>
                  <a:pt x="13948" y="27287"/>
                </a:lnTo>
                <a:lnTo>
                  <a:pt x="11379" y="20053"/>
                </a:lnTo>
                <a:lnTo>
                  <a:pt x="7759" y="9880"/>
                </a:lnTo>
                <a:lnTo>
                  <a:pt x="6845" y="8267"/>
                </a:lnTo>
                <a:lnTo>
                  <a:pt x="0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7" name="object 1277"/>
          <p:cNvSpPr/>
          <p:nvPr/>
        </p:nvSpPr>
        <p:spPr>
          <a:xfrm>
            <a:off x="2020176" y="5578862"/>
            <a:ext cx="362369" cy="1099731"/>
          </a:xfrm>
          <a:custGeom>
            <a:avLst/>
            <a:gdLst/>
            <a:ahLst/>
            <a:cxnLst/>
            <a:rect l="l" t="t" r="r" b="b"/>
            <a:pathLst>
              <a:path w="362369" h="1099731">
                <a:moveTo>
                  <a:pt x="90817" y="1099731"/>
                </a:moveTo>
                <a:lnTo>
                  <a:pt x="90817" y="712050"/>
                </a:lnTo>
                <a:lnTo>
                  <a:pt x="97561" y="712050"/>
                </a:lnTo>
                <a:lnTo>
                  <a:pt x="6642" y="712050"/>
                </a:lnTo>
                <a:lnTo>
                  <a:pt x="6642" y="436968"/>
                </a:lnTo>
                <a:lnTo>
                  <a:pt x="0" y="436968"/>
                </a:lnTo>
                <a:lnTo>
                  <a:pt x="0" y="372160"/>
                </a:lnTo>
                <a:lnTo>
                  <a:pt x="16624" y="372160"/>
                </a:lnTo>
                <a:lnTo>
                  <a:pt x="6642" y="372160"/>
                </a:lnTo>
                <a:lnTo>
                  <a:pt x="7048" y="0"/>
                </a:lnTo>
                <a:lnTo>
                  <a:pt x="361975" y="0"/>
                </a:lnTo>
                <a:lnTo>
                  <a:pt x="362369" y="37216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8" name="object 1278"/>
          <p:cNvSpPr/>
          <p:nvPr/>
        </p:nvSpPr>
        <p:spPr>
          <a:xfrm>
            <a:off x="2026823" y="5951012"/>
            <a:ext cx="218033" cy="64820"/>
          </a:xfrm>
          <a:custGeom>
            <a:avLst/>
            <a:gdLst/>
            <a:ahLst/>
            <a:cxnLst/>
            <a:rect l="l" t="t" r="r" b="b"/>
            <a:pathLst>
              <a:path w="218033" h="64820">
                <a:moveTo>
                  <a:pt x="0" y="64820"/>
                </a:moveTo>
                <a:lnTo>
                  <a:pt x="209969" y="64820"/>
                </a:lnTo>
                <a:lnTo>
                  <a:pt x="209969" y="0"/>
                </a:lnTo>
                <a:lnTo>
                  <a:pt x="218033" y="0"/>
                </a:lnTo>
                <a:lnTo>
                  <a:pt x="9982" y="0"/>
                </a:lnTo>
                <a:lnTo>
                  <a:pt x="33159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9" name="object 1279"/>
          <p:cNvSpPr/>
          <p:nvPr/>
        </p:nvSpPr>
        <p:spPr>
          <a:xfrm>
            <a:off x="2218545" y="5321321"/>
            <a:ext cx="26212" cy="10375"/>
          </a:xfrm>
          <a:custGeom>
            <a:avLst/>
            <a:gdLst/>
            <a:ahLst/>
            <a:cxnLst/>
            <a:rect l="l" t="t" r="r" b="b"/>
            <a:pathLst>
              <a:path w="26212" h="10375">
                <a:moveTo>
                  <a:pt x="0" y="0"/>
                </a:moveTo>
                <a:lnTo>
                  <a:pt x="26212" y="10375"/>
                </a:lnTo>
                <a:lnTo>
                  <a:pt x="14820" y="5842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0" name="object 1280"/>
          <p:cNvSpPr/>
          <p:nvPr/>
        </p:nvSpPr>
        <p:spPr>
          <a:xfrm>
            <a:off x="2071479" y="5951020"/>
            <a:ext cx="11595" cy="0"/>
          </a:xfrm>
          <a:custGeom>
            <a:avLst/>
            <a:gdLst/>
            <a:ahLst/>
            <a:cxnLst/>
            <a:rect l="l" t="t" r="r" b="b"/>
            <a:pathLst>
              <a:path w="11595">
                <a:moveTo>
                  <a:pt x="0" y="0"/>
                </a:moveTo>
                <a:lnTo>
                  <a:pt x="11595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1" name="object 1281"/>
          <p:cNvSpPr/>
          <p:nvPr/>
        </p:nvSpPr>
        <p:spPr>
          <a:xfrm>
            <a:off x="2094661" y="5951020"/>
            <a:ext cx="11493" cy="0"/>
          </a:xfrm>
          <a:custGeom>
            <a:avLst/>
            <a:gdLst/>
            <a:ahLst/>
            <a:cxnLst/>
            <a:rect l="l" t="t" r="r" b="b"/>
            <a:pathLst>
              <a:path w="11493">
                <a:moveTo>
                  <a:pt x="0" y="0"/>
                </a:moveTo>
                <a:lnTo>
                  <a:pt x="11493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2" name="object 1282"/>
          <p:cNvSpPr/>
          <p:nvPr/>
        </p:nvSpPr>
        <p:spPr>
          <a:xfrm>
            <a:off x="2117745" y="6290917"/>
            <a:ext cx="11595" cy="0"/>
          </a:xfrm>
          <a:custGeom>
            <a:avLst/>
            <a:gdLst/>
            <a:ahLst/>
            <a:cxnLst/>
            <a:rect l="l" t="t" r="r" b="b"/>
            <a:pathLst>
              <a:path w="11595">
                <a:moveTo>
                  <a:pt x="0" y="0"/>
                </a:moveTo>
                <a:lnTo>
                  <a:pt x="11595" y="0"/>
                </a:lnTo>
                <a:lnTo>
                  <a:pt x="0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3" name="object 1283"/>
          <p:cNvSpPr/>
          <p:nvPr/>
        </p:nvSpPr>
        <p:spPr>
          <a:xfrm>
            <a:off x="2129341" y="6284461"/>
            <a:ext cx="89509" cy="394131"/>
          </a:xfrm>
          <a:custGeom>
            <a:avLst/>
            <a:gdLst/>
            <a:ahLst/>
            <a:cxnLst/>
            <a:rect l="l" t="t" r="r" b="b"/>
            <a:pathLst>
              <a:path w="89509" h="394131">
                <a:moveTo>
                  <a:pt x="7353" y="394131"/>
                </a:moveTo>
                <a:lnTo>
                  <a:pt x="7353" y="6451"/>
                </a:lnTo>
                <a:lnTo>
                  <a:pt x="0" y="6451"/>
                </a:lnTo>
                <a:lnTo>
                  <a:pt x="78524" y="6451"/>
                </a:lnTo>
                <a:lnTo>
                  <a:pt x="78524" y="0"/>
                </a:lnTo>
                <a:lnTo>
                  <a:pt x="89509" y="0"/>
                </a:lnTo>
                <a:lnTo>
                  <a:pt x="85471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4" name="object 1284"/>
          <p:cNvSpPr/>
          <p:nvPr/>
        </p:nvSpPr>
        <p:spPr>
          <a:xfrm>
            <a:off x="2129336" y="5951020"/>
            <a:ext cx="23088" cy="0"/>
          </a:xfrm>
          <a:custGeom>
            <a:avLst/>
            <a:gdLst/>
            <a:ahLst/>
            <a:cxnLst/>
            <a:rect l="l" t="t" r="r" b="b"/>
            <a:pathLst>
              <a:path w="23088">
                <a:moveTo>
                  <a:pt x="0" y="0"/>
                </a:moveTo>
                <a:lnTo>
                  <a:pt x="23088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5" name="object 1285"/>
          <p:cNvSpPr/>
          <p:nvPr/>
        </p:nvSpPr>
        <p:spPr>
          <a:xfrm>
            <a:off x="2164013" y="5951020"/>
            <a:ext cx="11493" cy="0"/>
          </a:xfrm>
          <a:custGeom>
            <a:avLst/>
            <a:gdLst/>
            <a:ahLst/>
            <a:cxnLst/>
            <a:rect l="l" t="t" r="r" b="b"/>
            <a:pathLst>
              <a:path w="11493">
                <a:moveTo>
                  <a:pt x="0" y="0"/>
                </a:moveTo>
                <a:lnTo>
                  <a:pt x="11493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6" name="object 1286"/>
          <p:cNvSpPr/>
          <p:nvPr/>
        </p:nvSpPr>
        <p:spPr>
          <a:xfrm>
            <a:off x="2187097" y="5951020"/>
            <a:ext cx="40220" cy="64820"/>
          </a:xfrm>
          <a:custGeom>
            <a:avLst/>
            <a:gdLst/>
            <a:ahLst/>
            <a:cxnLst/>
            <a:rect l="l" t="t" r="r" b="b"/>
            <a:pathLst>
              <a:path w="40220" h="64820">
                <a:moveTo>
                  <a:pt x="0" y="0"/>
                </a:moveTo>
                <a:lnTo>
                  <a:pt x="40220" y="0"/>
                </a:lnTo>
                <a:lnTo>
                  <a:pt x="40220" y="6482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7" name="object 1287"/>
          <p:cNvSpPr/>
          <p:nvPr/>
        </p:nvSpPr>
        <p:spPr>
          <a:xfrm>
            <a:off x="2191204" y="6290913"/>
            <a:ext cx="1257" cy="387680"/>
          </a:xfrm>
          <a:custGeom>
            <a:avLst/>
            <a:gdLst/>
            <a:ahLst/>
            <a:cxnLst/>
            <a:rect l="l" t="t" r="r" b="b"/>
            <a:pathLst>
              <a:path w="1257" h="387680">
                <a:moveTo>
                  <a:pt x="0" y="387680"/>
                </a:moveTo>
                <a:lnTo>
                  <a:pt x="1257" y="387680"/>
                </a:lnTo>
                <a:lnTo>
                  <a:pt x="1257" y="0"/>
                </a:lnTo>
                <a:lnTo>
                  <a:pt x="0" y="0"/>
                </a:lnTo>
                <a:lnTo>
                  <a:pt x="0" y="38768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8" name="object 1288"/>
          <p:cNvSpPr/>
          <p:nvPr/>
        </p:nvSpPr>
        <p:spPr>
          <a:xfrm>
            <a:off x="2207860" y="6015835"/>
            <a:ext cx="13106" cy="275082"/>
          </a:xfrm>
          <a:custGeom>
            <a:avLst/>
            <a:gdLst/>
            <a:ahLst/>
            <a:cxnLst/>
            <a:rect l="l" t="t" r="r" b="b"/>
            <a:pathLst>
              <a:path w="13106" h="275082">
                <a:moveTo>
                  <a:pt x="0" y="275082"/>
                </a:moveTo>
                <a:lnTo>
                  <a:pt x="12598" y="275082"/>
                </a:lnTo>
                <a:lnTo>
                  <a:pt x="13106" y="268630"/>
                </a:lnTo>
                <a:lnTo>
                  <a:pt x="12395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9" name="object 1289"/>
          <p:cNvSpPr/>
          <p:nvPr/>
        </p:nvSpPr>
        <p:spPr>
          <a:xfrm>
            <a:off x="2217928" y="6283403"/>
            <a:ext cx="2120" cy="395189"/>
          </a:xfrm>
          <a:custGeom>
            <a:avLst/>
            <a:gdLst/>
            <a:ahLst/>
            <a:cxnLst/>
            <a:rect l="l" t="t" r="r" b="b"/>
            <a:pathLst>
              <a:path w="2120" h="395189">
                <a:moveTo>
                  <a:pt x="0" y="395189"/>
                </a:moveTo>
                <a:lnTo>
                  <a:pt x="2120" y="395189"/>
                </a:lnTo>
                <a:lnTo>
                  <a:pt x="2120" y="0"/>
                </a:lnTo>
                <a:lnTo>
                  <a:pt x="0" y="0"/>
                </a:lnTo>
                <a:lnTo>
                  <a:pt x="0" y="39518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0" name="object 1290"/>
          <p:cNvSpPr/>
          <p:nvPr/>
        </p:nvSpPr>
        <p:spPr>
          <a:xfrm>
            <a:off x="2220462" y="6290917"/>
            <a:ext cx="59067" cy="387680"/>
          </a:xfrm>
          <a:custGeom>
            <a:avLst/>
            <a:gdLst/>
            <a:ahLst/>
            <a:cxnLst/>
            <a:rect l="l" t="t" r="r" b="b"/>
            <a:pathLst>
              <a:path w="59067" h="387680">
                <a:moveTo>
                  <a:pt x="0" y="0"/>
                </a:moveTo>
                <a:lnTo>
                  <a:pt x="59067" y="0"/>
                </a:lnTo>
                <a:lnTo>
                  <a:pt x="52311" y="0"/>
                </a:lnTo>
                <a:lnTo>
                  <a:pt x="52311" y="38768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1" name="object 1291"/>
          <p:cNvSpPr/>
          <p:nvPr/>
        </p:nvSpPr>
        <p:spPr>
          <a:xfrm>
            <a:off x="2220257" y="5578866"/>
            <a:ext cx="406" cy="372148"/>
          </a:xfrm>
          <a:custGeom>
            <a:avLst/>
            <a:gdLst/>
            <a:ahLst/>
            <a:cxnLst/>
            <a:rect l="l" t="t" r="r" b="b"/>
            <a:pathLst>
              <a:path w="406" h="372148">
                <a:moveTo>
                  <a:pt x="406" y="0"/>
                </a:moveTo>
                <a:lnTo>
                  <a:pt x="0" y="372148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2" name="object 1292"/>
          <p:cNvSpPr/>
          <p:nvPr/>
        </p:nvSpPr>
        <p:spPr>
          <a:xfrm>
            <a:off x="2227317" y="5951020"/>
            <a:ext cx="9474" cy="0"/>
          </a:xfrm>
          <a:custGeom>
            <a:avLst/>
            <a:gdLst/>
            <a:ahLst/>
            <a:cxnLst/>
            <a:rect l="l" t="t" r="r" b="b"/>
            <a:pathLst>
              <a:path w="9474">
                <a:moveTo>
                  <a:pt x="0" y="0"/>
                </a:moveTo>
                <a:lnTo>
                  <a:pt x="9474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3" name="object 1293"/>
          <p:cNvSpPr/>
          <p:nvPr/>
        </p:nvSpPr>
        <p:spPr>
          <a:xfrm>
            <a:off x="2236791" y="5951012"/>
            <a:ext cx="152514" cy="64820"/>
          </a:xfrm>
          <a:custGeom>
            <a:avLst/>
            <a:gdLst/>
            <a:ahLst/>
            <a:cxnLst/>
            <a:rect l="l" t="t" r="r" b="b"/>
            <a:pathLst>
              <a:path w="152514" h="64820">
                <a:moveTo>
                  <a:pt x="0" y="64820"/>
                </a:moveTo>
                <a:lnTo>
                  <a:pt x="152514" y="64820"/>
                </a:lnTo>
                <a:lnTo>
                  <a:pt x="152514" y="0"/>
                </a:lnTo>
                <a:lnTo>
                  <a:pt x="8064" y="0"/>
                </a:lnTo>
                <a:lnTo>
                  <a:pt x="42735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4" name="object 1294"/>
          <p:cNvSpPr/>
          <p:nvPr/>
        </p:nvSpPr>
        <p:spPr>
          <a:xfrm>
            <a:off x="2234374" y="5485420"/>
            <a:ext cx="28625" cy="21971"/>
          </a:xfrm>
          <a:custGeom>
            <a:avLst/>
            <a:gdLst/>
            <a:ahLst/>
            <a:cxnLst/>
            <a:rect l="l" t="t" r="r" b="b"/>
            <a:pathLst>
              <a:path w="28625" h="21971">
                <a:moveTo>
                  <a:pt x="21970" y="8267"/>
                </a:moveTo>
                <a:lnTo>
                  <a:pt x="28625" y="0"/>
                </a:lnTo>
                <a:lnTo>
                  <a:pt x="21970" y="8267"/>
                </a:lnTo>
                <a:lnTo>
                  <a:pt x="0" y="21971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5" name="object 1295"/>
          <p:cNvSpPr/>
          <p:nvPr/>
        </p:nvSpPr>
        <p:spPr>
          <a:xfrm>
            <a:off x="2235280" y="5500141"/>
            <a:ext cx="4737" cy="5041"/>
          </a:xfrm>
          <a:custGeom>
            <a:avLst/>
            <a:gdLst/>
            <a:ahLst/>
            <a:cxnLst/>
            <a:rect l="l" t="t" r="r" b="b"/>
            <a:pathLst>
              <a:path w="4737" h="5041">
                <a:moveTo>
                  <a:pt x="4737" y="0"/>
                </a:moveTo>
                <a:lnTo>
                  <a:pt x="0" y="5041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6" name="object 1296"/>
          <p:cNvSpPr/>
          <p:nvPr/>
        </p:nvSpPr>
        <p:spPr>
          <a:xfrm>
            <a:off x="2244754" y="5331702"/>
            <a:ext cx="25603" cy="26301"/>
          </a:xfrm>
          <a:custGeom>
            <a:avLst/>
            <a:gdLst/>
            <a:ahLst/>
            <a:cxnLst/>
            <a:rect l="l" t="t" r="r" b="b"/>
            <a:pathLst>
              <a:path w="25603" h="26301">
                <a:moveTo>
                  <a:pt x="0" y="0"/>
                </a:moveTo>
                <a:lnTo>
                  <a:pt x="21869" y="19558"/>
                </a:lnTo>
                <a:lnTo>
                  <a:pt x="25603" y="26301"/>
                </a:lnTo>
                <a:lnTo>
                  <a:pt x="21869" y="19558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7" name="object 1297"/>
          <p:cNvSpPr/>
          <p:nvPr/>
        </p:nvSpPr>
        <p:spPr>
          <a:xfrm>
            <a:off x="2262999" y="5450752"/>
            <a:ext cx="19558" cy="34671"/>
          </a:xfrm>
          <a:custGeom>
            <a:avLst/>
            <a:gdLst/>
            <a:ahLst/>
            <a:cxnLst/>
            <a:rect l="l" t="t" r="r" b="b"/>
            <a:pathLst>
              <a:path w="19557" h="34671">
                <a:moveTo>
                  <a:pt x="0" y="34671"/>
                </a:moveTo>
                <a:lnTo>
                  <a:pt x="12090" y="19456"/>
                </a:lnTo>
                <a:lnTo>
                  <a:pt x="19558" y="0"/>
                </a:lnTo>
                <a:lnTo>
                  <a:pt x="15125" y="11582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8" name="object 1298"/>
          <p:cNvSpPr/>
          <p:nvPr/>
        </p:nvSpPr>
        <p:spPr>
          <a:xfrm>
            <a:off x="2277112" y="5369806"/>
            <a:ext cx="4635" cy="8267"/>
          </a:xfrm>
          <a:custGeom>
            <a:avLst/>
            <a:gdLst/>
            <a:ahLst/>
            <a:cxnLst/>
            <a:rect l="l" t="t" r="r" b="b"/>
            <a:pathLst>
              <a:path w="4635" h="8267">
                <a:moveTo>
                  <a:pt x="0" y="0"/>
                </a:moveTo>
                <a:lnTo>
                  <a:pt x="4635" y="8267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9" name="object 1299"/>
          <p:cNvSpPr/>
          <p:nvPr/>
        </p:nvSpPr>
        <p:spPr>
          <a:xfrm>
            <a:off x="2279534" y="6290917"/>
            <a:ext cx="11582" cy="0"/>
          </a:xfrm>
          <a:custGeom>
            <a:avLst/>
            <a:gdLst/>
            <a:ahLst/>
            <a:cxnLst/>
            <a:rect l="l" t="t" r="r" b="b"/>
            <a:pathLst>
              <a:path w="11582">
                <a:moveTo>
                  <a:pt x="2616" y="0"/>
                </a:moveTo>
                <a:lnTo>
                  <a:pt x="11582" y="0"/>
                </a:lnTo>
                <a:lnTo>
                  <a:pt x="0" y="0"/>
                </a:lnTo>
                <a:lnTo>
                  <a:pt x="2616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0" name="object 1300"/>
          <p:cNvSpPr/>
          <p:nvPr/>
        </p:nvSpPr>
        <p:spPr>
          <a:xfrm>
            <a:off x="2291124" y="5951020"/>
            <a:ext cx="34671" cy="0"/>
          </a:xfrm>
          <a:custGeom>
            <a:avLst/>
            <a:gdLst/>
            <a:ahLst/>
            <a:cxnLst/>
            <a:rect l="l" t="t" r="r" b="b"/>
            <a:pathLst>
              <a:path w="34670">
                <a:moveTo>
                  <a:pt x="0" y="0"/>
                </a:moveTo>
                <a:lnTo>
                  <a:pt x="34671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1" name="object 1301"/>
          <p:cNvSpPr/>
          <p:nvPr/>
        </p:nvSpPr>
        <p:spPr>
          <a:xfrm>
            <a:off x="2291119" y="6284465"/>
            <a:ext cx="91630" cy="394131"/>
          </a:xfrm>
          <a:custGeom>
            <a:avLst/>
            <a:gdLst/>
            <a:ahLst/>
            <a:cxnLst/>
            <a:rect l="l" t="t" r="r" b="b"/>
            <a:pathLst>
              <a:path w="91630" h="394131">
                <a:moveTo>
                  <a:pt x="78625" y="6451"/>
                </a:moveTo>
                <a:lnTo>
                  <a:pt x="78625" y="0"/>
                </a:lnTo>
                <a:lnTo>
                  <a:pt x="91630" y="0"/>
                </a:lnTo>
                <a:lnTo>
                  <a:pt x="91630" y="6451"/>
                </a:lnTo>
                <a:lnTo>
                  <a:pt x="0" y="6451"/>
                </a:lnTo>
                <a:lnTo>
                  <a:pt x="7366" y="6451"/>
                </a:lnTo>
                <a:lnTo>
                  <a:pt x="7366" y="394131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2" name="object 1302"/>
          <p:cNvSpPr/>
          <p:nvPr/>
        </p:nvSpPr>
        <p:spPr>
          <a:xfrm>
            <a:off x="2337385" y="5951020"/>
            <a:ext cx="32359" cy="0"/>
          </a:xfrm>
          <a:custGeom>
            <a:avLst/>
            <a:gdLst/>
            <a:ahLst/>
            <a:cxnLst/>
            <a:rect l="l" t="t" r="r" b="b"/>
            <a:pathLst>
              <a:path w="32359">
                <a:moveTo>
                  <a:pt x="32359" y="0"/>
                </a:moveTo>
                <a:lnTo>
                  <a:pt x="0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3" name="object 1303"/>
          <p:cNvSpPr/>
          <p:nvPr/>
        </p:nvSpPr>
        <p:spPr>
          <a:xfrm>
            <a:off x="2382546" y="6015833"/>
            <a:ext cx="203" cy="268630"/>
          </a:xfrm>
          <a:custGeom>
            <a:avLst/>
            <a:gdLst/>
            <a:ahLst/>
            <a:cxnLst/>
            <a:rect l="l" t="t" r="r" b="b"/>
            <a:pathLst>
              <a:path w="203" h="268630">
                <a:moveTo>
                  <a:pt x="203" y="268630"/>
                </a:moveTo>
                <a:lnTo>
                  <a:pt x="0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4" name="object 1304"/>
          <p:cNvSpPr/>
          <p:nvPr/>
        </p:nvSpPr>
        <p:spPr>
          <a:xfrm>
            <a:off x="1112164" y="6886442"/>
            <a:ext cx="913142" cy="0"/>
          </a:xfrm>
          <a:custGeom>
            <a:avLst/>
            <a:gdLst/>
            <a:ahLst/>
            <a:cxnLst/>
            <a:rect l="l" t="t" r="r" b="b"/>
            <a:pathLst>
              <a:path w="913142">
                <a:moveTo>
                  <a:pt x="0" y="0"/>
                </a:moveTo>
                <a:lnTo>
                  <a:pt x="416102" y="0"/>
                </a:lnTo>
                <a:lnTo>
                  <a:pt x="473862" y="0"/>
                </a:lnTo>
                <a:lnTo>
                  <a:pt x="913142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5" name="object 1305"/>
          <p:cNvSpPr/>
          <p:nvPr/>
        </p:nvSpPr>
        <p:spPr>
          <a:xfrm>
            <a:off x="1112163" y="6886442"/>
            <a:ext cx="208051" cy="0"/>
          </a:xfrm>
          <a:custGeom>
            <a:avLst/>
            <a:gdLst/>
            <a:ahLst/>
            <a:cxnLst/>
            <a:rect l="l" t="t" r="r" b="b"/>
            <a:pathLst>
              <a:path w="208051">
                <a:moveTo>
                  <a:pt x="208051" y="0"/>
                </a:moveTo>
                <a:lnTo>
                  <a:pt x="179222" y="0"/>
                </a:lnTo>
                <a:lnTo>
                  <a:pt x="0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6" name="object 1306"/>
          <p:cNvSpPr/>
          <p:nvPr/>
        </p:nvSpPr>
        <p:spPr>
          <a:xfrm>
            <a:off x="1105719" y="6886442"/>
            <a:ext cx="919594" cy="51816"/>
          </a:xfrm>
          <a:custGeom>
            <a:avLst/>
            <a:gdLst/>
            <a:ahLst/>
            <a:cxnLst/>
            <a:rect l="l" t="t" r="r" b="b"/>
            <a:pathLst>
              <a:path w="919594" h="51816">
                <a:moveTo>
                  <a:pt x="919594" y="0"/>
                </a:moveTo>
                <a:lnTo>
                  <a:pt x="918184" y="0"/>
                </a:lnTo>
                <a:lnTo>
                  <a:pt x="918184" y="51816"/>
                </a:lnTo>
                <a:lnTo>
                  <a:pt x="0" y="51816"/>
                </a:lnTo>
                <a:lnTo>
                  <a:pt x="0" y="0"/>
                </a:lnTo>
                <a:lnTo>
                  <a:pt x="6451" y="0"/>
                </a:lnTo>
                <a:lnTo>
                  <a:pt x="0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7" name="object 1307"/>
          <p:cNvSpPr/>
          <p:nvPr/>
        </p:nvSpPr>
        <p:spPr>
          <a:xfrm>
            <a:off x="1169925" y="6886442"/>
            <a:ext cx="11595" cy="0"/>
          </a:xfrm>
          <a:custGeom>
            <a:avLst/>
            <a:gdLst/>
            <a:ahLst/>
            <a:cxnLst/>
            <a:rect l="l" t="t" r="r" b="b"/>
            <a:pathLst>
              <a:path w="11595">
                <a:moveTo>
                  <a:pt x="0" y="0"/>
                </a:moveTo>
                <a:lnTo>
                  <a:pt x="11595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8" name="object 1308"/>
          <p:cNvSpPr/>
          <p:nvPr/>
        </p:nvSpPr>
        <p:spPr>
          <a:xfrm>
            <a:off x="1193007" y="6886442"/>
            <a:ext cx="11595" cy="0"/>
          </a:xfrm>
          <a:custGeom>
            <a:avLst/>
            <a:gdLst/>
            <a:ahLst/>
            <a:cxnLst/>
            <a:rect l="l" t="t" r="r" b="b"/>
            <a:pathLst>
              <a:path w="11595">
                <a:moveTo>
                  <a:pt x="0" y="0"/>
                </a:moveTo>
                <a:lnTo>
                  <a:pt x="11595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9" name="object 1309"/>
          <p:cNvSpPr/>
          <p:nvPr/>
        </p:nvSpPr>
        <p:spPr>
          <a:xfrm>
            <a:off x="1250866" y="6886442"/>
            <a:ext cx="11493" cy="0"/>
          </a:xfrm>
          <a:custGeom>
            <a:avLst/>
            <a:gdLst/>
            <a:ahLst/>
            <a:cxnLst/>
            <a:rect l="l" t="t" r="r" b="b"/>
            <a:pathLst>
              <a:path w="11493">
                <a:moveTo>
                  <a:pt x="0" y="0"/>
                </a:moveTo>
                <a:lnTo>
                  <a:pt x="11493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0" name="object 1310"/>
          <p:cNvSpPr/>
          <p:nvPr/>
        </p:nvSpPr>
        <p:spPr>
          <a:xfrm>
            <a:off x="1308623" y="6886442"/>
            <a:ext cx="80949" cy="0"/>
          </a:xfrm>
          <a:custGeom>
            <a:avLst/>
            <a:gdLst/>
            <a:ahLst/>
            <a:cxnLst/>
            <a:rect l="l" t="t" r="r" b="b"/>
            <a:pathLst>
              <a:path w="80949">
                <a:moveTo>
                  <a:pt x="0" y="0"/>
                </a:moveTo>
                <a:lnTo>
                  <a:pt x="80949" y="0"/>
                </a:lnTo>
                <a:lnTo>
                  <a:pt x="69354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1" name="object 1311"/>
          <p:cNvSpPr/>
          <p:nvPr/>
        </p:nvSpPr>
        <p:spPr>
          <a:xfrm>
            <a:off x="1320214" y="6886442"/>
            <a:ext cx="23088" cy="0"/>
          </a:xfrm>
          <a:custGeom>
            <a:avLst/>
            <a:gdLst/>
            <a:ahLst/>
            <a:cxnLst/>
            <a:rect l="l" t="t" r="r" b="b"/>
            <a:pathLst>
              <a:path w="23088">
                <a:moveTo>
                  <a:pt x="0" y="0"/>
                </a:moveTo>
                <a:lnTo>
                  <a:pt x="23088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2" name="object 1312"/>
          <p:cNvSpPr/>
          <p:nvPr/>
        </p:nvSpPr>
        <p:spPr>
          <a:xfrm>
            <a:off x="1355194" y="6886442"/>
            <a:ext cx="22783" cy="0"/>
          </a:xfrm>
          <a:custGeom>
            <a:avLst/>
            <a:gdLst/>
            <a:ahLst/>
            <a:cxnLst/>
            <a:rect l="l" t="t" r="r" b="b"/>
            <a:pathLst>
              <a:path w="22783">
                <a:moveTo>
                  <a:pt x="0" y="0"/>
                </a:moveTo>
                <a:lnTo>
                  <a:pt x="22783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3" name="object 1313"/>
          <p:cNvSpPr/>
          <p:nvPr/>
        </p:nvSpPr>
        <p:spPr>
          <a:xfrm>
            <a:off x="1389566" y="6886442"/>
            <a:ext cx="104025" cy="0"/>
          </a:xfrm>
          <a:custGeom>
            <a:avLst/>
            <a:gdLst/>
            <a:ahLst/>
            <a:cxnLst/>
            <a:rect l="l" t="t" r="r" b="b"/>
            <a:pathLst>
              <a:path w="104025">
                <a:moveTo>
                  <a:pt x="0" y="0"/>
                </a:moveTo>
                <a:lnTo>
                  <a:pt x="104025" y="0"/>
                </a:lnTo>
                <a:lnTo>
                  <a:pt x="92430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4" name="object 1314"/>
          <p:cNvSpPr/>
          <p:nvPr/>
        </p:nvSpPr>
        <p:spPr>
          <a:xfrm>
            <a:off x="1412646" y="6886442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11595" y="0"/>
                </a:moveTo>
                <a:lnTo>
                  <a:pt x="34670" y="0"/>
                </a:lnTo>
                <a:lnTo>
                  <a:pt x="0" y="0"/>
                </a:lnTo>
                <a:lnTo>
                  <a:pt x="11595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5" name="object 1315"/>
          <p:cNvSpPr/>
          <p:nvPr/>
        </p:nvSpPr>
        <p:spPr>
          <a:xfrm>
            <a:off x="1447325" y="6886442"/>
            <a:ext cx="11595" cy="0"/>
          </a:xfrm>
          <a:custGeom>
            <a:avLst/>
            <a:gdLst/>
            <a:ahLst/>
            <a:cxnLst/>
            <a:rect l="l" t="t" r="r" b="b"/>
            <a:pathLst>
              <a:path w="11595">
                <a:moveTo>
                  <a:pt x="0" y="0"/>
                </a:moveTo>
                <a:lnTo>
                  <a:pt x="11595" y="0"/>
                </a:lnTo>
                <a:lnTo>
                  <a:pt x="0" y="0"/>
                </a:lnTo>
                <a:lnTo>
                  <a:pt x="11595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6" name="object 1316"/>
          <p:cNvSpPr/>
          <p:nvPr/>
        </p:nvSpPr>
        <p:spPr>
          <a:xfrm>
            <a:off x="1458913" y="6886442"/>
            <a:ext cx="92430" cy="0"/>
          </a:xfrm>
          <a:custGeom>
            <a:avLst/>
            <a:gdLst/>
            <a:ahLst/>
            <a:cxnLst/>
            <a:rect l="l" t="t" r="r" b="b"/>
            <a:pathLst>
              <a:path w="92430">
                <a:moveTo>
                  <a:pt x="69354" y="0"/>
                </a:moveTo>
                <a:lnTo>
                  <a:pt x="92430" y="0"/>
                </a:lnTo>
                <a:lnTo>
                  <a:pt x="69354" y="0"/>
                </a:lnTo>
                <a:lnTo>
                  <a:pt x="0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7" name="object 1317"/>
          <p:cNvSpPr/>
          <p:nvPr/>
        </p:nvSpPr>
        <p:spPr>
          <a:xfrm>
            <a:off x="1470407" y="6886442"/>
            <a:ext cx="8966" cy="0"/>
          </a:xfrm>
          <a:custGeom>
            <a:avLst/>
            <a:gdLst/>
            <a:ahLst/>
            <a:cxnLst/>
            <a:rect l="l" t="t" r="r" b="b"/>
            <a:pathLst>
              <a:path w="8966">
                <a:moveTo>
                  <a:pt x="0" y="0"/>
                </a:moveTo>
                <a:lnTo>
                  <a:pt x="8966" y="0"/>
                </a:lnTo>
                <a:lnTo>
                  <a:pt x="0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8" name="object 1318"/>
          <p:cNvSpPr/>
          <p:nvPr/>
        </p:nvSpPr>
        <p:spPr>
          <a:xfrm>
            <a:off x="1471315" y="6886442"/>
            <a:ext cx="10680" cy="0"/>
          </a:xfrm>
          <a:custGeom>
            <a:avLst/>
            <a:gdLst/>
            <a:ahLst/>
            <a:cxnLst/>
            <a:rect l="l" t="t" r="r" b="b"/>
            <a:pathLst>
              <a:path w="10680">
                <a:moveTo>
                  <a:pt x="8064" y="0"/>
                </a:moveTo>
                <a:lnTo>
                  <a:pt x="10680" y="0"/>
                </a:lnTo>
                <a:lnTo>
                  <a:pt x="0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9" name="object 1319"/>
          <p:cNvSpPr/>
          <p:nvPr/>
        </p:nvSpPr>
        <p:spPr>
          <a:xfrm>
            <a:off x="1472928" y="6886442"/>
            <a:ext cx="9067" cy="0"/>
          </a:xfrm>
          <a:custGeom>
            <a:avLst/>
            <a:gdLst/>
            <a:ahLst/>
            <a:cxnLst/>
            <a:rect l="l" t="t" r="r" b="b"/>
            <a:pathLst>
              <a:path w="9067">
                <a:moveTo>
                  <a:pt x="0" y="0"/>
                </a:moveTo>
                <a:lnTo>
                  <a:pt x="9067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0" name="object 1320"/>
          <p:cNvSpPr/>
          <p:nvPr/>
        </p:nvSpPr>
        <p:spPr>
          <a:xfrm>
            <a:off x="1493597" y="6886442"/>
            <a:ext cx="46164" cy="0"/>
          </a:xfrm>
          <a:custGeom>
            <a:avLst/>
            <a:gdLst/>
            <a:ahLst/>
            <a:cxnLst/>
            <a:rect l="l" t="t" r="r" b="b"/>
            <a:pathLst>
              <a:path w="46164">
                <a:moveTo>
                  <a:pt x="34671" y="0"/>
                </a:moveTo>
                <a:lnTo>
                  <a:pt x="46164" y="0"/>
                </a:lnTo>
                <a:lnTo>
                  <a:pt x="0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1" name="object 1321"/>
          <p:cNvSpPr/>
          <p:nvPr/>
        </p:nvSpPr>
        <p:spPr>
          <a:xfrm>
            <a:off x="1528268" y="6886442"/>
            <a:ext cx="46164" cy="0"/>
          </a:xfrm>
          <a:custGeom>
            <a:avLst/>
            <a:gdLst/>
            <a:ahLst/>
            <a:cxnLst/>
            <a:rect l="l" t="t" r="r" b="b"/>
            <a:pathLst>
              <a:path w="46164">
                <a:moveTo>
                  <a:pt x="0" y="0"/>
                </a:moveTo>
                <a:lnTo>
                  <a:pt x="0" y="0"/>
                </a:lnTo>
                <a:lnTo>
                  <a:pt x="23075" y="0"/>
                </a:lnTo>
                <a:lnTo>
                  <a:pt x="11493" y="0"/>
                </a:lnTo>
                <a:lnTo>
                  <a:pt x="34671" y="0"/>
                </a:lnTo>
                <a:lnTo>
                  <a:pt x="23075" y="0"/>
                </a:lnTo>
                <a:lnTo>
                  <a:pt x="46164" y="0"/>
                </a:lnTo>
                <a:lnTo>
                  <a:pt x="34671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2" name="object 1322"/>
          <p:cNvSpPr/>
          <p:nvPr/>
        </p:nvSpPr>
        <p:spPr>
          <a:xfrm>
            <a:off x="1551358" y="6886442"/>
            <a:ext cx="69342" cy="0"/>
          </a:xfrm>
          <a:custGeom>
            <a:avLst/>
            <a:gdLst/>
            <a:ahLst/>
            <a:cxnLst/>
            <a:rect l="l" t="t" r="r" b="b"/>
            <a:pathLst>
              <a:path w="69341">
                <a:moveTo>
                  <a:pt x="23075" y="0"/>
                </a:moveTo>
                <a:lnTo>
                  <a:pt x="69341" y="0"/>
                </a:lnTo>
                <a:lnTo>
                  <a:pt x="11582" y="0"/>
                </a:lnTo>
                <a:lnTo>
                  <a:pt x="23075" y="0"/>
                </a:lnTo>
                <a:lnTo>
                  <a:pt x="0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3" name="object 1323"/>
          <p:cNvSpPr/>
          <p:nvPr/>
        </p:nvSpPr>
        <p:spPr>
          <a:xfrm>
            <a:off x="1574434" y="6886442"/>
            <a:ext cx="11595" cy="0"/>
          </a:xfrm>
          <a:custGeom>
            <a:avLst/>
            <a:gdLst/>
            <a:ahLst/>
            <a:cxnLst/>
            <a:rect l="l" t="t" r="r" b="b"/>
            <a:pathLst>
              <a:path w="11595">
                <a:moveTo>
                  <a:pt x="0" y="0"/>
                </a:moveTo>
                <a:lnTo>
                  <a:pt x="11595" y="0"/>
                </a:lnTo>
                <a:lnTo>
                  <a:pt x="0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4" name="object 1324"/>
          <p:cNvSpPr/>
          <p:nvPr/>
        </p:nvSpPr>
        <p:spPr>
          <a:xfrm>
            <a:off x="1586025" y="6886442"/>
            <a:ext cx="11595" cy="0"/>
          </a:xfrm>
          <a:custGeom>
            <a:avLst/>
            <a:gdLst/>
            <a:ahLst/>
            <a:cxnLst/>
            <a:rect l="l" t="t" r="r" b="b"/>
            <a:pathLst>
              <a:path w="11595">
                <a:moveTo>
                  <a:pt x="0" y="0"/>
                </a:moveTo>
                <a:lnTo>
                  <a:pt x="11595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5" name="object 1325"/>
          <p:cNvSpPr/>
          <p:nvPr/>
        </p:nvSpPr>
        <p:spPr>
          <a:xfrm>
            <a:off x="1609107" y="6886442"/>
            <a:ext cx="34671" cy="0"/>
          </a:xfrm>
          <a:custGeom>
            <a:avLst/>
            <a:gdLst/>
            <a:ahLst/>
            <a:cxnLst/>
            <a:rect l="l" t="t" r="r" b="b"/>
            <a:pathLst>
              <a:path w="34670">
                <a:moveTo>
                  <a:pt x="0" y="0"/>
                </a:moveTo>
                <a:lnTo>
                  <a:pt x="34671" y="0"/>
                </a:lnTo>
                <a:lnTo>
                  <a:pt x="11595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6" name="object 1326"/>
          <p:cNvSpPr/>
          <p:nvPr/>
        </p:nvSpPr>
        <p:spPr>
          <a:xfrm>
            <a:off x="1632291" y="6886442"/>
            <a:ext cx="46164" cy="0"/>
          </a:xfrm>
          <a:custGeom>
            <a:avLst/>
            <a:gdLst/>
            <a:ahLst/>
            <a:cxnLst/>
            <a:rect l="l" t="t" r="r" b="b"/>
            <a:pathLst>
              <a:path w="46164">
                <a:moveTo>
                  <a:pt x="0" y="0"/>
                </a:moveTo>
                <a:lnTo>
                  <a:pt x="46164" y="0"/>
                </a:lnTo>
                <a:lnTo>
                  <a:pt x="11493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7" name="object 1327"/>
          <p:cNvSpPr/>
          <p:nvPr/>
        </p:nvSpPr>
        <p:spPr>
          <a:xfrm>
            <a:off x="1655372" y="6886442"/>
            <a:ext cx="10591" cy="0"/>
          </a:xfrm>
          <a:custGeom>
            <a:avLst/>
            <a:gdLst/>
            <a:ahLst/>
            <a:cxnLst/>
            <a:rect l="l" t="t" r="r" b="b"/>
            <a:pathLst>
              <a:path w="10591">
                <a:moveTo>
                  <a:pt x="3429" y="0"/>
                </a:moveTo>
                <a:lnTo>
                  <a:pt x="0" y="0"/>
                </a:lnTo>
                <a:lnTo>
                  <a:pt x="10591" y="0"/>
                </a:lnTo>
                <a:lnTo>
                  <a:pt x="0" y="0"/>
                </a:lnTo>
                <a:lnTo>
                  <a:pt x="8978" y="0"/>
                </a:lnTo>
                <a:lnTo>
                  <a:pt x="2921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8" name="object 1328"/>
          <p:cNvSpPr/>
          <p:nvPr/>
        </p:nvSpPr>
        <p:spPr>
          <a:xfrm>
            <a:off x="1666968" y="6886442"/>
            <a:ext cx="46164" cy="0"/>
          </a:xfrm>
          <a:custGeom>
            <a:avLst/>
            <a:gdLst/>
            <a:ahLst/>
            <a:cxnLst/>
            <a:rect l="l" t="t" r="r" b="b"/>
            <a:pathLst>
              <a:path w="46164">
                <a:moveTo>
                  <a:pt x="0" y="0"/>
                </a:moveTo>
                <a:lnTo>
                  <a:pt x="46164" y="0"/>
                </a:lnTo>
                <a:lnTo>
                  <a:pt x="11493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9" name="object 1329"/>
          <p:cNvSpPr/>
          <p:nvPr/>
        </p:nvSpPr>
        <p:spPr>
          <a:xfrm>
            <a:off x="1664347" y="6886442"/>
            <a:ext cx="2616" cy="0"/>
          </a:xfrm>
          <a:custGeom>
            <a:avLst/>
            <a:gdLst/>
            <a:ahLst/>
            <a:cxnLst/>
            <a:rect l="l" t="t" r="r" b="b"/>
            <a:pathLst>
              <a:path w="2616">
                <a:moveTo>
                  <a:pt x="0" y="0"/>
                </a:moveTo>
                <a:lnTo>
                  <a:pt x="2616" y="0"/>
                </a:lnTo>
                <a:lnTo>
                  <a:pt x="1612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0" name="object 1330"/>
          <p:cNvSpPr/>
          <p:nvPr/>
        </p:nvSpPr>
        <p:spPr>
          <a:xfrm>
            <a:off x="1666976" y="6886442"/>
            <a:ext cx="34671" cy="0"/>
          </a:xfrm>
          <a:custGeom>
            <a:avLst/>
            <a:gdLst/>
            <a:ahLst/>
            <a:cxnLst/>
            <a:rect l="l" t="t" r="r" b="b"/>
            <a:pathLst>
              <a:path w="34670">
                <a:moveTo>
                  <a:pt x="23075" y="0"/>
                </a:moveTo>
                <a:lnTo>
                  <a:pt x="34671" y="0"/>
                </a:lnTo>
                <a:lnTo>
                  <a:pt x="0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1" name="object 1331"/>
          <p:cNvSpPr/>
          <p:nvPr/>
        </p:nvSpPr>
        <p:spPr>
          <a:xfrm>
            <a:off x="1701645" y="6886442"/>
            <a:ext cx="57759" cy="0"/>
          </a:xfrm>
          <a:custGeom>
            <a:avLst/>
            <a:gdLst/>
            <a:ahLst/>
            <a:cxnLst/>
            <a:rect l="l" t="t" r="r" b="b"/>
            <a:pathLst>
              <a:path w="57759">
                <a:moveTo>
                  <a:pt x="46164" y="0"/>
                </a:moveTo>
                <a:lnTo>
                  <a:pt x="57759" y="0"/>
                </a:lnTo>
                <a:lnTo>
                  <a:pt x="0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2" name="object 1332"/>
          <p:cNvSpPr/>
          <p:nvPr/>
        </p:nvSpPr>
        <p:spPr>
          <a:xfrm>
            <a:off x="1701651" y="6886442"/>
            <a:ext cx="57746" cy="0"/>
          </a:xfrm>
          <a:custGeom>
            <a:avLst/>
            <a:gdLst/>
            <a:ahLst/>
            <a:cxnLst/>
            <a:rect l="l" t="t" r="r" b="b"/>
            <a:pathLst>
              <a:path w="57746">
                <a:moveTo>
                  <a:pt x="23075" y="0"/>
                </a:moveTo>
                <a:lnTo>
                  <a:pt x="57746" y="0"/>
                </a:lnTo>
                <a:lnTo>
                  <a:pt x="0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3" name="object 1333"/>
          <p:cNvSpPr/>
          <p:nvPr/>
        </p:nvSpPr>
        <p:spPr>
          <a:xfrm>
            <a:off x="1747809" y="6886442"/>
            <a:ext cx="34671" cy="0"/>
          </a:xfrm>
          <a:custGeom>
            <a:avLst/>
            <a:gdLst/>
            <a:ahLst/>
            <a:cxnLst/>
            <a:rect l="l" t="t" r="r" b="b"/>
            <a:pathLst>
              <a:path w="34670">
                <a:moveTo>
                  <a:pt x="0" y="0"/>
                </a:moveTo>
                <a:lnTo>
                  <a:pt x="34671" y="0"/>
                </a:lnTo>
                <a:lnTo>
                  <a:pt x="11595" y="0"/>
                </a:lnTo>
                <a:lnTo>
                  <a:pt x="23190" y="0"/>
                </a:lnTo>
                <a:lnTo>
                  <a:pt x="11595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4" name="object 1334"/>
          <p:cNvSpPr/>
          <p:nvPr/>
        </p:nvSpPr>
        <p:spPr>
          <a:xfrm>
            <a:off x="1770993" y="6886442"/>
            <a:ext cx="69354" cy="0"/>
          </a:xfrm>
          <a:custGeom>
            <a:avLst/>
            <a:gdLst/>
            <a:ahLst/>
            <a:cxnLst/>
            <a:rect l="l" t="t" r="r" b="b"/>
            <a:pathLst>
              <a:path w="69354">
                <a:moveTo>
                  <a:pt x="0" y="0"/>
                </a:moveTo>
                <a:lnTo>
                  <a:pt x="0" y="0"/>
                </a:lnTo>
                <a:lnTo>
                  <a:pt x="23075" y="0"/>
                </a:lnTo>
                <a:lnTo>
                  <a:pt x="11493" y="0"/>
                </a:lnTo>
                <a:lnTo>
                  <a:pt x="34671" y="0"/>
                </a:lnTo>
                <a:lnTo>
                  <a:pt x="23075" y="0"/>
                </a:lnTo>
                <a:lnTo>
                  <a:pt x="69354" y="0"/>
                </a:lnTo>
                <a:lnTo>
                  <a:pt x="57759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5" name="object 1335"/>
          <p:cNvSpPr/>
          <p:nvPr/>
        </p:nvSpPr>
        <p:spPr>
          <a:xfrm>
            <a:off x="1770997" y="6886442"/>
            <a:ext cx="11480" cy="0"/>
          </a:xfrm>
          <a:custGeom>
            <a:avLst/>
            <a:gdLst/>
            <a:ahLst/>
            <a:cxnLst/>
            <a:rect l="l" t="t" r="r" b="b"/>
            <a:pathLst>
              <a:path w="11480">
                <a:moveTo>
                  <a:pt x="6045" y="0"/>
                </a:moveTo>
                <a:lnTo>
                  <a:pt x="0" y="0"/>
                </a:lnTo>
                <a:lnTo>
                  <a:pt x="11480" y="0"/>
                </a:lnTo>
                <a:lnTo>
                  <a:pt x="7150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6" name="object 1336"/>
          <p:cNvSpPr/>
          <p:nvPr/>
        </p:nvSpPr>
        <p:spPr>
          <a:xfrm>
            <a:off x="1780973" y="6886442"/>
            <a:ext cx="1511" cy="0"/>
          </a:xfrm>
          <a:custGeom>
            <a:avLst/>
            <a:gdLst/>
            <a:ahLst/>
            <a:cxnLst/>
            <a:rect l="l" t="t" r="r" b="b"/>
            <a:pathLst>
              <a:path w="1511">
                <a:moveTo>
                  <a:pt x="0" y="0"/>
                </a:moveTo>
                <a:lnTo>
                  <a:pt x="1511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7" name="object 1337"/>
          <p:cNvSpPr/>
          <p:nvPr/>
        </p:nvSpPr>
        <p:spPr>
          <a:xfrm>
            <a:off x="1805666" y="6886442"/>
            <a:ext cx="199275" cy="0"/>
          </a:xfrm>
          <a:custGeom>
            <a:avLst/>
            <a:gdLst/>
            <a:ahLst/>
            <a:cxnLst/>
            <a:rect l="l" t="t" r="r" b="b"/>
            <a:pathLst>
              <a:path w="199275">
                <a:moveTo>
                  <a:pt x="0" y="0"/>
                </a:moveTo>
                <a:lnTo>
                  <a:pt x="199275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8" name="object 1338"/>
          <p:cNvSpPr/>
          <p:nvPr/>
        </p:nvSpPr>
        <p:spPr>
          <a:xfrm>
            <a:off x="1840346" y="6886442"/>
            <a:ext cx="150291" cy="0"/>
          </a:xfrm>
          <a:custGeom>
            <a:avLst/>
            <a:gdLst/>
            <a:ahLst/>
            <a:cxnLst/>
            <a:rect l="l" t="t" r="r" b="b"/>
            <a:pathLst>
              <a:path w="150291">
                <a:moveTo>
                  <a:pt x="138696" y="0"/>
                </a:moveTo>
                <a:lnTo>
                  <a:pt x="150291" y="0"/>
                </a:lnTo>
                <a:lnTo>
                  <a:pt x="0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9" name="object 1339"/>
          <p:cNvSpPr/>
          <p:nvPr/>
        </p:nvSpPr>
        <p:spPr>
          <a:xfrm>
            <a:off x="1875020" y="6886442"/>
            <a:ext cx="11595" cy="0"/>
          </a:xfrm>
          <a:custGeom>
            <a:avLst/>
            <a:gdLst/>
            <a:ahLst/>
            <a:cxnLst/>
            <a:rect l="l" t="t" r="r" b="b"/>
            <a:pathLst>
              <a:path w="11595">
                <a:moveTo>
                  <a:pt x="0" y="0"/>
                </a:moveTo>
                <a:lnTo>
                  <a:pt x="11595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0" name="object 1340"/>
          <p:cNvSpPr/>
          <p:nvPr/>
        </p:nvSpPr>
        <p:spPr>
          <a:xfrm>
            <a:off x="1990638" y="6886442"/>
            <a:ext cx="14312" cy="0"/>
          </a:xfrm>
          <a:custGeom>
            <a:avLst/>
            <a:gdLst/>
            <a:ahLst/>
            <a:cxnLst/>
            <a:rect l="l" t="t" r="r" b="b"/>
            <a:pathLst>
              <a:path w="14312">
                <a:moveTo>
                  <a:pt x="0" y="0"/>
                </a:moveTo>
                <a:lnTo>
                  <a:pt x="14312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1" name="object 1341"/>
          <p:cNvSpPr/>
          <p:nvPr/>
        </p:nvSpPr>
        <p:spPr>
          <a:xfrm>
            <a:off x="2013720" y="6886442"/>
            <a:ext cx="10172" cy="0"/>
          </a:xfrm>
          <a:custGeom>
            <a:avLst/>
            <a:gdLst/>
            <a:ahLst/>
            <a:cxnLst/>
            <a:rect l="l" t="t" r="r" b="b"/>
            <a:pathLst>
              <a:path w="10172">
                <a:moveTo>
                  <a:pt x="0" y="0"/>
                </a:moveTo>
                <a:lnTo>
                  <a:pt x="10172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2" name="object 1342"/>
          <p:cNvSpPr/>
          <p:nvPr/>
        </p:nvSpPr>
        <p:spPr>
          <a:xfrm>
            <a:off x="2023899" y="6886439"/>
            <a:ext cx="61290" cy="51816"/>
          </a:xfrm>
          <a:custGeom>
            <a:avLst/>
            <a:gdLst/>
            <a:ahLst/>
            <a:cxnLst/>
            <a:rect l="l" t="t" r="r" b="b"/>
            <a:pathLst>
              <a:path w="61290" h="51816">
                <a:moveTo>
                  <a:pt x="0" y="51816"/>
                </a:moveTo>
                <a:lnTo>
                  <a:pt x="61290" y="51816"/>
                </a:lnTo>
                <a:lnTo>
                  <a:pt x="61290" y="0"/>
                </a:lnTo>
                <a:lnTo>
                  <a:pt x="1409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3" name="object 1343"/>
          <p:cNvSpPr/>
          <p:nvPr/>
        </p:nvSpPr>
        <p:spPr>
          <a:xfrm>
            <a:off x="2085188" y="6886439"/>
            <a:ext cx="55638" cy="51816"/>
          </a:xfrm>
          <a:custGeom>
            <a:avLst/>
            <a:gdLst/>
            <a:ahLst/>
            <a:cxnLst/>
            <a:rect l="l" t="t" r="r" b="b"/>
            <a:pathLst>
              <a:path w="55638" h="51816">
                <a:moveTo>
                  <a:pt x="0" y="51816"/>
                </a:moveTo>
                <a:lnTo>
                  <a:pt x="54927" y="51816"/>
                </a:lnTo>
                <a:lnTo>
                  <a:pt x="54838" y="0"/>
                </a:lnTo>
                <a:lnTo>
                  <a:pt x="55638" y="0"/>
                </a:lnTo>
                <a:lnTo>
                  <a:pt x="0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4" name="object 1344"/>
          <p:cNvSpPr/>
          <p:nvPr/>
        </p:nvSpPr>
        <p:spPr>
          <a:xfrm>
            <a:off x="2083070" y="6886442"/>
            <a:ext cx="11595" cy="0"/>
          </a:xfrm>
          <a:custGeom>
            <a:avLst/>
            <a:gdLst/>
            <a:ahLst/>
            <a:cxnLst/>
            <a:rect l="l" t="t" r="r" b="b"/>
            <a:pathLst>
              <a:path w="11595">
                <a:moveTo>
                  <a:pt x="0" y="0"/>
                </a:moveTo>
                <a:lnTo>
                  <a:pt x="11595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5" name="object 1345"/>
          <p:cNvSpPr/>
          <p:nvPr/>
        </p:nvSpPr>
        <p:spPr>
          <a:xfrm>
            <a:off x="2106152" y="6886442"/>
            <a:ext cx="11595" cy="0"/>
          </a:xfrm>
          <a:custGeom>
            <a:avLst/>
            <a:gdLst/>
            <a:ahLst/>
            <a:cxnLst/>
            <a:rect l="l" t="t" r="r" b="b"/>
            <a:pathLst>
              <a:path w="11595">
                <a:moveTo>
                  <a:pt x="0" y="0"/>
                </a:moveTo>
                <a:lnTo>
                  <a:pt x="11595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6" name="object 1346"/>
          <p:cNvSpPr/>
          <p:nvPr/>
        </p:nvSpPr>
        <p:spPr>
          <a:xfrm>
            <a:off x="2140122" y="6938255"/>
            <a:ext cx="46977" cy="0"/>
          </a:xfrm>
          <a:custGeom>
            <a:avLst/>
            <a:gdLst/>
            <a:ahLst/>
            <a:cxnLst/>
            <a:rect l="l" t="t" r="r" b="b"/>
            <a:pathLst>
              <a:path w="46977">
                <a:moveTo>
                  <a:pt x="0" y="0"/>
                </a:moveTo>
                <a:lnTo>
                  <a:pt x="46977" y="0"/>
                </a:lnTo>
                <a:lnTo>
                  <a:pt x="44653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7" name="object 1347"/>
          <p:cNvSpPr/>
          <p:nvPr/>
        </p:nvSpPr>
        <p:spPr>
          <a:xfrm>
            <a:off x="2129336" y="6886442"/>
            <a:ext cx="10680" cy="0"/>
          </a:xfrm>
          <a:custGeom>
            <a:avLst/>
            <a:gdLst/>
            <a:ahLst/>
            <a:cxnLst/>
            <a:rect l="l" t="t" r="r" b="b"/>
            <a:pathLst>
              <a:path w="10680">
                <a:moveTo>
                  <a:pt x="0" y="0"/>
                </a:moveTo>
                <a:lnTo>
                  <a:pt x="10680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8" name="object 1348"/>
          <p:cNvSpPr/>
          <p:nvPr/>
        </p:nvSpPr>
        <p:spPr>
          <a:xfrm>
            <a:off x="2140827" y="6886442"/>
            <a:ext cx="11595" cy="0"/>
          </a:xfrm>
          <a:custGeom>
            <a:avLst/>
            <a:gdLst/>
            <a:ahLst/>
            <a:cxnLst/>
            <a:rect l="l" t="t" r="r" b="b"/>
            <a:pathLst>
              <a:path w="11595">
                <a:moveTo>
                  <a:pt x="0" y="0"/>
                </a:moveTo>
                <a:lnTo>
                  <a:pt x="11595" y="0"/>
                </a:lnTo>
                <a:lnTo>
                  <a:pt x="0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9" name="object 1349"/>
          <p:cNvSpPr/>
          <p:nvPr/>
        </p:nvSpPr>
        <p:spPr>
          <a:xfrm>
            <a:off x="2152422" y="6886442"/>
            <a:ext cx="23075" cy="0"/>
          </a:xfrm>
          <a:custGeom>
            <a:avLst/>
            <a:gdLst/>
            <a:ahLst/>
            <a:cxnLst/>
            <a:rect l="l" t="t" r="r" b="b"/>
            <a:pathLst>
              <a:path w="23075">
                <a:moveTo>
                  <a:pt x="0" y="0"/>
                </a:moveTo>
                <a:lnTo>
                  <a:pt x="23075" y="0"/>
                </a:lnTo>
                <a:lnTo>
                  <a:pt x="11595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0" name="object 1350"/>
          <p:cNvSpPr/>
          <p:nvPr/>
        </p:nvSpPr>
        <p:spPr>
          <a:xfrm>
            <a:off x="2175504" y="6886442"/>
            <a:ext cx="11595" cy="0"/>
          </a:xfrm>
          <a:custGeom>
            <a:avLst/>
            <a:gdLst/>
            <a:ahLst/>
            <a:cxnLst/>
            <a:rect l="l" t="t" r="r" b="b"/>
            <a:pathLst>
              <a:path w="11595">
                <a:moveTo>
                  <a:pt x="0" y="0"/>
                </a:moveTo>
                <a:lnTo>
                  <a:pt x="11595" y="0"/>
                </a:lnTo>
                <a:lnTo>
                  <a:pt x="0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1" name="object 1351"/>
          <p:cNvSpPr/>
          <p:nvPr/>
        </p:nvSpPr>
        <p:spPr>
          <a:xfrm>
            <a:off x="2187097" y="6886442"/>
            <a:ext cx="23075" cy="0"/>
          </a:xfrm>
          <a:custGeom>
            <a:avLst/>
            <a:gdLst/>
            <a:ahLst/>
            <a:cxnLst/>
            <a:rect l="l" t="t" r="r" b="b"/>
            <a:pathLst>
              <a:path w="23075">
                <a:moveTo>
                  <a:pt x="0" y="0"/>
                </a:moveTo>
                <a:lnTo>
                  <a:pt x="23075" y="0"/>
                </a:lnTo>
                <a:lnTo>
                  <a:pt x="11595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2" name="object 1352"/>
          <p:cNvSpPr/>
          <p:nvPr/>
        </p:nvSpPr>
        <p:spPr>
          <a:xfrm>
            <a:off x="2187103" y="6886442"/>
            <a:ext cx="137274" cy="51816"/>
          </a:xfrm>
          <a:custGeom>
            <a:avLst/>
            <a:gdLst/>
            <a:ahLst/>
            <a:cxnLst/>
            <a:rect l="l" t="t" r="r" b="b"/>
            <a:pathLst>
              <a:path w="137274" h="51816">
                <a:moveTo>
                  <a:pt x="23075" y="0"/>
                </a:moveTo>
                <a:lnTo>
                  <a:pt x="137274" y="0"/>
                </a:lnTo>
                <a:lnTo>
                  <a:pt x="137274" y="51816"/>
                </a:lnTo>
                <a:lnTo>
                  <a:pt x="0" y="51816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3" name="object 1353"/>
          <p:cNvSpPr/>
          <p:nvPr/>
        </p:nvSpPr>
        <p:spPr>
          <a:xfrm>
            <a:off x="2221772" y="6886442"/>
            <a:ext cx="23075" cy="0"/>
          </a:xfrm>
          <a:custGeom>
            <a:avLst/>
            <a:gdLst/>
            <a:ahLst/>
            <a:cxnLst/>
            <a:rect l="l" t="t" r="r" b="b"/>
            <a:pathLst>
              <a:path w="23075">
                <a:moveTo>
                  <a:pt x="0" y="0"/>
                </a:moveTo>
                <a:lnTo>
                  <a:pt x="23075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4" name="object 1354"/>
          <p:cNvSpPr/>
          <p:nvPr/>
        </p:nvSpPr>
        <p:spPr>
          <a:xfrm>
            <a:off x="2256445" y="6886442"/>
            <a:ext cx="11595" cy="0"/>
          </a:xfrm>
          <a:custGeom>
            <a:avLst/>
            <a:gdLst/>
            <a:ahLst/>
            <a:cxnLst/>
            <a:rect l="l" t="t" r="r" b="b"/>
            <a:pathLst>
              <a:path w="11595">
                <a:moveTo>
                  <a:pt x="0" y="0"/>
                </a:moveTo>
                <a:lnTo>
                  <a:pt x="11595" y="0"/>
                </a:lnTo>
                <a:lnTo>
                  <a:pt x="711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5" name="object 1355"/>
          <p:cNvSpPr/>
          <p:nvPr/>
        </p:nvSpPr>
        <p:spPr>
          <a:xfrm>
            <a:off x="2268038" y="6886442"/>
            <a:ext cx="11493" cy="0"/>
          </a:xfrm>
          <a:custGeom>
            <a:avLst/>
            <a:gdLst/>
            <a:ahLst/>
            <a:cxnLst/>
            <a:rect l="l" t="t" r="r" b="b"/>
            <a:pathLst>
              <a:path w="11493">
                <a:moveTo>
                  <a:pt x="0" y="0"/>
                </a:moveTo>
                <a:lnTo>
                  <a:pt x="11493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6" name="object 1356"/>
          <p:cNvSpPr/>
          <p:nvPr/>
        </p:nvSpPr>
        <p:spPr>
          <a:xfrm>
            <a:off x="2269552" y="6886439"/>
            <a:ext cx="0" cy="51816"/>
          </a:xfrm>
          <a:custGeom>
            <a:avLst/>
            <a:gdLst/>
            <a:ahLst/>
            <a:cxnLst/>
            <a:rect l="l" t="t" r="r" b="b"/>
            <a:pathLst>
              <a:path h="51816">
                <a:moveTo>
                  <a:pt x="0" y="51816"/>
                </a:moveTo>
                <a:lnTo>
                  <a:pt x="0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7" name="object 1357"/>
          <p:cNvSpPr/>
          <p:nvPr/>
        </p:nvSpPr>
        <p:spPr>
          <a:xfrm>
            <a:off x="2291125" y="6886442"/>
            <a:ext cx="23075" cy="0"/>
          </a:xfrm>
          <a:custGeom>
            <a:avLst/>
            <a:gdLst/>
            <a:ahLst/>
            <a:cxnLst/>
            <a:rect l="l" t="t" r="r" b="b"/>
            <a:pathLst>
              <a:path w="23075">
                <a:moveTo>
                  <a:pt x="9169" y="0"/>
                </a:moveTo>
                <a:lnTo>
                  <a:pt x="11595" y="0"/>
                </a:lnTo>
                <a:lnTo>
                  <a:pt x="0" y="0"/>
                </a:lnTo>
                <a:lnTo>
                  <a:pt x="11595" y="0"/>
                </a:lnTo>
                <a:lnTo>
                  <a:pt x="23075" y="0"/>
                </a:lnTo>
                <a:lnTo>
                  <a:pt x="12700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8" name="object 1358"/>
          <p:cNvSpPr/>
          <p:nvPr/>
        </p:nvSpPr>
        <p:spPr>
          <a:xfrm>
            <a:off x="2307452" y="6886442"/>
            <a:ext cx="18351" cy="0"/>
          </a:xfrm>
          <a:custGeom>
            <a:avLst/>
            <a:gdLst/>
            <a:ahLst/>
            <a:cxnLst/>
            <a:rect l="l" t="t" r="r" b="b"/>
            <a:pathLst>
              <a:path w="18351">
                <a:moveTo>
                  <a:pt x="0" y="0"/>
                </a:moveTo>
                <a:lnTo>
                  <a:pt x="18351" y="0"/>
                </a:lnTo>
                <a:lnTo>
                  <a:pt x="6756" y="0"/>
                </a:lnTo>
                <a:lnTo>
                  <a:pt x="18351" y="0"/>
                </a:lnTo>
                <a:lnTo>
                  <a:pt x="16929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9" name="object 1359"/>
          <p:cNvSpPr/>
          <p:nvPr/>
        </p:nvSpPr>
        <p:spPr>
          <a:xfrm>
            <a:off x="2324385" y="6886439"/>
            <a:ext cx="82346" cy="51816"/>
          </a:xfrm>
          <a:custGeom>
            <a:avLst/>
            <a:gdLst/>
            <a:ahLst/>
            <a:cxnLst/>
            <a:rect l="l" t="t" r="r" b="b"/>
            <a:pathLst>
              <a:path w="82346" h="51816">
                <a:moveTo>
                  <a:pt x="0" y="51816"/>
                </a:moveTo>
                <a:lnTo>
                  <a:pt x="61290" y="51816"/>
                </a:lnTo>
                <a:lnTo>
                  <a:pt x="61290" y="0"/>
                </a:lnTo>
                <a:lnTo>
                  <a:pt x="47675" y="0"/>
                </a:lnTo>
                <a:lnTo>
                  <a:pt x="1409" y="0"/>
                </a:lnTo>
                <a:lnTo>
                  <a:pt x="82346" y="0"/>
                </a:lnTo>
                <a:lnTo>
                  <a:pt x="61290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0" name="object 1360"/>
          <p:cNvSpPr/>
          <p:nvPr/>
        </p:nvSpPr>
        <p:spPr>
          <a:xfrm>
            <a:off x="2360472" y="6886442"/>
            <a:ext cx="104025" cy="0"/>
          </a:xfrm>
          <a:custGeom>
            <a:avLst/>
            <a:gdLst/>
            <a:ahLst/>
            <a:cxnLst/>
            <a:rect l="l" t="t" r="r" b="b"/>
            <a:pathLst>
              <a:path w="104025">
                <a:moveTo>
                  <a:pt x="0" y="0"/>
                </a:moveTo>
                <a:lnTo>
                  <a:pt x="104025" y="0"/>
                </a:lnTo>
                <a:lnTo>
                  <a:pt x="92430" y="0"/>
                </a:lnTo>
                <a:lnTo>
                  <a:pt x="104025" y="0"/>
                </a:lnTo>
                <a:lnTo>
                  <a:pt x="101511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1" name="object 1361"/>
          <p:cNvSpPr/>
          <p:nvPr/>
        </p:nvSpPr>
        <p:spPr>
          <a:xfrm>
            <a:off x="2385673" y="6886442"/>
            <a:ext cx="665480" cy="51816"/>
          </a:xfrm>
          <a:custGeom>
            <a:avLst/>
            <a:gdLst/>
            <a:ahLst/>
            <a:cxnLst/>
            <a:rect l="l" t="t" r="r" b="b"/>
            <a:pathLst>
              <a:path w="665480" h="51816">
                <a:moveTo>
                  <a:pt x="79933" y="0"/>
                </a:moveTo>
                <a:lnTo>
                  <a:pt x="665480" y="0"/>
                </a:lnTo>
                <a:lnTo>
                  <a:pt x="665480" y="51816"/>
                </a:lnTo>
                <a:lnTo>
                  <a:pt x="0" y="51816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2" name="object 1362"/>
          <p:cNvSpPr/>
          <p:nvPr/>
        </p:nvSpPr>
        <p:spPr>
          <a:xfrm>
            <a:off x="2464499" y="6886442"/>
            <a:ext cx="80937" cy="0"/>
          </a:xfrm>
          <a:custGeom>
            <a:avLst/>
            <a:gdLst/>
            <a:ahLst/>
            <a:cxnLst/>
            <a:rect l="l" t="t" r="r" b="b"/>
            <a:pathLst>
              <a:path w="80937">
                <a:moveTo>
                  <a:pt x="0" y="0"/>
                </a:moveTo>
                <a:lnTo>
                  <a:pt x="80937" y="0"/>
                </a:lnTo>
                <a:lnTo>
                  <a:pt x="69354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3" name="object 1363"/>
          <p:cNvSpPr/>
          <p:nvPr/>
        </p:nvSpPr>
        <p:spPr>
          <a:xfrm>
            <a:off x="2464495" y="6886442"/>
            <a:ext cx="11595" cy="0"/>
          </a:xfrm>
          <a:custGeom>
            <a:avLst/>
            <a:gdLst/>
            <a:ahLst/>
            <a:cxnLst/>
            <a:rect l="l" t="t" r="r" b="b"/>
            <a:pathLst>
              <a:path w="11595">
                <a:moveTo>
                  <a:pt x="11595" y="0"/>
                </a:moveTo>
                <a:lnTo>
                  <a:pt x="0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4" name="object 1364"/>
          <p:cNvSpPr/>
          <p:nvPr/>
        </p:nvSpPr>
        <p:spPr>
          <a:xfrm>
            <a:off x="2504314" y="6886442"/>
            <a:ext cx="75793" cy="0"/>
          </a:xfrm>
          <a:custGeom>
            <a:avLst/>
            <a:gdLst/>
            <a:ahLst/>
            <a:cxnLst/>
            <a:rect l="l" t="t" r="r" b="b"/>
            <a:pathLst>
              <a:path w="75793">
                <a:moveTo>
                  <a:pt x="0" y="0"/>
                </a:moveTo>
                <a:lnTo>
                  <a:pt x="75793" y="0"/>
                </a:lnTo>
                <a:lnTo>
                  <a:pt x="64211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5" name="object 1365"/>
          <p:cNvSpPr/>
          <p:nvPr/>
        </p:nvSpPr>
        <p:spPr>
          <a:xfrm>
            <a:off x="2545440" y="6886442"/>
            <a:ext cx="46266" cy="0"/>
          </a:xfrm>
          <a:custGeom>
            <a:avLst/>
            <a:gdLst/>
            <a:ahLst/>
            <a:cxnLst/>
            <a:rect l="l" t="t" r="r" b="b"/>
            <a:pathLst>
              <a:path w="46266">
                <a:moveTo>
                  <a:pt x="0" y="0"/>
                </a:moveTo>
                <a:lnTo>
                  <a:pt x="46266" y="0"/>
                </a:lnTo>
                <a:lnTo>
                  <a:pt x="34671" y="0"/>
                </a:lnTo>
                <a:lnTo>
                  <a:pt x="23075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6" name="object 1366"/>
          <p:cNvSpPr/>
          <p:nvPr/>
        </p:nvSpPr>
        <p:spPr>
          <a:xfrm>
            <a:off x="2580115" y="6886442"/>
            <a:ext cx="56756" cy="0"/>
          </a:xfrm>
          <a:custGeom>
            <a:avLst/>
            <a:gdLst/>
            <a:ahLst/>
            <a:cxnLst/>
            <a:rect l="l" t="t" r="r" b="b"/>
            <a:pathLst>
              <a:path w="56756">
                <a:moveTo>
                  <a:pt x="0" y="0"/>
                </a:moveTo>
                <a:lnTo>
                  <a:pt x="56756" y="0"/>
                </a:lnTo>
                <a:lnTo>
                  <a:pt x="46266" y="0"/>
                </a:lnTo>
                <a:lnTo>
                  <a:pt x="49593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7" name="object 1367"/>
          <p:cNvSpPr/>
          <p:nvPr/>
        </p:nvSpPr>
        <p:spPr>
          <a:xfrm>
            <a:off x="2591706" y="6886442"/>
            <a:ext cx="92735" cy="0"/>
          </a:xfrm>
          <a:custGeom>
            <a:avLst/>
            <a:gdLst/>
            <a:ahLst/>
            <a:cxnLst/>
            <a:rect l="l" t="t" r="r" b="b"/>
            <a:pathLst>
              <a:path w="92735">
                <a:moveTo>
                  <a:pt x="0" y="0"/>
                </a:moveTo>
                <a:lnTo>
                  <a:pt x="92735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8" name="object 1368"/>
          <p:cNvSpPr/>
          <p:nvPr/>
        </p:nvSpPr>
        <p:spPr>
          <a:xfrm>
            <a:off x="2629207" y="6886442"/>
            <a:ext cx="8674" cy="0"/>
          </a:xfrm>
          <a:custGeom>
            <a:avLst/>
            <a:gdLst/>
            <a:ahLst/>
            <a:cxnLst/>
            <a:rect l="l" t="t" r="r" b="b"/>
            <a:pathLst>
              <a:path w="8674">
                <a:moveTo>
                  <a:pt x="7658" y="0"/>
                </a:moveTo>
                <a:lnTo>
                  <a:pt x="8674" y="0"/>
                </a:lnTo>
                <a:lnTo>
                  <a:pt x="0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9" name="object 1369"/>
          <p:cNvSpPr/>
          <p:nvPr/>
        </p:nvSpPr>
        <p:spPr>
          <a:xfrm>
            <a:off x="2626382" y="6886442"/>
            <a:ext cx="23088" cy="0"/>
          </a:xfrm>
          <a:custGeom>
            <a:avLst/>
            <a:gdLst/>
            <a:ahLst/>
            <a:cxnLst/>
            <a:rect l="l" t="t" r="r" b="b"/>
            <a:pathLst>
              <a:path w="23088">
                <a:moveTo>
                  <a:pt x="11493" y="0"/>
                </a:moveTo>
                <a:lnTo>
                  <a:pt x="23088" y="0"/>
                </a:lnTo>
                <a:lnTo>
                  <a:pt x="0" y="0"/>
                </a:lnTo>
                <a:lnTo>
                  <a:pt x="8877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0" name="object 1370"/>
          <p:cNvSpPr/>
          <p:nvPr/>
        </p:nvSpPr>
        <p:spPr>
          <a:xfrm>
            <a:off x="2649463" y="6886442"/>
            <a:ext cx="34671" cy="0"/>
          </a:xfrm>
          <a:custGeom>
            <a:avLst/>
            <a:gdLst/>
            <a:ahLst/>
            <a:cxnLst/>
            <a:rect l="l" t="t" r="r" b="b"/>
            <a:pathLst>
              <a:path w="34670">
                <a:moveTo>
                  <a:pt x="11595" y="0"/>
                </a:moveTo>
                <a:lnTo>
                  <a:pt x="0" y="0"/>
                </a:lnTo>
                <a:lnTo>
                  <a:pt x="34671" y="0"/>
                </a:lnTo>
                <a:lnTo>
                  <a:pt x="23088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1" name="object 1371"/>
          <p:cNvSpPr/>
          <p:nvPr/>
        </p:nvSpPr>
        <p:spPr>
          <a:xfrm>
            <a:off x="2661058" y="6886442"/>
            <a:ext cx="23380" cy="0"/>
          </a:xfrm>
          <a:custGeom>
            <a:avLst/>
            <a:gdLst/>
            <a:ahLst/>
            <a:cxnLst/>
            <a:rect l="l" t="t" r="r" b="b"/>
            <a:pathLst>
              <a:path w="23380">
                <a:moveTo>
                  <a:pt x="0" y="0"/>
                </a:moveTo>
                <a:lnTo>
                  <a:pt x="23380" y="0"/>
                </a:lnTo>
                <a:lnTo>
                  <a:pt x="11493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2" name="object 1372"/>
          <p:cNvSpPr/>
          <p:nvPr/>
        </p:nvSpPr>
        <p:spPr>
          <a:xfrm>
            <a:off x="2684142" y="6886442"/>
            <a:ext cx="304" cy="0"/>
          </a:xfrm>
          <a:custGeom>
            <a:avLst/>
            <a:gdLst/>
            <a:ahLst/>
            <a:cxnLst/>
            <a:rect l="l" t="t" r="r" b="b"/>
            <a:pathLst>
              <a:path w="304">
                <a:moveTo>
                  <a:pt x="0" y="0"/>
                </a:moveTo>
                <a:lnTo>
                  <a:pt x="304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3" name="object 1373"/>
          <p:cNvSpPr/>
          <p:nvPr/>
        </p:nvSpPr>
        <p:spPr>
          <a:xfrm>
            <a:off x="2811251" y="6886442"/>
            <a:ext cx="11595" cy="0"/>
          </a:xfrm>
          <a:custGeom>
            <a:avLst/>
            <a:gdLst/>
            <a:ahLst/>
            <a:cxnLst/>
            <a:rect l="l" t="t" r="r" b="b"/>
            <a:pathLst>
              <a:path w="11595">
                <a:moveTo>
                  <a:pt x="0" y="0"/>
                </a:moveTo>
                <a:lnTo>
                  <a:pt x="11595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4" name="object 1374"/>
          <p:cNvSpPr/>
          <p:nvPr/>
        </p:nvSpPr>
        <p:spPr>
          <a:xfrm>
            <a:off x="2892198" y="6886442"/>
            <a:ext cx="5740" cy="0"/>
          </a:xfrm>
          <a:custGeom>
            <a:avLst/>
            <a:gdLst/>
            <a:ahLst/>
            <a:cxnLst/>
            <a:rect l="l" t="t" r="r" b="b"/>
            <a:pathLst>
              <a:path w="5740">
                <a:moveTo>
                  <a:pt x="5740" y="0"/>
                </a:moveTo>
                <a:lnTo>
                  <a:pt x="0" y="0"/>
                </a:lnTo>
                <a:lnTo>
                  <a:pt x="292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5" name="object 1375"/>
          <p:cNvSpPr/>
          <p:nvPr/>
        </p:nvSpPr>
        <p:spPr>
          <a:xfrm>
            <a:off x="2915274" y="6886442"/>
            <a:ext cx="7251" cy="0"/>
          </a:xfrm>
          <a:custGeom>
            <a:avLst/>
            <a:gdLst/>
            <a:ahLst/>
            <a:cxnLst/>
            <a:rect l="l" t="t" r="r" b="b"/>
            <a:pathLst>
              <a:path w="7251">
                <a:moveTo>
                  <a:pt x="0" y="0"/>
                </a:moveTo>
                <a:lnTo>
                  <a:pt x="7251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6" name="object 1376"/>
          <p:cNvSpPr/>
          <p:nvPr/>
        </p:nvSpPr>
        <p:spPr>
          <a:xfrm>
            <a:off x="2926861" y="6886442"/>
            <a:ext cx="3835" cy="0"/>
          </a:xfrm>
          <a:custGeom>
            <a:avLst/>
            <a:gdLst/>
            <a:ahLst/>
            <a:cxnLst/>
            <a:rect l="l" t="t" r="r" b="b"/>
            <a:pathLst>
              <a:path w="3835">
                <a:moveTo>
                  <a:pt x="3835" y="0"/>
                </a:moveTo>
                <a:lnTo>
                  <a:pt x="0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7" name="object 1377"/>
          <p:cNvSpPr/>
          <p:nvPr/>
        </p:nvSpPr>
        <p:spPr>
          <a:xfrm>
            <a:off x="2986338" y="6886442"/>
            <a:ext cx="9880" cy="0"/>
          </a:xfrm>
          <a:custGeom>
            <a:avLst/>
            <a:gdLst/>
            <a:ahLst/>
            <a:cxnLst/>
            <a:rect l="l" t="t" r="r" b="b"/>
            <a:pathLst>
              <a:path w="9880">
                <a:moveTo>
                  <a:pt x="0" y="0"/>
                </a:moveTo>
                <a:lnTo>
                  <a:pt x="9880" y="0"/>
                </a:lnTo>
                <a:lnTo>
                  <a:pt x="8674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8" name="object 1378"/>
          <p:cNvSpPr/>
          <p:nvPr/>
        </p:nvSpPr>
        <p:spPr>
          <a:xfrm>
            <a:off x="2988856" y="6886442"/>
            <a:ext cx="7366" cy="0"/>
          </a:xfrm>
          <a:custGeom>
            <a:avLst/>
            <a:gdLst/>
            <a:ahLst/>
            <a:cxnLst/>
            <a:rect l="l" t="t" r="r" b="b"/>
            <a:pathLst>
              <a:path w="7366">
                <a:moveTo>
                  <a:pt x="5245" y="0"/>
                </a:moveTo>
                <a:lnTo>
                  <a:pt x="7366" y="0"/>
                </a:lnTo>
                <a:lnTo>
                  <a:pt x="0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9" name="object 1379"/>
          <p:cNvSpPr/>
          <p:nvPr/>
        </p:nvSpPr>
        <p:spPr>
          <a:xfrm>
            <a:off x="2990768" y="6886442"/>
            <a:ext cx="5448" cy="0"/>
          </a:xfrm>
          <a:custGeom>
            <a:avLst/>
            <a:gdLst/>
            <a:ahLst/>
            <a:cxnLst/>
            <a:rect l="l" t="t" r="r" b="b"/>
            <a:pathLst>
              <a:path w="5448">
                <a:moveTo>
                  <a:pt x="2425" y="0"/>
                </a:moveTo>
                <a:lnTo>
                  <a:pt x="5448" y="0"/>
                </a:lnTo>
                <a:lnTo>
                  <a:pt x="0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0" name="object 1380"/>
          <p:cNvSpPr/>
          <p:nvPr/>
        </p:nvSpPr>
        <p:spPr>
          <a:xfrm>
            <a:off x="3008315" y="6886442"/>
            <a:ext cx="34175" cy="0"/>
          </a:xfrm>
          <a:custGeom>
            <a:avLst/>
            <a:gdLst/>
            <a:ahLst/>
            <a:cxnLst/>
            <a:rect l="l" t="t" r="r" b="b"/>
            <a:pathLst>
              <a:path w="34175">
                <a:moveTo>
                  <a:pt x="0" y="0"/>
                </a:moveTo>
                <a:lnTo>
                  <a:pt x="34175" y="0"/>
                </a:lnTo>
                <a:lnTo>
                  <a:pt x="22580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1" name="object 1381"/>
          <p:cNvSpPr/>
          <p:nvPr/>
        </p:nvSpPr>
        <p:spPr>
          <a:xfrm>
            <a:off x="3042479" y="6886439"/>
            <a:ext cx="260070" cy="51816"/>
          </a:xfrm>
          <a:custGeom>
            <a:avLst/>
            <a:gdLst/>
            <a:ahLst/>
            <a:cxnLst/>
            <a:rect l="l" t="t" r="r" b="b"/>
            <a:pathLst>
              <a:path w="260070" h="51816">
                <a:moveTo>
                  <a:pt x="8674" y="51816"/>
                </a:moveTo>
                <a:lnTo>
                  <a:pt x="260070" y="51816"/>
                </a:lnTo>
                <a:lnTo>
                  <a:pt x="260070" y="0"/>
                </a:lnTo>
                <a:lnTo>
                  <a:pt x="0" y="0"/>
                </a:lnTo>
                <a:lnTo>
                  <a:pt x="34683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2" name="object 1382"/>
          <p:cNvSpPr/>
          <p:nvPr/>
        </p:nvSpPr>
        <p:spPr>
          <a:xfrm>
            <a:off x="3053972" y="6886442"/>
            <a:ext cx="406" cy="0"/>
          </a:xfrm>
          <a:custGeom>
            <a:avLst/>
            <a:gdLst/>
            <a:ahLst/>
            <a:cxnLst/>
            <a:rect l="l" t="t" r="r" b="b"/>
            <a:pathLst>
              <a:path w="406">
                <a:moveTo>
                  <a:pt x="406" y="0"/>
                </a:moveTo>
                <a:lnTo>
                  <a:pt x="0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3" name="object 1383"/>
          <p:cNvSpPr/>
          <p:nvPr/>
        </p:nvSpPr>
        <p:spPr>
          <a:xfrm>
            <a:off x="3065567" y="6886442"/>
            <a:ext cx="138696" cy="0"/>
          </a:xfrm>
          <a:custGeom>
            <a:avLst/>
            <a:gdLst/>
            <a:ahLst/>
            <a:cxnLst/>
            <a:rect l="l" t="t" r="r" b="b"/>
            <a:pathLst>
              <a:path w="138696">
                <a:moveTo>
                  <a:pt x="0" y="0"/>
                </a:moveTo>
                <a:lnTo>
                  <a:pt x="138696" y="0"/>
                </a:lnTo>
                <a:lnTo>
                  <a:pt x="127114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4" name="object 1384"/>
          <p:cNvSpPr/>
          <p:nvPr/>
        </p:nvSpPr>
        <p:spPr>
          <a:xfrm>
            <a:off x="3204269" y="6886442"/>
            <a:ext cx="23075" cy="0"/>
          </a:xfrm>
          <a:custGeom>
            <a:avLst/>
            <a:gdLst/>
            <a:ahLst/>
            <a:cxnLst/>
            <a:rect l="l" t="t" r="r" b="b"/>
            <a:pathLst>
              <a:path w="23075">
                <a:moveTo>
                  <a:pt x="0" y="0"/>
                </a:moveTo>
                <a:lnTo>
                  <a:pt x="23075" y="0"/>
                </a:lnTo>
                <a:lnTo>
                  <a:pt x="11595" y="0"/>
                </a:lnTo>
                <a:lnTo>
                  <a:pt x="0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5" name="object 1385"/>
          <p:cNvSpPr/>
          <p:nvPr/>
        </p:nvSpPr>
        <p:spPr>
          <a:xfrm>
            <a:off x="3227351" y="6886442"/>
            <a:ext cx="9575" cy="51816"/>
          </a:xfrm>
          <a:custGeom>
            <a:avLst/>
            <a:gdLst/>
            <a:ahLst/>
            <a:cxnLst/>
            <a:rect l="l" t="t" r="r" b="b"/>
            <a:pathLst>
              <a:path w="9575" h="51816">
                <a:moveTo>
                  <a:pt x="0" y="0"/>
                </a:moveTo>
                <a:lnTo>
                  <a:pt x="9575" y="0"/>
                </a:lnTo>
                <a:lnTo>
                  <a:pt x="9575" y="51816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6" name="object 1386"/>
          <p:cNvSpPr/>
          <p:nvPr/>
        </p:nvSpPr>
        <p:spPr>
          <a:xfrm>
            <a:off x="3236930" y="6886442"/>
            <a:ext cx="48285" cy="0"/>
          </a:xfrm>
          <a:custGeom>
            <a:avLst/>
            <a:gdLst/>
            <a:ahLst/>
            <a:cxnLst/>
            <a:rect l="l" t="t" r="r" b="b"/>
            <a:pathLst>
              <a:path w="48285">
                <a:moveTo>
                  <a:pt x="0" y="0"/>
                </a:moveTo>
                <a:lnTo>
                  <a:pt x="48285" y="0"/>
                </a:lnTo>
                <a:lnTo>
                  <a:pt x="36690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7" name="object 1387"/>
          <p:cNvSpPr/>
          <p:nvPr/>
        </p:nvSpPr>
        <p:spPr>
          <a:xfrm>
            <a:off x="3227351" y="6886442"/>
            <a:ext cx="11595" cy="0"/>
          </a:xfrm>
          <a:custGeom>
            <a:avLst/>
            <a:gdLst/>
            <a:ahLst/>
            <a:cxnLst/>
            <a:rect l="l" t="t" r="r" b="b"/>
            <a:pathLst>
              <a:path w="11595">
                <a:moveTo>
                  <a:pt x="0" y="0"/>
                </a:moveTo>
                <a:lnTo>
                  <a:pt x="11595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8" name="object 1388"/>
          <p:cNvSpPr/>
          <p:nvPr/>
        </p:nvSpPr>
        <p:spPr>
          <a:xfrm>
            <a:off x="3296704" y="6886442"/>
            <a:ext cx="5842" cy="0"/>
          </a:xfrm>
          <a:custGeom>
            <a:avLst/>
            <a:gdLst/>
            <a:ahLst/>
            <a:cxnLst/>
            <a:rect l="l" t="t" r="r" b="b"/>
            <a:pathLst>
              <a:path w="5841">
                <a:moveTo>
                  <a:pt x="0" y="0"/>
                </a:moveTo>
                <a:lnTo>
                  <a:pt x="5842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9" name="object 1389"/>
          <p:cNvSpPr/>
          <p:nvPr/>
        </p:nvSpPr>
        <p:spPr>
          <a:xfrm>
            <a:off x="2684439" y="6630012"/>
            <a:ext cx="112903" cy="256425"/>
          </a:xfrm>
          <a:custGeom>
            <a:avLst/>
            <a:gdLst/>
            <a:ahLst/>
            <a:cxnLst/>
            <a:rect l="l" t="t" r="r" b="b"/>
            <a:pathLst>
              <a:path w="112902" h="256425">
                <a:moveTo>
                  <a:pt x="70967" y="226593"/>
                </a:moveTo>
                <a:lnTo>
                  <a:pt x="112902" y="226593"/>
                </a:lnTo>
                <a:lnTo>
                  <a:pt x="112801" y="25895"/>
                </a:lnTo>
                <a:lnTo>
                  <a:pt x="94754" y="0"/>
                </a:lnTo>
                <a:lnTo>
                  <a:pt x="89014" y="0"/>
                </a:lnTo>
                <a:lnTo>
                  <a:pt x="70865" y="25895"/>
                </a:lnTo>
                <a:lnTo>
                  <a:pt x="70967" y="226593"/>
                </a:lnTo>
                <a:lnTo>
                  <a:pt x="80644" y="226593"/>
                </a:lnTo>
                <a:lnTo>
                  <a:pt x="0" y="226593"/>
                </a:lnTo>
                <a:lnTo>
                  <a:pt x="0" y="256425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0" name="object 1390"/>
          <p:cNvSpPr/>
          <p:nvPr/>
        </p:nvSpPr>
        <p:spPr>
          <a:xfrm>
            <a:off x="2765082" y="6856605"/>
            <a:ext cx="11493" cy="0"/>
          </a:xfrm>
          <a:custGeom>
            <a:avLst/>
            <a:gdLst/>
            <a:ahLst/>
            <a:cxnLst/>
            <a:rect l="l" t="t" r="r" b="b"/>
            <a:pathLst>
              <a:path w="11493">
                <a:moveTo>
                  <a:pt x="0" y="0"/>
                </a:moveTo>
                <a:lnTo>
                  <a:pt x="11493" y="0"/>
                </a:lnTo>
                <a:lnTo>
                  <a:pt x="0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1" name="object 1391"/>
          <p:cNvSpPr/>
          <p:nvPr/>
        </p:nvSpPr>
        <p:spPr>
          <a:xfrm>
            <a:off x="2755304" y="6655913"/>
            <a:ext cx="41935" cy="0"/>
          </a:xfrm>
          <a:custGeom>
            <a:avLst/>
            <a:gdLst/>
            <a:ahLst/>
            <a:cxnLst/>
            <a:rect l="l" t="t" r="r" b="b"/>
            <a:pathLst>
              <a:path w="41935">
                <a:moveTo>
                  <a:pt x="41935" y="0"/>
                </a:moveTo>
                <a:lnTo>
                  <a:pt x="0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2" name="object 1392"/>
          <p:cNvSpPr/>
          <p:nvPr/>
        </p:nvSpPr>
        <p:spPr>
          <a:xfrm>
            <a:off x="2776581" y="6856605"/>
            <a:ext cx="11582" cy="0"/>
          </a:xfrm>
          <a:custGeom>
            <a:avLst/>
            <a:gdLst/>
            <a:ahLst/>
            <a:cxnLst/>
            <a:rect l="l" t="t" r="r" b="b"/>
            <a:pathLst>
              <a:path w="11582">
                <a:moveTo>
                  <a:pt x="10274" y="0"/>
                </a:moveTo>
                <a:lnTo>
                  <a:pt x="0" y="0"/>
                </a:lnTo>
                <a:lnTo>
                  <a:pt x="11582" y="0"/>
                </a:lnTo>
                <a:lnTo>
                  <a:pt x="10274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3" name="object 1393"/>
          <p:cNvSpPr/>
          <p:nvPr/>
        </p:nvSpPr>
        <p:spPr>
          <a:xfrm>
            <a:off x="2788161" y="6856610"/>
            <a:ext cx="176504" cy="29832"/>
          </a:xfrm>
          <a:custGeom>
            <a:avLst/>
            <a:gdLst/>
            <a:ahLst/>
            <a:cxnLst/>
            <a:rect l="l" t="t" r="r" b="b"/>
            <a:pathLst>
              <a:path w="176504" h="29832">
                <a:moveTo>
                  <a:pt x="176504" y="29832"/>
                </a:moveTo>
                <a:lnTo>
                  <a:pt x="176504" y="0"/>
                </a:lnTo>
                <a:lnTo>
                  <a:pt x="0" y="0"/>
                </a:lnTo>
                <a:lnTo>
                  <a:pt x="9182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4" name="object 1394"/>
          <p:cNvSpPr/>
          <p:nvPr/>
        </p:nvSpPr>
        <p:spPr>
          <a:xfrm>
            <a:off x="2895417" y="6655907"/>
            <a:ext cx="42037" cy="200698"/>
          </a:xfrm>
          <a:custGeom>
            <a:avLst/>
            <a:gdLst/>
            <a:ahLst/>
            <a:cxnLst/>
            <a:rect l="l" t="t" r="r" b="b"/>
            <a:pathLst>
              <a:path w="42037" h="200698">
                <a:moveTo>
                  <a:pt x="101" y="200698"/>
                </a:moveTo>
                <a:lnTo>
                  <a:pt x="0" y="0"/>
                </a:lnTo>
                <a:lnTo>
                  <a:pt x="1511" y="0"/>
                </a:lnTo>
                <a:lnTo>
                  <a:pt x="41935" y="0"/>
                </a:lnTo>
                <a:lnTo>
                  <a:pt x="42037" y="200698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5" name="object 1395"/>
          <p:cNvSpPr/>
          <p:nvPr/>
        </p:nvSpPr>
        <p:spPr>
          <a:xfrm>
            <a:off x="2895418" y="6630005"/>
            <a:ext cx="41935" cy="25908"/>
          </a:xfrm>
          <a:custGeom>
            <a:avLst/>
            <a:gdLst/>
            <a:ahLst/>
            <a:cxnLst/>
            <a:rect l="l" t="t" r="r" b="b"/>
            <a:pathLst>
              <a:path w="41935" h="25907">
                <a:moveTo>
                  <a:pt x="0" y="25908"/>
                </a:moveTo>
                <a:lnTo>
                  <a:pt x="18148" y="0"/>
                </a:lnTo>
                <a:lnTo>
                  <a:pt x="23888" y="0"/>
                </a:lnTo>
                <a:lnTo>
                  <a:pt x="41935" y="25908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6" name="object 1396"/>
          <p:cNvSpPr/>
          <p:nvPr/>
        </p:nvSpPr>
        <p:spPr>
          <a:xfrm>
            <a:off x="2964666" y="6856605"/>
            <a:ext cx="43649" cy="29832"/>
          </a:xfrm>
          <a:custGeom>
            <a:avLst/>
            <a:gdLst/>
            <a:ahLst/>
            <a:cxnLst/>
            <a:rect l="l" t="t" r="r" b="b"/>
            <a:pathLst>
              <a:path w="43649" h="29832">
                <a:moveTo>
                  <a:pt x="0" y="0"/>
                </a:moveTo>
                <a:lnTo>
                  <a:pt x="43649" y="0"/>
                </a:lnTo>
                <a:lnTo>
                  <a:pt x="43649" y="29832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7" name="object 1397"/>
          <p:cNvSpPr/>
          <p:nvPr/>
        </p:nvSpPr>
        <p:spPr>
          <a:xfrm>
            <a:off x="2766594" y="5331099"/>
            <a:ext cx="167322" cy="1159395"/>
          </a:xfrm>
          <a:custGeom>
            <a:avLst/>
            <a:gdLst/>
            <a:ahLst/>
            <a:cxnLst/>
            <a:rect l="l" t="t" r="r" b="b"/>
            <a:pathLst>
              <a:path w="167322" h="1159395">
                <a:moveTo>
                  <a:pt x="84874" y="1159395"/>
                </a:moveTo>
                <a:lnTo>
                  <a:pt x="167322" y="991362"/>
                </a:lnTo>
                <a:lnTo>
                  <a:pt x="125501" y="991666"/>
                </a:lnTo>
                <a:lnTo>
                  <a:pt x="118338" y="0"/>
                </a:lnTo>
                <a:lnTo>
                  <a:pt x="34671" y="609"/>
                </a:lnTo>
                <a:lnTo>
                  <a:pt x="41833" y="992276"/>
                </a:lnTo>
                <a:lnTo>
                  <a:pt x="0" y="992581"/>
                </a:lnTo>
                <a:lnTo>
                  <a:pt x="84874" y="1159395"/>
                </a:lnTo>
                <a:close/>
              </a:path>
            </a:pathLst>
          </a:custGeom>
          <a:solidFill>
            <a:srgbClr val="ED403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8" name="object 1398"/>
          <p:cNvSpPr/>
          <p:nvPr/>
        </p:nvSpPr>
        <p:spPr>
          <a:xfrm>
            <a:off x="2766594" y="5331099"/>
            <a:ext cx="167322" cy="1159395"/>
          </a:xfrm>
          <a:custGeom>
            <a:avLst/>
            <a:gdLst/>
            <a:ahLst/>
            <a:cxnLst/>
            <a:rect l="l" t="t" r="r" b="b"/>
            <a:pathLst>
              <a:path w="167322" h="1159395">
                <a:moveTo>
                  <a:pt x="41833" y="992276"/>
                </a:moveTo>
                <a:lnTo>
                  <a:pt x="0" y="992581"/>
                </a:lnTo>
                <a:lnTo>
                  <a:pt x="84874" y="1159395"/>
                </a:lnTo>
                <a:lnTo>
                  <a:pt x="167322" y="991362"/>
                </a:lnTo>
                <a:lnTo>
                  <a:pt x="125501" y="991666"/>
                </a:lnTo>
                <a:lnTo>
                  <a:pt x="118338" y="0"/>
                </a:lnTo>
                <a:lnTo>
                  <a:pt x="34671" y="609"/>
                </a:lnTo>
                <a:lnTo>
                  <a:pt x="41833" y="992276"/>
                </a:lnTo>
                <a:close/>
              </a:path>
            </a:pathLst>
          </a:custGeom>
          <a:ln w="177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463550" y="7242352"/>
            <a:ext cx="3358794" cy="2498305"/>
          </a:xfrm>
          <a:custGeom>
            <a:avLst/>
            <a:gdLst/>
            <a:ahLst/>
            <a:cxnLst/>
            <a:rect l="l" t="t" r="r" b="b"/>
            <a:pathLst>
              <a:path w="3358794" h="2498305">
                <a:moveTo>
                  <a:pt x="0" y="2498305"/>
                </a:moveTo>
                <a:lnTo>
                  <a:pt x="3358794" y="2498305"/>
                </a:lnTo>
                <a:lnTo>
                  <a:pt x="3358794" y="0"/>
                </a:lnTo>
                <a:lnTo>
                  <a:pt x="0" y="0"/>
                </a:lnTo>
                <a:lnTo>
                  <a:pt x="0" y="2498305"/>
                </a:lnTo>
                <a:close/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732398" y="7751827"/>
            <a:ext cx="141122" cy="1797164"/>
          </a:xfrm>
          <a:custGeom>
            <a:avLst/>
            <a:gdLst/>
            <a:ahLst/>
            <a:cxnLst/>
            <a:rect l="l" t="t" r="r" b="b"/>
            <a:pathLst>
              <a:path w="141122" h="1797164">
                <a:moveTo>
                  <a:pt x="60286" y="529805"/>
                </a:moveTo>
                <a:lnTo>
                  <a:pt x="60286" y="456730"/>
                </a:lnTo>
                <a:lnTo>
                  <a:pt x="63309" y="349377"/>
                </a:lnTo>
                <a:lnTo>
                  <a:pt x="87795" y="190017"/>
                </a:lnTo>
                <a:lnTo>
                  <a:pt x="133362" y="28740"/>
                </a:lnTo>
                <a:lnTo>
                  <a:pt x="137591" y="19354"/>
                </a:lnTo>
                <a:lnTo>
                  <a:pt x="141122" y="5346"/>
                </a:lnTo>
                <a:lnTo>
                  <a:pt x="141122" y="0"/>
                </a:lnTo>
                <a:lnTo>
                  <a:pt x="123278" y="43243"/>
                </a:lnTo>
                <a:lnTo>
                  <a:pt x="80848" y="202209"/>
                </a:lnTo>
                <a:lnTo>
                  <a:pt x="57962" y="359854"/>
                </a:lnTo>
                <a:lnTo>
                  <a:pt x="1714" y="1641627"/>
                </a:lnTo>
                <a:lnTo>
                  <a:pt x="0" y="1681949"/>
                </a:lnTo>
                <a:lnTo>
                  <a:pt x="101" y="1797062"/>
                </a:lnTo>
                <a:lnTo>
                  <a:pt x="6553" y="1797164"/>
                </a:lnTo>
                <a:lnTo>
                  <a:pt x="12496" y="1638706"/>
                </a:lnTo>
                <a:lnTo>
                  <a:pt x="58572" y="591705"/>
                </a:lnTo>
                <a:lnTo>
                  <a:pt x="60286" y="573455"/>
                </a:lnTo>
                <a:lnTo>
                  <a:pt x="72580" y="670623"/>
                </a:lnTo>
                <a:lnTo>
                  <a:pt x="70866" y="636663"/>
                </a:lnTo>
                <a:lnTo>
                  <a:pt x="60286" y="529805"/>
                </a:lnTo>
                <a:close/>
              </a:path>
            </a:pathLst>
          </a:custGeom>
          <a:solidFill>
            <a:srgbClr val="7C7E8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738954" y="7771192"/>
            <a:ext cx="939050" cy="1777898"/>
          </a:xfrm>
          <a:custGeom>
            <a:avLst/>
            <a:gdLst/>
            <a:ahLst/>
            <a:cxnLst/>
            <a:rect l="l" t="t" r="r" b="b"/>
            <a:pathLst>
              <a:path w="939050" h="1777898">
                <a:moveTo>
                  <a:pt x="114312" y="406514"/>
                </a:moveTo>
                <a:lnTo>
                  <a:pt x="113601" y="404596"/>
                </a:lnTo>
                <a:lnTo>
                  <a:pt x="112496" y="392506"/>
                </a:lnTo>
                <a:lnTo>
                  <a:pt x="111785" y="390588"/>
                </a:lnTo>
                <a:lnTo>
                  <a:pt x="111582" y="363778"/>
                </a:lnTo>
                <a:lnTo>
                  <a:pt x="113398" y="323062"/>
                </a:lnTo>
                <a:lnTo>
                  <a:pt x="113601" y="252399"/>
                </a:lnTo>
                <a:lnTo>
                  <a:pt x="114312" y="250482"/>
                </a:lnTo>
                <a:lnTo>
                  <a:pt x="115316" y="241604"/>
                </a:lnTo>
                <a:lnTo>
                  <a:pt x="116014" y="239890"/>
                </a:lnTo>
                <a:lnTo>
                  <a:pt x="117030" y="231228"/>
                </a:lnTo>
                <a:lnTo>
                  <a:pt x="117830" y="229412"/>
                </a:lnTo>
                <a:lnTo>
                  <a:pt x="123278" y="112788"/>
                </a:lnTo>
                <a:lnTo>
                  <a:pt x="130835" y="16929"/>
                </a:lnTo>
                <a:lnTo>
                  <a:pt x="131038" y="0"/>
                </a:lnTo>
                <a:lnTo>
                  <a:pt x="126809" y="9372"/>
                </a:lnTo>
                <a:lnTo>
                  <a:pt x="81241" y="170649"/>
                </a:lnTo>
                <a:lnTo>
                  <a:pt x="76200" y="292912"/>
                </a:lnTo>
                <a:lnTo>
                  <a:pt x="78219" y="292912"/>
                </a:lnTo>
                <a:lnTo>
                  <a:pt x="75298" y="303199"/>
                </a:lnTo>
                <a:lnTo>
                  <a:pt x="76403" y="308838"/>
                </a:lnTo>
                <a:lnTo>
                  <a:pt x="74688" y="316509"/>
                </a:lnTo>
                <a:lnTo>
                  <a:pt x="74790" y="491185"/>
                </a:lnTo>
                <a:lnTo>
                  <a:pt x="92227" y="638365"/>
                </a:lnTo>
                <a:lnTo>
                  <a:pt x="130733" y="797826"/>
                </a:lnTo>
                <a:lnTo>
                  <a:pt x="185064" y="944892"/>
                </a:lnTo>
                <a:lnTo>
                  <a:pt x="258749" y="1093774"/>
                </a:lnTo>
                <a:lnTo>
                  <a:pt x="355320" y="1245984"/>
                </a:lnTo>
                <a:lnTo>
                  <a:pt x="469125" y="1391539"/>
                </a:lnTo>
                <a:lnTo>
                  <a:pt x="547941" y="1475498"/>
                </a:lnTo>
                <a:lnTo>
                  <a:pt x="556717" y="1486090"/>
                </a:lnTo>
                <a:lnTo>
                  <a:pt x="584542" y="1514208"/>
                </a:lnTo>
                <a:lnTo>
                  <a:pt x="595223" y="1526311"/>
                </a:lnTo>
                <a:lnTo>
                  <a:pt x="614578" y="1543850"/>
                </a:lnTo>
                <a:lnTo>
                  <a:pt x="744207" y="1661172"/>
                </a:lnTo>
                <a:lnTo>
                  <a:pt x="889355" y="1773466"/>
                </a:lnTo>
                <a:lnTo>
                  <a:pt x="893495" y="1777898"/>
                </a:lnTo>
                <a:lnTo>
                  <a:pt x="939050" y="1777796"/>
                </a:lnTo>
                <a:lnTo>
                  <a:pt x="719607" y="1603413"/>
                </a:lnTo>
                <a:lnTo>
                  <a:pt x="605599" y="1489710"/>
                </a:lnTo>
                <a:lnTo>
                  <a:pt x="526884" y="1412506"/>
                </a:lnTo>
                <a:lnTo>
                  <a:pt x="371043" y="1212723"/>
                </a:lnTo>
                <a:lnTo>
                  <a:pt x="246456" y="997508"/>
                </a:lnTo>
                <a:lnTo>
                  <a:pt x="163995" y="783818"/>
                </a:lnTo>
                <a:lnTo>
                  <a:pt x="120357" y="566483"/>
                </a:lnTo>
                <a:lnTo>
                  <a:pt x="117030" y="476580"/>
                </a:lnTo>
                <a:lnTo>
                  <a:pt x="114312" y="406514"/>
                </a:lnTo>
                <a:close/>
              </a:path>
              <a:path w="939050" h="1777898">
                <a:moveTo>
                  <a:pt x="376593" y="1777796"/>
                </a:moveTo>
                <a:lnTo>
                  <a:pt x="377901" y="1772361"/>
                </a:lnTo>
                <a:lnTo>
                  <a:pt x="393623" y="1379943"/>
                </a:lnTo>
                <a:lnTo>
                  <a:pt x="395439" y="1363408"/>
                </a:lnTo>
                <a:lnTo>
                  <a:pt x="446341" y="1426514"/>
                </a:lnTo>
                <a:lnTo>
                  <a:pt x="497141" y="1477314"/>
                </a:lnTo>
                <a:lnTo>
                  <a:pt x="505917" y="1487805"/>
                </a:lnTo>
                <a:lnTo>
                  <a:pt x="565492" y="1547367"/>
                </a:lnTo>
                <a:lnTo>
                  <a:pt x="574154" y="1557959"/>
                </a:lnTo>
                <a:lnTo>
                  <a:pt x="600570" y="1580845"/>
                </a:lnTo>
                <a:lnTo>
                  <a:pt x="603999" y="1580845"/>
                </a:lnTo>
                <a:lnTo>
                  <a:pt x="575970" y="1554327"/>
                </a:lnTo>
                <a:lnTo>
                  <a:pt x="458635" y="1426514"/>
                </a:lnTo>
                <a:lnTo>
                  <a:pt x="446138" y="1412608"/>
                </a:lnTo>
                <a:lnTo>
                  <a:pt x="334251" y="1267040"/>
                </a:lnTo>
                <a:lnTo>
                  <a:pt x="237680" y="1111313"/>
                </a:lnTo>
                <a:lnTo>
                  <a:pt x="164096" y="957186"/>
                </a:lnTo>
                <a:lnTo>
                  <a:pt x="153416" y="922921"/>
                </a:lnTo>
                <a:lnTo>
                  <a:pt x="113195" y="803071"/>
                </a:lnTo>
                <a:lnTo>
                  <a:pt x="78320" y="643597"/>
                </a:lnTo>
                <a:lnTo>
                  <a:pt x="71259" y="573443"/>
                </a:lnTo>
                <a:lnTo>
                  <a:pt x="66027" y="498144"/>
                </a:lnTo>
                <a:lnTo>
                  <a:pt x="66027" y="461962"/>
                </a:lnTo>
                <a:lnTo>
                  <a:pt x="71259" y="323557"/>
                </a:lnTo>
                <a:lnTo>
                  <a:pt x="75298" y="303199"/>
                </a:lnTo>
                <a:lnTo>
                  <a:pt x="76200" y="292912"/>
                </a:lnTo>
                <a:lnTo>
                  <a:pt x="81241" y="170649"/>
                </a:lnTo>
                <a:lnTo>
                  <a:pt x="56756" y="330009"/>
                </a:lnTo>
                <a:lnTo>
                  <a:pt x="53733" y="437362"/>
                </a:lnTo>
                <a:lnTo>
                  <a:pt x="53733" y="510438"/>
                </a:lnTo>
                <a:lnTo>
                  <a:pt x="64312" y="617296"/>
                </a:lnTo>
                <a:lnTo>
                  <a:pt x="66027" y="651255"/>
                </a:lnTo>
                <a:lnTo>
                  <a:pt x="53733" y="554088"/>
                </a:lnTo>
                <a:lnTo>
                  <a:pt x="52006" y="572338"/>
                </a:lnTo>
                <a:lnTo>
                  <a:pt x="5943" y="1619351"/>
                </a:lnTo>
                <a:lnTo>
                  <a:pt x="0" y="1777796"/>
                </a:lnTo>
                <a:lnTo>
                  <a:pt x="376593" y="1777796"/>
                </a:lnTo>
                <a:close/>
              </a:path>
            </a:pathLst>
          </a:custGeom>
          <a:solidFill>
            <a:srgbClr val="9B9AA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850745" y="7433508"/>
            <a:ext cx="121361" cy="954468"/>
          </a:xfrm>
          <a:custGeom>
            <a:avLst/>
            <a:gdLst/>
            <a:ahLst/>
            <a:cxnLst/>
            <a:rect l="l" t="t" r="r" b="b"/>
            <a:pathLst>
              <a:path w="121361" h="954468">
                <a:moveTo>
                  <a:pt x="37490" y="325272"/>
                </a:moveTo>
                <a:lnTo>
                  <a:pt x="39408" y="315099"/>
                </a:lnTo>
                <a:lnTo>
                  <a:pt x="39306" y="307848"/>
                </a:lnTo>
                <a:lnTo>
                  <a:pt x="41122" y="295846"/>
                </a:lnTo>
                <a:lnTo>
                  <a:pt x="41122" y="288683"/>
                </a:lnTo>
                <a:lnTo>
                  <a:pt x="43345" y="282041"/>
                </a:lnTo>
                <a:lnTo>
                  <a:pt x="43738" y="277698"/>
                </a:lnTo>
                <a:lnTo>
                  <a:pt x="45250" y="275082"/>
                </a:lnTo>
                <a:lnTo>
                  <a:pt x="45148" y="270548"/>
                </a:lnTo>
                <a:lnTo>
                  <a:pt x="46875" y="266306"/>
                </a:lnTo>
                <a:lnTo>
                  <a:pt x="47269" y="261975"/>
                </a:lnTo>
                <a:lnTo>
                  <a:pt x="48679" y="259359"/>
                </a:lnTo>
                <a:lnTo>
                  <a:pt x="49999" y="247154"/>
                </a:lnTo>
                <a:lnTo>
                  <a:pt x="78117" y="124587"/>
                </a:lnTo>
                <a:lnTo>
                  <a:pt x="121361" y="1308"/>
                </a:lnTo>
                <a:lnTo>
                  <a:pt x="121361" y="0"/>
                </a:lnTo>
                <a:lnTo>
                  <a:pt x="107353" y="0"/>
                </a:lnTo>
                <a:lnTo>
                  <a:pt x="57454" y="153009"/>
                </a:lnTo>
                <a:lnTo>
                  <a:pt x="34772" y="265303"/>
                </a:lnTo>
                <a:lnTo>
                  <a:pt x="22771" y="318325"/>
                </a:lnTo>
                <a:lnTo>
                  <a:pt x="22771" y="323672"/>
                </a:lnTo>
                <a:lnTo>
                  <a:pt x="13207" y="452183"/>
                </a:lnTo>
                <a:lnTo>
                  <a:pt x="7048" y="567194"/>
                </a:lnTo>
                <a:lnTo>
                  <a:pt x="6946" y="575970"/>
                </a:lnTo>
                <a:lnTo>
                  <a:pt x="5943" y="588162"/>
                </a:lnTo>
                <a:lnTo>
                  <a:pt x="5245" y="590080"/>
                </a:lnTo>
                <a:lnTo>
                  <a:pt x="3517" y="654799"/>
                </a:lnTo>
                <a:lnTo>
                  <a:pt x="0" y="728281"/>
                </a:lnTo>
                <a:lnTo>
                  <a:pt x="1511" y="730796"/>
                </a:lnTo>
                <a:lnTo>
                  <a:pt x="1816" y="742289"/>
                </a:lnTo>
                <a:lnTo>
                  <a:pt x="3327" y="744804"/>
                </a:lnTo>
                <a:lnTo>
                  <a:pt x="6045" y="772121"/>
                </a:lnTo>
                <a:lnTo>
                  <a:pt x="6756" y="772731"/>
                </a:lnTo>
                <a:lnTo>
                  <a:pt x="27812" y="937437"/>
                </a:lnTo>
                <a:lnTo>
                  <a:pt x="31445" y="954468"/>
                </a:lnTo>
                <a:lnTo>
                  <a:pt x="43535" y="778167"/>
                </a:lnTo>
                <a:lnTo>
                  <a:pt x="45453" y="776262"/>
                </a:lnTo>
                <a:lnTo>
                  <a:pt x="48679" y="792187"/>
                </a:lnTo>
                <a:lnTo>
                  <a:pt x="97878" y="932192"/>
                </a:lnTo>
                <a:lnTo>
                  <a:pt x="106845" y="950239"/>
                </a:lnTo>
                <a:lnTo>
                  <a:pt x="106845" y="946302"/>
                </a:lnTo>
                <a:lnTo>
                  <a:pt x="99593" y="928763"/>
                </a:lnTo>
                <a:lnTo>
                  <a:pt x="55740" y="774547"/>
                </a:lnTo>
                <a:lnTo>
                  <a:pt x="31343" y="620318"/>
                </a:lnTo>
                <a:lnTo>
                  <a:pt x="29527" y="599351"/>
                </a:lnTo>
                <a:lnTo>
                  <a:pt x="26098" y="497751"/>
                </a:lnTo>
                <a:lnTo>
                  <a:pt x="26098" y="431723"/>
                </a:lnTo>
                <a:lnTo>
                  <a:pt x="34162" y="358851"/>
                </a:lnTo>
                <a:lnTo>
                  <a:pt x="34061" y="356831"/>
                </a:lnTo>
                <a:lnTo>
                  <a:pt x="35788" y="343014"/>
                </a:lnTo>
                <a:lnTo>
                  <a:pt x="35674" y="339394"/>
                </a:lnTo>
                <a:lnTo>
                  <a:pt x="37185" y="334251"/>
                </a:lnTo>
                <a:lnTo>
                  <a:pt x="37490" y="325272"/>
                </a:lnTo>
                <a:close/>
              </a:path>
            </a:pathLst>
          </a:custGeom>
          <a:solidFill>
            <a:srgbClr val="8F56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876844" y="7792347"/>
            <a:ext cx="217830" cy="860031"/>
          </a:xfrm>
          <a:custGeom>
            <a:avLst/>
            <a:gdLst/>
            <a:ahLst/>
            <a:cxnLst/>
            <a:rect l="l" t="t" r="r" b="b"/>
            <a:pathLst>
              <a:path w="217830" h="860031">
                <a:moveTo>
                  <a:pt x="7061" y="39115"/>
                </a:moveTo>
                <a:lnTo>
                  <a:pt x="6959" y="27228"/>
                </a:lnTo>
                <a:lnTo>
                  <a:pt x="8674" y="23190"/>
                </a:lnTo>
                <a:lnTo>
                  <a:pt x="8674" y="507"/>
                </a:lnTo>
                <a:lnTo>
                  <a:pt x="8064" y="0"/>
                </a:lnTo>
                <a:lnTo>
                  <a:pt x="0" y="72885"/>
                </a:lnTo>
                <a:lnTo>
                  <a:pt x="0" y="138912"/>
                </a:lnTo>
                <a:lnTo>
                  <a:pt x="3429" y="240512"/>
                </a:lnTo>
                <a:lnTo>
                  <a:pt x="5245" y="261480"/>
                </a:lnTo>
                <a:lnTo>
                  <a:pt x="29641" y="415709"/>
                </a:lnTo>
                <a:lnTo>
                  <a:pt x="73494" y="569925"/>
                </a:lnTo>
                <a:lnTo>
                  <a:pt x="80746" y="587476"/>
                </a:lnTo>
                <a:lnTo>
                  <a:pt x="80746" y="591400"/>
                </a:lnTo>
                <a:lnTo>
                  <a:pt x="71767" y="573354"/>
                </a:lnTo>
                <a:lnTo>
                  <a:pt x="22580" y="433349"/>
                </a:lnTo>
                <a:lnTo>
                  <a:pt x="19354" y="417423"/>
                </a:lnTo>
                <a:lnTo>
                  <a:pt x="17437" y="419341"/>
                </a:lnTo>
                <a:lnTo>
                  <a:pt x="5346" y="595629"/>
                </a:lnTo>
                <a:lnTo>
                  <a:pt x="69964" y="806411"/>
                </a:lnTo>
                <a:lnTo>
                  <a:pt x="77216" y="819810"/>
                </a:lnTo>
                <a:lnTo>
                  <a:pt x="81749" y="736244"/>
                </a:lnTo>
                <a:lnTo>
                  <a:pt x="89408" y="636155"/>
                </a:lnTo>
                <a:lnTo>
                  <a:pt x="138404" y="734529"/>
                </a:lnTo>
                <a:lnTo>
                  <a:pt x="212191" y="853478"/>
                </a:lnTo>
                <a:lnTo>
                  <a:pt x="217830" y="860031"/>
                </a:lnTo>
                <a:lnTo>
                  <a:pt x="212191" y="848232"/>
                </a:lnTo>
                <a:lnTo>
                  <a:pt x="141935" y="720521"/>
                </a:lnTo>
                <a:lnTo>
                  <a:pt x="76911" y="564692"/>
                </a:lnTo>
                <a:lnTo>
                  <a:pt x="33172" y="410565"/>
                </a:lnTo>
                <a:lnTo>
                  <a:pt x="8775" y="257949"/>
                </a:lnTo>
                <a:lnTo>
                  <a:pt x="5448" y="131343"/>
                </a:lnTo>
                <a:lnTo>
                  <a:pt x="5448" y="78625"/>
                </a:lnTo>
                <a:lnTo>
                  <a:pt x="3530" y="86994"/>
                </a:lnTo>
                <a:lnTo>
                  <a:pt x="1714" y="86499"/>
                </a:lnTo>
                <a:lnTo>
                  <a:pt x="1511" y="81648"/>
                </a:lnTo>
                <a:lnTo>
                  <a:pt x="5651" y="73583"/>
                </a:lnTo>
                <a:lnTo>
                  <a:pt x="7061" y="71069"/>
                </a:lnTo>
                <a:lnTo>
                  <a:pt x="7162" y="62903"/>
                </a:lnTo>
                <a:lnTo>
                  <a:pt x="5041" y="69659"/>
                </a:lnTo>
                <a:lnTo>
                  <a:pt x="2933" y="69557"/>
                </a:lnTo>
                <a:lnTo>
                  <a:pt x="3327" y="64007"/>
                </a:lnTo>
                <a:lnTo>
                  <a:pt x="7264" y="56159"/>
                </a:lnTo>
                <a:lnTo>
                  <a:pt x="7467" y="54241"/>
                </a:lnTo>
                <a:lnTo>
                  <a:pt x="4635" y="53632"/>
                </a:lnTo>
                <a:lnTo>
                  <a:pt x="5143" y="46469"/>
                </a:lnTo>
                <a:lnTo>
                  <a:pt x="7061" y="39115"/>
                </a:lnTo>
                <a:close/>
              </a:path>
            </a:pathLst>
          </a:custGeom>
          <a:solidFill>
            <a:srgbClr val="9859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881487" y="7433497"/>
            <a:ext cx="1379842" cy="1910676"/>
          </a:xfrm>
          <a:custGeom>
            <a:avLst/>
            <a:gdLst/>
            <a:ahLst/>
            <a:cxnLst/>
            <a:rect l="l" t="t" r="r" b="b"/>
            <a:pathLst>
              <a:path w="1379842" h="1910676">
                <a:moveTo>
                  <a:pt x="10985" y="289204"/>
                </a:moveTo>
                <a:lnTo>
                  <a:pt x="10375" y="295859"/>
                </a:lnTo>
                <a:lnTo>
                  <a:pt x="8559" y="307848"/>
                </a:lnTo>
                <a:lnTo>
                  <a:pt x="9372" y="308559"/>
                </a:lnTo>
                <a:lnTo>
                  <a:pt x="8674" y="315112"/>
                </a:lnTo>
                <a:lnTo>
                  <a:pt x="6756" y="325285"/>
                </a:lnTo>
                <a:lnTo>
                  <a:pt x="8064" y="327202"/>
                </a:lnTo>
                <a:lnTo>
                  <a:pt x="6451" y="334264"/>
                </a:lnTo>
                <a:lnTo>
                  <a:pt x="4940" y="339407"/>
                </a:lnTo>
                <a:lnTo>
                  <a:pt x="5041" y="343027"/>
                </a:lnTo>
                <a:lnTo>
                  <a:pt x="5740" y="343636"/>
                </a:lnTo>
                <a:lnTo>
                  <a:pt x="5842" y="351193"/>
                </a:lnTo>
                <a:lnTo>
                  <a:pt x="3327" y="356844"/>
                </a:lnTo>
                <a:lnTo>
                  <a:pt x="4025" y="359359"/>
                </a:lnTo>
                <a:lnTo>
                  <a:pt x="4025" y="382041"/>
                </a:lnTo>
                <a:lnTo>
                  <a:pt x="2311" y="386067"/>
                </a:lnTo>
                <a:lnTo>
                  <a:pt x="2412" y="397967"/>
                </a:lnTo>
                <a:lnTo>
                  <a:pt x="507" y="405320"/>
                </a:lnTo>
                <a:lnTo>
                  <a:pt x="0" y="412483"/>
                </a:lnTo>
                <a:lnTo>
                  <a:pt x="2819" y="413080"/>
                </a:lnTo>
                <a:lnTo>
                  <a:pt x="4330" y="406031"/>
                </a:lnTo>
                <a:lnTo>
                  <a:pt x="5041" y="397357"/>
                </a:lnTo>
                <a:lnTo>
                  <a:pt x="5448" y="390906"/>
                </a:lnTo>
                <a:lnTo>
                  <a:pt x="6553" y="390613"/>
                </a:lnTo>
                <a:lnTo>
                  <a:pt x="7759" y="387477"/>
                </a:lnTo>
                <a:lnTo>
                  <a:pt x="6756" y="381635"/>
                </a:lnTo>
                <a:lnTo>
                  <a:pt x="7861" y="374586"/>
                </a:lnTo>
                <a:lnTo>
                  <a:pt x="9575" y="371957"/>
                </a:lnTo>
                <a:lnTo>
                  <a:pt x="8559" y="364096"/>
                </a:lnTo>
                <a:lnTo>
                  <a:pt x="8864" y="355930"/>
                </a:lnTo>
                <a:lnTo>
                  <a:pt x="9982" y="355523"/>
                </a:lnTo>
                <a:lnTo>
                  <a:pt x="11087" y="348983"/>
                </a:lnTo>
                <a:lnTo>
                  <a:pt x="11391" y="337794"/>
                </a:lnTo>
                <a:lnTo>
                  <a:pt x="13004" y="335267"/>
                </a:lnTo>
                <a:lnTo>
                  <a:pt x="13106" y="329018"/>
                </a:lnTo>
                <a:lnTo>
                  <a:pt x="12192" y="320649"/>
                </a:lnTo>
                <a:lnTo>
                  <a:pt x="15227" y="318338"/>
                </a:lnTo>
                <a:lnTo>
                  <a:pt x="14808" y="309765"/>
                </a:lnTo>
                <a:lnTo>
                  <a:pt x="13906" y="303110"/>
                </a:lnTo>
                <a:lnTo>
                  <a:pt x="14808" y="302615"/>
                </a:lnTo>
                <a:lnTo>
                  <a:pt x="17335" y="299085"/>
                </a:lnTo>
                <a:lnTo>
                  <a:pt x="16535" y="290410"/>
                </a:lnTo>
                <a:lnTo>
                  <a:pt x="15620" y="285775"/>
                </a:lnTo>
                <a:lnTo>
                  <a:pt x="16624" y="285064"/>
                </a:lnTo>
                <a:lnTo>
                  <a:pt x="18948" y="281647"/>
                </a:lnTo>
                <a:lnTo>
                  <a:pt x="17437" y="278422"/>
                </a:lnTo>
                <a:lnTo>
                  <a:pt x="20154" y="276606"/>
                </a:lnTo>
                <a:lnTo>
                  <a:pt x="20764" y="272872"/>
                </a:lnTo>
                <a:lnTo>
                  <a:pt x="19456" y="269849"/>
                </a:lnTo>
                <a:lnTo>
                  <a:pt x="21767" y="269443"/>
                </a:lnTo>
                <a:lnTo>
                  <a:pt x="22580" y="266014"/>
                </a:lnTo>
                <a:lnTo>
                  <a:pt x="20967" y="262686"/>
                </a:lnTo>
                <a:lnTo>
                  <a:pt x="23685" y="260883"/>
                </a:lnTo>
                <a:lnTo>
                  <a:pt x="25806" y="253619"/>
                </a:lnTo>
                <a:lnTo>
                  <a:pt x="25196" y="246265"/>
                </a:lnTo>
                <a:lnTo>
                  <a:pt x="26809" y="244348"/>
                </a:lnTo>
                <a:lnTo>
                  <a:pt x="28625" y="233159"/>
                </a:lnTo>
                <a:lnTo>
                  <a:pt x="28625" y="230441"/>
                </a:lnTo>
                <a:lnTo>
                  <a:pt x="30340" y="228625"/>
                </a:lnTo>
                <a:lnTo>
                  <a:pt x="37299" y="203923"/>
                </a:lnTo>
                <a:lnTo>
                  <a:pt x="47777" y="174193"/>
                </a:lnTo>
                <a:lnTo>
                  <a:pt x="55435" y="146773"/>
                </a:lnTo>
                <a:lnTo>
                  <a:pt x="57251" y="139712"/>
                </a:lnTo>
                <a:lnTo>
                  <a:pt x="59270" y="130848"/>
                </a:lnTo>
                <a:lnTo>
                  <a:pt x="60477" y="125907"/>
                </a:lnTo>
                <a:lnTo>
                  <a:pt x="89903" y="49809"/>
                </a:lnTo>
                <a:lnTo>
                  <a:pt x="104025" y="12407"/>
                </a:lnTo>
                <a:lnTo>
                  <a:pt x="104533" y="13411"/>
                </a:lnTo>
                <a:lnTo>
                  <a:pt x="89903" y="70764"/>
                </a:lnTo>
                <a:lnTo>
                  <a:pt x="74079" y="119761"/>
                </a:lnTo>
                <a:lnTo>
                  <a:pt x="61785" y="195364"/>
                </a:lnTo>
                <a:lnTo>
                  <a:pt x="60782" y="195757"/>
                </a:lnTo>
                <a:lnTo>
                  <a:pt x="60172" y="205841"/>
                </a:lnTo>
                <a:lnTo>
                  <a:pt x="58254" y="201714"/>
                </a:lnTo>
                <a:lnTo>
                  <a:pt x="46164" y="265315"/>
                </a:lnTo>
                <a:lnTo>
                  <a:pt x="46062" y="273481"/>
                </a:lnTo>
                <a:lnTo>
                  <a:pt x="44043" y="275285"/>
                </a:lnTo>
                <a:lnTo>
                  <a:pt x="40817" y="349377"/>
                </a:lnTo>
                <a:lnTo>
                  <a:pt x="35585" y="421246"/>
                </a:lnTo>
                <a:lnTo>
                  <a:pt x="35585" y="439902"/>
                </a:lnTo>
                <a:lnTo>
                  <a:pt x="44348" y="581825"/>
                </a:lnTo>
                <a:lnTo>
                  <a:pt x="72377" y="736053"/>
                </a:lnTo>
                <a:lnTo>
                  <a:pt x="119646" y="888453"/>
                </a:lnTo>
                <a:lnTo>
                  <a:pt x="186270" y="1039050"/>
                </a:lnTo>
                <a:lnTo>
                  <a:pt x="272059" y="1188034"/>
                </a:lnTo>
                <a:lnTo>
                  <a:pt x="372148" y="1326134"/>
                </a:lnTo>
                <a:lnTo>
                  <a:pt x="491299" y="1462824"/>
                </a:lnTo>
                <a:lnTo>
                  <a:pt x="499960" y="1473403"/>
                </a:lnTo>
                <a:lnTo>
                  <a:pt x="503389" y="1475320"/>
                </a:lnTo>
                <a:lnTo>
                  <a:pt x="612152" y="1580248"/>
                </a:lnTo>
                <a:lnTo>
                  <a:pt x="636651" y="1603032"/>
                </a:lnTo>
                <a:lnTo>
                  <a:pt x="790879" y="1729130"/>
                </a:lnTo>
                <a:lnTo>
                  <a:pt x="957300" y="1846453"/>
                </a:lnTo>
                <a:lnTo>
                  <a:pt x="1057186" y="1907755"/>
                </a:lnTo>
                <a:lnTo>
                  <a:pt x="1064450" y="1910676"/>
                </a:lnTo>
                <a:lnTo>
                  <a:pt x="1060411" y="1906231"/>
                </a:lnTo>
                <a:lnTo>
                  <a:pt x="1051852" y="1899081"/>
                </a:lnTo>
                <a:lnTo>
                  <a:pt x="1048423" y="1891614"/>
                </a:lnTo>
                <a:lnTo>
                  <a:pt x="1035926" y="1869440"/>
                </a:lnTo>
                <a:lnTo>
                  <a:pt x="1021803" y="1841525"/>
                </a:lnTo>
                <a:lnTo>
                  <a:pt x="1020394" y="1812798"/>
                </a:lnTo>
                <a:lnTo>
                  <a:pt x="1019390" y="1807552"/>
                </a:lnTo>
                <a:lnTo>
                  <a:pt x="999426" y="1767230"/>
                </a:lnTo>
                <a:lnTo>
                  <a:pt x="999324" y="1753222"/>
                </a:lnTo>
                <a:lnTo>
                  <a:pt x="1000036" y="1751406"/>
                </a:lnTo>
                <a:lnTo>
                  <a:pt x="1001141" y="1728724"/>
                </a:lnTo>
                <a:lnTo>
                  <a:pt x="1001852" y="1726907"/>
                </a:lnTo>
                <a:lnTo>
                  <a:pt x="1002957" y="1704238"/>
                </a:lnTo>
                <a:lnTo>
                  <a:pt x="1005382" y="1697278"/>
                </a:lnTo>
                <a:lnTo>
                  <a:pt x="1007389" y="1683765"/>
                </a:lnTo>
                <a:lnTo>
                  <a:pt x="1024839" y="1629435"/>
                </a:lnTo>
                <a:lnTo>
                  <a:pt x="1035215" y="1606461"/>
                </a:lnTo>
                <a:lnTo>
                  <a:pt x="1057998" y="1576717"/>
                </a:lnTo>
                <a:lnTo>
                  <a:pt x="1076337" y="1560093"/>
                </a:lnTo>
                <a:lnTo>
                  <a:pt x="1107694" y="1538922"/>
                </a:lnTo>
                <a:lnTo>
                  <a:pt x="1122908" y="1529549"/>
                </a:lnTo>
                <a:lnTo>
                  <a:pt x="1170089" y="1508379"/>
                </a:lnTo>
                <a:lnTo>
                  <a:pt x="1187818" y="1498092"/>
                </a:lnTo>
                <a:lnTo>
                  <a:pt x="1249006" y="1478749"/>
                </a:lnTo>
                <a:lnTo>
                  <a:pt x="1318260" y="1470380"/>
                </a:lnTo>
                <a:lnTo>
                  <a:pt x="1318869" y="1471079"/>
                </a:lnTo>
                <a:lnTo>
                  <a:pt x="1321485" y="1470075"/>
                </a:lnTo>
                <a:lnTo>
                  <a:pt x="1379842" y="1472590"/>
                </a:lnTo>
                <a:lnTo>
                  <a:pt x="1363726" y="1459395"/>
                </a:lnTo>
                <a:lnTo>
                  <a:pt x="1234097" y="1350733"/>
                </a:lnTo>
                <a:lnTo>
                  <a:pt x="1114945" y="1231582"/>
                </a:lnTo>
                <a:lnTo>
                  <a:pt x="1083398" y="1191361"/>
                </a:lnTo>
                <a:lnTo>
                  <a:pt x="1008100" y="1098423"/>
                </a:lnTo>
                <a:lnTo>
                  <a:pt x="939558" y="991781"/>
                </a:lnTo>
                <a:lnTo>
                  <a:pt x="920305" y="956703"/>
                </a:lnTo>
                <a:lnTo>
                  <a:pt x="874737" y="863968"/>
                </a:lnTo>
                <a:lnTo>
                  <a:pt x="858913" y="825360"/>
                </a:lnTo>
                <a:lnTo>
                  <a:pt x="825550" y="723849"/>
                </a:lnTo>
                <a:lnTo>
                  <a:pt x="816978" y="688670"/>
                </a:lnTo>
                <a:lnTo>
                  <a:pt x="801154" y="606323"/>
                </a:lnTo>
                <a:lnTo>
                  <a:pt x="795921" y="562571"/>
                </a:lnTo>
                <a:lnTo>
                  <a:pt x="795921" y="462686"/>
                </a:lnTo>
                <a:lnTo>
                  <a:pt x="793597" y="415404"/>
                </a:lnTo>
                <a:lnTo>
                  <a:pt x="810031" y="329920"/>
                </a:lnTo>
                <a:lnTo>
                  <a:pt x="810831" y="328815"/>
                </a:lnTo>
                <a:lnTo>
                  <a:pt x="809218" y="320154"/>
                </a:lnTo>
                <a:lnTo>
                  <a:pt x="808215" y="328409"/>
                </a:lnTo>
                <a:lnTo>
                  <a:pt x="803579" y="342925"/>
                </a:lnTo>
                <a:lnTo>
                  <a:pt x="802970" y="349580"/>
                </a:lnTo>
                <a:lnTo>
                  <a:pt x="802462" y="343738"/>
                </a:lnTo>
                <a:lnTo>
                  <a:pt x="803579" y="342925"/>
                </a:lnTo>
                <a:lnTo>
                  <a:pt x="805992" y="311988"/>
                </a:lnTo>
                <a:lnTo>
                  <a:pt x="807008" y="310972"/>
                </a:lnTo>
                <a:lnTo>
                  <a:pt x="787146" y="203415"/>
                </a:lnTo>
                <a:lnTo>
                  <a:pt x="783615" y="180644"/>
                </a:lnTo>
                <a:lnTo>
                  <a:pt x="750354" y="65024"/>
                </a:lnTo>
                <a:lnTo>
                  <a:pt x="740371" y="0"/>
                </a:lnTo>
                <a:lnTo>
                  <a:pt x="90614" y="0"/>
                </a:lnTo>
                <a:lnTo>
                  <a:pt x="90614" y="1320"/>
                </a:lnTo>
                <a:lnTo>
                  <a:pt x="47370" y="124599"/>
                </a:lnTo>
                <a:lnTo>
                  <a:pt x="19253" y="247167"/>
                </a:lnTo>
                <a:lnTo>
                  <a:pt x="17945" y="259372"/>
                </a:lnTo>
                <a:lnTo>
                  <a:pt x="16535" y="261988"/>
                </a:lnTo>
                <a:lnTo>
                  <a:pt x="16128" y="266319"/>
                </a:lnTo>
                <a:lnTo>
                  <a:pt x="14414" y="270548"/>
                </a:lnTo>
                <a:lnTo>
                  <a:pt x="14516" y="275094"/>
                </a:lnTo>
                <a:lnTo>
                  <a:pt x="13004" y="277710"/>
                </a:lnTo>
                <a:lnTo>
                  <a:pt x="12598" y="282041"/>
                </a:lnTo>
                <a:lnTo>
                  <a:pt x="10375" y="288696"/>
                </a:lnTo>
                <a:lnTo>
                  <a:pt x="10985" y="289204"/>
                </a:lnTo>
                <a:close/>
              </a:path>
            </a:pathLst>
          </a:custGeom>
          <a:solidFill>
            <a:srgbClr val="9661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1621867" y="7433403"/>
            <a:ext cx="1367853" cy="1502930"/>
          </a:xfrm>
          <a:custGeom>
            <a:avLst/>
            <a:gdLst/>
            <a:ahLst/>
            <a:cxnLst/>
            <a:rect l="l" t="t" r="r" b="b"/>
            <a:pathLst>
              <a:path w="1367853" h="1502930">
                <a:moveTo>
                  <a:pt x="1175423" y="1420279"/>
                </a:moveTo>
                <a:lnTo>
                  <a:pt x="1168463" y="1417345"/>
                </a:lnTo>
                <a:lnTo>
                  <a:pt x="1165034" y="1415732"/>
                </a:lnTo>
                <a:lnTo>
                  <a:pt x="1163129" y="1415034"/>
                </a:lnTo>
                <a:lnTo>
                  <a:pt x="1156169" y="1412113"/>
                </a:lnTo>
                <a:lnTo>
                  <a:pt x="1152740" y="1410398"/>
                </a:lnTo>
                <a:lnTo>
                  <a:pt x="1150823" y="1409788"/>
                </a:lnTo>
                <a:lnTo>
                  <a:pt x="1143977" y="1406867"/>
                </a:lnTo>
                <a:lnTo>
                  <a:pt x="1070089" y="1369669"/>
                </a:lnTo>
                <a:lnTo>
                  <a:pt x="1059599" y="1364424"/>
                </a:lnTo>
                <a:lnTo>
                  <a:pt x="1014450" y="1342047"/>
                </a:lnTo>
                <a:lnTo>
                  <a:pt x="986015" y="1327543"/>
                </a:lnTo>
                <a:lnTo>
                  <a:pt x="982395" y="1326426"/>
                </a:lnTo>
                <a:lnTo>
                  <a:pt x="953262" y="1310398"/>
                </a:lnTo>
                <a:lnTo>
                  <a:pt x="950836" y="1308392"/>
                </a:lnTo>
                <a:lnTo>
                  <a:pt x="944486" y="1305166"/>
                </a:lnTo>
                <a:lnTo>
                  <a:pt x="942174" y="1303045"/>
                </a:lnTo>
                <a:lnTo>
                  <a:pt x="935824" y="1299819"/>
                </a:lnTo>
                <a:lnTo>
                  <a:pt x="933399" y="1297800"/>
                </a:lnTo>
                <a:lnTo>
                  <a:pt x="917371" y="1289735"/>
                </a:lnTo>
                <a:lnTo>
                  <a:pt x="914755" y="1287614"/>
                </a:lnTo>
                <a:lnTo>
                  <a:pt x="912342" y="1285608"/>
                </a:lnTo>
                <a:lnTo>
                  <a:pt x="905979" y="1282382"/>
                </a:lnTo>
                <a:lnTo>
                  <a:pt x="903566" y="1280261"/>
                </a:lnTo>
                <a:lnTo>
                  <a:pt x="897216" y="1277137"/>
                </a:lnTo>
                <a:lnTo>
                  <a:pt x="894791" y="1275016"/>
                </a:lnTo>
                <a:lnTo>
                  <a:pt x="888441" y="1271790"/>
                </a:lnTo>
                <a:lnTo>
                  <a:pt x="886028" y="1269784"/>
                </a:lnTo>
                <a:lnTo>
                  <a:pt x="879678" y="1266545"/>
                </a:lnTo>
                <a:lnTo>
                  <a:pt x="877252" y="1264539"/>
                </a:lnTo>
                <a:lnTo>
                  <a:pt x="858100" y="1254455"/>
                </a:lnTo>
                <a:lnTo>
                  <a:pt x="810628" y="1226540"/>
                </a:lnTo>
                <a:lnTo>
                  <a:pt x="809523" y="1224114"/>
                </a:lnTo>
                <a:lnTo>
                  <a:pt x="801954" y="1221295"/>
                </a:lnTo>
                <a:lnTo>
                  <a:pt x="800747" y="1218869"/>
                </a:lnTo>
                <a:lnTo>
                  <a:pt x="793191" y="1216050"/>
                </a:lnTo>
                <a:lnTo>
                  <a:pt x="791984" y="1213637"/>
                </a:lnTo>
                <a:lnTo>
                  <a:pt x="787742" y="1212621"/>
                </a:lnTo>
                <a:lnTo>
                  <a:pt x="786739" y="1210208"/>
                </a:lnTo>
                <a:lnTo>
                  <a:pt x="782408" y="1209090"/>
                </a:lnTo>
                <a:lnTo>
                  <a:pt x="779183" y="1205064"/>
                </a:lnTo>
                <a:lnTo>
                  <a:pt x="775652" y="1203858"/>
                </a:lnTo>
                <a:lnTo>
                  <a:pt x="774446" y="1201432"/>
                </a:lnTo>
                <a:lnTo>
                  <a:pt x="770305" y="1200327"/>
                </a:lnTo>
                <a:lnTo>
                  <a:pt x="769200" y="1198003"/>
                </a:lnTo>
                <a:lnTo>
                  <a:pt x="764959" y="1196797"/>
                </a:lnTo>
                <a:lnTo>
                  <a:pt x="761644" y="1192771"/>
                </a:lnTo>
                <a:lnTo>
                  <a:pt x="758113" y="1191564"/>
                </a:lnTo>
                <a:lnTo>
                  <a:pt x="756894" y="1189240"/>
                </a:lnTo>
                <a:lnTo>
                  <a:pt x="752767" y="1188034"/>
                </a:lnTo>
                <a:lnTo>
                  <a:pt x="751662" y="1185710"/>
                </a:lnTo>
                <a:lnTo>
                  <a:pt x="747522" y="1184605"/>
                </a:lnTo>
                <a:lnTo>
                  <a:pt x="744601" y="1180465"/>
                </a:lnTo>
                <a:lnTo>
                  <a:pt x="740575" y="1179258"/>
                </a:lnTo>
                <a:lnTo>
                  <a:pt x="739355" y="1176947"/>
                </a:lnTo>
                <a:lnTo>
                  <a:pt x="735330" y="1175829"/>
                </a:lnTo>
                <a:lnTo>
                  <a:pt x="734123" y="1173518"/>
                </a:lnTo>
                <a:lnTo>
                  <a:pt x="729983" y="1172298"/>
                </a:lnTo>
                <a:lnTo>
                  <a:pt x="727163" y="1168171"/>
                </a:lnTo>
                <a:lnTo>
                  <a:pt x="723036" y="1167066"/>
                </a:lnTo>
                <a:lnTo>
                  <a:pt x="721829" y="1164742"/>
                </a:lnTo>
                <a:lnTo>
                  <a:pt x="712647" y="1159903"/>
                </a:lnTo>
                <a:lnTo>
                  <a:pt x="709625" y="1155877"/>
                </a:lnTo>
                <a:lnTo>
                  <a:pt x="705497" y="1154772"/>
                </a:lnTo>
                <a:lnTo>
                  <a:pt x="704278" y="1152448"/>
                </a:lnTo>
                <a:lnTo>
                  <a:pt x="695109" y="1147711"/>
                </a:lnTo>
                <a:lnTo>
                  <a:pt x="692086" y="1143685"/>
                </a:lnTo>
                <a:lnTo>
                  <a:pt x="687958" y="1142466"/>
                </a:lnTo>
                <a:lnTo>
                  <a:pt x="686752" y="1140155"/>
                </a:lnTo>
                <a:lnTo>
                  <a:pt x="677570" y="1135418"/>
                </a:lnTo>
                <a:lnTo>
                  <a:pt x="674547" y="1131379"/>
                </a:lnTo>
                <a:lnTo>
                  <a:pt x="665276" y="1126642"/>
                </a:lnTo>
                <a:lnTo>
                  <a:pt x="662254" y="1122616"/>
                </a:lnTo>
                <a:lnTo>
                  <a:pt x="656399" y="1119784"/>
                </a:lnTo>
                <a:lnTo>
                  <a:pt x="633831" y="1103858"/>
                </a:lnTo>
                <a:lnTo>
                  <a:pt x="495427" y="988148"/>
                </a:lnTo>
                <a:lnTo>
                  <a:pt x="388785" y="880897"/>
                </a:lnTo>
                <a:lnTo>
                  <a:pt x="376580" y="868489"/>
                </a:lnTo>
                <a:lnTo>
                  <a:pt x="374370" y="867486"/>
                </a:lnTo>
                <a:lnTo>
                  <a:pt x="373252" y="863650"/>
                </a:lnTo>
                <a:lnTo>
                  <a:pt x="366204" y="856703"/>
                </a:lnTo>
                <a:lnTo>
                  <a:pt x="364388" y="853274"/>
                </a:lnTo>
                <a:lnTo>
                  <a:pt x="348157" y="834224"/>
                </a:lnTo>
                <a:lnTo>
                  <a:pt x="271043" y="739571"/>
                </a:lnTo>
                <a:lnTo>
                  <a:pt x="195745" y="623849"/>
                </a:lnTo>
                <a:lnTo>
                  <a:pt x="194538" y="620331"/>
                </a:lnTo>
                <a:lnTo>
                  <a:pt x="192519" y="618007"/>
                </a:lnTo>
                <a:lnTo>
                  <a:pt x="181736" y="599465"/>
                </a:lnTo>
                <a:lnTo>
                  <a:pt x="156336" y="546239"/>
                </a:lnTo>
                <a:lnTo>
                  <a:pt x="120345" y="473354"/>
                </a:lnTo>
                <a:lnTo>
                  <a:pt x="80225" y="353606"/>
                </a:lnTo>
                <a:lnTo>
                  <a:pt x="78917" y="348361"/>
                </a:lnTo>
                <a:lnTo>
                  <a:pt x="77203" y="343027"/>
                </a:lnTo>
                <a:lnTo>
                  <a:pt x="75285" y="337883"/>
                </a:lnTo>
                <a:lnTo>
                  <a:pt x="74079" y="330923"/>
                </a:lnTo>
                <a:lnTo>
                  <a:pt x="73177" y="327304"/>
                </a:lnTo>
                <a:lnTo>
                  <a:pt x="72161" y="322262"/>
                </a:lnTo>
                <a:lnTo>
                  <a:pt x="71462" y="318528"/>
                </a:lnTo>
                <a:lnTo>
                  <a:pt x="70459" y="311772"/>
                </a:lnTo>
                <a:lnTo>
                  <a:pt x="69646" y="309753"/>
                </a:lnTo>
                <a:lnTo>
                  <a:pt x="68745" y="302907"/>
                </a:lnTo>
                <a:lnTo>
                  <a:pt x="68033" y="300990"/>
                </a:lnTo>
                <a:lnTo>
                  <a:pt x="66928" y="294132"/>
                </a:lnTo>
                <a:lnTo>
                  <a:pt x="66217" y="292227"/>
                </a:lnTo>
                <a:lnTo>
                  <a:pt x="65316" y="285369"/>
                </a:lnTo>
                <a:lnTo>
                  <a:pt x="64401" y="281736"/>
                </a:lnTo>
                <a:lnTo>
                  <a:pt x="63398" y="274777"/>
                </a:lnTo>
                <a:lnTo>
                  <a:pt x="62687" y="272973"/>
                </a:lnTo>
                <a:lnTo>
                  <a:pt x="61683" y="266115"/>
                </a:lnTo>
                <a:lnTo>
                  <a:pt x="60972" y="264198"/>
                </a:lnTo>
                <a:lnTo>
                  <a:pt x="59969" y="257340"/>
                </a:lnTo>
                <a:lnTo>
                  <a:pt x="59270" y="255536"/>
                </a:lnTo>
                <a:lnTo>
                  <a:pt x="58153" y="248577"/>
                </a:lnTo>
                <a:lnTo>
                  <a:pt x="57454" y="246761"/>
                </a:lnTo>
                <a:lnTo>
                  <a:pt x="56438" y="237998"/>
                </a:lnTo>
                <a:lnTo>
                  <a:pt x="55740" y="236181"/>
                </a:lnTo>
                <a:lnTo>
                  <a:pt x="54724" y="229323"/>
                </a:lnTo>
                <a:lnTo>
                  <a:pt x="54025" y="227507"/>
                </a:lnTo>
                <a:lnTo>
                  <a:pt x="52908" y="220548"/>
                </a:lnTo>
                <a:lnTo>
                  <a:pt x="52209" y="218732"/>
                </a:lnTo>
                <a:lnTo>
                  <a:pt x="49085" y="201104"/>
                </a:lnTo>
                <a:lnTo>
                  <a:pt x="48069" y="200494"/>
                </a:lnTo>
                <a:lnTo>
                  <a:pt x="47777" y="190614"/>
                </a:lnTo>
                <a:lnTo>
                  <a:pt x="38798" y="155841"/>
                </a:lnTo>
                <a:lnTo>
                  <a:pt x="32156" y="134366"/>
                </a:lnTo>
                <a:lnTo>
                  <a:pt x="30035" y="126009"/>
                </a:lnTo>
                <a:lnTo>
                  <a:pt x="28727" y="122072"/>
                </a:lnTo>
                <a:lnTo>
                  <a:pt x="25996" y="111785"/>
                </a:lnTo>
                <a:lnTo>
                  <a:pt x="24587" y="107048"/>
                </a:lnTo>
                <a:lnTo>
                  <a:pt x="22466" y="99491"/>
                </a:lnTo>
                <a:lnTo>
                  <a:pt x="21056" y="94754"/>
                </a:lnTo>
                <a:lnTo>
                  <a:pt x="18846" y="89115"/>
                </a:lnTo>
                <a:lnTo>
                  <a:pt x="17627" y="81953"/>
                </a:lnTo>
                <a:lnTo>
                  <a:pt x="15824" y="76809"/>
                </a:lnTo>
                <a:lnTo>
                  <a:pt x="14109" y="69748"/>
                </a:lnTo>
                <a:lnTo>
                  <a:pt x="12496" y="64820"/>
                </a:lnTo>
                <a:lnTo>
                  <a:pt x="11887" y="62801"/>
                </a:lnTo>
                <a:lnTo>
                  <a:pt x="10985" y="54127"/>
                </a:lnTo>
                <a:lnTo>
                  <a:pt x="10071" y="50507"/>
                </a:lnTo>
                <a:lnTo>
                  <a:pt x="9270" y="41833"/>
                </a:lnTo>
                <a:lnTo>
                  <a:pt x="8254" y="38201"/>
                </a:lnTo>
                <a:lnTo>
                  <a:pt x="7454" y="29641"/>
                </a:lnTo>
                <a:lnTo>
                  <a:pt x="6540" y="26009"/>
                </a:lnTo>
                <a:lnTo>
                  <a:pt x="5638" y="17335"/>
                </a:lnTo>
                <a:lnTo>
                  <a:pt x="4927" y="15519"/>
                </a:lnTo>
                <a:lnTo>
                  <a:pt x="3924" y="5041"/>
                </a:lnTo>
                <a:lnTo>
                  <a:pt x="1714" y="0"/>
                </a:lnTo>
                <a:lnTo>
                  <a:pt x="0" y="101"/>
                </a:lnTo>
                <a:lnTo>
                  <a:pt x="9969" y="65125"/>
                </a:lnTo>
                <a:lnTo>
                  <a:pt x="43243" y="180733"/>
                </a:lnTo>
                <a:lnTo>
                  <a:pt x="46761" y="203517"/>
                </a:lnTo>
                <a:lnTo>
                  <a:pt x="66624" y="311073"/>
                </a:lnTo>
                <a:lnTo>
                  <a:pt x="67627" y="312077"/>
                </a:lnTo>
                <a:lnTo>
                  <a:pt x="68833" y="320243"/>
                </a:lnTo>
                <a:lnTo>
                  <a:pt x="70459" y="328917"/>
                </a:lnTo>
                <a:lnTo>
                  <a:pt x="71361" y="329717"/>
                </a:lnTo>
                <a:lnTo>
                  <a:pt x="72974" y="340296"/>
                </a:lnTo>
                <a:lnTo>
                  <a:pt x="118529" y="475068"/>
                </a:lnTo>
                <a:lnTo>
                  <a:pt x="179920" y="601167"/>
                </a:lnTo>
                <a:lnTo>
                  <a:pt x="192112" y="622236"/>
                </a:lnTo>
                <a:lnTo>
                  <a:pt x="212483" y="654900"/>
                </a:lnTo>
                <a:lnTo>
                  <a:pt x="213283" y="655307"/>
                </a:lnTo>
                <a:lnTo>
                  <a:pt x="269227" y="741387"/>
                </a:lnTo>
                <a:lnTo>
                  <a:pt x="282333" y="758317"/>
                </a:lnTo>
                <a:lnTo>
                  <a:pt x="283438" y="758621"/>
                </a:lnTo>
                <a:lnTo>
                  <a:pt x="285661" y="763562"/>
                </a:lnTo>
                <a:lnTo>
                  <a:pt x="288785" y="765683"/>
                </a:lnTo>
                <a:lnTo>
                  <a:pt x="351789" y="842784"/>
                </a:lnTo>
                <a:lnTo>
                  <a:pt x="357631" y="851255"/>
                </a:lnTo>
                <a:lnTo>
                  <a:pt x="358635" y="851662"/>
                </a:lnTo>
                <a:lnTo>
                  <a:pt x="372757" y="869099"/>
                </a:lnTo>
                <a:lnTo>
                  <a:pt x="489077" y="986129"/>
                </a:lnTo>
                <a:lnTo>
                  <a:pt x="496036" y="993178"/>
                </a:lnTo>
                <a:lnTo>
                  <a:pt x="497039" y="993482"/>
                </a:lnTo>
                <a:lnTo>
                  <a:pt x="632015" y="1105573"/>
                </a:lnTo>
                <a:lnTo>
                  <a:pt x="780986" y="1210716"/>
                </a:lnTo>
                <a:lnTo>
                  <a:pt x="930376" y="1299921"/>
                </a:lnTo>
                <a:lnTo>
                  <a:pt x="954265" y="1314234"/>
                </a:lnTo>
                <a:lnTo>
                  <a:pt x="1131176" y="1403540"/>
                </a:lnTo>
                <a:lnTo>
                  <a:pt x="1193165" y="1431061"/>
                </a:lnTo>
                <a:lnTo>
                  <a:pt x="1348397" y="1496377"/>
                </a:lnTo>
                <a:lnTo>
                  <a:pt x="1367853" y="1502930"/>
                </a:lnTo>
                <a:lnTo>
                  <a:pt x="1364322" y="1499806"/>
                </a:lnTo>
                <a:lnTo>
                  <a:pt x="1358773" y="1498295"/>
                </a:lnTo>
                <a:lnTo>
                  <a:pt x="1355953" y="1495869"/>
                </a:lnTo>
                <a:lnTo>
                  <a:pt x="1350708" y="1494459"/>
                </a:lnTo>
                <a:lnTo>
                  <a:pt x="1338516" y="1489227"/>
                </a:lnTo>
                <a:lnTo>
                  <a:pt x="1336700" y="1488414"/>
                </a:lnTo>
                <a:lnTo>
                  <a:pt x="1332471" y="1487805"/>
                </a:lnTo>
                <a:lnTo>
                  <a:pt x="1329753" y="1485798"/>
                </a:lnTo>
                <a:lnTo>
                  <a:pt x="1325714" y="1483575"/>
                </a:lnTo>
                <a:lnTo>
                  <a:pt x="1320165" y="1482471"/>
                </a:lnTo>
                <a:lnTo>
                  <a:pt x="1317548" y="1480553"/>
                </a:lnTo>
                <a:lnTo>
                  <a:pt x="1313522" y="1478330"/>
                </a:lnTo>
                <a:lnTo>
                  <a:pt x="1307973" y="1477225"/>
                </a:lnTo>
                <a:lnTo>
                  <a:pt x="1305255" y="1475308"/>
                </a:lnTo>
                <a:lnTo>
                  <a:pt x="1301216" y="1472996"/>
                </a:lnTo>
                <a:lnTo>
                  <a:pt x="1295679" y="1471980"/>
                </a:lnTo>
                <a:lnTo>
                  <a:pt x="1292961" y="1469961"/>
                </a:lnTo>
                <a:lnTo>
                  <a:pt x="1288923" y="1467853"/>
                </a:lnTo>
                <a:lnTo>
                  <a:pt x="1274711" y="1463217"/>
                </a:lnTo>
                <a:lnTo>
                  <a:pt x="1271993" y="1461300"/>
                </a:lnTo>
                <a:lnTo>
                  <a:pt x="1267955" y="1458988"/>
                </a:lnTo>
                <a:lnTo>
                  <a:pt x="1262418" y="1457972"/>
                </a:lnTo>
                <a:lnTo>
                  <a:pt x="1259687" y="1455953"/>
                </a:lnTo>
                <a:lnTo>
                  <a:pt x="1255661" y="1453832"/>
                </a:lnTo>
                <a:lnTo>
                  <a:pt x="1250111" y="1452727"/>
                </a:lnTo>
                <a:lnTo>
                  <a:pt x="1247394" y="1450708"/>
                </a:lnTo>
                <a:lnTo>
                  <a:pt x="1243368" y="1448600"/>
                </a:lnTo>
                <a:lnTo>
                  <a:pt x="1237919" y="1447495"/>
                </a:lnTo>
                <a:lnTo>
                  <a:pt x="1235202" y="1445475"/>
                </a:lnTo>
                <a:lnTo>
                  <a:pt x="1231163" y="1443253"/>
                </a:lnTo>
                <a:lnTo>
                  <a:pt x="1226324" y="1441945"/>
                </a:lnTo>
                <a:lnTo>
                  <a:pt x="1222794" y="1440230"/>
                </a:lnTo>
                <a:lnTo>
                  <a:pt x="1220889" y="1439519"/>
                </a:lnTo>
                <a:lnTo>
                  <a:pt x="1214031" y="1436700"/>
                </a:lnTo>
                <a:lnTo>
                  <a:pt x="1210602" y="1434884"/>
                </a:lnTo>
                <a:lnTo>
                  <a:pt x="1208582" y="1434287"/>
                </a:lnTo>
                <a:lnTo>
                  <a:pt x="1201826" y="1431455"/>
                </a:lnTo>
                <a:lnTo>
                  <a:pt x="1197902" y="1429245"/>
                </a:lnTo>
                <a:lnTo>
                  <a:pt x="1192352" y="1428140"/>
                </a:lnTo>
                <a:lnTo>
                  <a:pt x="1189634" y="1426222"/>
                </a:lnTo>
                <a:lnTo>
                  <a:pt x="1185710" y="1424000"/>
                </a:lnTo>
                <a:lnTo>
                  <a:pt x="1180058" y="1422895"/>
                </a:lnTo>
                <a:lnTo>
                  <a:pt x="1177340" y="1420876"/>
                </a:lnTo>
                <a:lnTo>
                  <a:pt x="1175423" y="142027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1670951" y="7634500"/>
            <a:ext cx="3937" cy="17640"/>
          </a:xfrm>
          <a:custGeom>
            <a:avLst/>
            <a:gdLst/>
            <a:ahLst/>
            <a:cxnLst/>
            <a:rect l="l" t="t" r="r" b="b"/>
            <a:pathLst>
              <a:path w="3937" h="17640">
                <a:moveTo>
                  <a:pt x="0" y="0"/>
                </a:moveTo>
                <a:lnTo>
                  <a:pt x="3124" y="17640"/>
                </a:lnTo>
                <a:lnTo>
                  <a:pt x="3937" y="12293"/>
                </a:lnTo>
                <a:lnTo>
                  <a:pt x="3517" y="7048"/>
                </a:lnTo>
                <a:lnTo>
                  <a:pt x="2120" y="1917"/>
                </a:lnTo>
                <a:lnTo>
                  <a:pt x="0" y="0"/>
                </a:lnTo>
                <a:close/>
              </a:path>
            </a:pathLst>
          </a:custGeom>
          <a:solidFill>
            <a:srgbClr val="8F56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1674475" y="7433308"/>
            <a:ext cx="1264843" cy="1289126"/>
          </a:xfrm>
          <a:custGeom>
            <a:avLst/>
            <a:gdLst/>
            <a:ahLst/>
            <a:cxnLst/>
            <a:rect l="l" t="t" r="r" b="b"/>
            <a:pathLst>
              <a:path w="1264843" h="1289126">
                <a:moveTo>
                  <a:pt x="588073" y="128308"/>
                </a:moveTo>
                <a:lnTo>
                  <a:pt x="499465" y="128016"/>
                </a:lnTo>
                <a:lnTo>
                  <a:pt x="492315" y="129120"/>
                </a:lnTo>
                <a:lnTo>
                  <a:pt x="487172" y="129222"/>
                </a:lnTo>
                <a:lnTo>
                  <a:pt x="484847" y="130632"/>
                </a:lnTo>
                <a:lnTo>
                  <a:pt x="467309" y="131838"/>
                </a:lnTo>
                <a:lnTo>
                  <a:pt x="451586" y="114096"/>
                </a:lnTo>
                <a:lnTo>
                  <a:pt x="425272" y="87795"/>
                </a:lnTo>
                <a:lnTo>
                  <a:pt x="416509" y="77304"/>
                </a:lnTo>
                <a:lnTo>
                  <a:pt x="388480" y="49288"/>
                </a:lnTo>
                <a:lnTo>
                  <a:pt x="379717" y="38798"/>
                </a:lnTo>
                <a:lnTo>
                  <a:pt x="364604" y="22771"/>
                </a:lnTo>
                <a:lnTo>
                  <a:pt x="354012" y="12293"/>
                </a:lnTo>
                <a:lnTo>
                  <a:pt x="343331" y="0"/>
                </a:lnTo>
                <a:lnTo>
                  <a:pt x="339902" y="101"/>
                </a:lnTo>
                <a:lnTo>
                  <a:pt x="349973" y="12496"/>
                </a:lnTo>
                <a:lnTo>
                  <a:pt x="378002" y="40513"/>
                </a:lnTo>
                <a:lnTo>
                  <a:pt x="386778" y="51104"/>
                </a:lnTo>
                <a:lnTo>
                  <a:pt x="414794" y="79019"/>
                </a:lnTo>
                <a:lnTo>
                  <a:pt x="423570" y="89611"/>
                </a:lnTo>
                <a:lnTo>
                  <a:pt x="451586" y="117627"/>
                </a:lnTo>
                <a:lnTo>
                  <a:pt x="463778" y="131737"/>
                </a:lnTo>
                <a:lnTo>
                  <a:pt x="459752" y="133654"/>
                </a:lnTo>
                <a:lnTo>
                  <a:pt x="435051" y="136982"/>
                </a:lnTo>
                <a:lnTo>
                  <a:pt x="372059" y="154622"/>
                </a:lnTo>
                <a:lnTo>
                  <a:pt x="324675" y="175590"/>
                </a:lnTo>
                <a:lnTo>
                  <a:pt x="303707" y="187883"/>
                </a:lnTo>
                <a:lnTo>
                  <a:pt x="237083" y="235165"/>
                </a:lnTo>
                <a:lnTo>
                  <a:pt x="216115" y="259651"/>
                </a:lnTo>
                <a:lnTo>
                  <a:pt x="208762" y="268020"/>
                </a:lnTo>
                <a:lnTo>
                  <a:pt x="137795" y="177304"/>
                </a:lnTo>
                <a:lnTo>
                  <a:pt x="57251" y="40716"/>
                </a:lnTo>
                <a:lnTo>
                  <a:pt x="45161" y="12090"/>
                </a:lnTo>
                <a:lnTo>
                  <a:pt x="43853" y="7150"/>
                </a:lnTo>
                <a:lnTo>
                  <a:pt x="40220" y="0"/>
                </a:lnTo>
                <a:lnTo>
                  <a:pt x="36893" y="0"/>
                </a:lnTo>
                <a:lnTo>
                  <a:pt x="55448" y="42430"/>
                </a:lnTo>
                <a:lnTo>
                  <a:pt x="136080" y="179120"/>
                </a:lnTo>
                <a:lnTo>
                  <a:pt x="171564" y="227203"/>
                </a:lnTo>
                <a:lnTo>
                  <a:pt x="173075" y="228003"/>
                </a:lnTo>
                <a:lnTo>
                  <a:pt x="206235" y="271754"/>
                </a:lnTo>
                <a:lnTo>
                  <a:pt x="179120" y="313690"/>
                </a:lnTo>
                <a:lnTo>
                  <a:pt x="160070" y="361365"/>
                </a:lnTo>
                <a:lnTo>
                  <a:pt x="151803" y="402082"/>
                </a:lnTo>
                <a:lnTo>
                  <a:pt x="150393" y="485140"/>
                </a:lnTo>
                <a:lnTo>
                  <a:pt x="150202" y="489877"/>
                </a:lnTo>
                <a:lnTo>
                  <a:pt x="148577" y="489381"/>
                </a:lnTo>
                <a:lnTo>
                  <a:pt x="129019" y="459447"/>
                </a:lnTo>
                <a:lnTo>
                  <a:pt x="72872" y="364896"/>
                </a:lnTo>
                <a:lnTo>
                  <a:pt x="71869" y="360959"/>
                </a:lnTo>
                <a:lnTo>
                  <a:pt x="70053" y="357632"/>
                </a:lnTo>
                <a:lnTo>
                  <a:pt x="67741" y="355917"/>
                </a:lnTo>
                <a:lnTo>
                  <a:pt x="66636" y="352285"/>
                </a:lnTo>
                <a:lnTo>
                  <a:pt x="64820" y="348767"/>
                </a:lnTo>
                <a:lnTo>
                  <a:pt x="62395" y="347154"/>
                </a:lnTo>
                <a:lnTo>
                  <a:pt x="61391" y="343522"/>
                </a:lnTo>
                <a:lnTo>
                  <a:pt x="59575" y="340093"/>
                </a:lnTo>
                <a:lnTo>
                  <a:pt x="52920" y="325577"/>
                </a:lnTo>
                <a:lnTo>
                  <a:pt x="49695" y="318516"/>
                </a:lnTo>
                <a:lnTo>
                  <a:pt x="45872" y="309854"/>
                </a:lnTo>
                <a:lnTo>
                  <a:pt x="44957" y="308940"/>
                </a:lnTo>
                <a:lnTo>
                  <a:pt x="43853" y="303301"/>
                </a:lnTo>
                <a:lnTo>
                  <a:pt x="40728" y="297561"/>
                </a:lnTo>
                <a:lnTo>
                  <a:pt x="37896" y="293027"/>
                </a:lnTo>
                <a:lnTo>
                  <a:pt x="36791" y="287578"/>
                </a:lnTo>
                <a:lnTo>
                  <a:pt x="35382" y="285254"/>
                </a:lnTo>
                <a:lnTo>
                  <a:pt x="29845" y="271754"/>
                </a:lnTo>
                <a:lnTo>
                  <a:pt x="28333" y="269532"/>
                </a:lnTo>
                <a:lnTo>
                  <a:pt x="20358" y="252704"/>
                </a:lnTo>
                <a:lnTo>
                  <a:pt x="19253" y="247357"/>
                </a:lnTo>
                <a:lnTo>
                  <a:pt x="17043" y="243332"/>
                </a:lnTo>
                <a:lnTo>
                  <a:pt x="13411" y="236982"/>
                </a:lnTo>
                <a:lnTo>
                  <a:pt x="12204" y="231533"/>
                </a:lnTo>
                <a:lnTo>
                  <a:pt x="10782" y="229311"/>
                </a:lnTo>
                <a:lnTo>
                  <a:pt x="8064" y="224675"/>
                </a:lnTo>
                <a:lnTo>
                  <a:pt x="7061" y="219240"/>
                </a:lnTo>
                <a:lnTo>
                  <a:pt x="5651" y="216916"/>
                </a:lnTo>
                <a:lnTo>
                  <a:pt x="0" y="208241"/>
                </a:lnTo>
                <a:lnTo>
                  <a:pt x="406" y="213487"/>
                </a:lnTo>
                <a:lnTo>
                  <a:pt x="2222" y="216916"/>
                </a:lnTo>
                <a:lnTo>
                  <a:pt x="55448" y="338582"/>
                </a:lnTo>
                <a:lnTo>
                  <a:pt x="119545" y="448157"/>
                </a:lnTo>
                <a:lnTo>
                  <a:pt x="134569" y="473151"/>
                </a:lnTo>
                <a:lnTo>
                  <a:pt x="150202" y="494322"/>
                </a:lnTo>
                <a:lnTo>
                  <a:pt x="153517" y="587349"/>
                </a:lnTo>
                <a:lnTo>
                  <a:pt x="190512" y="653681"/>
                </a:lnTo>
                <a:lnTo>
                  <a:pt x="263893" y="711644"/>
                </a:lnTo>
                <a:lnTo>
                  <a:pt x="358546" y="751967"/>
                </a:lnTo>
                <a:lnTo>
                  <a:pt x="379615" y="757199"/>
                </a:lnTo>
                <a:lnTo>
                  <a:pt x="479602" y="846416"/>
                </a:lnTo>
                <a:lnTo>
                  <a:pt x="628497" y="958507"/>
                </a:lnTo>
                <a:lnTo>
                  <a:pt x="789774" y="1061821"/>
                </a:lnTo>
                <a:lnTo>
                  <a:pt x="993686" y="1171689"/>
                </a:lnTo>
                <a:lnTo>
                  <a:pt x="998016" y="1172298"/>
                </a:lnTo>
                <a:lnTo>
                  <a:pt x="1150429" y="1242453"/>
                </a:lnTo>
                <a:lnTo>
                  <a:pt x="1259001" y="1288122"/>
                </a:lnTo>
                <a:lnTo>
                  <a:pt x="1264843" y="1289126"/>
                </a:lnTo>
                <a:lnTo>
                  <a:pt x="1257287" y="1284490"/>
                </a:lnTo>
                <a:lnTo>
                  <a:pt x="1222108" y="1270685"/>
                </a:lnTo>
                <a:lnTo>
                  <a:pt x="1219276" y="1268260"/>
                </a:lnTo>
                <a:lnTo>
                  <a:pt x="1213434" y="1267053"/>
                </a:lnTo>
                <a:lnTo>
                  <a:pt x="1198321" y="1259890"/>
                </a:lnTo>
                <a:lnTo>
                  <a:pt x="1196403" y="1259192"/>
                </a:lnTo>
                <a:lnTo>
                  <a:pt x="1192263" y="1258481"/>
                </a:lnTo>
                <a:lnTo>
                  <a:pt x="1189443" y="1255966"/>
                </a:lnTo>
                <a:lnTo>
                  <a:pt x="1185608" y="1254150"/>
                </a:lnTo>
                <a:lnTo>
                  <a:pt x="1180680" y="1252435"/>
                </a:lnTo>
                <a:lnTo>
                  <a:pt x="1168476" y="1247698"/>
                </a:lnTo>
                <a:lnTo>
                  <a:pt x="1164551" y="1245374"/>
                </a:lnTo>
                <a:lnTo>
                  <a:pt x="1159103" y="1244269"/>
                </a:lnTo>
                <a:lnTo>
                  <a:pt x="1149223" y="1238821"/>
                </a:lnTo>
                <a:lnTo>
                  <a:pt x="1145501" y="1237119"/>
                </a:lnTo>
                <a:lnTo>
                  <a:pt x="1141971" y="1234897"/>
                </a:lnTo>
                <a:lnTo>
                  <a:pt x="1132789" y="1231976"/>
                </a:lnTo>
                <a:lnTo>
                  <a:pt x="1129969" y="1230058"/>
                </a:lnTo>
                <a:lnTo>
                  <a:pt x="1126236" y="1228344"/>
                </a:lnTo>
                <a:lnTo>
                  <a:pt x="1122718" y="1226121"/>
                </a:lnTo>
                <a:lnTo>
                  <a:pt x="1113536" y="1223200"/>
                </a:lnTo>
                <a:lnTo>
                  <a:pt x="1110716" y="1221282"/>
                </a:lnTo>
                <a:lnTo>
                  <a:pt x="1103363" y="1217256"/>
                </a:lnTo>
                <a:lnTo>
                  <a:pt x="1097813" y="1216253"/>
                </a:lnTo>
                <a:lnTo>
                  <a:pt x="1087831" y="1210805"/>
                </a:lnTo>
                <a:lnTo>
                  <a:pt x="1084313" y="1209090"/>
                </a:lnTo>
                <a:lnTo>
                  <a:pt x="1080579" y="1206881"/>
                </a:lnTo>
                <a:lnTo>
                  <a:pt x="1071511" y="1203947"/>
                </a:lnTo>
                <a:lnTo>
                  <a:pt x="1068692" y="1202029"/>
                </a:lnTo>
                <a:lnTo>
                  <a:pt x="1061326" y="1198003"/>
                </a:lnTo>
                <a:lnTo>
                  <a:pt x="1055789" y="1197000"/>
                </a:lnTo>
                <a:lnTo>
                  <a:pt x="1049337" y="1193266"/>
                </a:lnTo>
                <a:lnTo>
                  <a:pt x="1038542" y="1187411"/>
                </a:lnTo>
                <a:lnTo>
                  <a:pt x="1032903" y="1186510"/>
                </a:lnTo>
                <a:lnTo>
                  <a:pt x="1030173" y="1184490"/>
                </a:lnTo>
                <a:lnTo>
                  <a:pt x="1026655" y="1182674"/>
                </a:lnTo>
                <a:lnTo>
                  <a:pt x="1019695" y="1179258"/>
                </a:lnTo>
                <a:lnTo>
                  <a:pt x="1017689" y="1178547"/>
                </a:lnTo>
                <a:lnTo>
                  <a:pt x="1010119" y="1175931"/>
                </a:lnTo>
                <a:lnTo>
                  <a:pt x="1007503" y="1173911"/>
                </a:lnTo>
                <a:lnTo>
                  <a:pt x="1000340" y="1170482"/>
                </a:lnTo>
                <a:lnTo>
                  <a:pt x="994600" y="1168361"/>
                </a:lnTo>
                <a:lnTo>
                  <a:pt x="988250" y="1165148"/>
                </a:lnTo>
                <a:lnTo>
                  <a:pt x="956094" y="1149515"/>
                </a:lnTo>
                <a:lnTo>
                  <a:pt x="954786" y="1147305"/>
                </a:lnTo>
                <a:lnTo>
                  <a:pt x="936536" y="1139139"/>
                </a:lnTo>
                <a:lnTo>
                  <a:pt x="931595" y="1134999"/>
                </a:lnTo>
                <a:lnTo>
                  <a:pt x="911237" y="1124826"/>
                </a:lnTo>
                <a:lnTo>
                  <a:pt x="908824" y="1122705"/>
                </a:lnTo>
                <a:lnTo>
                  <a:pt x="888352" y="1112621"/>
                </a:lnTo>
                <a:lnTo>
                  <a:pt x="885939" y="1110513"/>
                </a:lnTo>
                <a:lnTo>
                  <a:pt x="872121" y="1103452"/>
                </a:lnTo>
                <a:lnTo>
                  <a:pt x="865670" y="1100328"/>
                </a:lnTo>
                <a:lnTo>
                  <a:pt x="863155" y="1098207"/>
                </a:lnTo>
                <a:lnTo>
                  <a:pt x="846315" y="1089837"/>
                </a:lnTo>
                <a:lnTo>
                  <a:pt x="843902" y="1087729"/>
                </a:lnTo>
                <a:lnTo>
                  <a:pt x="800252" y="1065352"/>
                </a:lnTo>
                <a:lnTo>
                  <a:pt x="786853" y="1056373"/>
                </a:lnTo>
                <a:lnTo>
                  <a:pt x="779183" y="1050937"/>
                </a:lnTo>
                <a:lnTo>
                  <a:pt x="770115" y="1046302"/>
                </a:lnTo>
                <a:lnTo>
                  <a:pt x="767600" y="1044181"/>
                </a:lnTo>
                <a:lnTo>
                  <a:pt x="759929" y="1038644"/>
                </a:lnTo>
                <a:lnTo>
                  <a:pt x="750862" y="1034097"/>
                </a:lnTo>
                <a:lnTo>
                  <a:pt x="748245" y="1031989"/>
                </a:lnTo>
                <a:lnTo>
                  <a:pt x="740587" y="1026439"/>
                </a:lnTo>
                <a:lnTo>
                  <a:pt x="728383" y="1019784"/>
                </a:lnTo>
                <a:lnTo>
                  <a:pt x="723646" y="1015758"/>
                </a:lnTo>
                <a:lnTo>
                  <a:pt x="719518" y="1014653"/>
                </a:lnTo>
                <a:lnTo>
                  <a:pt x="695020" y="998829"/>
                </a:lnTo>
                <a:lnTo>
                  <a:pt x="693712" y="996607"/>
                </a:lnTo>
                <a:lnTo>
                  <a:pt x="689686" y="995489"/>
                </a:lnTo>
                <a:lnTo>
                  <a:pt x="688568" y="993076"/>
                </a:lnTo>
                <a:lnTo>
                  <a:pt x="681113" y="989952"/>
                </a:lnTo>
                <a:lnTo>
                  <a:pt x="674458" y="984402"/>
                </a:lnTo>
                <a:lnTo>
                  <a:pt x="670420" y="983195"/>
                </a:lnTo>
                <a:lnTo>
                  <a:pt x="669315" y="980782"/>
                </a:lnTo>
                <a:lnTo>
                  <a:pt x="661860" y="977760"/>
                </a:lnTo>
                <a:lnTo>
                  <a:pt x="655205" y="972108"/>
                </a:lnTo>
                <a:lnTo>
                  <a:pt x="651167" y="970902"/>
                </a:lnTo>
                <a:lnTo>
                  <a:pt x="649960" y="968578"/>
                </a:lnTo>
                <a:lnTo>
                  <a:pt x="642607" y="965454"/>
                </a:lnTo>
                <a:lnTo>
                  <a:pt x="630212" y="956792"/>
                </a:lnTo>
                <a:lnTo>
                  <a:pt x="628992" y="954570"/>
                </a:lnTo>
                <a:lnTo>
                  <a:pt x="624865" y="953465"/>
                </a:lnTo>
                <a:lnTo>
                  <a:pt x="621944" y="949325"/>
                </a:lnTo>
                <a:lnTo>
                  <a:pt x="617804" y="948118"/>
                </a:lnTo>
                <a:lnTo>
                  <a:pt x="614984" y="944092"/>
                </a:lnTo>
                <a:lnTo>
                  <a:pt x="610857" y="942873"/>
                </a:lnTo>
                <a:lnTo>
                  <a:pt x="607923" y="938847"/>
                </a:lnTo>
                <a:lnTo>
                  <a:pt x="603796" y="937641"/>
                </a:lnTo>
                <a:lnTo>
                  <a:pt x="600976" y="933500"/>
                </a:lnTo>
                <a:lnTo>
                  <a:pt x="596836" y="932395"/>
                </a:lnTo>
                <a:lnTo>
                  <a:pt x="593915" y="928268"/>
                </a:lnTo>
                <a:lnTo>
                  <a:pt x="589788" y="927150"/>
                </a:lnTo>
                <a:lnTo>
                  <a:pt x="586854" y="923023"/>
                </a:lnTo>
                <a:lnTo>
                  <a:pt x="582828" y="921905"/>
                </a:lnTo>
                <a:lnTo>
                  <a:pt x="579907" y="917778"/>
                </a:lnTo>
                <a:lnTo>
                  <a:pt x="575767" y="916673"/>
                </a:lnTo>
                <a:lnTo>
                  <a:pt x="572846" y="912533"/>
                </a:lnTo>
                <a:lnTo>
                  <a:pt x="568820" y="911326"/>
                </a:lnTo>
                <a:lnTo>
                  <a:pt x="481330" y="844600"/>
                </a:lnTo>
                <a:lnTo>
                  <a:pt x="386372" y="760425"/>
                </a:lnTo>
                <a:lnTo>
                  <a:pt x="386067" y="758825"/>
                </a:lnTo>
                <a:lnTo>
                  <a:pt x="391807" y="758825"/>
                </a:lnTo>
                <a:lnTo>
                  <a:pt x="394335" y="760336"/>
                </a:lnTo>
                <a:lnTo>
                  <a:pt x="399478" y="760336"/>
                </a:lnTo>
                <a:lnTo>
                  <a:pt x="475983" y="774750"/>
                </a:lnTo>
                <a:lnTo>
                  <a:pt x="612063" y="774750"/>
                </a:lnTo>
                <a:lnTo>
                  <a:pt x="728179" y="752462"/>
                </a:lnTo>
                <a:lnTo>
                  <a:pt x="748538" y="743089"/>
                </a:lnTo>
                <a:lnTo>
                  <a:pt x="756310" y="743089"/>
                </a:lnTo>
                <a:lnTo>
                  <a:pt x="851052" y="802563"/>
                </a:lnTo>
                <a:lnTo>
                  <a:pt x="861949" y="807402"/>
                </a:lnTo>
                <a:lnTo>
                  <a:pt x="859726" y="804379"/>
                </a:lnTo>
                <a:lnTo>
                  <a:pt x="816584" y="777862"/>
                </a:lnTo>
                <a:lnTo>
                  <a:pt x="809421" y="772934"/>
                </a:lnTo>
                <a:lnTo>
                  <a:pt x="805497" y="770509"/>
                </a:lnTo>
                <a:lnTo>
                  <a:pt x="793203" y="763955"/>
                </a:lnTo>
                <a:lnTo>
                  <a:pt x="764070" y="744601"/>
                </a:lnTo>
                <a:lnTo>
                  <a:pt x="761542" y="742594"/>
                </a:lnTo>
                <a:lnTo>
                  <a:pt x="757821" y="741578"/>
                </a:lnTo>
                <a:lnTo>
                  <a:pt x="755002" y="738962"/>
                </a:lnTo>
                <a:lnTo>
                  <a:pt x="726465" y="750747"/>
                </a:lnTo>
                <a:lnTo>
                  <a:pt x="610247" y="772934"/>
                </a:lnTo>
                <a:lnTo>
                  <a:pt x="495846" y="773734"/>
                </a:lnTo>
                <a:lnTo>
                  <a:pt x="477697" y="772934"/>
                </a:lnTo>
                <a:lnTo>
                  <a:pt x="425678" y="763257"/>
                </a:lnTo>
                <a:lnTo>
                  <a:pt x="365506" y="752068"/>
                </a:lnTo>
                <a:lnTo>
                  <a:pt x="265709" y="709930"/>
                </a:lnTo>
                <a:lnTo>
                  <a:pt x="192328" y="651967"/>
                </a:lnTo>
                <a:lnTo>
                  <a:pt x="188798" y="644512"/>
                </a:lnTo>
                <a:lnTo>
                  <a:pt x="155232" y="585647"/>
                </a:lnTo>
                <a:lnTo>
                  <a:pt x="153619" y="513676"/>
                </a:lnTo>
                <a:lnTo>
                  <a:pt x="152819" y="443115"/>
                </a:lnTo>
                <a:lnTo>
                  <a:pt x="153619" y="403898"/>
                </a:lnTo>
                <a:lnTo>
                  <a:pt x="161886" y="363080"/>
                </a:lnTo>
                <a:lnTo>
                  <a:pt x="179933" y="318020"/>
                </a:lnTo>
                <a:lnTo>
                  <a:pt x="204520" y="277901"/>
                </a:lnTo>
                <a:lnTo>
                  <a:pt x="238798" y="236880"/>
                </a:lnTo>
                <a:lnTo>
                  <a:pt x="318223" y="181330"/>
                </a:lnTo>
                <a:lnTo>
                  <a:pt x="373875" y="156337"/>
                </a:lnTo>
                <a:lnTo>
                  <a:pt x="436867" y="138798"/>
                </a:lnTo>
                <a:lnTo>
                  <a:pt x="501688" y="130022"/>
                </a:lnTo>
                <a:lnTo>
                  <a:pt x="586155" y="130124"/>
                </a:lnTo>
                <a:lnTo>
                  <a:pt x="586854" y="131140"/>
                </a:lnTo>
                <a:lnTo>
                  <a:pt x="600875" y="132549"/>
                </a:lnTo>
                <a:lnTo>
                  <a:pt x="602792" y="133248"/>
                </a:lnTo>
                <a:lnTo>
                  <a:pt x="614984" y="134264"/>
                </a:lnTo>
                <a:lnTo>
                  <a:pt x="620128" y="135064"/>
                </a:lnTo>
                <a:lnTo>
                  <a:pt x="651167" y="138798"/>
                </a:lnTo>
                <a:lnTo>
                  <a:pt x="714171" y="156337"/>
                </a:lnTo>
                <a:lnTo>
                  <a:pt x="764971" y="179120"/>
                </a:lnTo>
                <a:lnTo>
                  <a:pt x="782510" y="189598"/>
                </a:lnTo>
                <a:lnTo>
                  <a:pt x="849147" y="236880"/>
                </a:lnTo>
                <a:lnTo>
                  <a:pt x="884326" y="278701"/>
                </a:lnTo>
                <a:lnTo>
                  <a:pt x="907097" y="315493"/>
                </a:lnTo>
                <a:lnTo>
                  <a:pt x="917384" y="340296"/>
                </a:lnTo>
                <a:lnTo>
                  <a:pt x="930287" y="376478"/>
                </a:lnTo>
                <a:lnTo>
                  <a:pt x="929678" y="366509"/>
                </a:lnTo>
                <a:lnTo>
                  <a:pt x="908913" y="313690"/>
                </a:lnTo>
                <a:lnTo>
                  <a:pt x="886142" y="276999"/>
                </a:lnTo>
                <a:lnTo>
                  <a:pt x="850861" y="235165"/>
                </a:lnTo>
                <a:lnTo>
                  <a:pt x="784225" y="187883"/>
                </a:lnTo>
                <a:lnTo>
                  <a:pt x="766787" y="177304"/>
                </a:lnTo>
                <a:lnTo>
                  <a:pt x="715886" y="154622"/>
                </a:lnTo>
                <a:lnTo>
                  <a:pt x="652881" y="136982"/>
                </a:lnTo>
                <a:lnTo>
                  <a:pt x="588073" y="12830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2017802" y="7433301"/>
            <a:ext cx="148983" cy="129235"/>
          </a:xfrm>
          <a:custGeom>
            <a:avLst/>
            <a:gdLst/>
            <a:ahLst/>
            <a:cxnLst/>
            <a:rect l="l" t="t" r="r" b="b"/>
            <a:pathLst>
              <a:path w="148983" h="129235">
                <a:moveTo>
                  <a:pt x="129222" y="112395"/>
                </a:moveTo>
                <a:lnTo>
                  <a:pt x="6553" y="1917"/>
                </a:lnTo>
                <a:lnTo>
                  <a:pt x="5346" y="0"/>
                </a:lnTo>
                <a:lnTo>
                  <a:pt x="0" y="0"/>
                </a:lnTo>
                <a:lnTo>
                  <a:pt x="10680" y="12306"/>
                </a:lnTo>
                <a:lnTo>
                  <a:pt x="13512" y="12509"/>
                </a:lnTo>
                <a:lnTo>
                  <a:pt x="22682" y="22377"/>
                </a:lnTo>
                <a:lnTo>
                  <a:pt x="34670" y="31750"/>
                </a:lnTo>
                <a:lnTo>
                  <a:pt x="118744" y="107149"/>
                </a:lnTo>
                <a:lnTo>
                  <a:pt x="143840" y="129235"/>
                </a:lnTo>
                <a:lnTo>
                  <a:pt x="148983" y="129120"/>
                </a:lnTo>
                <a:lnTo>
                  <a:pt x="129222" y="112395"/>
                </a:lnTo>
                <a:close/>
              </a:path>
            </a:pathLst>
          </a:custGeom>
          <a:solidFill>
            <a:srgbClr val="B16B3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1827295" y="7564448"/>
            <a:ext cx="783018" cy="642594"/>
          </a:xfrm>
          <a:custGeom>
            <a:avLst/>
            <a:gdLst/>
            <a:ahLst/>
            <a:cxnLst/>
            <a:rect l="l" t="t" r="r" b="b"/>
            <a:pathLst>
              <a:path w="783018" h="642594">
                <a:moveTo>
                  <a:pt x="46367" y="285051"/>
                </a:moveTo>
                <a:lnTo>
                  <a:pt x="47980" y="274370"/>
                </a:lnTo>
                <a:lnTo>
                  <a:pt x="56540" y="253110"/>
                </a:lnTo>
                <a:lnTo>
                  <a:pt x="58559" y="251485"/>
                </a:lnTo>
                <a:lnTo>
                  <a:pt x="58356" y="247662"/>
                </a:lnTo>
                <a:lnTo>
                  <a:pt x="62090" y="241211"/>
                </a:lnTo>
                <a:lnTo>
                  <a:pt x="70866" y="202704"/>
                </a:lnTo>
                <a:lnTo>
                  <a:pt x="99085" y="173075"/>
                </a:lnTo>
                <a:lnTo>
                  <a:pt x="108864" y="161785"/>
                </a:lnTo>
                <a:lnTo>
                  <a:pt x="119748" y="148170"/>
                </a:lnTo>
                <a:lnTo>
                  <a:pt x="170141" y="135572"/>
                </a:lnTo>
                <a:lnTo>
                  <a:pt x="176403" y="134861"/>
                </a:lnTo>
                <a:lnTo>
                  <a:pt x="177101" y="133857"/>
                </a:lnTo>
                <a:lnTo>
                  <a:pt x="183045" y="133857"/>
                </a:lnTo>
                <a:lnTo>
                  <a:pt x="183654" y="134962"/>
                </a:lnTo>
                <a:lnTo>
                  <a:pt x="189903" y="133857"/>
                </a:lnTo>
                <a:lnTo>
                  <a:pt x="185877" y="131940"/>
                </a:lnTo>
                <a:lnTo>
                  <a:pt x="196659" y="132753"/>
                </a:lnTo>
                <a:lnTo>
                  <a:pt x="196761" y="130124"/>
                </a:lnTo>
                <a:lnTo>
                  <a:pt x="205117" y="130327"/>
                </a:lnTo>
                <a:lnTo>
                  <a:pt x="264795" y="126796"/>
                </a:lnTo>
                <a:lnTo>
                  <a:pt x="310870" y="126796"/>
                </a:lnTo>
                <a:lnTo>
                  <a:pt x="351180" y="132041"/>
                </a:lnTo>
                <a:lnTo>
                  <a:pt x="405422" y="133756"/>
                </a:lnTo>
                <a:lnTo>
                  <a:pt x="425983" y="133857"/>
                </a:lnTo>
                <a:lnTo>
                  <a:pt x="447751" y="123977"/>
                </a:lnTo>
                <a:lnTo>
                  <a:pt x="464388" y="112687"/>
                </a:lnTo>
                <a:lnTo>
                  <a:pt x="476681" y="100495"/>
                </a:lnTo>
                <a:lnTo>
                  <a:pt x="515289" y="81241"/>
                </a:lnTo>
                <a:lnTo>
                  <a:pt x="534441" y="68846"/>
                </a:lnTo>
                <a:lnTo>
                  <a:pt x="608723" y="65316"/>
                </a:lnTo>
                <a:lnTo>
                  <a:pt x="627989" y="75895"/>
                </a:lnTo>
                <a:lnTo>
                  <a:pt x="666483" y="109258"/>
                </a:lnTo>
                <a:lnTo>
                  <a:pt x="675462" y="119545"/>
                </a:lnTo>
                <a:lnTo>
                  <a:pt x="701662" y="161683"/>
                </a:lnTo>
                <a:lnTo>
                  <a:pt x="704888" y="198666"/>
                </a:lnTo>
                <a:lnTo>
                  <a:pt x="706907" y="203911"/>
                </a:lnTo>
                <a:lnTo>
                  <a:pt x="703275" y="223672"/>
                </a:lnTo>
                <a:lnTo>
                  <a:pt x="697331" y="245744"/>
                </a:lnTo>
                <a:lnTo>
                  <a:pt x="675360" y="297357"/>
                </a:lnTo>
                <a:lnTo>
                  <a:pt x="659028" y="307339"/>
                </a:lnTo>
                <a:lnTo>
                  <a:pt x="636041" y="343928"/>
                </a:lnTo>
                <a:lnTo>
                  <a:pt x="591185" y="374370"/>
                </a:lnTo>
                <a:lnTo>
                  <a:pt x="579894" y="384149"/>
                </a:lnTo>
                <a:lnTo>
                  <a:pt x="522338" y="408838"/>
                </a:lnTo>
                <a:lnTo>
                  <a:pt x="434644" y="440397"/>
                </a:lnTo>
                <a:lnTo>
                  <a:pt x="428193" y="444423"/>
                </a:lnTo>
                <a:lnTo>
                  <a:pt x="415391" y="456120"/>
                </a:lnTo>
                <a:lnTo>
                  <a:pt x="397751" y="476986"/>
                </a:lnTo>
                <a:lnTo>
                  <a:pt x="373265" y="494525"/>
                </a:lnTo>
                <a:lnTo>
                  <a:pt x="340194" y="503491"/>
                </a:lnTo>
                <a:lnTo>
                  <a:pt x="317423" y="514083"/>
                </a:lnTo>
                <a:lnTo>
                  <a:pt x="283845" y="520826"/>
                </a:lnTo>
                <a:lnTo>
                  <a:pt x="280530" y="522744"/>
                </a:lnTo>
                <a:lnTo>
                  <a:pt x="279311" y="554799"/>
                </a:lnTo>
                <a:lnTo>
                  <a:pt x="272859" y="632117"/>
                </a:lnTo>
                <a:lnTo>
                  <a:pt x="324878" y="641794"/>
                </a:lnTo>
                <a:lnTo>
                  <a:pt x="343027" y="642594"/>
                </a:lnTo>
                <a:lnTo>
                  <a:pt x="340601" y="592797"/>
                </a:lnTo>
                <a:lnTo>
                  <a:pt x="340093" y="529704"/>
                </a:lnTo>
                <a:lnTo>
                  <a:pt x="406527" y="512063"/>
                </a:lnTo>
                <a:lnTo>
                  <a:pt x="417309" y="503796"/>
                </a:lnTo>
                <a:lnTo>
                  <a:pt x="423062" y="500367"/>
                </a:lnTo>
                <a:lnTo>
                  <a:pt x="432930" y="492912"/>
                </a:lnTo>
                <a:lnTo>
                  <a:pt x="474967" y="471944"/>
                </a:lnTo>
                <a:lnTo>
                  <a:pt x="519518" y="451675"/>
                </a:lnTo>
                <a:lnTo>
                  <a:pt x="543915" y="435559"/>
                </a:lnTo>
                <a:lnTo>
                  <a:pt x="545731" y="433539"/>
                </a:lnTo>
                <a:lnTo>
                  <a:pt x="548347" y="433336"/>
                </a:lnTo>
                <a:lnTo>
                  <a:pt x="554596" y="427088"/>
                </a:lnTo>
                <a:lnTo>
                  <a:pt x="591286" y="402589"/>
                </a:lnTo>
                <a:lnTo>
                  <a:pt x="623849" y="375577"/>
                </a:lnTo>
                <a:lnTo>
                  <a:pt x="645718" y="360552"/>
                </a:lnTo>
                <a:lnTo>
                  <a:pt x="652678" y="353504"/>
                </a:lnTo>
                <a:lnTo>
                  <a:pt x="697331" y="326389"/>
                </a:lnTo>
                <a:lnTo>
                  <a:pt x="709828" y="316001"/>
                </a:lnTo>
                <a:lnTo>
                  <a:pt x="729792" y="303707"/>
                </a:lnTo>
                <a:lnTo>
                  <a:pt x="754075" y="335254"/>
                </a:lnTo>
                <a:lnTo>
                  <a:pt x="778573" y="340499"/>
                </a:lnTo>
                <a:lnTo>
                  <a:pt x="780592" y="425780"/>
                </a:lnTo>
                <a:lnTo>
                  <a:pt x="783018" y="276898"/>
                </a:lnTo>
                <a:lnTo>
                  <a:pt x="782307" y="274980"/>
                </a:lnTo>
                <a:lnTo>
                  <a:pt x="781304" y="266407"/>
                </a:lnTo>
                <a:lnTo>
                  <a:pt x="780592" y="264490"/>
                </a:lnTo>
                <a:lnTo>
                  <a:pt x="779589" y="257644"/>
                </a:lnTo>
                <a:lnTo>
                  <a:pt x="778878" y="255727"/>
                </a:lnTo>
                <a:lnTo>
                  <a:pt x="777468" y="245338"/>
                </a:lnTo>
                <a:lnTo>
                  <a:pt x="764565" y="209156"/>
                </a:lnTo>
                <a:lnTo>
                  <a:pt x="754278" y="184365"/>
                </a:lnTo>
                <a:lnTo>
                  <a:pt x="731507" y="147561"/>
                </a:lnTo>
                <a:lnTo>
                  <a:pt x="696328" y="105740"/>
                </a:lnTo>
                <a:lnTo>
                  <a:pt x="629691" y="58458"/>
                </a:lnTo>
                <a:lnTo>
                  <a:pt x="612152" y="47980"/>
                </a:lnTo>
                <a:lnTo>
                  <a:pt x="561352" y="25196"/>
                </a:lnTo>
                <a:lnTo>
                  <a:pt x="498348" y="7658"/>
                </a:lnTo>
                <a:lnTo>
                  <a:pt x="467309" y="3924"/>
                </a:lnTo>
                <a:lnTo>
                  <a:pt x="462165" y="3124"/>
                </a:lnTo>
                <a:lnTo>
                  <a:pt x="449973" y="2108"/>
                </a:lnTo>
                <a:lnTo>
                  <a:pt x="448056" y="1409"/>
                </a:lnTo>
                <a:lnTo>
                  <a:pt x="434848" y="1003"/>
                </a:lnTo>
                <a:lnTo>
                  <a:pt x="350583" y="2412"/>
                </a:lnTo>
                <a:lnTo>
                  <a:pt x="296240" y="11087"/>
                </a:lnTo>
                <a:lnTo>
                  <a:pt x="268224" y="19951"/>
                </a:lnTo>
                <a:lnTo>
                  <a:pt x="255828" y="28524"/>
                </a:lnTo>
                <a:lnTo>
                  <a:pt x="208749" y="49796"/>
                </a:lnTo>
                <a:lnTo>
                  <a:pt x="191109" y="53111"/>
                </a:lnTo>
                <a:lnTo>
                  <a:pt x="145453" y="79324"/>
                </a:lnTo>
                <a:lnTo>
                  <a:pt x="87591" y="121259"/>
                </a:lnTo>
                <a:lnTo>
                  <a:pt x="69138" y="150088"/>
                </a:lnTo>
                <a:lnTo>
                  <a:pt x="46266" y="181635"/>
                </a:lnTo>
                <a:lnTo>
                  <a:pt x="41021" y="192125"/>
                </a:lnTo>
                <a:lnTo>
                  <a:pt x="33261" y="205422"/>
                </a:lnTo>
                <a:lnTo>
                  <a:pt x="29032" y="216712"/>
                </a:lnTo>
                <a:lnTo>
                  <a:pt x="14312" y="263486"/>
                </a:lnTo>
                <a:lnTo>
                  <a:pt x="0" y="311975"/>
                </a:lnTo>
                <a:lnTo>
                  <a:pt x="800" y="382536"/>
                </a:lnTo>
                <a:lnTo>
                  <a:pt x="2413" y="454507"/>
                </a:lnTo>
                <a:lnTo>
                  <a:pt x="35979" y="513372"/>
                </a:lnTo>
                <a:lnTo>
                  <a:pt x="35877" y="398957"/>
                </a:lnTo>
                <a:lnTo>
                  <a:pt x="54330" y="382435"/>
                </a:lnTo>
                <a:lnTo>
                  <a:pt x="60477" y="376186"/>
                </a:lnTo>
                <a:lnTo>
                  <a:pt x="58559" y="361568"/>
                </a:lnTo>
                <a:lnTo>
                  <a:pt x="49796" y="328206"/>
                </a:lnTo>
                <a:lnTo>
                  <a:pt x="46367" y="301993"/>
                </a:lnTo>
                <a:lnTo>
                  <a:pt x="46367" y="285051"/>
                </a:lnTo>
                <a:close/>
              </a:path>
            </a:pathLst>
          </a:custGeom>
          <a:solidFill>
            <a:srgbClr val="9B9AA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2023144" y="7433301"/>
            <a:ext cx="150799" cy="129120"/>
          </a:xfrm>
          <a:custGeom>
            <a:avLst/>
            <a:gdLst/>
            <a:ahLst/>
            <a:cxnLst/>
            <a:rect l="l" t="t" r="r" b="b"/>
            <a:pathLst>
              <a:path w="150799" h="129120">
                <a:moveTo>
                  <a:pt x="1206" y="1917"/>
                </a:moveTo>
                <a:lnTo>
                  <a:pt x="123888" y="112395"/>
                </a:lnTo>
                <a:lnTo>
                  <a:pt x="143637" y="129120"/>
                </a:lnTo>
                <a:lnTo>
                  <a:pt x="150799" y="128016"/>
                </a:lnTo>
                <a:lnTo>
                  <a:pt x="127419" y="110578"/>
                </a:lnTo>
                <a:lnTo>
                  <a:pt x="25806" y="19456"/>
                </a:lnTo>
                <a:lnTo>
                  <a:pt x="6451" y="1917"/>
                </a:lnTo>
                <a:lnTo>
                  <a:pt x="5245" y="101"/>
                </a:lnTo>
                <a:lnTo>
                  <a:pt x="0" y="0"/>
                </a:lnTo>
                <a:lnTo>
                  <a:pt x="1206" y="1917"/>
                </a:lnTo>
                <a:close/>
              </a:path>
            </a:pathLst>
          </a:custGeom>
          <a:solidFill>
            <a:srgbClr val="BC743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2028386" y="7433403"/>
            <a:ext cx="1132179" cy="572947"/>
          </a:xfrm>
          <a:custGeom>
            <a:avLst/>
            <a:gdLst/>
            <a:ahLst/>
            <a:cxnLst/>
            <a:rect l="l" t="t" r="r" b="b"/>
            <a:pathLst>
              <a:path w="1132179" h="572947">
                <a:moveTo>
                  <a:pt x="581215" y="71970"/>
                </a:moveTo>
                <a:lnTo>
                  <a:pt x="483539" y="0"/>
                </a:lnTo>
                <a:lnTo>
                  <a:pt x="0" y="0"/>
                </a:lnTo>
                <a:lnTo>
                  <a:pt x="20561" y="19354"/>
                </a:lnTo>
                <a:lnTo>
                  <a:pt x="122173" y="110477"/>
                </a:lnTo>
                <a:lnTo>
                  <a:pt x="145554" y="127914"/>
                </a:lnTo>
                <a:lnTo>
                  <a:pt x="234162" y="128219"/>
                </a:lnTo>
                <a:lnTo>
                  <a:pt x="298970" y="136880"/>
                </a:lnTo>
                <a:lnTo>
                  <a:pt x="361975" y="154520"/>
                </a:lnTo>
                <a:lnTo>
                  <a:pt x="412876" y="177203"/>
                </a:lnTo>
                <a:lnTo>
                  <a:pt x="430314" y="187794"/>
                </a:lnTo>
                <a:lnTo>
                  <a:pt x="496950" y="235064"/>
                </a:lnTo>
                <a:lnTo>
                  <a:pt x="532231" y="276898"/>
                </a:lnTo>
                <a:lnTo>
                  <a:pt x="555002" y="313588"/>
                </a:lnTo>
                <a:lnTo>
                  <a:pt x="575767" y="366407"/>
                </a:lnTo>
                <a:lnTo>
                  <a:pt x="576376" y="376389"/>
                </a:lnTo>
                <a:lnTo>
                  <a:pt x="577380" y="377088"/>
                </a:lnTo>
                <a:lnTo>
                  <a:pt x="577786" y="386765"/>
                </a:lnTo>
                <a:lnTo>
                  <a:pt x="579297" y="389293"/>
                </a:lnTo>
                <a:lnTo>
                  <a:pt x="579500" y="395541"/>
                </a:lnTo>
                <a:lnTo>
                  <a:pt x="581012" y="398056"/>
                </a:lnTo>
                <a:lnTo>
                  <a:pt x="581215" y="406019"/>
                </a:lnTo>
                <a:lnTo>
                  <a:pt x="583526" y="409651"/>
                </a:lnTo>
                <a:lnTo>
                  <a:pt x="598754" y="417118"/>
                </a:lnTo>
                <a:lnTo>
                  <a:pt x="600468" y="420230"/>
                </a:lnTo>
                <a:lnTo>
                  <a:pt x="607923" y="423964"/>
                </a:lnTo>
                <a:lnTo>
                  <a:pt x="610742" y="424065"/>
                </a:lnTo>
                <a:lnTo>
                  <a:pt x="819302" y="518820"/>
                </a:lnTo>
                <a:lnTo>
                  <a:pt x="826465" y="523557"/>
                </a:lnTo>
                <a:lnTo>
                  <a:pt x="844410" y="530910"/>
                </a:lnTo>
                <a:lnTo>
                  <a:pt x="848944" y="531114"/>
                </a:lnTo>
                <a:lnTo>
                  <a:pt x="849337" y="532218"/>
                </a:lnTo>
                <a:lnTo>
                  <a:pt x="858418" y="537565"/>
                </a:lnTo>
                <a:lnTo>
                  <a:pt x="867181" y="539686"/>
                </a:lnTo>
                <a:lnTo>
                  <a:pt x="871715" y="539889"/>
                </a:lnTo>
                <a:lnTo>
                  <a:pt x="872121" y="540994"/>
                </a:lnTo>
                <a:lnTo>
                  <a:pt x="881189" y="546239"/>
                </a:lnTo>
                <a:lnTo>
                  <a:pt x="889965" y="548449"/>
                </a:lnTo>
                <a:lnTo>
                  <a:pt x="894499" y="548652"/>
                </a:lnTo>
                <a:lnTo>
                  <a:pt x="894905" y="549757"/>
                </a:lnTo>
                <a:lnTo>
                  <a:pt x="903973" y="555002"/>
                </a:lnTo>
                <a:lnTo>
                  <a:pt x="912748" y="557225"/>
                </a:lnTo>
                <a:lnTo>
                  <a:pt x="917282" y="557428"/>
                </a:lnTo>
                <a:lnTo>
                  <a:pt x="917689" y="558533"/>
                </a:lnTo>
                <a:lnTo>
                  <a:pt x="926757" y="563778"/>
                </a:lnTo>
                <a:lnTo>
                  <a:pt x="945502" y="569620"/>
                </a:lnTo>
                <a:lnTo>
                  <a:pt x="949439" y="572541"/>
                </a:lnTo>
                <a:lnTo>
                  <a:pt x="954785" y="572947"/>
                </a:lnTo>
                <a:lnTo>
                  <a:pt x="1031278" y="482625"/>
                </a:lnTo>
                <a:lnTo>
                  <a:pt x="1131176" y="345948"/>
                </a:lnTo>
                <a:lnTo>
                  <a:pt x="1132179" y="343027"/>
                </a:lnTo>
                <a:lnTo>
                  <a:pt x="1043584" y="310362"/>
                </a:lnTo>
                <a:lnTo>
                  <a:pt x="801966" y="199783"/>
                </a:lnTo>
                <a:lnTo>
                  <a:pt x="581215" y="71970"/>
                </a:lnTo>
                <a:close/>
              </a:path>
            </a:pathLst>
          </a:custGeom>
          <a:solidFill>
            <a:srgbClr val="B16B3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2777832" y="8649047"/>
            <a:ext cx="10795" cy="5549"/>
          </a:xfrm>
          <a:custGeom>
            <a:avLst/>
            <a:gdLst/>
            <a:ahLst/>
            <a:cxnLst/>
            <a:rect l="l" t="t" r="r" b="b"/>
            <a:pathLst>
              <a:path w="10794" h="5549">
                <a:moveTo>
                  <a:pt x="0" y="1511"/>
                </a:moveTo>
                <a:lnTo>
                  <a:pt x="7365" y="5549"/>
                </a:lnTo>
                <a:lnTo>
                  <a:pt x="10795" y="4749"/>
                </a:lnTo>
                <a:lnTo>
                  <a:pt x="7365" y="2019"/>
                </a:lnTo>
                <a:lnTo>
                  <a:pt x="711" y="0"/>
                </a:lnTo>
                <a:lnTo>
                  <a:pt x="0" y="1511"/>
                </a:lnTo>
                <a:close/>
              </a:path>
            </a:pathLst>
          </a:custGeom>
          <a:solidFill>
            <a:srgbClr val="B16B3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2491066" y="8210877"/>
            <a:ext cx="509231" cy="271653"/>
          </a:xfrm>
          <a:custGeom>
            <a:avLst/>
            <a:gdLst/>
            <a:ahLst/>
            <a:cxnLst/>
            <a:rect l="l" t="t" r="r" b="b"/>
            <a:pathLst>
              <a:path w="509231" h="271652">
                <a:moveTo>
                  <a:pt x="23888" y="10985"/>
                </a:moveTo>
                <a:lnTo>
                  <a:pt x="20256" y="7658"/>
                </a:lnTo>
                <a:lnTo>
                  <a:pt x="4737" y="0"/>
                </a:lnTo>
                <a:lnTo>
                  <a:pt x="0" y="304"/>
                </a:lnTo>
                <a:lnTo>
                  <a:pt x="43141" y="26809"/>
                </a:lnTo>
                <a:lnTo>
                  <a:pt x="45351" y="29832"/>
                </a:lnTo>
                <a:lnTo>
                  <a:pt x="51904" y="32054"/>
                </a:lnTo>
                <a:lnTo>
                  <a:pt x="54127" y="35077"/>
                </a:lnTo>
                <a:lnTo>
                  <a:pt x="57251" y="35585"/>
                </a:lnTo>
                <a:lnTo>
                  <a:pt x="58966" y="38709"/>
                </a:lnTo>
                <a:lnTo>
                  <a:pt x="66420" y="42430"/>
                </a:lnTo>
                <a:lnTo>
                  <a:pt x="69443" y="42430"/>
                </a:lnTo>
                <a:lnTo>
                  <a:pt x="71259" y="45656"/>
                </a:lnTo>
                <a:lnTo>
                  <a:pt x="78714" y="49390"/>
                </a:lnTo>
                <a:lnTo>
                  <a:pt x="81737" y="49491"/>
                </a:lnTo>
                <a:lnTo>
                  <a:pt x="83451" y="52717"/>
                </a:lnTo>
                <a:lnTo>
                  <a:pt x="99682" y="61683"/>
                </a:lnTo>
                <a:lnTo>
                  <a:pt x="102704" y="61683"/>
                </a:lnTo>
                <a:lnTo>
                  <a:pt x="104520" y="64909"/>
                </a:lnTo>
                <a:lnTo>
                  <a:pt x="246253" y="146062"/>
                </a:lnTo>
                <a:lnTo>
                  <a:pt x="280416" y="166420"/>
                </a:lnTo>
                <a:lnTo>
                  <a:pt x="298767" y="175894"/>
                </a:lnTo>
                <a:lnTo>
                  <a:pt x="500265" y="268630"/>
                </a:lnTo>
                <a:lnTo>
                  <a:pt x="509231" y="271652"/>
                </a:lnTo>
                <a:lnTo>
                  <a:pt x="489775" y="258140"/>
                </a:lnTo>
                <a:lnTo>
                  <a:pt x="356527" y="175996"/>
                </a:lnTo>
                <a:lnTo>
                  <a:pt x="353593" y="173570"/>
                </a:lnTo>
                <a:lnTo>
                  <a:pt x="349364" y="172567"/>
                </a:lnTo>
                <a:lnTo>
                  <a:pt x="346544" y="168338"/>
                </a:lnTo>
                <a:lnTo>
                  <a:pt x="340702" y="167220"/>
                </a:lnTo>
                <a:lnTo>
                  <a:pt x="337972" y="164706"/>
                </a:lnTo>
                <a:lnTo>
                  <a:pt x="330111" y="163690"/>
                </a:lnTo>
                <a:lnTo>
                  <a:pt x="327494" y="161582"/>
                </a:lnTo>
                <a:lnTo>
                  <a:pt x="325577" y="159765"/>
                </a:lnTo>
                <a:lnTo>
                  <a:pt x="321246" y="158457"/>
                </a:lnTo>
                <a:lnTo>
                  <a:pt x="319125" y="155930"/>
                </a:lnTo>
                <a:lnTo>
                  <a:pt x="315188" y="153822"/>
                </a:lnTo>
                <a:lnTo>
                  <a:pt x="307327" y="153314"/>
                </a:lnTo>
                <a:lnTo>
                  <a:pt x="304507" y="149085"/>
                </a:lnTo>
                <a:lnTo>
                  <a:pt x="299872" y="147269"/>
                </a:lnTo>
                <a:lnTo>
                  <a:pt x="295846" y="145046"/>
                </a:lnTo>
                <a:lnTo>
                  <a:pt x="287985" y="144437"/>
                </a:lnTo>
                <a:lnTo>
                  <a:pt x="283641" y="140512"/>
                </a:lnTo>
                <a:lnTo>
                  <a:pt x="279209" y="139204"/>
                </a:lnTo>
                <a:lnTo>
                  <a:pt x="277101" y="136690"/>
                </a:lnTo>
                <a:lnTo>
                  <a:pt x="273164" y="134467"/>
                </a:lnTo>
                <a:lnTo>
                  <a:pt x="266103" y="133654"/>
                </a:lnTo>
                <a:lnTo>
                  <a:pt x="264388" y="131749"/>
                </a:lnTo>
                <a:lnTo>
                  <a:pt x="257340" y="128320"/>
                </a:lnTo>
                <a:lnTo>
                  <a:pt x="253504" y="126199"/>
                </a:lnTo>
                <a:lnTo>
                  <a:pt x="246849" y="124891"/>
                </a:lnTo>
                <a:lnTo>
                  <a:pt x="243319" y="120853"/>
                </a:lnTo>
                <a:lnTo>
                  <a:pt x="238086" y="119545"/>
                </a:lnTo>
                <a:lnTo>
                  <a:pt x="232740" y="117233"/>
                </a:lnTo>
                <a:lnTo>
                  <a:pt x="227698" y="116014"/>
                </a:lnTo>
                <a:lnTo>
                  <a:pt x="222364" y="112483"/>
                </a:lnTo>
                <a:lnTo>
                  <a:pt x="211366" y="106946"/>
                </a:lnTo>
                <a:lnTo>
                  <a:pt x="203911" y="105943"/>
                </a:lnTo>
                <a:lnTo>
                  <a:pt x="201295" y="103720"/>
                </a:lnTo>
                <a:lnTo>
                  <a:pt x="199478" y="102006"/>
                </a:lnTo>
                <a:lnTo>
                  <a:pt x="190715" y="97967"/>
                </a:lnTo>
                <a:lnTo>
                  <a:pt x="185470" y="96761"/>
                </a:lnTo>
                <a:lnTo>
                  <a:pt x="183857" y="94856"/>
                </a:lnTo>
                <a:lnTo>
                  <a:pt x="167830" y="87490"/>
                </a:lnTo>
                <a:lnTo>
                  <a:pt x="161975" y="86690"/>
                </a:lnTo>
                <a:lnTo>
                  <a:pt x="157543" y="82651"/>
                </a:lnTo>
                <a:lnTo>
                  <a:pt x="146354" y="75996"/>
                </a:lnTo>
                <a:lnTo>
                  <a:pt x="134264" y="70561"/>
                </a:lnTo>
                <a:lnTo>
                  <a:pt x="127101" y="65417"/>
                </a:lnTo>
                <a:lnTo>
                  <a:pt x="111480" y="58356"/>
                </a:lnTo>
                <a:lnTo>
                  <a:pt x="104317" y="53225"/>
                </a:lnTo>
                <a:lnTo>
                  <a:pt x="88696" y="46062"/>
                </a:lnTo>
                <a:lnTo>
                  <a:pt x="81546" y="40919"/>
                </a:lnTo>
                <a:lnTo>
                  <a:pt x="69443" y="35585"/>
                </a:lnTo>
                <a:lnTo>
                  <a:pt x="62293" y="30441"/>
                </a:lnTo>
                <a:lnTo>
                  <a:pt x="46672" y="23279"/>
                </a:lnTo>
                <a:lnTo>
                  <a:pt x="39509" y="18135"/>
                </a:lnTo>
                <a:lnTo>
                  <a:pt x="23888" y="10985"/>
                </a:lnTo>
                <a:close/>
              </a:path>
            </a:pathLst>
          </a:custGeom>
          <a:solidFill>
            <a:srgbClr val="9859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2167394" y="7868159"/>
            <a:ext cx="440486" cy="338886"/>
          </a:xfrm>
          <a:custGeom>
            <a:avLst/>
            <a:gdLst/>
            <a:ahLst/>
            <a:cxnLst/>
            <a:rect l="l" t="t" r="r" b="b"/>
            <a:pathLst>
              <a:path w="440486" h="338886">
                <a:moveTo>
                  <a:pt x="117322" y="338086"/>
                </a:moveTo>
                <a:lnTo>
                  <a:pt x="233553" y="315899"/>
                </a:lnTo>
                <a:lnTo>
                  <a:pt x="262077" y="304114"/>
                </a:lnTo>
                <a:lnTo>
                  <a:pt x="332740" y="273164"/>
                </a:lnTo>
                <a:lnTo>
                  <a:pt x="403504" y="216115"/>
                </a:lnTo>
                <a:lnTo>
                  <a:pt x="440397" y="149580"/>
                </a:lnTo>
                <a:lnTo>
                  <a:pt x="440486" y="122059"/>
                </a:lnTo>
                <a:lnTo>
                  <a:pt x="438480" y="36791"/>
                </a:lnTo>
                <a:lnTo>
                  <a:pt x="413981" y="31546"/>
                </a:lnTo>
                <a:lnTo>
                  <a:pt x="389686" y="0"/>
                </a:lnTo>
                <a:lnTo>
                  <a:pt x="369735" y="12293"/>
                </a:lnTo>
                <a:lnTo>
                  <a:pt x="357225" y="22669"/>
                </a:lnTo>
                <a:lnTo>
                  <a:pt x="312572" y="49796"/>
                </a:lnTo>
                <a:lnTo>
                  <a:pt x="305625" y="56845"/>
                </a:lnTo>
                <a:lnTo>
                  <a:pt x="283756" y="71869"/>
                </a:lnTo>
                <a:lnTo>
                  <a:pt x="251193" y="98882"/>
                </a:lnTo>
                <a:lnTo>
                  <a:pt x="214503" y="123380"/>
                </a:lnTo>
                <a:lnTo>
                  <a:pt x="208254" y="129628"/>
                </a:lnTo>
                <a:lnTo>
                  <a:pt x="205625" y="129832"/>
                </a:lnTo>
                <a:lnTo>
                  <a:pt x="203809" y="131838"/>
                </a:lnTo>
                <a:lnTo>
                  <a:pt x="179425" y="147967"/>
                </a:lnTo>
                <a:lnTo>
                  <a:pt x="134874" y="168236"/>
                </a:lnTo>
                <a:lnTo>
                  <a:pt x="92837" y="189204"/>
                </a:lnTo>
                <a:lnTo>
                  <a:pt x="82956" y="196659"/>
                </a:lnTo>
                <a:lnTo>
                  <a:pt x="77216" y="200088"/>
                </a:lnTo>
                <a:lnTo>
                  <a:pt x="66421" y="208356"/>
                </a:lnTo>
                <a:lnTo>
                  <a:pt x="0" y="225983"/>
                </a:lnTo>
                <a:lnTo>
                  <a:pt x="495" y="289090"/>
                </a:lnTo>
                <a:lnTo>
                  <a:pt x="2921" y="338886"/>
                </a:lnTo>
                <a:lnTo>
                  <a:pt x="117322" y="338086"/>
                </a:lnTo>
                <a:close/>
              </a:path>
            </a:pathLst>
          </a:custGeom>
          <a:solidFill>
            <a:srgbClr val="7C7E8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2429470" y="7841341"/>
            <a:ext cx="182651" cy="331127"/>
          </a:xfrm>
          <a:custGeom>
            <a:avLst/>
            <a:gdLst/>
            <a:ahLst/>
            <a:cxnLst/>
            <a:rect l="l" t="t" r="r" b="b"/>
            <a:pathLst>
              <a:path w="182651" h="331127">
                <a:moveTo>
                  <a:pt x="70662" y="299986"/>
                </a:moveTo>
                <a:lnTo>
                  <a:pt x="0" y="330923"/>
                </a:lnTo>
                <a:lnTo>
                  <a:pt x="5245" y="331127"/>
                </a:lnTo>
                <a:lnTo>
                  <a:pt x="8864" y="329615"/>
                </a:lnTo>
                <a:lnTo>
                  <a:pt x="10591" y="328815"/>
                </a:lnTo>
                <a:lnTo>
                  <a:pt x="72377" y="301701"/>
                </a:lnTo>
                <a:lnTo>
                  <a:pt x="143243" y="244640"/>
                </a:lnTo>
                <a:lnTo>
                  <a:pt x="180035" y="178117"/>
                </a:lnTo>
                <a:lnTo>
                  <a:pt x="180835" y="122669"/>
                </a:lnTo>
                <a:lnTo>
                  <a:pt x="182549" y="10477"/>
                </a:lnTo>
                <a:lnTo>
                  <a:pt x="182651" y="5041"/>
                </a:lnTo>
                <a:lnTo>
                  <a:pt x="182448" y="1714"/>
                </a:lnTo>
                <a:lnTo>
                  <a:pt x="180835" y="0"/>
                </a:lnTo>
                <a:lnTo>
                  <a:pt x="178409" y="148882"/>
                </a:lnTo>
                <a:lnTo>
                  <a:pt x="178320" y="176402"/>
                </a:lnTo>
                <a:lnTo>
                  <a:pt x="141427" y="242925"/>
                </a:lnTo>
                <a:lnTo>
                  <a:pt x="70662" y="29998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2785193" y="8650667"/>
            <a:ext cx="11798" cy="5448"/>
          </a:xfrm>
          <a:custGeom>
            <a:avLst/>
            <a:gdLst/>
            <a:ahLst/>
            <a:cxnLst/>
            <a:rect l="l" t="t" r="r" b="b"/>
            <a:pathLst>
              <a:path w="11798" h="5448">
                <a:moveTo>
                  <a:pt x="0" y="406"/>
                </a:moveTo>
                <a:lnTo>
                  <a:pt x="3429" y="3124"/>
                </a:lnTo>
                <a:lnTo>
                  <a:pt x="11798" y="5448"/>
                </a:lnTo>
                <a:lnTo>
                  <a:pt x="8864" y="2120"/>
                </a:lnTo>
                <a:lnTo>
                  <a:pt x="4838" y="0"/>
                </a:lnTo>
                <a:lnTo>
                  <a:pt x="0" y="406"/>
                </a:lnTo>
                <a:close/>
              </a:path>
            </a:pathLst>
          </a:custGeom>
          <a:solidFill>
            <a:srgbClr val="F1BC7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1880913" y="8952156"/>
            <a:ext cx="676871" cy="418122"/>
          </a:xfrm>
          <a:custGeom>
            <a:avLst/>
            <a:gdLst/>
            <a:ahLst/>
            <a:cxnLst/>
            <a:rect l="l" t="t" r="r" b="b"/>
            <a:pathLst>
              <a:path w="676871" h="418122">
                <a:moveTo>
                  <a:pt x="380923" y="331431"/>
                </a:moveTo>
                <a:lnTo>
                  <a:pt x="446354" y="321551"/>
                </a:lnTo>
                <a:lnTo>
                  <a:pt x="489788" y="310565"/>
                </a:lnTo>
                <a:lnTo>
                  <a:pt x="538683" y="291211"/>
                </a:lnTo>
                <a:lnTo>
                  <a:pt x="572744" y="272669"/>
                </a:lnTo>
                <a:lnTo>
                  <a:pt x="607733" y="246253"/>
                </a:lnTo>
                <a:lnTo>
                  <a:pt x="617410" y="234962"/>
                </a:lnTo>
                <a:lnTo>
                  <a:pt x="632218" y="218236"/>
                </a:lnTo>
                <a:lnTo>
                  <a:pt x="637463" y="208864"/>
                </a:lnTo>
                <a:lnTo>
                  <a:pt x="658431" y="283552"/>
                </a:lnTo>
                <a:lnTo>
                  <a:pt x="676071" y="237693"/>
                </a:lnTo>
                <a:lnTo>
                  <a:pt x="676871" y="236372"/>
                </a:lnTo>
                <a:lnTo>
                  <a:pt x="676871" y="227609"/>
                </a:lnTo>
                <a:lnTo>
                  <a:pt x="676173" y="225691"/>
                </a:lnTo>
                <a:lnTo>
                  <a:pt x="675055" y="218935"/>
                </a:lnTo>
                <a:lnTo>
                  <a:pt x="674458" y="217030"/>
                </a:lnTo>
                <a:lnTo>
                  <a:pt x="673049" y="208254"/>
                </a:lnTo>
                <a:lnTo>
                  <a:pt x="671233" y="201295"/>
                </a:lnTo>
                <a:lnTo>
                  <a:pt x="669518" y="192532"/>
                </a:lnTo>
                <a:lnTo>
                  <a:pt x="667804" y="183756"/>
                </a:lnTo>
                <a:lnTo>
                  <a:pt x="665988" y="176796"/>
                </a:lnTo>
                <a:lnTo>
                  <a:pt x="664273" y="168033"/>
                </a:lnTo>
                <a:lnTo>
                  <a:pt x="644423" y="102019"/>
                </a:lnTo>
                <a:lnTo>
                  <a:pt x="623252" y="68948"/>
                </a:lnTo>
                <a:lnTo>
                  <a:pt x="593610" y="40728"/>
                </a:lnTo>
                <a:lnTo>
                  <a:pt x="562063" y="19659"/>
                </a:lnTo>
                <a:lnTo>
                  <a:pt x="523455" y="304"/>
                </a:lnTo>
                <a:lnTo>
                  <a:pt x="520738" y="0"/>
                </a:lnTo>
                <a:lnTo>
                  <a:pt x="521741" y="2019"/>
                </a:lnTo>
                <a:lnTo>
                  <a:pt x="555320" y="28232"/>
                </a:lnTo>
                <a:lnTo>
                  <a:pt x="580707" y="68033"/>
                </a:lnTo>
                <a:lnTo>
                  <a:pt x="581418" y="68643"/>
                </a:lnTo>
                <a:lnTo>
                  <a:pt x="581621" y="76809"/>
                </a:lnTo>
                <a:lnTo>
                  <a:pt x="582231" y="78727"/>
                </a:lnTo>
                <a:lnTo>
                  <a:pt x="584136" y="81953"/>
                </a:lnTo>
                <a:lnTo>
                  <a:pt x="584847" y="82651"/>
                </a:lnTo>
                <a:lnTo>
                  <a:pt x="585050" y="92735"/>
                </a:lnTo>
                <a:lnTo>
                  <a:pt x="585050" y="104838"/>
                </a:lnTo>
                <a:lnTo>
                  <a:pt x="586562" y="107353"/>
                </a:lnTo>
                <a:lnTo>
                  <a:pt x="585851" y="197866"/>
                </a:lnTo>
                <a:lnTo>
                  <a:pt x="585851" y="204825"/>
                </a:lnTo>
                <a:lnTo>
                  <a:pt x="586663" y="205536"/>
                </a:lnTo>
                <a:lnTo>
                  <a:pt x="585749" y="209969"/>
                </a:lnTo>
                <a:lnTo>
                  <a:pt x="583031" y="214706"/>
                </a:lnTo>
                <a:lnTo>
                  <a:pt x="571030" y="230632"/>
                </a:lnTo>
                <a:lnTo>
                  <a:pt x="516001" y="268439"/>
                </a:lnTo>
                <a:lnTo>
                  <a:pt x="449872" y="291719"/>
                </a:lnTo>
                <a:lnTo>
                  <a:pt x="433438" y="295948"/>
                </a:lnTo>
                <a:lnTo>
                  <a:pt x="432333" y="297065"/>
                </a:lnTo>
                <a:lnTo>
                  <a:pt x="354215" y="306133"/>
                </a:lnTo>
                <a:lnTo>
                  <a:pt x="327304" y="305219"/>
                </a:lnTo>
                <a:lnTo>
                  <a:pt x="261886" y="300583"/>
                </a:lnTo>
                <a:lnTo>
                  <a:pt x="261785" y="232854"/>
                </a:lnTo>
                <a:lnTo>
                  <a:pt x="259461" y="230733"/>
                </a:lnTo>
                <a:lnTo>
                  <a:pt x="254419" y="230733"/>
                </a:lnTo>
                <a:lnTo>
                  <a:pt x="252209" y="229323"/>
                </a:lnTo>
                <a:lnTo>
                  <a:pt x="245656" y="228917"/>
                </a:lnTo>
                <a:lnTo>
                  <a:pt x="243332" y="227609"/>
                </a:lnTo>
                <a:lnTo>
                  <a:pt x="238696" y="227203"/>
                </a:lnTo>
                <a:lnTo>
                  <a:pt x="236283" y="225793"/>
                </a:lnTo>
                <a:lnTo>
                  <a:pt x="232041" y="224586"/>
                </a:lnTo>
                <a:lnTo>
                  <a:pt x="236778" y="224383"/>
                </a:lnTo>
                <a:lnTo>
                  <a:pt x="240309" y="225386"/>
                </a:lnTo>
                <a:lnTo>
                  <a:pt x="243840" y="226199"/>
                </a:lnTo>
                <a:lnTo>
                  <a:pt x="248983" y="227012"/>
                </a:lnTo>
                <a:lnTo>
                  <a:pt x="252704" y="228015"/>
                </a:lnTo>
                <a:lnTo>
                  <a:pt x="256133" y="228917"/>
                </a:lnTo>
                <a:lnTo>
                  <a:pt x="259765" y="229527"/>
                </a:lnTo>
                <a:lnTo>
                  <a:pt x="272973" y="230428"/>
                </a:lnTo>
                <a:lnTo>
                  <a:pt x="278307" y="220052"/>
                </a:lnTo>
                <a:lnTo>
                  <a:pt x="285775" y="177203"/>
                </a:lnTo>
                <a:lnTo>
                  <a:pt x="255435" y="172173"/>
                </a:lnTo>
                <a:lnTo>
                  <a:pt x="203123" y="149186"/>
                </a:lnTo>
                <a:lnTo>
                  <a:pt x="169646" y="121069"/>
                </a:lnTo>
                <a:lnTo>
                  <a:pt x="166116" y="121666"/>
                </a:lnTo>
                <a:lnTo>
                  <a:pt x="118745" y="149796"/>
                </a:lnTo>
                <a:lnTo>
                  <a:pt x="114706" y="154330"/>
                </a:lnTo>
                <a:lnTo>
                  <a:pt x="120764" y="164909"/>
                </a:lnTo>
                <a:lnTo>
                  <a:pt x="137896" y="179019"/>
                </a:lnTo>
                <a:lnTo>
                  <a:pt x="136486" y="253314"/>
                </a:lnTo>
                <a:lnTo>
                  <a:pt x="113703" y="240309"/>
                </a:lnTo>
                <a:lnTo>
                  <a:pt x="89014" y="210477"/>
                </a:lnTo>
                <a:lnTo>
                  <a:pt x="89217" y="180340"/>
                </a:lnTo>
                <a:lnTo>
                  <a:pt x="87591" y="171564"/>
                </a:lnTo>
                <a:lnTo>
                  <a:pt x="84772" y="173583"/>
                </a:lnTo>
                <a:lnTo>
                  <a:pt x="78422" y="186575"/>
                </a:lnTo>
                <a:lnTo>
                  <a:pt x="76809" y="195554"/>
                </a:lnTo>
                <a:lnTo>
                  <a:pt x="75196" y="190919"/>
                </a:lnTo>
                <a:lnTo>
                  <a:pt x="74193" y="183857"/>
                </a:lnTo>
                <a:lnTo>
                  <a:pt x="73583" y="181851"/>
                </a:lnTo>
                <a:lnTo>
                  <a:pt x="72377" y="176911"/>
                </a:lnTo>
                <a:lnTo>
                  <a:pt x="69761" y="166827"/>
                </a:lnTo>
                <a:lnTo>
                  <a:pt x="69659" y="128727"/>
                </a:lnTo>
                <a:lnTo>
                  <a:pt x="83870" y="90411"/>
                </a:lnTo>
                <a:lnTo>
                  <a:pt x="87998" y="87401"/>
                </a:lnTo>
                <a:lnTo>
                  <a:pt x="92544" y="78016"/>
                </a:lnTo>
                <a:lnTo>
                  <a:pt x="104940" y="46672"/>
                </a:lnTo>
                <a:lnTo>
                  <a:pt x="142836" y="7353"/>
                </a:lnTo>
                <a:lnTo>
                  <a:pt x="151511" y="3733"/>
                </a:lnTo>
                <a:lnTo>
                  <a:pt x="152311" y="1511"/>
                </a:lnTo>
                <a:lnTo>
                  <a:pt x="125298" y="12700"/>
                </a:lnTo>
                <a:lnTo>
                  <a:pt x="110083" y="21971"/>
                </a:lnTo>
                <a:lnTo>
                  <a:pt x="78625" y="43141"/>
                </a:lnTo>
                <a:lnTo>
                  <a:pt x="60286" y="59778"/>
                </a:lnTo>
                <a:lnTo>
                  <a:pt x="36703" y="90525"/>
                </a:lnTo>
                <a:lnTo>
                  <a:pt x="27825" y="111391"/>
                </a:lnTo>
                <a:lnTo>
                  <a:pt x="22682" y="125907"/>
                </a:lnTo>
                <a:lnTo>
                  <a:pt x="23190" y="127711"/>
                </a:lnTo>
                <a:lnTo>
                  <a:pt x="21272" y="131140"/>
                </a:lnTo>
                <a:lnTo>
                  <a:pt x="20764" y="146367"/>
                </a:lnTo>
                <a:lnTo>
                  <a:pt x="20764" y="169240"/>
                </a:lnTo>
                <a:lnTo>
                  <a:pt x="2425" y="231140"/>
                </a:lnTo>
                <a:lnTo>
                  <a:pt x="1816" y="232943"/>
                </a:lnTo>
                <a:lnTo>
                  <a:pt x="711" y="239801"/>
                </a:lnTo>
                <a:lnTo>
                  <a:pt x="0" y="248577"/>
                </a:lnTo>
                <a:lnTo>
                  <a:pt x="19964" y="288899"/>
                </a:lnTo>
                <a:lnTo>
                  <a:pt x="20764" y="289496"/>
                </a:lnTo>
                <a:lnTo>
                  <a:pt x="20967" y="294144"/>
                </a:lnTo>
                <a:lnTo>
                  <a:pt x="22377" y="322859"/>
                </a:lnTo>
                <a:lnTo>
                  <a:pt x="36499" y="350786"/>
                </a:lnTo>
                <a:lnTo>
                  <a:pt x="48996" y="372960"/>
                </a:lnTo>
                <a:lnTo>
                  <a:pt x="48996" y="324370"/>
                </a:lnTo>
                <a:lnTo>
                  <a:pt x="38214" y="315709"/>
                </a:lnTo>
                <a:lnTo>
                  <a:pt x="38100" y="309257"/>
                </a:lnTo>
                <a:lnTo>
                  <a:pt x="55740" y="256743"/>
                </a:lnTo>
                <a:lnTo>
                  <a:pt x="60477" y="240512"/>
                </a:lnTo>
                <a:lnTo>
                  <a:pt x="90932" y="264807"/>
                </a:lnTo>
                <a:lnTo>
                  <a:pt x="103619" y="273570"/>
                </a:lnTo>
                <a:lnTo>
                  <a:pt x="104838" y="273672"/>
                </a:lnTo>
                <a:lnTo>
                  <a:pt x="124688" y="285775"/>
                </a:lnTo>
                <a:lnTo>
                  <a:pt x="174891" y="307035"/>
                </a:lnTo>
                <a:lnTo>
                  <a:pt x="218643" y="319328"/>
                </a:lnTo>
                <a:lnTo>
                  <a:pt x="252412" y="325996"/>
                </a:lnTo>
                <a:lnTo>
                  <a:pt x="283552" y="329717"/>
                </a:lnTo>
                <a:lnTo>
                  <a:pt x="287578" y="331330"/>
                </a:lnTo>
                <a:lnTo>
                  <a:pt x="313283" y="331533"/>
                </a:lnTo>
                <a:lnTo>
                  <a:pt x="318528" y="333248"/>
                </a:lnTo>
                <a:lnTo>
                  <a:pt x="318528" y="370141"/>
                </a:lnTo>
                <a:lnTo>
                  <a:pt x="329717" y="418122"/>
                </a:lnTo>
                <a:lnTo>
                  <a:pt x="372364" y="417410"/>
                </a:lnTo>
                <a:lnTo>
                  <a:pt x="390499" y="416204"/>
                </a:lnTo>
                <a:lnTo>
                  <a:pt x="385165" y="384048"/>
                </a:lnTo>
                <a:lnTo>
                  <a:pt x="381635" y="347256"/>
                </a:lnTo>
                <a:lnTo>
                  <a:pt x="380923" y="331431"/>
                </a:lnTo>
                <a:close/>
              </a:path>
            </a:pathLst>
          </a:custGeom>
          <a:solidFill>
            <a:srgbClr val="9B9AA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2511927" y="7433403"/>
            <a:ext cx="677583" cy="351891"/>
          </a:xfrm>
          <a:custGeom>
            <a:avLst/>
            <a:gdLst/>
            <a:ahLst/>
            <a:cxnLst/>
            <a:rect l="l" t="t" r="r" b="b"/>
            <a:pathLst>
              <a:path w="677583" h="351891">
                <a:moveTo>
                  <a:pt x="0" y="0"/>
                </a:moveTo>
                <a:lnTo>
                  <a:pt x="97675" y="71970"/>
                </a:lnTo>
                <a:lnTo>
                  <a:pt x="318427" y="199783"/>
                </a:lnTo>
                <a:lnTo>
                  <a:pt x="560044" y="310362"/>
                </a:lnTo>
                <a:lnTo>
                  <a:pt x="648652" y="343027"/>
                </a:lnTo>
                <a:lnTo>
                  <a:pt x="677583" y="351891"/>
                </a:lnTo>
                <a:lnTo>
                  <a:pt x="661543" y="303403"/>
                </a:lnTo>
                <a:lnTo>
                  <a:pt x="593204" y="110782"/>
                </a:lnTo>
                <a:lnTo>
                  <a:pt x="561657" y="7454"/>
                </a:lnTo>
                <a:lnTo>
                  <a:pt x="560552" y="101"/>
                </a:lnTo>
                <a:lnTo>
                  <a:pt x="0" y="0"/>
                </a:lnTo>
                <a:close/>
              </a:path>
            </a:pathLst>
          </a:custGeom>
          <a:solidFill>
            <a:srgbClr val="A05E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882295" y="8428503"/>
            <a:ext cx="313283" cy="1265643"/>
          </a:xfrm>
          <a:custGeom>
            <a:avLst/>
            <a:gdLst/>
            <a:ahLst/>
            <a:cxnLst/>
            <a:rect l="l" t="t" r="r" b="b"/>
            <a:pathLst>
              <a:path w="313283" h="1265643">
                <a:moveTo>
                  <a:pt x="313283" y="588975"/>
                </a:moveTo>
                <a:lnTo>
                  <a:pt x="217119" y="232041"/>
                </a:lnTo>
                <a:lnTo>
                  <a:pt x="215506" y="231635"/>
                </a:lnTo>
                <a:lnTo>
                  <a:pt x="212382" y="223875"/>
                </a:lnTo>
                <a:lnTo>
                  <a:pt x="206743" y="217322"/>
                </a:lnTo>
                <a:lnTo>
                  <a:pt x="132956" y="98374"/>
                </a:lnTo>
                <a:lnTo>
                  <a:pt x="83959" y="0"/>
                </a:lnTo>
                <a:lnTo>
                  <a:pt x="76301" y="100088"/>
                </a:lnTo>
                <a:lnTo>
                  <a:pt x="71767" y="183654"/>
                </a:lnTo>
                <a:lnTo>
                  <a:pt x="169646" y="382231"/>
                </a:lnTo>
                <a:lnTo>
                  <a:pt x="313283" y="588975"/>
                </a:lnTo>
                <a:close/>
              </a:path>
              <a:path w="313283" h="1265643">
                <a:moveTo>
                  <a:pt x="13906" y="-657720"/>
                </a:moveTo>
                <a:lnTo>
                  <a:pt x="15621" y="-659536"/>
                </a:lnTo>
                <a:lnTo>
                  <a:pt x="14414" y="-676668"/>
                </a:lnTo>
                <a:lnTo>
                  <a:pt x="12293" y="-674954"/>
                </a:lnTo>
                <a:lnTo>
                  <a:pt x="12192" y="-659739"/>
                </a:lnTo>
                <a:lnTo>
                  <a:pt x="10579" y="-657212"/>
                </a:lnTo>
                <a:lnTo>
                  <a:pt x="10274" y="-646023"/>
                </a:lnTo>
                <a:lnTo>
                  <a:pt x="9169" y="-639483"/>
                </a:lnTo>
                <a:lnTo>
                  <a:pt x="7759" y="-630910"/>
                </a:lnTo>
                <a:lnTo>
                  <a:pt x="8763" y="-623049"/>
                </a:lnTo>
                <a:lnTo>
                  <a:pt x="7048" y="-620420"/>
                </a:lnTo>
                <a:lnTo>
                  <a:pt x="5943" y="-613371"/>
                </a:lnTo>
                <a:lnTo>
                  <a:pt x="6946" y="-607517"/>
                </a:lnTo>
                <a:lnTo>
                  <a:pt x="5740" y="-604393"/>
                </a:lnTo>
                <a:lnTo>
                  <a:pt x="4229" y="-597649"/>
                </a:lnTo>
                <a:lnTo>
                  <a:pt x="3530" y="-588975"/>
                </a:lnTo>
                <a:lnTo>
                  <a:pt x="3225" y="-582523"/>
                </a:lnTo>
                <a:lnTo>
                  <a:pt x="1803" y="-580009"/>
                </a:lnTo>
                <a:lnTo>
                  <a:pt x="1612" y="-565086"/>
                </a:lnTo>
                <a:lnTo>
                  <a:pt x="203" y="-562559"/>
                </a:lnTo>
                <a:lnTo>
                  <a:pt x="0" y="-557530"/>
                </a:lnTo>
                <a:lnTo>
                  <a:pt x="0" y="-504812"/>
                </a:lnTo>
                <a:lnTo>
                  <a:pt x="3327" y="-378206"/>
                </a:lnTo>
                <a:lnTo>
                  <a:pt x="27711" y="-225590"/>
                </a:lnTo>
                <a:lnTo>
                  <a:pt x="71462" y="-71462"/>
                </a:lnTo>
                <a:lnTo>
                  <a:pt x="136474" y="84366"/>
                </a:lnTo>
                <a:lnTo>
                  <a:pt x="206743" y="212077"/>
                </a:lnTo>
                <a:lnTo>
                  <a:pt x="212382" y="223875"/>
                </a:lnTo>
                <a:lnTo>
                  <a:pt x="215303" y="226098"/>
                </a:lnTo>
                <a:lnTo>
                  <a:pt x="217119" y="232041"/>
                </a:lnTo>
                <a:lnTo>
                  <a:pt x="313283" y="588975"/>
                </a:lnTo>
                <a:lnTo>
                  <a:pt x="332943" y="611047"/>
                </a:lnTo>
                <a:lnTo>
                  <a:pt x="344233" y="425881"/>
                </a:lnTo>
                <a:lnTo>
                  <a:pt x="346748" y="427291"/>
                </a:lnTo>
                <a:lnTo>
                  <a:pt x="357339" y="439280"/>
                </a:lnTo>
                <a:lnTo>
                  <a:pt x="364286" y="446849"/>
                </a:lnTo>
                <a:lnTo>
                  <a:pt x="373062" y="457326"/>
                </a:lnTo>
                <a:lnTo>
                  <a:pt x="401485" y="485355"/>
                </a:lnTo>
                <a:lnTo>
                  <a:pt x="402590" y="485546"/>
                </a:lnTo>
                <a:lnTo>
                  <a:pt x="429209" y="511555"/>
                </a:lnTo>
                <a:lnTo>
                  <a:pt x="431317" y="516496"/>
                </a:lnTo>
                <a:lnTo>
                  <a:pt x="453694" y="537971"/>
                </a:lnTo>
                <a:lnTo>
                  <a:pt x="458838" y="544525"/>
                </a:lnTo>
                <a:lnTo>
                  <a:pt x="461352" y="546430"/>
                </a:lnTo>
                <a:lnTo>
                  <a:pt x="463981" y="546734"/>
                </a:lnTo>
                <a:lnTo>
                  <a:pt x="467715" y="550163"/>
                </a:lnTo>
                <a:lnTo>
                  <a:pt x="500875" y="576567"/>
                </a:lnTo>
                <a:lnTo>
                  <a:pt x="504698" y="577583"/>
                </a:lnTo>
                <a:lnTo>
                  <a:pt x="499262" y="569417"/>
                </a:lnTo>
                <a:lnTo>
                  <a:pt x="483933" y="554799"/>
                </a:lnTo>
                <a:lnTo>
                  <a:pt x="482828" y="555612"/>
                </a:lnTo>
                <a:lnTo>
                  <a:pt x="477888" y="555612"/>
                </a:lnTo>
                <a:lnTo>
                  <a:pt x="477583" y="553897"/>
                </a:lnTo>
                <a:lnTo>
                  <a:pt x="480606" y="551573"/>
                </a:lnTo>
                <a:lnTo>
                  <a:pt x="468007" y="539076"/>
                </a:lnTo>
                <a:lnTo>
                  <a:pt x="464083" y="538073"/>
                </a:lnTo>
                <a:lnTo>
                  <a:pt x="449973" y="523951"/>
                </a:lnTo>
                <a:lnTo>
                  <a:pt x="448957" y="520128"/>
                </a:lnTo>
                <a:lnTo>
                  <a:pt x="445236" y="514476"/>
                </a:lnTo>
                <a:lnTo>
                  <a:pt x="441198" y="513676"/>
                </a:lnTo>
                <a:lnTo>
                  <a:pt x="440194" y="509638"/>
                </a:lnTo>
                <a:lnTo>
                  <a:pt x="436460" y="503999"/>
                </a:lnTo>
                <a:lnTo>
                  <a:pt x="432435" y="503085"/>
                </a:lnTo>
                <a:lnTo>
                  <a:pt x="431520" y="499160"/>
                </a:lnTo>
                <a:lnTo>
                  <a:pt x="427685" y="493509"/>
                </a:lnTo>
                <a:lnTo>
                  <a:pt x="423659" y="492607"/>
                </a:lnTo>
                <a:lnTo>
                  <a:pt x="422744" y="488568"/>
                </a:lnTo>
                <a:lnTo>
                  <a:pt x="418922" y="482930"/>
                </a:lnTo>
                <a:lnTo>
                  <a:pt x="414883" y="482130"/>
                </a:lnTo>
                <a:lnTo>
                  <a:pt x="413981" y="478091"/>
                </a:lnTo>
                <a:lnTo>
                  <a:pt x="412165" y="475678"/>
                </a:lnTo>
                <a:lnTo>
                  <a:pt x="404507" y="469722"/>
                </a:lnTo>
                <a:lnTo>
                  <a:pt x="403301" y="465696"/>
                </a:lnTo>
                <a:lnTo>
                  <a:pt x="395744" y="459244"/>
                </a:lnTo>
                <a:lnTo>
                  <a:pt x="394525" y="455104"/>
                </a:lnTo>
                <a:lnTo>
                  <a:pt x="386969" y="448652"/>
                </a:lnTo>
                <a:lnTo>
                  <a:pt x="385762" y="444626"/>
                </a:lnTo>
                <a:lnTo>
                  <a:pt x="378193" y="438175"/>
                </a:lnTo>
                <a:lnTo>
                  <a:pt x="376986" y="434149"/>
                </a:lnTo>
                <a:lnTo>
                  <a:pt x="369430" y="427697"/>
                </a:lnTo>
                <a:lnTo>
                  <a:pt x="368211" y="423659"/>
                </a:lnTo>
                <a:lnTo>
                  <a:pt x="360654" y="417106"/>
                </a:lnTo>
                <a:lnTo>
                  <a:pt x="359752" y="413270"/>
                </a:lnTo>
                <a:lnTo>
                  <a:pt x="357835" y="410857"/>
                </a:lnTo>
                <a:lnTo>
                  <a:pt x="350177" y="404914"/>
                </a:lnTo>
                <a:lnTo>
                  <a:pt x="348957" y="400875"/>
                </a:lnTo>
                <a:lnTo>
                  <a:pt x="339699" y="392620"/>
                </a:lnTo>
                <a:lnTo>
                  <a:pt x="338480" y="388581"/>
                </a:lnTo>
                <a:lnTo>
                  <a:pt x="330923" y="382130"/>
                </a:lnTo>
                <a:lnTo>
                  <a:pt x="329717" y="378104"/>
                </a:lnTo>
                <a:lnTo>
                  <a:pt x="327393" y="376885"/>
                </a:lnTo>
                <a:lnTo>
                  <a:pt x="326288" y="372757"/>
                </a:lnTo>
                <a:lnTo>
                  <a:pt x="322249" y="369836"/>
                </a:lnTo>
                <a:lnTo>
                  <a:pt x="315201" y="359244"/>
                </a:lnTo>
                <a:lnTo>
                  <a:pt x="313982" y="355320"/>
                </a:lnTo>
                <a:lnTo>
                  <a:pt x="309956" y="352297"/>
                </a:lnTo>
                <a:lnTo>
                  <a:pt x="302895" y="341807"/>
                </a:lnTo>
                <a:lnTo>
                  <a:pt x="301688" y="337781"/>
                </a:lnTo>
                <a:lnTo>
                  <a:pt x="299377" y="336575"/>
                </a:lnTo>
                <a:lnTo>
                  <a:pt x="298157" y="332536"/>
                </a:lnTo>
                <a:lnTo>
                  <a:pt x="294233" y="329514"/>
                </a:lnTo>
                <a:lnTo>
                  <a:pt x="287172" y="319036"/>
                </a:lnTo>
                <a:lnTo>
                  <a:pt x="285965" y="314998"/>
                </a:lnTo>
                <a:lnTo>
                  <a:pt x="281940" y="311975"/>
                </a:lnTo>
                <a:lnTo>
                  <a:pt x="271449" y="296252"/>
                </a:lnTo>
                <a:lnTo>
                  <a:pt x="270141" y="292214"/>
                </a:lnTo>
                <a:lnTo>
                  <a:pt x="266204" y="289191"/>
                </a:lnTo>
                <a:lnTo>
                  <a:pt x="259156" y="278714"/>
                </a:lnTo>
                <a:lnTo>
                  <a:pt x="257835" y="274675"/>
                </a:lnTo>
                <a:lnTo>
                  <a:pt x="253911" y="271652"/>
                </a:lnTo>
                <a:lnTo>
                  <a:pt x="243433" y="255930"/>
                </a:lnTo>
                <a:lnTo>
                  <a:pt x="242112" y="251904"/>
                </a:lnTo>
                <a:lnTo>
                  <a:pt x="238086" y="248869"/>
                </a:lnTo>
                <a:lnTo>
                  <a:pt x="225590" y="229920"/>
                </a:lnTo>
                <a:lnTo>
                  <a:pt x="224574" y="225691"/>
                </a:lnTo>
                <a:lnTo>
                  <a:pt x="220446" y="221056"/>
                </a:lnTo>
                <a:lnTo>
                  <a:pt x="215811" y="209867"/>
                </a:lnTo>
                <a:lnTo>
                  <a:pt x="211683" y="205231"/>
                </a:lnTo>
                <a:lnTo>
                  <a:pt x="207035" y="194132"/>
                </a:lnTo>
                <a:lnTo>
                  <a:pt x="202907" y="189509"/>
                </a:lnTo>
                <a:lnTo>
                  <a:pt x="198170" y="178511"/>
                </a:lnTo>
                <a:lnTo>
                  <a:pt x="195554" y="177711"/>
                </a:lnTo>
                <a:lnTo>
                  <a:pt x="189496" y="162686"/>
                </a:lnTo>
                <a:lnTo>
                  <a:pt x="186778" y="161886"/>
                </a:lnTo>
                <a:lnTo>
                  <a:pt x="179920" y="147573"/>
                </a:lnTo>
                <a:lnTo>
                  <a:pt x="178917" y="143230"/>
                </a:lnTo>
                <a:lnTo>
                  <a:pt x="174879" y="138696"/>
                </a:lnTo>
                <a:lnTo>
                  <a:pt x="169240" y="129730"/>
                </a:lnTo>
                <a:lnTo>
                  <a:pt x="167525" y="126911"/>
                </a:lnTo>
                <a:lnTo>
                  <a:pt x="160769" y="112991"/>
                </a:lnTo>
                <a:lnTo>
                  <a:pt x="158762" y="111175"/>
                </a:lnTo>
                <a:lnTo>
                  <a:pt x="152006" y="97269"/>
                </a:lnTo>
                <a:lnTo>
                  <a:pt x="149987" y="95351"/>
                </a:lnTo>
                <a:lnTo>
                  <a:pt x="141414" y="78016"/>
                </a:lnTo>
                <a:lnTo>
                  <a:pt x="142024" y="76809"/>
                </a:lnTo>
                <a:lnTo>
                  <a:pt x="139407" y="75590"/>
                </a:lnTo>
                <a:lnTo>
                  <a:pt x="136182" y="66522"/>
                </a:lnTo>
                <a:lnTo>
                  <a:pt x="113296" y="12293"/>
                </a:lnTo>
                <a:lnTo>
                  <a:pt x="74993" y="-80238"/>
                </a:lnTo>
                <a:lnTo>
                  <a:pt x="32956" y="-232651"/>
                </a:lnTo>
                <a:lnTo>
                  <a:pt x="10274" y="-383451"/>
                </a:lnTo>
                <a:lnTo>
                  <a:pt x="4432" y="-555104"/>
                </a:lnTo>
                <a:lnTo>
                  <a:pt x="10172" y="-614680"/>
                </a:lnTo>
                <a:lnTo>
                  <a:pt x="10071" y="-619315"/>
                </a:lnTo>
                <a:lnTo>
                  <a:pt x="11988" y="-626376"/>
                </a:lnTo>
                <a:lnTo>
                  <a:pt x="11785" y="-638568"/>
                </a:lnTo>
                <a:lnTo>
                  <a:pt x="13804" y="-643813"/>
                </a:lnTo>
                <a:lnTo>
                  <a:pt x="13906" y="-657720"/>
                </a:lnTo>
                <a:close/>
              </a:path>
            </a:pathLst>
          </a:custGeom>
          <a:solidFill>
            <a:srgbClr val="A05E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2837615" y="8379211"/>
            <a:ext cx="7048" cy="5232"/>
          </a:xfrm>
          <a:custGeom>
            <a:avLst/>
            <a:gdLst/>
            <a:ahLst/>
            <a:cxnLst/>
            <a:rect l="l" t="t" r="r" b="b"/>
            <a:pathLst>
              <a:path w="7048" h="5232">
                <a:moveTo>
                  <a:pt x="2819" y="4229"/>
                </a:moveTo>
                <a:lnTo>
                  <a:pt x="7048" y="5232"/>
                </a:lnTo>
                <a:lnTo>
                  <a:pt x="5537" y="1816"/>
                </a:lnTo>
                <a:lnTo>
                  <a:pt x="0" y="0"/>
                </a:lnTo>
                <a:lnTo>
                  <a:pt x="2819" y="4229"/>
                </a:lnTo>
                <a:close/>
              </a:path>
            </a:pathLst>
          </a:custGeom>
          <a:solidFill>
            <a:srgbClr val="A05E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2823701" y="8864060"/>
            <a:ext cx="6756" cy="3619"/>
          </a:xfrm>
          <a:custGeom>
            <a:avLst/>
            <a:gdLst/>
            <a:ahLst/>
            <a:cxnLst/>
            <a:rect l="l" t="t" r="r" b="b"/>
            <a:pathLst>
              <a:path w="6756" h="3619">
                <a:moveTo>
                  <a:pt x="0" y="800"/>
                </a:moveTo>
                <a:lnTo>
                  <a:pt x="6756" y="3619"/>
                </a:lnTo>
                <a:lnTo>
                  <a:pt x="5537" y="609"/>
                </a:lnTo>
                <a:lnTo>
                  <a:pt x="3416" y="0"/>
                </a:lnTo>
                <a:lnTo>
                  <a:pt x="0" y="800"/>
                </a:lnTo>
                <a:close/>
              </a:path>
            </a:pathLst>
          </a:custGeom>
          <a:solidFill>
            <a:srgbClr val="A05E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3072480" y="7433406"/>
            <a:ext cx="490385" cy="465493"/>
          </a:xfrm>
          <a:custGeom>
            <a:avLst/>
            <a:gdLst/>
            <a:ahLst/>
            <a:cxnLst/>
            <a:rect l="l" t="t" r="r" b="b"/>
            <a:pathLst>
              <a:path w="490385" h="465493">
                <a:moveTo>
                  <a:pt x="1104" y="7454"/>
                </a:moveTo>
                <a:lnTo>
                  <a:pt x="32651" y="110782"/>
                </a:lnTo>
                <a:lnTo>
                  <a:pt x="100990" y="303402"/>
                </a:lnTo>
                <a:lnTo>
                  <a:pt x="117017" y="351891"/>
                </a:lnTo>
                <a:lnTo>
                  <a:pt x="122059" y="354202"/>
                </a:lnTo>
                <a:lnTo>
                  <a:pt x="258648" y="403301"/>
                </a:lnTo>
                <a:lnTo>
                  <a:pt x="432015" y="450672"/>
                </a:lnTo>
                <a:lnTo>
                  <a:pt x="490385" y="465493"/>
                </a:lnTo>
                <a:lnTo>
                  <a:pt x="428586" y="224586"/>
                </a:lnTo>
                <a:lnTo>
                  <a:pt x="401675" y="114211"/>
                </a:lnTo>
                <a:lnTo>
                  <a:pt x="406018" y="113499"/>
                </a:lnTo>
                <a:lnTo>
                  <a:pt x="406514" y="112293"/>
                </a:lnTo>
                <a:lnTo>
                  <a:pt x="389077" y="108559"/>
                </a:lnTo>
                <a:lnTo>
                  <a:pt x="387070" y="107949"/>
                </a:lnTo>
                <a:lnTo>
                  <a:pt x="380822" y="107657"/>
                </a:lnTo>
                <a:lnTo>
                  <a:pt x="380517" y="106540"/>
                </a:lnTo>
                <a:lnTo>
                  <a:pt x="366306" y="103314"/>
                </a:lnTo>
                <a:lnTo>
                  <a:pt x="359346" y="101599"/>
                </a:lnTo>
                <a:lnTo>
                  <a:pt x="350380" y="99593"/>
                </a:lnTo>
                <a:lnTo>
                  <a:pt x="345236" y="98170"/>
                </a:lnTo>
                <a:lnTo>
                  <a:pt x="336562" y="96367"/>
                </a:lnTo>
                <a:lnTo>
                  <a:pt x="322554" y="92836"/>
                </a:lnTo>
                <a:lnTo>
                  <a:pt x="297865" y="85178"/>
                </a:lnTo>
                <a:lnTo>
                  <a:pt x="292722" y="84061"/>
                </a:lnTo>
                <a:lnTo>
                  <a:pt x="280415" y="80441"/>
                </a:lnTo>
                <a:lnTo>
                  <a:pt x="255828" y="72872"/>
                </a:lnTo>
                <a:lnTo>
                  <a:pt x="250685" y="71869"/>
                </a:lnTo>
                <a:lnTo>
                  <a:pt x="238391" y="68237"/>
                </a:lnTo>
                <a:lnTo>
                  <a:pt x="226186" y="64706"/>
                </a:lnTo>
                <a:lnTo>
                  <a:pt x="213791" y="60578"/>
                </a:lnTo>
                <a:lnTo>
                  <a:pt x="208648" y="59575"/>
                </a:lnTo>
                <a:lnTo>
                  <a:pt x="196354" y="55943"/>
                </a:lnTo>
                <a:lnTo>
                  <a:pt x="184061" y="52514"/>
                </a:lnTo>
                <a:lnTo>
                  <a:pt x="171754" y="48386"/>
                </a:lnTo>
                <a:lnTo>
                  <a:pt x="166623" y="47269"/>
                </a:lnTo>
                <a:lnTo>
                  <a:pt x="147167" y="41732"/>
                </a:lnTo>
                <a:lnTo>
                  <a:pt x="129730" y="36080"/>
                </a:lnTo>
                <a:lnTo>
                  <a:pt x="124586" y="35077"/>
                </a:lnTo>
                <a:lnTo>
                  <a:pt x="117424" y="33058"/>
                </a:lnTo>
                <a:lnTo>
                  <a:pt x="112077" y="31241"/>
                </a:lnTo>
                <a:lnTo>
                  <a:pt x="107543" y="30441"/>
                </a:lnTo>
                <a:lnTo>
                  <a:pt x="107353" y="29425"/>
                </a:lnTo>
                <a:lnTo>
                  <a:pt x="87591" y="22174"/>
                </a:lnTo>
                <a:lnTo>
                  <a:pt x="82346" y="20764"/>
                </a:lnTo>
                <a:lnTo>
                  <a:pt x="77101" y="18948"/>
                </a:lnTo>
                <a:lnTo>
                  <a:pt x="72567" y="18249"/>
                </a:lnTo>
                <a:lnTo>
                  <a:pt x="72262" y="17132"/>
                </a:lnTo>
                <a:lnTo>
                  <a:pt x="57848" y="11595"/>
                </a:lnTo>
                <a:lnTo>
                  <a:pt x="53314" y="11290"/>
                </a:lnTo>
                <a:lnTo>
                  <a:pt x="53009" y="10172"/>
                </a:lnTo>
                <a:lnTo>
                  <a:pt x="47370" y="8064"/>
                </a:lnTo>
                <a:lnTo>
                  <a:pt x="42837" y="7759"/>
                </a:lnTo>
                <a:lnTo>
                  <a:pt x="42430" y="6654"/>
                </a:lnTo>
                <a:lnTo>
                  <a:pt x="33362" y="2819"/>
                </a:lnTo>
                <a:lnTo>
                  <a:pt x="28714" y="2616"/>
                </a:lnTo>
                <a:lnTo>
                  <a:pt x="28016" y="1409"/>
                </a:lnTo>
                <a:lnTo>
                  <a:pt x="22771" y="0"/>
                </a:lnTo>
                <a:lnTo>
                  <a:pt x="0" y="101"/>
                </a:lnTo>
                <a:lnTo>
                  <a:pt x="1104" y="7454"/>
                </a:lnTo>
                <a:close/>
              </a:path>
            </a:pathLst>
          </a:custGeom>
          <a:solidFill>
            <a:srgbClr val="9859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2610307" y="7851823"/>
            <a:ext cx="1115352" cy="534238"/>
          </a:xfrm>
          <a:custGeom>
            <a:avLst/>
            <a:gdLst/>
            <a:ahLst/>
            <a:cxnLst/>
            <a:rect l="l" t="t" r="r" b="b"/>
            <a:pathLst>
              <a:path w="1115352" h="534238">
                <a:moveTo>
                  <a:pt x="344233" y="293128"/>
                </a:moveTo>
                <a:lnTo>
                  <a:pt x="378498" y="309956"/>
                </a:lnTo>
                <a:lnTo>
                  <a:pt x="381025" y="310565"/>
                </a:lnTo>
                <a:lnTo>
                  <a:pt x="438784" y="336981"/>
                </a:lnTo>
                <a:lnTo>
                  <a:pt x="703287" y="431634"/>
                </a:lnTo>
                <a:lnTo>
                  <a:pt x="994092" y="510451"/>
                </a:lnTo>
                <a:lnTo>
                  <a:pt x="1115352" y="534238"/>
                </a:lnTo>
                <a:lnTo>
                  <a:pt x="1115352" y="360870"/>
                </a:lnTo>
                <a:lnTo>
                  <a:pt x="1108595" y="359562"/>
                </a:lnTo>
                <a:lnTo>
                  <a:pt x="1105065" y="358749"/>
                </a:lnTo>
                <a:lnTo>
                  <a:pt x="1098918" y="358444"/>
                </a:lnTo>
                <a:lnTo>
                  <a:pt x="1098118" y="357339"/>
                </a:lnTo>
                <a:lnTo>
                  <a:pt x="1080579" y="353809"/>
                </a:lnTo>
                <a:lnTo>
                  <a:pt x="1071803" y="352602"/>
                </a:lnTo>
                <a:lnTo>
                  <a:pt x="1068184" y="351790"/>
                </a:lnTo>
                <a:lnTo>
                  <a:pt x="1063129" y="350786"/>
                </a:lnTo>
                <a:lnTo>
                  <a:pt x="1054265" y="349072"/>
                </a:lnTo>
                <a:lnTo>
                  <a:pt x="1049223" y="347154"/>
                </a:lnTo>
                <a:lnTo>
                  <a:pt x="1047216" y="346456"/>
                </a:lnTo>
                <a:lnTo>
                  <a:pt x="1039253" y="346151"/>
                </a:lnTo>
                <a:lnTo>
                  <a:pt x="1038542" y="345046"/>
                </a:lnTo>
                <a:lnTo>
                  <a:pt x="1012240" y="339801"/>
                </a:lnTo>
                <a:lnTo>
                  <a:pt x="1003566" y="338493"/>
                </a:lnTo>
                <a:lnTo>
                  <a:pt x="996505" y="336372"/>
                </a:lnTo>
                <a:lnTo>
                  <a:pt x="978966" y="332841"/>
                </a:lnTo>
                <a:lnTo>
                  <a:pt x="972121" y="331431"/>
                </a:lnTo>
                <a:lnTo>
                  <a:pt x="970102" y="330733"/>
                </a:lnTo>
                <a:lnTo>
                  <a:pt x="963345" y="329615"/>
                </a:lnTo>
                <a:lnTo>
                  <a:pt x="961428" y="329018"/>
                </a:lnTo>
                <a:lnTo>
                  <a:pt x="953465" y="328612"/>
                </a:lnTo>
                <a:lnTo>
                  <a:pt x="952766" y="327609"/>
                </a:lnTo>
                <a:lnTo>
                  <a:pt x="935227" y="324078"/>
                </a:lnTo>
                <a:lnTo>
                  <a:pt x="926452" y="322757"/>
                </a:lnTo>
                <a:lnTo>
                  <a:pt x="919403" y="320548"/>
                </a:lnTo>
                <a:lnTo>
                  <a:pt x="893089" y="315302"/>
                </a:lnTo>
                <a:lnTo>
                  <a:pt x="886231" y="313893"/>
                </a:lnTo>
                <a:lnTo>
                  <a:pt x="884313" y="313296"/>
                </a:lnTo>
                <a:lnTo>
                  <a:pt x="877468" y="312178"/>
                </a:lnTo>
                <a:lnTo>
                  <a:pt x="875550" y="311480"/>
                </a:lnTo>
                <a:lnTo>
                  <a:pt x="868692" y="310362"/>
                </a:lnTo>
                <a:lnTo>
                  <a:pt x="861644" y="308241"/>
                </a:lnTo>
                <a:lnTo>
                  <a:pt x="833513" y="301294"/>
                </a:lnTo>
                <a:lnTo>
                  <a:pt x="821423" y="297764"/>
                </a:lnTo>
                <a:lnTo>
                  <a:pt x="793305" y="290817"/>
                </a:lnTo>
                <a:lnTo>
                  <a:pt x="781100" y="287286"/>
                </a:lnTo>
                <a:lnTo>
                  <a:pt x="752982" y="280327"/>
                </a:lnTo>
                <a:lnTo>
                  <a:pt x="733831" y="274980"/>
                </a:lnTo>
                <a:lnTo>
                  <a:pt x="705700" y="268033"/>
                </a:lnTo>
                <a:lnTo>
                  <a:pt x="698639" y="265912"/>
                </a:lnTo>
                <a:lnTo>
                  <a:pt x="689775" y="265112"/>
                </a:lnTo>
                <a:lnTo>
                  <a:pt x="686447" y="262686"/>
                </a:lnTo>
                <a:lnTo>
                  <a:pt x="665378" y="257543"/>
                </a:lnTo>
                <a:lnTo>
                  <a:pt x="653186" y="254012"/>
                </a:lnTo>
                <a:lnTo>
                  <a:pt x="646125" y="252209"/>
                </a:lnTo>
                <a:lnTo>
                  <a:pt x="637362" y="250901"/>
                </a:lnTo>
                <a:lnTo>
                  <a:pt x="635749" y="248983"/>
                </a:lnTo>
                <a:lnTo>
                  <a:pt x="628586" y="247065"/>
                </a:lnTo>
                <a:lnTo>
                  <a:pt x="618210" y="243433"/>
                </a:lnTo>
                <a:lnTo>
                  <a:pt x="608634" y="242430"/>
                </a:lnTo>
                <a:lnTo>
                  <a:pt x="593712" y="236880"/>
                </a:lnTo>
                <a:lnTo>
                  <a:pt x="591896" y="234670"/>
                </a:lnTo>
                <a:lnTo>
                  <a:pt x="584746" y="233057"/>
                </a:lnTo>
                <a:lnTo>
                  <a:pt x="569112" y="227711"/>
                </a:lnTo>
                <a:lnTo>
                  <a:pt x="559650" y="226707"/>
                </a:lnTo>
                <a:lnTo>
                  <a:pt x="549871" y="222872"/>
                </a:lnTo>
                <a:lnTo>
                  <a:pt x="548043" y="220662"/>
                </a:lnTo>
                <a:lnTo>
                  <a:pt x="540994" y="219036"/>
                </a:lnTo>
                <a:lnTo>
                  <a:pt x="525271" y="213702"/>
                </a:lnTo>
                <a:lnTo>
                  <a:pt x="515797" y="212686"/>
                </a:lnTo>
                <a:lnTo>
                  <a:pt x="506120" y="208864"/>
                </a:lnTo>
                <a:lnTo>
                  <a:pt x="504202" y="206641"/>
                </a:lnTo>
                <a:lnTo>
                  <a:pt x="496442" y="205740"/>
                </a:lnTo>
                <a:lnTo>
                  <a:pt x="491909" y="203212"/>
                </a:lnTo>
                <a:lnTo>
                  <a:pt x="476275" y="197878"/>
                </a:lnTo>
                <a:lnTo>
                  <a:pt x="466699" y="196862"/>
                </a:lnTo>
                <a:lnTo>
                  <a:pt x="462267" y="194856"/>
                </a:lnTo>
                <a:lnTo>
                  <a:pt x="460451" y="192633"/>
                </a:lnTo>
                <a:lnTo>
                  <a:pt x="447459" y="189915"/>
                </a:lnTo>
                <a:lnTo>
                  <a:pt x="442912" y="187490"/>
                </a:lnTo>
                <a:lnTo>
                  <a:pt x="432434" y="183959"/>
                </a:lnTo>
                <a:lnTo>
                  <a:pt x="425272" y="181940"/>
                </a:lnTo>
                <a:lnTo>
                  <a:pt x="420230" y="180835"/>
                </a:lnTo>
                <a:lnTo>
                  <a:pt x="418426" y="178625"/>
                </a:lnTo>
                <a:lnTo>
                  <a:pt x="411962" y="178015"/>
                </a:lnTo>
                <a:lnTo>
                  <a:pt x="409549" y="174891"/>
                </a:lnTo>
                <a:lnTo>
                  <a:pt x="403809" y="174078"/>
                </a:lnTo>
                <a:lnTo>
                  <a:pt x="402501" y="173177"/>
                </a:lnTo>
                <a:lnTo>
                  <a:pt x="397357" y="172072"/>
                </a:lnTo>
                <a:lnTo>
                  <a:pt x="395935" y="169849"/>
                </a:lnTo>
                <a:lnTo>
                  <a:pt x="391706" y="166928"/>
                </a:lnTo>
                <a:lnTo>
                  <a:pt x="386867" y="166116"/>
                </a:lnTo>
                <a:lnTo>
                  <a:pt x="381025" y="165315"/>
                </a:lnTo>
                <a:lnTo>
                  <a:pt x="379717" y="164401"/>
                </a:lnTo>
                <a:lnTo>
                  <a:pt x="374573" y="163296"/>
                </a:lnTo>
                <a:lnTo>
                  <a:pt x="373164" y="161086"/>
                </a:lnTo>
                <a:lnTo>
                  <a:pt x="368934" y="158153"/>
                </a:lnTo>
                <a:lnTo>
                  <a:pt x="364096" y="157353"/>
                </a:lnTo>
                <a:lnTo>
                  <a:pt x="358241" y="156540"/>
                </a:lnTo>
                <a:lnTo>
                  <a:pt x="356933" y="155638"/>
                </a:lnTo>
                <a:lnTo>
                  <a:pt x="351789" y="154533"/>
                </a:lnTo>
                <a:lnTo>
                  <a:pt x="350380" y="152311"/>
                </a:lnTo>
                <a:lnTo>
                  <a:pt x="346151" y="149390"/>
                </a:lnTo>
                <a:lnTo>
                  <a:pt x="341312" y="148577"/>
                </a:lnTo>
                <a:lnTo>
                  <a:pt x="335470" y="147777"/>
                </a:lnTo>
                <a:lnTo>
                  <a:pt x="334149" y="146875"/>
                </a:lnTo>
                <a:lnTo>
                  <a:pt x="329006" y="145757"/>
                </a:lnTo>
                <a:lnTo>
                  <a:pt x="327304" y="144043"/>
                </a:lnTo>
                <a:lnTo>
                  <a:pt x="323875" y="141833"/>
                </a:lnTo>
                <a:lnTo>
                  <a:pt x="315099" y="140512"/>
                </a:lnTo>
                <a:lnTo>
                  <a:pt x="311378" y="138099"/>
                </a:lnTo>
                <a:lnTo>
                  <a:pt x="306235" y="137096"/>
                </a:lnTo>
                <a:lnTo>
                  <a:pt x="304520" y="135280"/>
                </a:lnTo>
                <a:lnTo>
                  <a:pt x="300989" y="133159"/>
                </a:lnTo>
                <a:lnTo>
                  <a:pt x="295744" y="131445"/>
                </a:lnTo>
                <a:lnTo>
                  <a:pt x="288594" y="129324"/>
                </a:lnTo>
                <a:lnTo>
                  <a:pt x="283451" y="128320"/>
                </a:lnTo>
                <a:lnTo>
                  <a:pt x="281736" y="126504"/>
                </a:lnTo>
                <a:lnTo>
                  <a:pt x="278206" y="124383"/>
                </a:lnTo>
                <a:lnTo>
                  <a:pt x="273062" y="122974"/>
                </a:lnTo>
                <a:lnTo>
                  <a:pt x="265912" y="120561"/>
                </a:lnTo>
                <a:lnTo>
                  <a:pt x="260870" y="119456"/>
                </a:lnTo>
                <a:lnTo>
                  <a:pt x="257136" y="117030"/>
                </a:lnTo>
                <a:lnTo>
                  <a:pt x="251904" y="116027"/>
                </a:lnTo>
                <a:lnTo>
                  <a:pt x="250189" y="114211"/>
                </a:lnTo>
                <a:lnTo>
                  <a:pt x="243128" y="111887"/>
                </a:lnTo>
                <a:lnTo>
                  <a:pt x="238086" y="110680"/>
                </a:lnTo>
                <a:lnTo>
                  <a:pt x="234365" y="108267"/>
                </a:lnTo>
                <a:lnTo>
                  <a:pt x="229222" y="107251"/>
                </a:lnTo>
                <a:lnTo>
                  <a:pt x="225488" y="103733"/>
                </a:lnTo>
                <a:lnTo>
                  <a:pt x="220954" y="101714"/>
                </a:lnTo>
                <a:lnTo>
                  <a:pt x="216915" y="99390"/>
                </a:lnTo>
                <a:lnTo>
                  <a:pt x="210972" y="98793"/>
                </a:lnTo>
                <a:lnTo>
                  <a:pt x="204622" y="94957"/>
                </a:lnTo>
                <a:lnTo>
                  <a:pt x="200291" y="93548"/>
                </a:lnTo>
                <a:lnTo>
                  <a:pt x="198272" y="91122"/>
                </a:lnTo>
                <a:lnTo>
                  <a:pt x="194132" y="88912"/>
                </a:lnTo>
                <a:lnTo>
                  <a:pt x="188201" y="88303"/>
                </a:lnTo>
                <a:lnTo>
                  <a:pt x="183553" y="84467"/>
                </a:lnTo>
                <a:lnTo>
                  <a:pt x="178917" y="82359"/>
                </a:lnTo>
                <a:lnTo>
                  <a:pt x="174891" y="80137"/>
                </a:lnTo>
                <a:lnTo>
                  <a:pt x="168935" y="79540"/>
                </a:lnTo>
                <a:lnTo>
                  <a:pt x="162686" y="75603"/>
                </a:lnTo>
                <a:lnTo>
                  <a:pt x="155638" y="71869"/>
                </a:lnTo>
                <a:lnTo>
                  <a:pt x="149682" y="70764"/>
                </a:lnTo>
                <a:lnTo>
                  <a:pt x="139903" y="65125"/>
                </a:lnTo>
                <a:lnTo>
                  <a:pt x="134365" y="62903"/>
                </a:lnTo>
                <a:lnTo>
                  <a:pt x="123380" y="58369"/>
                </a:lnTo>
                <a:lnTo>
                  <a:pt x="120561" y="56349"/>
                </a:lnTo>
                <a:lnTo>
                  <a:pt x="111683" y="52324"/>
                </a:lnTo>
                <a:lnTo>
                  <a:pt x="100596" y="47879"/>
                </a:lnTo>
                <a:lnTo>
                  <a:pt x="97878" y="45872"/>
                </a:lnTo>
                <a:lnTo>
                  <a:pt x="92430" y="43548"/>
                </a:lnTo>
                <a:lnTo>
                  <a:pt x="81343" y="39116"/>
                </a:lnTo>
                <a:lnTo>
                  <a:pt x="78524" y="37096"/>
                </a:lnTo>
                <a:lnTo>
                  <a:pt x="69354" y="33362"/>
                </a:lnTo>
                <a:lnTo>
                  <a:pt x="55740" y="26619"/>
                </a:lnTo>
                <a:lnTo>
                  <a:pt x="46570" y="22783"/>
                </a:lnTo>
                <a:lnTo>
                  <a:pt x="36487" y="17437"/>
                </a:lnTo>
                <a:lnTo>
                  <a:pt x="28727" y="14617"/>
                </a:lnTo>
                <a:lnTo>
                  <a:pt x="26111" y="12407"/>
                </a:lnTo>
                <a:lnTo>
                  <a:pt x="9880" y="3530"/>
                </a:lnTo>
                <a:lnTo>
                  <a:pt x="3225" y="304"/>
                </a:lnTo>
                <a:lnTo>
                  <a:pt x="1714" y="0"/>
                </a:lnTo>
                <a:lnTo>
                  <a:pt x="0" y="112191"/>
                </a:lnTo>
                <a:lnTo>
                  <a:pt x="197269" y="226402"/>
                </a:lnTo>
                <a:lnTo>
                  <a:pt x="344233" y="293128"/>
                </a:lnTo>
                <a:close/>
              </a:path>
            </a:pathLst>
          </a:custGeom>
          <a:solidFill>
            <a:srgbClr val="9859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2893755" y="8700960"/>
            <a:ext cx="306628" cy="117843"/>
          </a:xfrm>
          <a:custGeom>
            <a:avLst/>
            <a:gdLst/>
            <a:ahLst/>
            <a:cxnLst/>
            <a:rect l="l" t="t" r="r" b="b"/>
            <a:pathLst>
              <a:path w="306628" h="117843">
                <a:moveTo>
                  <a:pt x="71869" y="24701"/>
                </a:moveTo>
                <a:lnTo>
                  <a:pt x="67335" y="24295"/>
                </a:lnTo>
                <a:lnTo>
                  <a:pt x="67030" y="23291"/>
                </a:lnTo>
                <a:lnTo>
                  <a:pt x="49085" y="15938"/>
                </a:lnTo>
                <a:lnTo>
                  <a:pt x="44551" y="15532"/>
                </a:lnTo>
                <a:lnTo>
                  <a:pt x="44246" y="14516"/>
                </a:lnTo>
                <a:lnTo>
                  <a:pt x="26301" y="7162"/>
                </a:lnTo>
                <a:lnTo>
                  <a:pt x="21069" y="5753"/>
                </a:lnTo>
                <a:lnTo>
                  <a:pt x="15722" y="4444"/>
                </a:lnTo>
                <a:lnTo>
                  <a:pt x="12700" y="2120"/>
                </a:lnTo>
                <a:lnTo>
                  <a:pt x="7251" y="0"/>
                </a:lnTo>
                <a:lnTo>
                  <a:pt x="0" y="609"/>
                </a:lnTo>
                <a:lnTo>
                  <a:pt x="2819" y="3035"/>
                </a:lnTo>
                <a:lnTo>
                  <a:pt x="37998" y="16840"/>
                </a:lnTo>
                <a:lnTo>
                  <a:pt x="45567" y="21475"/>
                </a:lnTo>
                <a:lnTo>
                  <a:pt x="50406" y="21983"/>
                </a:lnTo>
                <a:lnTo>
                  <a:pt x="54330" y="25006"/>
                </a:lnTo>
                <a:lnTo>
                  <a:pt x="59169" y="25399"/>
                </a:lnTo>
                <a:lnTo>
                  <a:pt x="62699" y="28625"/>
                </a:lnTo>
                <a:lnTo>
                  <a:pt x="115011" y="50203"/>
                </a:lnTo>
                <a:lnTo>
                  <a:pt x="284962" y="111493"/>
                </a:lnTo>
                <a:lnTo>
                  <a:pt x="306628" y="117843"/>
                </a:lnTo>
                <a:lnTo>
                  <a:pt x="302602" y="114922"/>
                </a:lnTo>
                <a:lnTo>
                  <a:pt x="267525" y="100901"/>
                </a:lnTo>
                <a:lnTo>
                  <a:pt x="230530" y="85280"/>
                </a:lnTo>
                <a:lnTo>
                  <a:pt x="226301" y="79438"/>
                </a:lnTo>
                <a:lnTo>
                  <a:pt x="213791" y="75806"/>
                </a:lnTo>
                <a:lnTo>
                  <a:pt x="204317" y="74802"/>
                </a:lnTo>
                <a:lnTo>
                  <a:pt x="199186" y="72783"/>
                </a:lnTo>
                <a:lnTo>
                  <a:pt x="198170" y="70865"/>
                </a:lnTo>
                <a:lnTo>
                  <a:pt x="191020" y="68846"/>
                </a:lnTo>
                <a:lnTo>
                  <a:pt x="186474" y="68046"/>
                </a:lnTo>
                <a:lnTo>
                  <a:pt x="186182" y="67030"/>
                </a:lnTo>
                <a:lnTo>
                  <a:pt x="175298" y="63106"/>
                </a:lnTo>
                <a:lnTo>
                  <a:pt x="165811" y="62496"/>
                </a:lnTo>
                <a:lnTo>
                  <a:pt x="156044" y="58673"/>
                </a:lnTo>
                <a:lnTo>
                  <a:pt x="152311" y="56248"/>
                </a:lnTo>
                <a:lnTo>
                  <a:pt x="145961" y="55956"/>
                </a:lnTo>
                <a:lnTo>
                  <a:pt x="145453" y="53428"/>
                </a:lnTo>
                <a:lnTo>
                  <a:pt x="94653" y="33464"/>
                </a:lnTo>
                <a:lnTo>
                  <a:pt x="90119" y="33070"/>
                </a:lnTo>
                <a:lnTo>
                  <a:pt x="89814" y="32054"/>
                </a:lnTo>
                <a:lnTo>
                  <a:pt x="71869" y="24701"/>
                </a:lnTo>
                <a:close/>
              </a:path>
            </a:pathLst>
          </a:custGeom>
          <a:solidFill>
            <a:srgbClr val="9859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2133123" y="9180161"/>
            <a:ext cx="3924" cy="1320"/>
          </a:xfrm>
          <a:custGeom>
            <a:avLst/>
            <a:gdLst/>
            <a:ahLst/>
            <a:cxnLst/>
            <a:rect l="l" t="t" r="r" b="b"/>
            <a:pathLst>
              <a:path w="3924" h="1320">
                <a:moveTo>
                  <a:pt x="0" y="1320"/>
                </a:moveTo>
                <a:lnTo>
                  <a:pt x="3924" y="914"/>
                </a:lnTo>
                <a:lnTo>
                  <a:pt x="495" y="0"/>
                </a:lnTo>
                <a:lnTo>
                  <a:pt x="0" y="1320"/>
                </a:lnTo>
                <a:close/>
              </a:path>
            </a:pathLst>
          </a:custGeom>
          <a:solidFill>
            <a:srgbClr val="AFABB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2794068" y="8652786"/>
            <a:ext cx="15113" cy="8877"/>
          </a:xfrm>
          <a:custGeom>
            <a:avLst/>
            <a:gdLst/>
            <a:ahLst/>
            <a:cxnLst/>
            <a:rect l="l" t="t" r="r" b="b"/>
            <a:pathLst>
              <a:path w="15112" h="8877">
                <a:moveTo>
                  <a:pt x="2920" y="3327"/>
                </a:moveTo>
                <a:lnTo>
                  <a:pt x="3111" y="6654"/>
                </a:lnTo>
                <a:lnTo>
                  <a:pt x="6642" y="8877"/>
                </a:lnTo>
                <a:lnTo>
                  <a:pt x="10375" y="7861"/>
                </a:lnTo>
                <a:lnTo>
                  <a:pt x="15112" y="6553"/>
                </a:lnTo>
                <a:lnTo>
                  <a:pt x="8064" y="2006"/>
                </a:lnTo>
                <a:lnTo>
                  <a:pt x="4635" y="88"/>
                </a:lnTo>
                <a:lnTo>
                  <a:pt x="0" y="0"/>
                </a:lnTo>
                <a:lnTo>
                  <a:pt x="2920" y="3327"/>
                </a:lnTo>
                <a:close/>
              </a:path>
            </a:pathLst>
          </a:custGeom>
          <a:solidFill>
            <a:srgbClr val="DA84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2135329" y="9181072"/>
            <a:ext cx="5346" cy="1816"/>
          </a:xfrm>
          <a:custGeom>
            <a:avLst/>
            <a:gdLst/>
            <a:ahLst/>
            <a:cxnLst/>
            <a:rect l="l" t="t" r="r" b="b"/>
            <a:pathLst>
              <a:path w="5346" h="1816">
                <a:moveTo>
                  <a:pt x="0" y="1816"/>
                </a:moveTo>
                <a:lnTo>
                  <a:pt x="5041" y="1816"/>
                </a:lnTo>
                <a:lnTo>
                  <a:pt x="5346" y="609"/>
                </a:lnTo>
                <a:lnTo>
                  <a:pt x="1714" y="0"/>
                </a:lnTo>
                <a:lnTo>
                  <a:pt x="0" y="1816"/>
                </a:lnTo>
                <a:close/>
              </a:path>
            </a:pathLst>
          </a:custGeom>
          <a:solidFill>
            <a:srgbClr val="C3C8D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2804441" y="8659332"/>
            <a:ext cx="11899" cy="5448"/>
          </a:xfrm>
          <a:custGeom>
            <a:avLst/>
            <a:gdLst/>
            <a:ahLst/>
            <a:cxnLst/>
            <a:rect l="l" t="t" r="r" b="b"/>
            <a:pathLst>
              <a:path w="11899" h="5448">
                <a:moveTo>
                  <a:pt x="0" y="1308"/>
                </a:moveTo>
                <a:lnTo>
                  <a:pt x="3530" y="3124"/>
                </a:lnTo>
                <a:lnTo>
                  <a:pt x="11899" y="5448"/>
                </a:lnTo>
                <a:lnTo>
                  <a:pt x="8877" y="2222"/>
                </a:lnTo>
                <a:lnTo>
                  <a:pt x="4737" y="0"/>
                </a:lnTo>
                <a:lnTo>
                  <a:pt x="0" y="1308"/>
                </a:lnTo>
                <a:close/>
              </a:path>
            </a:pathLst>
          </a:custGeom>
          <a:solidFill>
            <a:srgbClr val="F1BC7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3095256" y="7433396"/>
            <a:ext cx="5245" cy="1422"/>
          </a:xfrm>
          <a:custGeom>
            <a:avLst/>
            <a:gdLst/>
            <a:ahLst/>
            <a:cxnLst/>
            <a:rect l="l" t="t" r="r" b="b"/>
            <a:pathLst>
              <a:path w="5245" h="1422">
                <a:moveTo>
                  <a:pt x="5245" y="1422"/>
                </a:moveTo>
                <a:lnTo>
                  <a:pt x="5143" y="114"/>
                </a:lnTo>
                <a:lnTo>
                  <a:pt x="0" y="0"/>
                </a:lnTo>
                <a:lnTo>
                  <a:pt x="5245" y="1422"/>
                </a:lnTo>
                <a:close/>
              </a:path>
            </a:pathLst>
          </a:custGeom>
          <a:solidFill>
            <a:srgbClr val="BC743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2814934" y="7946678"/>
            <a:ext cx="12280" cy="4533"/>
          </a:xfrm>
          <a:custGeom>
            <a:avLst/>
            <a:gdLst/>
            <a:ahLst/>
            <a:cxnLst/>
            <a:rect l="l" t="t" r="r" b="b"/>
            <a:pathLst>
              <a:path w="12280" h="4533">
                <a:moveTo>
                  <a:pt x="0" y="101"/>
                </a:moveTo>
                <a:lnTo>
                  <a:pt x="6350" y="3924"/>
                </a:lnTo>
                <a:lnTo>
                  <a:pt x="12280" y="4533"/>
                </a:lnTo>
                <a:lnTo>
                  <a:pt x="5232" y="0"/>
                </a:lnTo>
                <a:lnTo>
                  <a:pt x="0" y="101"/>
                </a:lnTo>
                <a:close/>
              </a:path>
            </a:pathLst>
          </a:custGeom>
          <a:solidFill>
            <a:srgbClr val="BC743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2835794" y="7955356"/>
            <a:ext cx="7150" cy="3721"/>
          </a:xfrm>
          <a:custGeom>
            <a:avLst/>
            <a:gdLst/>
            <a:ahLst/>
            <a:cxnLst/>
            <a:rect l="l" t="t" r="r" b="b"/>
            <a:pathLst>
              <a:path w="7150" h="3721">
                <a:moveTo>
                  <a:pt x="0" y="190"/>
                </a:moveTo>
                <a:lnTo>
                  <a:pt x="3721" y="3721"/>
                </a:lnTo>
                <a:lnTo>
                  <a:pt x="7150" y="2908"/>
                </a:lnTo>
                <a:lnTo>
                  <a:pt x="3822" y="0"/>
                </a:lnTo>
                <a:lnTo>
                  <a:pt x="0" y="190"/>
                </a:lnTo>
                <a:close/>
              </a:path>
            </a:pathLst>
          </a:custGeom>
          <a:solidFill>
            <a:srgbClr val="BC743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2843155" y="8380825"/>
            <a:ext cx="6845" cy="3632"/>
          </a:xfrm>
          <a:custGeom>
            <a:avLst/>
            <a:gdLst/>
            <a:ahLst/>
            <a:cxnLst/>
            <a:rect l="l" t="t" r="r" b="b"/>
            <a:pathLst>
              <a:path w="6845" h="3632">
                <a:moveTo>
                  <a:pt x="0" y="203"/>
                </a:moveTo>
                <a:lnTo>
                  <a:pt x="1511" y="3632"/>
                </a:lnTo>
                <a:lnTo>
                  <a:pt x="6845" y="3632"/>
                </a:lnTo>
                <a:lnTo>
                  <a:pt x="3327" y="0"/>
                </a:lnTo>
                <a:lnTo>
                  <a:pt x="0" y="203"/>
                </a:lnTo>
                <a:close/>
              </a:path>
            </a:pathLst>
          </a:custGeom>
          <a:solidFill>
            <a:srgbClr val="BC743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2829245" y="8864462"/>
            <a:ext cx="6756" cy="3822"/>
          </a:xfrm>
          <a:custGeom>
            <a:avLst/>
            <a:gdLst/>
            <a:ahLst/>
            <a:cxnLst/>
            <a:rect l="l" t="t" r="r" b="b"/>
            <a:pathLst>
              <a:path w="6756" h="3822">
                <a:moveTo>
                  <a:pt x="0" y="203"/>
                </a:moveTo>
                <a:lnTo>
                  <a:pt x="1206" y="3225"/>
                </a:lnTo>
                <a:lnTo>
                  <a:pt x="3225" y="3822"/>
                </a:lnTo>
                <a:lnTo>
                  <a:pt x="6756" y="3022"/>
                </a:lnTo>
                <a:lnTo>
                  <a:pt x="6756" y="2108"/>
                </a:lnTo>
                <a:lnTo>
                  <a:pt x="2819" y="0"/>
                </a:lnTo>
                <a:lnTo>
                  <a:pt x="0" y="203"/>
                </a:lnTo>
                <a:close/>
              </a:path>
            </a:pathLst>
          </a:custGeom>
          <a:solidFill>
            <a:srgbClr val="BC743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886725" y="7445908"/>
            <a:ext cx="99288" cy="1928101"/>
          </a:xfrm>
          <a:custGeom>
            <a:avLst/>
            <a:gdLst/>
            <a:ahLst/>
            <a:cxnLst/>
            <a:rect l="l" t="t" r="r" b="b"/>
            <a:pathLst>
              <a:path w="99288" h="1928101">
                <a:moveTo>
                  <a:pt x="84670" y="37388"/>
                </a:moveTo>
                <a:lnTo>
                  <a:pt x="55244" y="113499"/>
                </a:lnTo>
                <a:lnTo>
                  <a:pt x="54838" y="178612"/>
                </a:lnTo>
                <a:lnTo>
                  <a:pt x="55537" y="183349"/>
                </a:lnTo>
                <a:lnTo>
                  <a:pt x="56553" y="182943"/>
                </a:lnTo>
                <a:lnTo>
                  <a:pt x="68846" y="107353"/>
                </a:lnTo>
                <a:lnTo>
                  <a:pt x="84670" y="58356"/>
                </a:lnTo>
                <a:lnTo>
                  <a:pt x="99288" y="1003"/>
                </a:lnTo>
                <a:lnTo>
                  <a:pt x="98780" y="0"/>
                </a:lnTo>
                <a:lnTo>
                  <a:pt x="84670" y="37388"/>
                </a:lnTo>
                <a:close/>
              </a:path>
              <a:path w="99288" h="1928101">
                <a:moveTo>
                  <a:pt x="67132" y="723633"/>
                </a:moveTo>
                <a:lnTo>
                  <a:pt x="39115" y="569417"/>
                </a:lnTo>
                <a:lnTo>
                  <a:pt x="30340" y="427494"/>
                </a:lnTo>
                <a:lnTo>
                  <a:pt x="30340" y="408838"/>
                </a:lnTo>
                <a:lnTo>
                  <a:pt x="23291" y="648144"/>
                </a:lnTo>
                <a:lnTo>
                  <a:pt x="23990" y="652881"/>
                </a:lnTo>
                <a:lnTo>
                  <a:pt x="24891" y="653783"/>
                </a:lnTo>
                <a:lnTo>
                  <a:pt x="49695" y="730592"/>
                </a:lnTo>
                <a:lnTo>
                  <a:pt x="54838" y="758723"/>
                </a:lnTo>
                <a:lnTo>
                  <a:pt x="102209" y="881291"/>
                </a:lnTo>
                <a:lnTo>
                  <a:pt x="168744" y="1028458"/>
                </a:lnTo>
                <a:lnTo>
                  <a:pt x="258152" y="1180871"/>
                </a:lnTo>
                <a:lnTo>
                  <a:pt x="361670" y="1322590"/>
                </a:lnTo>
                <a:lnTo>
                  <a:pt x="468515" y="1443456"/>
                </a:lnTo>
                <a:lnTo>
                  <a:pt x="477291" y="1453934"/>
                </a:lnTo>
                <a:lnTo>
                  <a:pt x="508838" y="1485480"/>
                </a:lnTo>
                <a:lnTo>
                  <a:pt x="524357" y="1499704"/>
                </a:lnTo>
                <a:lnTo>
                  <a:pt x="619213" y="1590624"/>
                </a:lnTo>
                <a:lnTo>
                  <a:pt x="780300" y="1722069"/>
                </a:lnTo>
                <a:lnTo>
                  <a:pt x="945007" y="1837575"/>
                </a:lnTo>
                <a:lnTo>
                  <a:pt x="1088745" y="1925180"/>
                </a:lnTo>
                <a:lnTo>
                  <a:pt x="1095997" y="1928101"/>
                </a:lnTo>
                <a:lnTo>
                  <a:pt x="1091971" y="1923567"/>
                </a:lnTo>
                <a:lnTo>
                  <a:pt x="1060526" y="1899069"/>
                </a:lnTo>
                <a:lnTo>
                  <a:pt x="1059205" y="1898269"/>
                </a:lnTo>
                <a:lnTo>
                  <a:pt x="1051953" y="1895335"/>
                </a:lnTo>
                <a:lnTo>
                  <a:pt x="952055" y="1834045"/>
                </a:lnTo>
                <a:lnTo>
                  <a:pt x="785634" y="1716722"/>
                </a:lnTo>
                <a:lnTo>
                  <a:pt x="631418" y="1590624"/>
                </a:lnTo>
                <a:lnTo>
                  <a:pt x="606920" y="1567840"/>
                </a:lnTo>
                <a:lnTo>
                  <a:pt x="498157" y="1462913"/>
                </a:lnTo>
                <a:lnTo>
                  <a:pt x="494728" y="1460995"/>
                </a:lnTo>
                <a:lnTo>
                  <a:pt x="486054" y="1450403"/>
                </a:lnTo>
                <a:lnTo>
                  <a:pt x="377190" y="1326222"/>
                </a:lnTo>
                <a:lnTo>
                  <a:pt x="366915" y="1313726"/>
                </a:lnTo>
                <a:lnTo>
                  <a:pt x="266814" y="1175626"/>
                </a:lnTo>
                <a:lnTo>
                  <a:pt x="181038" y="1026642"/>
                </a:lnTo>
                <a:lnTo>
                  <a:pt x="114414" y="876046"/>
                </a:lnTo>
                <a:lnTo>
                  <a:pt x="67132" y="723633"/>
                </a:lnTo>
                <a:close/>
              </a:path>
              <a:path w="99288" h="1928101">
                <a:moveTo>
                  <a:pt x="13004" y="298361"/>
                </a:moveTo>
                <a:lnTo>
                  <a:pt x="14820" y="298157"/>
                </a:lnTo>
                <a:lnTo>
                  <a:pt x="12903" y="310857"/>
                </a:lnTo>
                <a:lnTo>
                  <a:pt x="9982" y="305917"/>
                </a:lnTo>
                <a:lnTo>
                  <a:pt x="11188" y="323062"/>
                </a:lnTo>
                <a:lnTo>
                  <a:pt x="9474" y="324878"/>
                </a:lnTo>
                <a:lnTo>
                  <a:pt x="9372" y="338785"/>
                </a:lnTo>
                <a:lnTo>
                  <a:pt x="7353" y="344030"/>
                </a:lnTo>
                <a:lnTo>
                  <a:pt x="7556" y="356222"/>
                </a:lnTo>
                <a:lnTo>
                  <a:pt x="5638" y="363283"/>
                </a:lnTo>
                <a:lnTo>
                  <a:pt x="5740" y="367919"/>
                </a:lnTo>
                <a:lnTo>
                  <a:pt x="0" y="427494"/>
                </a:lnTo>
                <a:lnTo>
                  <a:pt x="4127" y="579894"/>
                </a:lnTo>
                <a:lnTo>
                  <a:pt x="5841" y="599147"/>
                </a:lnTo>
                <a:lnTo>
                  <a:pt x="28524" y="749947"/>
                </a:lnTo>
                <a:lnTo>
                  <a:pt x="70561" y="902360"/>
                </a:lnTo>
                <a:lnTo>
                  <a:pt x="108864" y="994892"/>
                </a:lnTo>
                <a:lnTo>
                  <a:pt x="131749" y="1049121"/>
                </a:lnTo>
                <a:lnTo>
                  <a:pt x="134975" y="1058189"/>
                </a:lnTo>
                <a:lnTo>
                  <a:pt x="137591" y="1059408"/>
                </a:lnTo>
                <a:lnTo>
                  <a:pt x="137388" y="1054569"/>
                </a:lnTo>
                <a:lnTo>
                  <a:pt x="105638" y="977658"/>
                </a:lnTo>
                <a:lnTo>
                  <a:pt x="79425" y="907503"/>
                </a:lnTo>
                <a:lnTo>
                  <a:pt x="75907" y="897013"/>
                </a:lnTo>
                <a:lnTo>
                  <a:pt x="35585" y="739368"/>
                </a:lnTo>
                <a:lnTo>
                  <a:pt x="23990" y="652881"/>
                </a:lnTo>
                <a:lnTo>
                  <a:pt x="22682" y="648246"/>
                </a:lnTo>
                <a:lnTo>
                  <a:pt x="23291" y="648144"/>
                </a:lnTo>
                <a:lnTo>
                  <a:pt x="30340" y="408838"/>
                </a:lnTo>
                <a:lnTo>
                  <a:pt x="35585" y="336969"/>
                </a:lnTo>
                <a:lnTo>
                  <a:pt x="38811" y="262877"/>
                </a:lnTo>
                <a:lnTo>
                  <a:pt x="40830" y="261073"/>
                </a:lnTo>
                <a:lnTo>
                  <a:pt x="40932" y="252907"/>
                </a:lnTo>
                <a:lnTo>
                  <a:pt x="53022" y="189293"/>
                </a:lnTo>
                <a:lnTo>
                  <a:pt x="54940" y="193433"/>
                </a:lnTo>
                <a:lnTo>
                  <a:pt x="55537" y="183349"/>
                </a:lnTo>
                <a:lnTo>
                  <a:pt x="54432" y="182651"/>
                </a:lnTo>
                <a:lnTo>
                  <a:pt x="54838" y="178612"/>
                </a:lnTo>
                <a:lnTo>
                  <a:pt x="55244" y="113499"/>
                </a:lnTo>
                <a:lnTo>
                  <a:pt x="54025" y="118440"/>
                </a:lnTo>
                <a:lnTo>
                  <a:pt x="52019" y="127304"/>
                </a:lnTo>
                <a:lnTo>
                  <a:pt x="50203" y="134366"/>
                </a:lnTo>
                <a:lnTo>
                  <a:pt x="49593" y="142519"/>
                </a:lnTo>
                <a:lnTo>
                  <a:pt x="40932" y="181038"/>
                </a:lnTo>
                <a:lnTo>
                  <a:pt x="20561" y="241211"/>
                </a:lnTo>
                <a:lnTo>
                  <a:pt x="18453" y="248462"/>
                </a:lnTo>
                <a:lnTo>
                  <a:pt x="17335" y="253606"/>
                </a:lnTo>
                <a:lnTo>
                  <a:pt x="16535" y="257035"/>
                </a:lnTo>
                <a:lnTo>
                  <a:pt x="15519" y="260464"/>
                </a:lnTo>
                <a:lnTo>
                  <a:pt x="14922" y="264198"/>
                </a:lnTo>
                <a:lnTo>
                  <a:pt x="13715" y="269227"/>
                </a:lnTo>
                <a:lnTo>
                  <a:pt x="13207" y="270941"/>
                </a:lnTo>
                <a:lnTo>
                  <a:pt x="12090" y="286677"/>
                </a:lnTo>
                <a:lnTo>
                  <a:pt x="11391" y="288582"/>
                </a:lnTo>
                <a:lnTo>
                  <a:pt x="13004" y="298361"/>
                </a:lnTo>
                <a:close/>
              </a:path>
            </a:pathLst>
          </a:custGeom>
          <a:solidFill>
            <a:srgbClr val="A3663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1675077" y="7763113"/>
            <a:ext cx="631723" cy="1150137"/>
          </a:xfrm>
          <a:custGeom>
            <a:avLst/>
            <a:gdLst/>
            <a:ahLst/>
            <a:cxnLst/>
            <a:rect l="l" t="t" r="r" b="b"/>
            <a:pathLst>
              <a:path w="631723" h="1150137">
                <a:moveTo>
                  <a:pt x="289801" y="861745"/>
                </a:moveTo>
                <a:lnTo>
                  <a:pt x="321360" y="901966"/>
                </a:lnTo>
                <a:lnTo>
                  <a:pt x="440499" y="1021105"/>
                </a:lnTo>
                <a:lnTo>
                  <a:pt x="570128" y="1129779"/>
                </a:lnTo>
                <a:lnTo>
                  <a:pt x="586257" y="1142974"/>
                </a:lnTo>
                <a:lnTo>
                  <a:pt x="599668" y="1143889"/>
                </a:lnTo>
                <a:lnTo>
                  <a:pt x="631723" y="1150137"/>
                </a:lnTo>
                <a:lnTo>
                  <a:pt x="629602" y="1147406"/>
                </a:lnTo>
                <a:lnTo>
                  <a:pt x="599871" y="1126248"/>
                </a:lnTo>
                <a:lnTo>
                  <a:pt x="456222" y="1003566"/>
                </a:lnTo>
                <a:lnTo>
                  <a:pt x="436968" y="982611"/>
                </a:lnTo>
                <a:lnTo>
                  <a:pt x="407136" y="952766"/>
                </a:lnTo>
                <a:lnTo>
                  <a:pt x="398462" y="942289"/>
                </a:lnTo>
                <a:lnTo>
                  <a:pt x="344144" y="887958"/>
                </a:lnTo>
                <a:lnTo>
                  <a:pt x="265214" y="786447"/>
                </a:lnTo>
                <a:lnTo>
                  <a:pt x="244348" y="760031"/>
                </a:lnTo>
                <a:lnTo>
                  <a:pt x="217830" y="718210"/>
                </a:lnTo>
                <a:lnTo>
                  <a:pt x="163499" y="627087"/>
                </a:lnTo>
                <a:lnTo>
                  <a:pt x="142430" y="581621"/>
                </a:lnTo>
                <a:lnTo>
                  <a:pt x="103835" y="492315"/>
                </a:lnTo>
                <a:lnTo>
                  <a:pt x="96977" y="464197"/>
                </a:lnTo>
                <a:lnTo>
                  <a:pt x="82956" y="388899"/>
                </a:lnTo>
                <a:lnTo>
                  <a:pt x="83070" y="332651"/>
                </a:lnTo>
                <a:lnTo>
                  <a:pt x="74193" y="327507"/>
                </a:lnTo>
                <a:lnTo>
                  <a:pt x="74091" y="277215"/>
                </a:lnTo>
                <a:lnTo>
                  <a:pt x="92735" y="241528"/>
                </a:lnTo>
                <a:lnTo>
                  <a:pt x="123190" y="320548"/>
                </a:lnTo>
                <a:lnTo>
                  <a:pt x="191731" y="432435"/>
                </a:lnTo>
                <a:lnTo>
                  <a:pt x="202311" y="444639"/>
                </a:lnTo>
                <a:lnTo>
                  <a:pt x="261581" y="543013"/>
                </a:lnTo>
                <a:lnTo>
                  <a:pt x="251206" y="510362"/>
                </a:lnTo>
                <a:lnTo>
                  <a:pt x="249377" y="509854"/>
                </a:lnTo>
                <a:lnTo>
                  <a:pt x="249288" y="506120"/>
                </a:lnTo>
                <a:lnTo>
                  <a:pt x="251802" y="507326"/>
                </a:lnTo>
                <a:lnTo>
                  <a:pt x="242531" y="490296"/>
                </a:lnTo>
                <a:lnTo>
                  <a:pt x="200291" y="418630"/>
                </a:lnTo>
                <a:lnTo>
                  <a:pt x="161785" y="332752"/>
                </a:lnTo>
                <a:lnTo>
                  <a:pt x="159270" y="325183"/>
                </a:lnTo>
                <a:lnTo>
                  <a:pt x="138912" y="292531"/>
                </a:lnTo>
                <a:lnTo>
                  <a:pt x="126707" y="271462"/>
                </a:lnTo>
                <a:lnTo>
                  <a:pt x="65328" y="145364"/>
                </a:lnTo>
                <a:lnTo>
                  <a:pt x="19761" y="10591"/>
                </a:lnTo>
                <a:lnTo>
                  <a:pt x="18148" y="0"/>
                </a:lnTo>
                <a:lnTo>
                  <a:pt x="16433" y="304"/>
                </a:lnTo>
                <a:lnTo>
                  <a:pt x="0" y="85788"/>
                </a:lnTo>
                <a:lnTo>
                  <a:pt x="2324" y="133057"/>
                </a:lnTo>
                <a:lnTo>
                  <a:pt x="2324" y="232956"/>
                </a:lnTo>
                <a:lnTo>
                  <a:pt x="7569" y="276707"/>
                </a:lnTo>
                <a:lnTo>
                  <a:pt x="23393" y="359054"/>
                </a:lnTo>
                <a:lnTo>
                  <a:pt x="31965" y="394233"/>
                </a:lnTo>
                <a:lnTo>
                  <a:pt x="65328" y="495744"/>
                </a:lnTo>
                <a:lnTo>
                  <a:pt x="81153" y="534352"/>
                </a:lnTo>
                <a:lnTo>
                  <a:pt x="126707" y="627087"/>
                </a:lnTo>
                <a:lnTo>
                  <a:pt x="145961" y="662165"/>
                </a:lnTo>
                <a:lnTo>
                  <a:pt x="214503" y="768807"/>
                </a:lnTo>
                <a:lnTo>
                  <a:pt x="289801" y="861745"/>
                </a:lnTo>
                <a:close/>
              </a:path>
              <a:path w="631723" h="1150137">
                <a:moveTo>
                  <a:pt x="254825" y="511467"/>
                </a:moveTo>
                <a:lnTo>
                  <a:pt x="251802" y="507326"/>
                </a:lnTo>
                <a:lnTo>
                  <a:pt x="251206" y="510362"/>
                </a:lnTo>
                <a:lnTo>
                  <a:pt x="261581" y="543013"/>
                </a:lnTo>
                <a:lnTo>
                  <a:pt x="282752" y="570941"/>
                </a:lnTo>
                <a:lnTo>
                  <a:pt x="354622" y="663778"/>
                </a:lnTo>
                <a:lnTo>
                  <a:pt x="461467" y="770623"/>
                </a:lnTo>
                <a:lnTo>
                  <a:pt x="526275" y="821423"/>
                </a:lnTo>
                <a:lnTo>
                  <a:pt x="533438" y="825461"/>
                </a:lnTo>
                <a:lnTo>
                  <a:pt x="466509" y="707720"/>
                </a:lnTo>
                <a:lnTo>
                  <a:pt x="448056" y="677481"/>
                </a:lnTo>
                <a:lnTo>
                  <a:pt x="448970" y="683234"/>
                </a:lnTo>
                <a:lnTo>
                  <a:pt x="454317" y="693712"/>
                </a:lnTo>
                <a:lnTo>
                  <a:pt x="468325" y="719924"/>
                </a:lnTo>
                <a:lnTo>
                  <a:pt x="478802" y="744613"/>
                </a:lnTo>
                <a:lnTo>
                  <a:pt x="483946" y="749960"/>
                </a:lnTo>
                <a:lnTo>
                  <a:pt x="514083" y="802081"/>
                </a:lnTo>
                <a:lnTo>
                  <a:pt x="517613" y="809739"/>
                </a:lnTo>
                <a:lnTo>
                  <a:pt x="510451" y="805700"/>
                </a:lnTo>
                <a:lnTo>
                  <a:pt x="464693" y="770623"/>
                </a:lnTo>
                <a:lnTo>
                  <a:pt x="464794" y="765276"/>
                </a:lnTo>
                <a:lnTo>
                  <a:pt x="436968" y="737362"/>
                </a:lnTo>
                <a:lnTo>
                  <a:pt x="428205" y="726770"/>
                </a:lnTo>
                <a:lnTo>
                  <a:pt x="358152" y="656717"/>
                </a:lnTo>
                <a:lnTo>
                  <a:pt x="267030" y="539292"/>
                </a:lnTo>
                <a:lnTo>
                  <a:pt x="254330" y="518528"/>
                </a:lnTo>
                <a:lnTo>
                  <a:pt x="254825" y="511467"/>
                </a:lnTo>
                <a:close/>
              </a:path>
            </a:pathLst>
          </a:custGeom>
          <a:solidFill>
            <a:srgbClr val="A3663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2848390" y="7961796"/>
            <a:ext cx="5054" cy="1905"/>
          </a:xfrm>
          <a:custGeom>
            <a:avLst/>
            <a:gdLst/>
            <a:ahLst/>
            <a:cxnLst/>
            <a:rect l="l" t="t" r="r" b="b"/>
            <a:pathLst>
              <a:path w="5054" h="1904">
                <a:moveTo>
                  <a:pt x="0" y="711"/>
                </a:moveTo>
                <a:lnTo>
                  <a:pt x="5054" y="1905"/>
                </a:lnTo>
                <a:lnTo>
                  <a:pt x="3340" y="0"/>
                </a:lnTo>
                <a:lnTo>
                  <a:pt x="0" y="711"/>
                </a:lnTo>
                <a:close/>
              </a:path>
            </a:pathLst>
          </a:custGeom>
          <a:solidFill>
            <a:srgbClr val="A05E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2823701" y="8671237"/>
            <a:ext cx="15722" cy="7454"/>
          </a:xfrm>
          <a:custGeom>
            <a:avLst/>
            <a:gdLst/>
            <a:ahLst/>
            <a:cxnLst/>
            <a:rect l="l" t="t" r="r" b="b"/>
            <a:pathLst>
              <a:path w="15722" h="7454">
                <a:moveTo>
                  <a:pt x="9880" y="2908"/>
                </a:moveTo>
                <a:lnTo>
                  <a:pt x="3517" y="0"/>
                </a:lnTo>
                <a:lnTo>
                  <a:pt x="0" y="901"/>
                </a:lnTo>
                <a:lnTo>
                  <a:pt x="9880" y="6337"/>
                </a:lnTo>
                <a:lnTo>
                  <a:pt x="15316" y="7454"/>
                </a:lnTo>
                <a:lnTo>
                  <a:pt x="15722" y="4025"/>
                </a:lnTo>
                <a:lnTo>
                  <a:pt x="9880" y="2908"/>
                </a:lnTo>
                <a:close/>
              </a:path>
            </a:pathLst>
          </a:custGeom>
          <a:solidFill>
            <a:srgbClr val="A05E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3120052" y="8780396"/>
            <a:ext cx="183553" cy="75095"/>
          </a:xfrm>
          <a:custGeom>
            <a:avLst/>
            <a:gdLst/>
            <a:ahLst/>
            <a:cxnLst/>
            <a:rect l="l" t="t" r="r" b="b"/>
            <a:pathLst>
              <a:path w="183553" h="75095">
                <a:moveTo>
                  <a:pt x="104127" y="46164"/>
                </a:moveTo>
                <a:lnTo>
                  <a:pt x="104432" y="47269"/>
                </a:lnTo>
                <a:lnTo>
                  <a:pt x="177812" y="74193"/>
                </a:lnTo>
                <a:lnTo>
                  <a:pt x="183553" y="75095"/>
                </a:lnTo>
                <a:lnTo>
                  <a:pt x="169037" y="67030"/>
                </a:lnTo>
                <a:lnTo>
                  <a:pt x="86182" y="30238"/>
                </a:lnTo>
                <a:lnTo>
                  <a:pt x="90817" y="29133"/>
                </a:lnTo>
                <a:lnTo>
                  <a:pt x="57556" y="18846"/>
                </a:lnTo>
                <a:lnTo>
                  <a:pt x="52311" y="17437"/>
                </a:lnTo>
                <a:lnTo>
                  <a:pt x="47777" y="16637"/>
                </a:lnTo>
                <a:lnTo>
                  <a:pt x="47485" y="15621"/>
                </a:lnTo>
                <a:lnTo>
                  <a:pt x="18453" y="5842"/>
                </a:lnTo>
                <a:lnTo>
                  <a:pt x="8470" y="3429"/>
                </a:lnTo>
                <a:lnTo>
                  <a:pt x="3924" y="2616"/>
                </a:lnTo>
                <a:lnTo>
                  <a:pt x="3632" y="1511"/>
                </a:lnTo>
                <a:lnTo>
                  <a:pt x="0" y="0"/>
                </a:lnTo>
                <a:lnTo>
                  <a:pt x="4229" y="5842"/>
                </a:lnTo>
                <a:lnTo>
                  <a:pt x="41224" y="21463"/>
                </a:lnTo>
                <a:lnTo>
                  <a:pt x="76301" y="35483"/>
                </a:lnTo>
                <a:lnTo>
                  <a:pt x="80340" y="38404"/>
                </a:lnTo>
                <a:lnTo>
                  <a:pt x="90309" y="40728"/>
                </a:lnTo>
                <a:lnTo>
                  <a:pt x="94348" y="43751"/>
                </a:lnTo>
                <a:lnTo>
                  <a:pt x="99593" y="45466"/>
                </a:lnTo>
                <a:lnTo>
                  <a:pt x="104127" y="46164"/>
                </a:lnTo>
                <a:close/>
              </a:path>
            </a:pathLst>
          </a:custGeom>
          <a:solidFill>
            <a:srgbClr val="A05E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2765842" y="8839766"/>
            <a:ext cx="6858" cy="3416"/>
          </a:xfrm>
          <a:custGeom>
            <a:avLst/>
            <a:gdLst/>
            <a:ahLst/>
            <a:cxnLst/>
            <a:rect l="l" t="t" r="r" b="b"/>
            <a:pathLst>
              <a:path w="6857" h="3416">
                <a:moveTo>
                  <a:pt x="0" y="508"/>
                </a:moveTo>
                <a:lnTo>
                  <a:pt x="6858" y="3416"/>
                </a:lnTo>
                <a:lnTo>
                  <a:pt x="5435" y="0"/>
                </a:lnTo>
                <a:lnTo>
                  <a:pt x="0" y="508"/>
                </a:lnTo>
                <a:close/>
              </a:path>
            </a:pathLst>
          </a:custGeom>
          <a:solidFill>
            <a:srgbClr val="A05E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2778038" y="8845001"/>
            <a:ext cx="6946" cy="3428"/>
          </a:xfrm>
          <a:custGeom>
            <a:avLst/>
            <a:gdLst/>
            <a:ahLst/>
            <a:cxnLst/>
            <a:rect l="l" t="t" r="r" b="b"/>
            <a:pathLst>
              <a:path w="6946" h="3428">
                <a:moveTo>
                  <a:pt x="0" y="508"/>
                </a:moveTo>
                <a:lnTo>
                  <a:pt x="6946" y="3429"/>
                </a:lnTo>
                <a:lnTo>
                  <a:pt x="5549" y="0"/>
                </a:lnTo>
                <a:lnTo>
                  <a:pt x="0" y="508"/>
                </a:lnTo>
                <a:close/>
              </a:path>
            </a:pathLst>
          </a:custGeom>
          <a:solidFill>
            <a:srgbClr val="A05E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2790337" y="8850146"/>
            <a:ext cx="6959" cy="3530"/>
          </a:xfrm>
          <a:custGeom>
            <a:avLst/>
            <a:gdLst/>
            <a:ahLst/>
            <a:cxnLst/>
            <a:rect l="l" t="t" r="r" b="b"/>
            <a:pathLst>
              <a:path w="6959" h="3530">
                <a:moveTo>
                  <a:pt x="0" y="609"/>
                </a:moveTo>
                <a:lnTo>
                  <a:pt x="6959" y="3530"/>
                </a:lnTo>
                <a:lnTo>
                  <a:pt x="5549" y="0"/>
                </a:lnTo>
                <a:lnTo>
                  <a:pt x="0" y="609"/>
                </a:lnTo>
                <a:close/>
              </a:path>
            </a:pathLst>
          </a:custGeom>
          <a:solidFill>
            <a:srgbClr val="A05E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2835897" y="8869293"/>
            <a:ext cx="6858" cy="3632"/>
          </a:xfrm>
          <a:custGeom>
            <a:avLst/>
            <a:gdLst/>
            <a:ahLst/>
            <a:cxnLst/>
            <a:rect l="l" t="t" r="r" b="b"/>
            <a:pathLst>
              <a:path w="6857" h="3632">
                <a:moveTo>
                  <a:pt x="0" y="812"/>
                </a:moveTo>
                <a:lnTo>
                  <a:pt x="6858" y="3632"/>
                </a:lnTo>
                <a:lnTo>
                  <a:pt x="5651" y="609"/>
                </a:lnTo>
                <a:lnTo>
                  <a:pt x="3632" y="0"/>
                </a:lnTo>
                <a:lnTo>
                  <a:pt x="0" y="812"/>
                </a:lnTo>
                <a:close/>
              </a:path>
            </a:pathLst>
          </a:custGeom>
          <a:solidFill>
            <a:srgbClr val="A05E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2893858" y="8893802"/>
            <a:ext cx="17437" cy="7454"/>
          </a:xfrm>
          <a:custGeom>
            <a:avLst/>
            <a:gdLst/>
            <a:ahLst/>
            <a:cxnLst/>
            <a:rect l="l" t="t" r="r" b="b"/>
            <a:pathLst>
              <a:path w="17437" h="7454">
                <a:moveTo>
                  <a:pt x="0" y="901"/>
                </a:moveTo>
                <a:lnTo>
                  <a:pt x="2717" y="2819"/>
                </a:lnTo>
                <a:lnTo>
                  <a:pt x="16929" y="7454"/>
                </a:lnTo>
                <a:lnTo>
                  <a:pt x="17437" y="6045"/>
                </a:lnTo>
                <a:lnTo>
                  <a:pt x="8763" y="393"/>
                </a:lnTo>
                <a:lnTo>
                  <a:pt x="3327" y="0"/>
                </a:lnTo>
                <a:lnTo>
                  <a:pt x="0" y="901"/>
                </a:lnTo>
                <a:close/>
              </a:path>
            </a:pathLst>
          </a:custGeom>
          <a:solidFill>
            <a:srgbClr val="A05E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1749176" y="8004634"/>
            <a:ext cx="803071" cy="938657"/>
          </a:xfrm>
          <a:custGeom>
            <a:avLst/>
            <a:gdLst/>
            <a:ahLst/>
            <a:cxnLst/>
            <a:rect l="l" t="t" r="r" b="b"/>
            <a:pathLst>
              <a:path w="803071" h="938656">
                <a:moveTo>
                  <a:pt x="324370" y="700760"/>
                </a:moveTo>
                <a:lnTo>
                  <a:pt x="333044" y="711250"/>
                </a:lnTo>
                <a:lnTo>
                  <a:pt x="362877" y="741083"/>
                </a:lnTo>
                <a:lnTo>
                  <a:pt x="382130" y="762050"/>
                </a:lnTo>
                <a:lnTo>
                  <a:pt x="525767" y="884720"/>
                </a:lnTo>
                <a:lnTo>
                  <a:pt x="555510" y="905890"/>
                </a:lnTo>
                <a:lnTo>
                  <a:pt x="557618" y="908608"/>
                </a:lnTo>
                <a:lnTo>
                  <a:pt x="590486" y="916381"/>
                </a:lnTo>
                <a:lnTo>
                  <a:pt x="634238" y="935634"/>
                </a:lnTo>
                <a:lnTo>
                  <a:pt x="643204" y="938656"/>
                </a:lnTo>
                <a:lnTo>
                  <a:pt x="639470" y="933919"/>
                </a:lnTo>
                <a:lnTo>
                  <a:pt x="555510" y="870711"/>
                </a:lnTo>
                <a:lnTo>
                  <a:pt x="504799" y="825157"/>
                </a:lnTo>
                <a:lnTo>
                  <a:pt x="468007" y="791883"/>
                </a:lnTo>
                <a:lnTo>
                  <a:pt x="448754" y="774344"/>
                </a:lnTo>
                <a:lnTo>
                  <a:pt x="418922" y="746328"/>
                </a:lnTo>
                <a:lnTo>
                  <a:pt x="359244" y="679894"/>
                </a:lnTo>
                <a:lnTo>
                  <a:pt x="308546" y="620217"/>
                </a:lnTo>
                <a:lnTo>
                  <a:pt x="266509" y="560552"/>
                </a:lnTo>
                <a:lnTo>
                  <a:pt x="215607" y="478408"/>
                </a:lnTo>
                <a:lnTo>
                  <a:pt x="199682" y="443420"/>
                </a:lnTo>
                <a:lnTo>
                  <a:pt x="199783" y="437972"/>
                </a:lnTo>
                <a:lnTo>
                  <a:pt x="226187" y="462470"/>
                </a:lnTo>
                <a:lnTo>
                  <a:pt x="264795" y="494029"/>
                </a:lnTo>
                <a:lnTo>
                  <a:pt x="296252" y="522147"/>
                </a:lnTo>
                <a:lnTo>
                  <a:pt x="361162" y="565797"/>
                </a:lnTo>
                <a:lnTo>
                  <a:pt x="373253" y="571233"/>
                </a:lnTo>
                <a:lnTo>
                  <a:pt x="401383" y="595833"/>
                </a:lnTo>
                <a:lnTo>
                  <a:pt x="406717" y="595934"/>
                </a:lnTo>
                <a:lnTo>
                  <a:pt x="409943" y="597446"/>
                </a:lnTo>
                <a:lnTo>
                  <a:pt x="488975" y="663968"/>
                </a:lnTo>
                <a:lnTo>
                  <a:pt x="572935" y="706107"/>
                </a:lnTo>
                <a:lnTo>
                  <a:pt x="592099" y="713257"/>
                </a:lnTo>
                <a:lnTo>
                  <a:pt x="618502" y="725665"/>
                </a:lnTo>
                <a:lnTo>
                  <a:pt x="621423" y="725563"/>
                </a:lnTo>
                <a:lnTo>
                  <a:pt x="623747" y="720013"/>
                </a:lnTo>
                <a:lnTo>
                  <a:pt x="634428" y="726973"/>
                </a:lnTo>
                <a:lnTo>
                  <a:pt x="676262" y="744715"/>
                </a:lnTo>
                <a:lnTo>
                  <a:pt x="749846" y="769302"/>
                </a:lnTo>
                <a:lnTo>
                  <a:pt x="771118" y="781303"/>
                </a:lnTo>
                <a:lnTo>
                  <a:pt x="799134" y="796023"/>
                </a:lnTo>
                <a:lnTo>
                  <a:pt x="803071" y="728687"/>
                </a:lnTo>
                <a:lnTo>
                  <a:pt x="653681" y="639483"/>
                </a:lnTo>
                <a:lnTo>
                  <a:pt x="504698" y="534339"/>
                </a:lnTo>
                <a:lnTo>
                  <a:pt x="369735" y="422262"/>
                </a:lnTo>
                <a:lnTo>
                  <a:pt x="368719" y="421957"/>
                </a:lnTo>
                <a:lnTo>
                  <a:pt x="370332" y="430110"/>
                </a:lnTo>
                <a:lnTo>
                  <a:pt x="373964" y="435965"/>
                </a:lnTo>
                <a:lnTo>
                  <a:pt x="392404" y="466204"/>
                </a:lnTo>
                <a:lnTo>
                  <a:pt x="459346" y="583933"/>
                </a:lnTo>
                <a:lnTo>
                  <a:pt x="452183" y="579907"/>
                </a:lnTo>
                <a:lnTo>
                  <a:pt x="387375" y="529094"/>
                </a:lnTo>
                <a:lnTo>
                  <a:pt x="280517" y="422262"/>
                </a:lnTo>
                <a:lnTo>
                  <a:pt x="208648" y="329412"/>
                </a:lnTo>
                <a:lnTo>
                  <a:pt x="187490" y="301497"/>
                </a:lnTo>
                <a:lnTo>
                  <a:pt x="128219" y="203111"/>
                </a:lnTo>
                <a:lnTo>
                  <a:pt x="117627" y="190919"/>
                </a:lnTo>
                <a:lnTo>
                  <a:pt x="49085" y="79032"/>
                </a:lnTo>
                <a:lnTo>
                  <a:pt x="18643" y="0"/>
                </a:lnTo>
                <a:lnTo>
                  <a:pt x="0" y="35686"/>
                </a:lnTo>
                <a:lnTo>
                  <a:pt x="101" y="85991"/>
                </a:lnTo>
                <a:lnTo>
                  <a:pt x="8966" y="91122"/>
                </a:lnTo>
                <a:lnTo>
                  <a:pt x="8864" y="147370"/>
                </a:lnTo>
                <a:lnTo>
                  <a:pt x="22872" y="222669"/>
                </a:lnTo>
                <a:lnTo>
                  <a:pt x="29730" y="250799"/>
                </a:lnTo>
                <a:lnTo>
                  <a:pt x="68338" y="340105"/>
                </a:lnTo>
                <a:lnTo>
                  <a:pt x="89408" y="385559"/>
                </a:lnTo>
                <a:lnTo>
                  <a:pt x="143738" y="476694"/>
                </a:lnTo>
                <a:lnTo>
                  <a:pt x="170243" y="518515"/>
                </a:lnTo>
                <a:lnTo>
                  <a:pt x="191109" y="544931"/>
                </a:lnTo>
                <a:lnTo>
                  <a:pt x="270040" y="646429"/>
                </a:lnTo>
                <a:lnTo>
                  <a:pt x="324370" y="700760"/>
                </a:lnTo>
                <a:close/>
              </a:path>
            </a:pathLst>
          </a:custGeom>
          <a:solidFill>
            <a:srgbClr val="B16B3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910715" y="8098791"/>
            <a:ext cx="1412011" cy="1450200"/>
          </a:xfrm>
          <a:custGeom>
            <a:avLst/>
            <a:gdLst/>
            <a:ahLst/>
            <a:cxnLst/>
            <a:rect l="l" t="t" r="r" b="b"/>
            <a:pathLst>
              <a:path w="1412011" h="1450200">
                <a:moveTo>
                  <a:pt x="243128" y="576770"/>
                </a:moveTo>
                <a:lnTo>
                  <a:pt x="325183" y="682104"/>
                </a:lnTo>
                <a:lnTo>
                  <a:pt x="363893" y="725754"/>
                </a:lnTo>
                <a:lnTo>
                  <a:pt x="446239" y="815060"/>
                </a:lnTo>
                <a:lnTo>
                  <a:pt x="498868" y="864158"/>
                </a:lnTo>
                <a:lnTo>
                  <a:pt x="546138" y="907897"/>
                </a:lnTo>
                <a:lnTo>
                  <a:pt x="591693" y="949934"/>
                </a:lnTo>
                <a:lnTo>
                  <a:pt x="747636" y="1074318"/>
                </a:lnTo>
                <a:lnTo>
                  <a:pt x="917587" y="1191653"/>
                </a:lnTo>
                <a:lnTo>
                  <a:pt x="1111834" y="1307477"/>
                </a:lnTo>
                <a:lnTo>
                  <a:pt x="1297495" y="1403934"/>
                </a:lnTo>
                <a:lnTo>
                  <a:pt x="1371079" y="1437195"/>
                </a:lnTo>
                <a:lnTo>
                  <a:pt x="1398003" y="1450200"/>
                </a:lnTo>
                <a:lnTo>
                  <a:pt x="1412011" y="1450200"/>
                </a:lnTo>
                <a:lnTo>
                  <a:pt x="1306271" y="1402118"/>
                </a:lnTo>
                <a:lnTo>
                  <a:pt x="1108494" y="1298600"/>
                </a:lnTo>
                <a:lnTo>
                  <a:pt x="1091768" y="1287614"/>
                </a:lnTo>
                <a:lnTo>
                  <a:pt x="1072007" y="1275206"/>
                </a:lnTo>
                <a:lnTo>
                  <a:pt x="1064755" y="1272298"/>
                </a:lnTo>
                <a:lnTo>
                  <a:pt x="921004" y="1184694"/>
                </a:lnTo>
                <a:lnTo>
                  <a:pt x="756297" y="1069174"/>
                </a:lnTo>
                <a:lnTo>
                  <a:pt x="595223" y="937742"/>
                </a:lnTo>
                <a:lnTo>
                  <a:pt x="500367" y="846823"/>
                </a:lnTo>
                <a:lnTo>
                  <a:pt x="484847" y="832599"/>
                </a:lnTo>
                <a:lnTo>
                  <a:pt x="453301" y="801052"/>
                </a:lnTo>
                <a:lnTo>
                  <a:pt x="444525" y="790562"/>
                </a:lnTo>
                <a:lnTo>
                  <a:pt x="337680" y="669709"/>
                </a:lnTo>
                <a:lnTo>
                  <a:pt x="234162" y="527989"/>
                </a:lnTo>
                <a:lnTo>
                  <a:pt x="237680" y="569721"/>
                </a:lnTo>
                <a:lnTo>
                  <a:pt x="239407" y="571423"/>
                </a:lnTo>
                <a:lnTo>
                  <a:pt x="240004" y="574649"/>
                </a:lnTo>
                <a:lnTo>
                  <a:pt x="243128" y="576770"/>
                </a:lnTo>
                <a:close/>
              </a:path>
              <a:path w="1412011" h="1450200">
                <a:moveTo>
                  <a:pt x="11595" y="86474"/>
                </a:moveTo>
                <a:lnTo>
                  <a:pt x="51917" y="244132"/>
                </a:lnTo>
                <a:lnTo>
                  <a:pt x="55435" y="254609"/>
                </a:lnTo>
                <a:lnTo>
                  <a:pt x="81648" y="324777"/>
                </a:lnTo>
                <a:lnTo>
                  <a:pt x="113398" y="401675"/>
                </a:lnTo>
                <a:lnTo>
                  <a:pt x="113601" y="406514"/>
                </a:lnTo>
                <a:lnTo>
                  <a:pt x="115011" y="407022"/>
                </a:lnTo>
                <a:lnTo>
                  <a:pt x="121970" y="419315"/>
                </a:lnTo>
                <a:lnTo>
                  <a:pt x="124079" y="425767"/>
                </a:lnTo>
                <a:lnTo>
                  <a:pt x="125603" y="426275"/>
                </a:lnTo>
                <a:lnTo>
                  <a:pt x="130733" y="435051"/>
                </a:lnTo>
                <a:lnTo>
                  <a:pt x="132854" y="441604"/>
                </a:lnTo>
                <a:lnTo>
                  <a:pt x="134366" y="442099"/>
                </a:lnTo>
                <a:lnTo>
                  <a:pt x="139509" y="450875"/>
                </a:lnTo>
                <a:lnTo>
                  <a:pt x="141630" y="457326"/>
                </a:lnTo>
                <a:lnTo>
                  <a:pt x="144957" y="459536"/>
                </a:lnTo>
                <a:lnTo>
                  <a:pt x="150495" y="472947"/>
                </a:lnTo>
                <a:lnTo>
                  <a:pt x="153720" y="475259"/>
                </a:lnTo>
                <a:lnTo>
                  <a:pt x="161074" y="492404"/>
                </a:lnTo>
                <a:lnTo>
                  <a:pt x="164198" y="494512"/>
                </a:lnTo>
                <a:lnTo>
                  <a:pt x="169748" y="508228"/>
                </a:lnTo>
                <a:lnTo>
                  <a:pt x="172974" y="510247"/>
                </a:lnTo>
                <a:lnTo>
                  <a:pt x="178625" y="523849"/>
                </a:lnTo>
                <a:lnTo>
                  <a:pt x="181648" y="526072"/>
                </a:lnTo>
                <a:lnTo>
                  <a:pt x="187388" y="539572"/>
                </a:lnTo>
                <a:lnTo>
                  <a:pt x="190411" y="541794"/>
                </a:lnTo>
                <a:lnTo>
                  <a:pt x="196164" y="555396"/>
                </a:lnTo>
                <a:lnTo>
                  <a:pt x="197370" y="555904"/>
                </a:lnTo>
                <a:lnTo>
                  <a:pt x="209562" y="573544"/>
                </a:lnTo>
                <a:lnTo>
                  <a:pt x="213690" y="581609"/>
                </a:lnTo>
                <a:lnTo>
                  <a:pt x="214909" y="582218"/>
                </a:lnTo>
                <a:lnTo>
                  <a:pt x="225285" y="596328"/>
                </a:lnTo>
                <a:lnTo>
                  <a:pt x="229425" y="604392"/>
                </a:lnTo>
                <a:lnTo>
                  <a:pt x="230632" y="604989"/>
                </a:lnTo>
                <a:lnTo>
                  <a:pt x="237591" y="613867"/>
                </a:lnTo>
                <a:lnTo>
                  <a:pt x="241719" y="621931"/>
                </a:lnTo>
                <a:lnTo>
                  <a:pt x="242925" y="622528"/>
                </a:lnTo>
                <a:lnTo>
                  <a:pt x="253314" y="636650"/>
                </a:lnTo>
                <a:lnTo>
                  <a:pt x="257543" y="644715"/>
                </a:lnTo>
                <a:lnTo>
                  <a:pt x="258660" y="645312"/>
                </a:lnTo>
                <a:lnTo>
                  <a:pt x="265607" y="654088"/>
                </a:lnTo>
                <a:lnTo>
                  <a:pt x="269748" y="662254"/>
                </a:lnTo>
                <a:lnTo>
                  <a:pt x="272872" y="664463"/>
                </a:lnTo>
                <a:lnTo>
                  <a:pt x="273265" y="667486"/>
                </a:lnTo>
                <a:lnTo>
                  <a:pt x="274383" y="668096"/>
                </a:lnTo>
                <a:lnTo>
                  <a:pt x="281330" y="676871"/>
                </a:lnTo>
                <a:lnTo>
                  <a:pt x="285572" y="685037"/>
                </a:lnTo>
                <a:lnTo>
                  <a:pt x="286677" y="685634"/>
                </a:lnTo>
                <a:lnTo>
                  <a:pt x="293636" y="694397"/>
                </a:lnTo>
                <a:lnTo>
                  <a:pt x="297865" y="702462"/>
                </a:lnTo>
                <a:lnTo>
                  <a:pt x="300888" y="704684"/>
                </a:lnTo>
                <a:lnTo>
                  <a:pt x="301294" y="707809"/>
                </a:lnTo>
                <a:lnTo>
                  <a:pt x="307949" y="713358"/>
                </a:lnTo>
                <a:lnTo>
                  <a:pt x="310057" y="718299"/>
                </a:lnTo>
                <a:lnTo>
                  <a:pt x="318528" y="725652"/>
                </a:lnTo>
                <a:lnTo>
                  <a:pt x="320548" y="730592"/>
                </a:lnTo>
                <a:lnTo>
                  <a:pt x="325386" y="734529"/>
                </a:lnTo>
                <a:lnTo>
                  <a:pt x="329412" y="740575"/>
                </a:lnTo>
                <a:lnTo>
                  <a:pt x="331330" y="742988"/>
                </a:lnTo>
                <a:lnTo>
                  <a:pt x="337781" y="748436"/>
                </a:lnTo>
                <a:lnTo>
                  <a:pt x="339801" y="753376"/>
                </a:lnTo>
                <a:lnTo>
                  <a:pt x="346557" y="758913"/>
                </a:lnTo>
                <a:lnTo>
                  <a:pt x="348564" y="763854"/>
                </a:lnTo>
                <a:lnTo>
                  <a:pt x="355320" y="769404"/>
                </a:lnTo>
                <a:lnTo>
                  <a:pt x="357339" y="774344"/>
                </a:lnTo>
                <a:lnTo>
                  <a:pt x="363994" y="779881"/>
                </a:lnTo>
                <a:lnTo>
                  <a:pt x="366102" y="784821"/>
                </a:lnTo>
                <a:lnTo>
                  <a:pt x="372757" y="790473"/>
                </a:lnTo>
                <a:lnTo>
                  <a:pt x="374878" y="795413"/>
                </a:lnTo>
                <a:lnTo>
                  <a:pt x="379717" y="799337"/>
                </a:lnTo>
                <a:lnTo>
                  <a:pt x="383743" y="805383"/>
                </a:lnTo>
                <a:lnTo>
                  <a:pt x="385559" y="807808"/>
                </a:lnTo>
                <a:lnTo>
                  <a:pt x="390499" y="812647"/>
                </a:lnTo>
                <a:lnTo>
                  <a:pt x="394335" y="818286"/>
                </a:lnTo>
                <a:lnTo>
                  <a:pt x="399275" y="823226"/>
                </a:lnTo>
                <a:lnTo>
                  <a:pt x="403098" y="828878"/>
                </a:lnTo>
                <a:lnTo>
                  <a:pt x="408038" y="833704"/>
                </a:lnTo>
                <a:lnTo>
                  <a:pt x="411772" y="839355"/>
                </a:lnTo>
                <a:lnTo>
                  <a:pt x="416814" y="844194"/>
                </a:lnTo>
                <a:lnTo>
                  <a:pt x="420535" y="849833"/>
                </a:lnTo>
                <a:lnTo>
                  <a:pt x="439585" y="868794"/>
                </a:lnTo>
                <a:lnTo>
                  <a:pt x="452196" y="881291"/>
                </a:lnTo>
                <a:lnTo>
                  <a:pt x="455510" y="884516"/>
                </a:lnTo>
                <a:lnTo>
                  <a:pt x="470839" y="899134"/>
                </a:lnTo>
                <a:lnTo>
                  <a:pt x="476288" y="907300"/>
                </a:lnTo>
                <a:lnTo>
                  <a:pt x="493522" y="923924"/>
                </a:lnTo>
                <a:lnTo>
                  <a:pt x="490093" y="923924"/>
                </a:lnTo>
                <a:lnTo>
                  <a:pt x="451485" y="893889"/>
                </a:lnTo>
                <a:lnTo>
                  <a:pt x="433844" y="878166"/>
                </a:lnTo>
                <a:lnTo>
                  <a:pt x="430415" y="874229"/>
                </a:lnTo>
                <a:lnTo>
                  <a:pt x="425170" y="871207"/>
                </a:lnTo>
                <a:lnTo>
                  <a:pt x="404114" y="850239"/>
                </a:lnTo>
                <a:lnTo>
                  <a:pt x="402894" y="846213"/>
                </a:lnTo>
                <a:lnTo>
                  <a:pt x="374269" y="818591"/>
                </a:lnTo>
                <a:lnTo>
                  <a:pt x="373062" y="815060"/>
                </a:lnTo>
                <a:lnTo>
                  <a:pt x="344639" y="787044"/>
                </a:lnTo>
                <a:lnTo>
                  <a:pt x="335864" y="776554"/>
                </a:lnTo>
                <a:lnTo>
                  <a:pt x="328917" y="768997"/>
                </a:lnTo>
                <a:lnTo>
                  <a:pt x="324675" y="820508"/>
                </a:lnTo>
                <a:lnTo>
                  <a:pt x="318528" y="954671"/>
                </a:lnTo>
                <a:lnTo>
                  <a:pt x="319938" y="957287"/>
                </a:lnTo>
                <a:lnTo>
                  <a:pt x="440994" y="1090142"/>
                </a:lnTo>
                <a:lnTo>
                  <a:pt x="463778" y="1114640"/>
                </a:lnTo>
                <a:lnTo>
                  <a:pt x="483031" y="1132179"/>
                </a:lnTo>
                <a:lnTo>
                  <a:pt x="679196" y="1302130"/>
                </a:lnTo>
                <a:lnTo>
                  <a:pt x="889965" y="1450200"/>
                </a:lnTo>
                <a:lnTo>
                  <a:pt x="942479" y="1450200"/>
                </a:lnTo>
                <a:lnTo>
                  <a:pt x="950849" y="1295272"/>
                </a:lnTo>
                <a:lnTo>
                  <a:pt x="922629" y="1276019"/>
                </a:lnTo>
                <a:lnTo>
                  <a:pt x="889558" y="1254747"/>
                </a:lnTo>
                <a:lnTo>
                  <a:pt x="716089" y="1118171"/>
                </a:lnTo>
                <a:lnTo>
                  <a:pt x="705396" y="1106068"/>
                </a:lnTo>
                <a:lnTo>
                  <a:pt x="689775" y="1091958"/>
                </a:lnTo>
                <a:lnTo>
                  <a:pt x="675767" y="1076134"/>
                </a:lnTo>
                <a:lnTo>
                  <a:pt x="644105" y="1044790"/>
                </a:lnTo>
                <a:lnTo>
                  <a:pt x="570623" y="981481"/>
                </a:lnTo>
                <a:lnTo>
                  <a:pt x="472554" y="883399"/>
                </a:lnTo>
                <a:lnTo>
                  <a:pt x="463778" y="872921"/>
                </a:lnTo>
                <a:lnTo>
                  <a:pt x="423456" y="832599"/>
                </a:lnTo>
                <a:lnTo>
                  <a:pt x="392010" y="790473"/>
                </a:lnTo>
                <a:lnTo>
                  <a:pt x="357035" y="741375"/>
                </a:lnTo>
                <a:lnTo>
                  <a:pt x="314896" y="690676"/>
                </a:lnTo>
                <a:lnTo>
                  <a:pt x="241211" y="578586"/>
                </a:lnTo>
                <a:lnTo>
                  <a:pt x="240004" y="574649"/>
                </a:lnTo>
                <a:lnTo>
                  <a:pt x="237591" y="573341"/>
                </a:lnTo>
                <a:lnTo>
                  <a:pt x="237680" y="569721"/>
                </a:lnTo>
                <a:lnTo>
                  <a:pt x="234162" y="527989"/>
                </a:lnTo>
                <a:lnTo>
                  <a:pt x="144754" y="375577"/>
                </a:lnTo>
                <a:lnTo>
                  <a:pt x="78219" y="228409"/>
                </a:lnTo>
                <a:lnTo>
                  <a:pt x="30848" y="105841"/>
                </a:lnTo>
                <a:lnTo>
                  <a:pt x="25704" y="77711"/>
                </a:lnTo>
                <a:lnTo>
                  <a:pt x="901" y="901"/>
                </a:lnTo>
                <a:lnTo>
                  <a:pt x="0" y="0"/>
                </a:lnTo>
                <a:lnTo>
                  <a:pt x="11595" y="86474"/>
                </a:lnTo>
                <a:close/>
              </a:path>
            </a:pathLst>
          </a:custGeom>
          <a:solidFill>
            <a:srgbClr val="B16B3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2807573" y="8855591"/>
            <a:ext cx="7365" cy="4038"/>
          </a:xfrm>
          <a:custGeom>
            <a:avLst/>
            <a:gdLst/>
            <a:ahLst/>
            <a:cxnLst/>
            <a:rect l="l" t="t" r="r" b="b"/>
            <a:pathLst>
              <a:path w="7366" h="4038">
                <a:moveTo>
                  <a:pt x="0" y="1816"/>
                </a:moveTo>
                <a:lnTo>
                  <a:pt x="3937" y="4038"/>
                </a:lnTo>
                <a:lnTo>
                  <a:pt x="7365" y="3136"/>
                </a:lnTo>
                <a:lnTo>
                  <a:pt x="3937" y="393"/>
                </a:lnTo>
                <a:lnTo>
                  <a:pt x="800" y="0"/>
                </a:lnTo>
                <a:lnTo>
                  <a:pt x="0" y="1816"/>
                </a:lnTo>
                <a:close/>
              </a:path>
            </a:pathLst>
          </a:custGeom>
          <a:solidFill>
            <a:srgbClr val="B16B3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2819769" y="8860927"/>
            <a:ext cx="7365" cy="3949"/>
          </a:xfrm>
          <a:custGeom>
            <a:avLst/>
            <a:gdLst/>
            <a:ahLst/>
            <a:cxnLst/>
            <a:rect l="l" t="t" r="r" b="b"/>
            <a:pathLst>
              <a:path w="7366" h="3949">
                <a:moveTo>
                  <a:pt x="0" y="1727"/>
                </a:moveTo>
                <a:lnTo>
                  <a:pt x="3937" y="3949"/>
                </a:lnTo>
                <a:lnTo>
                  <a:pt x="7365" y="3136"/>
                </a:lnTo>
                <a:lnTo>
                  <a:pt x="4038" y="304"/>
                </a:lnTo>
                <a:lnTo>
                  <a:pt x="812" y="0"/>
                </a:lnTo>
                <a:lnTo>
                  <a:pt x="0" y="1727"/>
                </a:lnTo>
                <a:close/>
              </a:path>
            </a:pathLst>
          </a:custGeom>
          <a:solidFill>
            <a:srgbClr val="B16B3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2853025" y="8874845"/>
            <a:ext cx="7467" cy="4025"/>
          </a:xfrm>
          <a:custGeom>
            <a:avLst/>
            <a:gdLst/>
            <a:ahLst/>
            <a:cxnLst/>
            <a:rect l="l" t="t" r="r" b="b"/>
            <a:pathLst>
              <a:path w="7467" h="4025">
                <a:moveTo>
                  <a:pt x="507" y="508"/>
                </a:moveTo>
                <a:lnTo>
                  <a:pt x="0" y="1816"/>
                </a:lnTo>
                <a:lnTo>
                  <a:pt x="4038" y="4025"/>
                </a:lnTo>
                <a:lnTo>
                  <a:pt x="7467" y="3124"/>
                </a:lnTo>
                <a:lnTo>
                  <a:pt x="4038" y="0"/>
                </a:lnTo>
                <a:lnTo>
                  <a:pt x="507" y="508"/>
                </a:lnTo>
                <a:close/>
              </a:path>
            </a:pathLst>
          </a:custGeom>
          <a:solidFill>
            <a:srgbClr val="B16B3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2865222" y="8880080"/>
            <a:ext cx="7467" cy="4038"/>
          </a:xfrm>
          <a:custGeom>
            <a:avLst/>
            <a:gdLst/>
            <a:ahLst/>
            <a:cxnLst/>
            <a:rect l="l" t="t" r="r" b="b"/>
            <a:pathLst>
              <a:path w="7467" h="4038">
                <a:moveTo>
                  <a:pt x="609" y="508"/>
                </a:moveTo>
                <a:lnTo>
                  <a:pt x="0" y="1930"/>
                </a:lnTo>
                <a:lnTo>
                  <a:pt x="4038" y="4038"/>
                </a:lnTo>
                <a:lnTo>
                  <a:pt x="7467" y="3124"/>
                </a:lnTo>
                <a:lnTo>
                  <a:pt x="4038" y="0"/>
                </a:lnTo>
                <a:lnTo>
                  <a:pt x="609" y="508"/>
                </a:lnTo>
                <a:close/>
              </a:path>
            </a:pathLst>
          </a:custGeom>
          <a:solidFill>
            <a:srgbClr val="B16B3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2877520" y="8885440"/>
            <a:ext cx="7467" cy="3924"/>
          </a:xfrm>
          <a:custGeom>
            <a:avLst/>
            <a:gdLst/>
            <a:ahLst/>
            <a:cxnLst/>
            <a:rect l="l" t="t" r="r" b="b"/>
            <a:pathLst>
              <a:path w="7467" h="3924">
                <a:moveTo>
                  <a:pt x="507" y="393"/>
                </a:moveTo>
                <a:lnTo>
                  <a:pt x="0" y="1803"/>
                </a:lnTo>
                <a:lnTo>
                  <a:pt x="4038" y="3924"/>
                </a:lnTo>
                <a:lnTo>
                  <a:pt x="7467" y="3111"/>
                </a:lnTo>
                <a:lnTo>
                  <a:pt x="4038" y="0"/>
                </a:lnTo>
                <a:lnTo>
                  <a:pt x="507" y="393"/>
                </a:lnTo>
                <a:close/>
              </a:path>
            </a:pathLst>
          </a:custGeom>
          <a:solidFill>
            <a:srgbClr val="B16B3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3206235" y="8809531"/>
            <a:ext cx="519417" cy="149479"/>
          </a:xfrm>
          <a:custGeom>
            <a:avLst/>
            <a:gdLst/>
            <a:ahLst/>
            <a:cxnLst/>
            <a:rect l="l" t="t" r="r" b="b"/>
            <a:pathLst>
              <a:path w="519417" h="149478">
                <a:moveTo>
                  <a:pt x="277901" y="74180"/>
                </a:moveTo>
                <a:lnTo>
                  <a:pt x="271056" y="72669"/>
                </a:lnTo>
                <a:lnTo>
                  <a:pt x="256933" y="68846"/>
                </a:lnTo>
                <a:lnTo>
                  <a:pt x="242824" y="65417"/>
                </a:lnTo>
                <a:lnTo>
                  <a:pt x="237782" y="63906"/>
                </a:lnTo>
                <a:lnTo>
                  <a:pt x="223774" y="60375"/>
                </a:lnTo>
                <a:lnTo>
                  <a:pt x="216725" y="58356"/>
                </a:lnTo>
                <a:lnTo>
                  <a:pt x="202615" y="54825"/>
                </a:lnTo>
                <a:lnTo>
                  <a:pt x="197573" y="53327"/>
                </a:lnTo>
                <a:lnTo>
                  <a:pt x="183553" y="49898"/>
                </a:lnTo>
                <a:lnTo>
                  <a:pt x="176403" y="47777"/>
                </a:lnTo>
                <a:lnTo>
                  <a:pt x="162293" y="44348"/>
                </a:lnTo>
                <a:lnTo>
                  <a:pt x="150190" y="41122"/>
                </a:lnTo>
                <a:lnTo>
                  <a:pt x="129120" y="35572"/>
                </a:lnTo>
                <a:lnTo>
                  <a:pt x="121970" y="33870"/>
                </a:lnTo>
                <a:lnTo>
                  <a:pt x="107962" y="29933"/>
                </a:lnTo>
                <a:lnTo>
                  <a:pt x="98577" y="29222"/>
                </a:lnTo>
                <a:lnTo>
                  <a:pt x="92240" y="27317"/>
                </a:lnTo>
                <a:lnTo>
                  <a:pt x="88811" y="24993"/>
                </a:lnTo>
                <a:lnTo>
                  <a:pt x="74688" y="21564"/>
                </a:lnTo>
                <a:lnTo>
                  <a:pt x="67640" y="19456"/>
                </a:lnTo>
                <a:lnTo>
                  <a:pt x="58369" y="18643"/>
                </a:lnTo>
                <a:lnTo>
                  <a:pt x="51308" y="16827"/>
                </a:lnTo>
                <a:lnTo>
                  <a:pt x="50406" y="14706"/>
                </a:lnTo>
                <a:lnTo>
                  <a:pt x="32766" y="9270"/>
                </a:lnTo>
                <a:lnTo>
                  <a:pt x="23279" y="8267"/>
                </a:lnTo>
                <a:lnTo>
                  <a:pt x="18148" y="6248"/>
                </a:lnTo>
                <a:lnTo>
                  <a:pt x="15024" y="3721"/>
                </a:lnTo>
                <a:lnTo>
                  <a:pt x="10680" y="3314"/>
                </a:lnTo>
                <a:lnTo>
                  <a:pt x="10388" y="2311"/>
                </a:lnTo>
                <a:lnTo>
                  <a:pt x="4635" y="0"/>
                </a:lnTo>
                <a:lnTo>
                  <a:pt x="0" y="1104"/>
                </a:lnTo>
                <a:lnTo>
                  <a:pt x="82854" y="37896"/>
                </a:lnTo>
                <a:lnTo>
                  <a:pt x="97370" y="45961"/>
                </a:lnTo>
                <a:lnTo>
                  <a:pt x="378904" y="122059"/>
                </a:lnTo>
                <a:lnTo>
                  <a:pt x="519315" y="149478"/>
                </a:lnTo>
                <a:lnTo>
                  <a:pt x="519417" y="123177"/>
                </a:lnTo>
                <a:lnTo>
                  <a:pt x="509244" y="121869"/>
                </a:lnTo>
                <a:lnTo>
                  <a:pt x="505612" y="121056"/>
                </a:lnTo>
                <a:lnTo>
                  <a:pt x="498055" y="120357"/>
                </a:lnTo>
                <a:lnTo>
                  <a:pt x="491705" y="117830"/>
                </a:lnTo>
                <a:lnTo>
                  <a:pt x="482930" y="116217"/>
                </a:lnTo>
                <a:lnTo>
                  <a:pt x="476084" y="114706"/>
                </a:lnTo>
                <a:lnTo>
                  <a:pt x="474065" y="114096"/>
                </a:lnTo>
                <a:lnTo>
                  <a:pt x="466102" y="113703"/>
                </a:lnTo>
                <a:lnTo>
                  <a:pt x="465391" y="112687"/>
                </a:lnTo>
                <a:lnTo>
                  <a:pt x="447852" y="109169"/>
                </a:lnTo>
                <a:lnTo>
                  <a:pt x="439191" y="107848"/>
                </a:lnTo>
                <a:lnTo>
                  <a:pt x="432130" y="105638"/>
                </a:lnTo>
                <a:lnTo>
                  <a:pt x="414591" y="102209"/>
                </a:lnTo>
                <a:lnTo>
                  <a:pt x="407733" y="100698"/>
                </a:lnTo>
                <a:lnTo>
                  <a:pt x="405726" y="100088"/>
                </a:lnTo>
                <a:lnTo>
                  <a:pt x="398970" y="98983"/>
                </a:lnTo>
                <a:lnTo>
                  <a:pt x="397052" y="98272"/>
                </a:lnTo>
                <a:lnTo>
                  <a:pt x="389089" y="97878"/>
                </a:lnTo>
                <a:lnTo>
                  <a:pt x="388277" y="96862"/>
                </a:lnTo>
                <a:lnTo>
                  <a:pt x="379514" y="95148"/>
                </a:lnTo>
                <a:lnTo>
                  <a:pt x="372554" y="93332"/>
                </a:lnTo>
                <a:lnTo>
                  <a:pt x="337477" y="86372"/>
                </a:lnTo>
                <a:lnTo>
                  <a:pt x="330631" y="84975"/>
                </a:lnTo>
                <a:lnTo>
                  <a:pt x="328714" y="84264"/>
                </a:lnTo>
                <a:lnTo>
                  <a:pt x="321856" y="83261"/>
                </a:lnTo>
                <a:lnTo>
                  <a:pt x="319938" y="82549"/>
                </a:lnTo>
                <a:lnTo>
                  <a:pt x="313080" y="81445"/>
                </a:lnTo>
                <a:lnTo>
                  <a:pt x="311175" y="80733"/>
                </a:lnTo>
                <a:lnTo>
                  <a:pt x="302501" y="79425"/>
                </a:lnTo>
                <a:lnTo>
                  <a:pt x="295541" y="77914"/>
                </a:lnTo>
                <a:lnTo>
                  <a:pt x="293624" y="77304"/>
                </a:lnTo>
                <a:lnTo>
                  <a:pt x="287489" y="76898"/>
                </a:lnTo>
                <a:lnTo>
                  <a:pt x="286778" y="75895"/>
                </a:lnTo>
                <a:lnTo>
                  <a:pt x="277901" y="74180"/>
                </a:lnTo>
                <a:close/>
              </a:path>
            </a:pathLst>
          </a:custGeom>
          <a:solidFill>
            <a:srgbClr val="9859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2977822" y="8929173"/>
            <a:ext cx="747839" cy="220853"/>
          </a:xfrm>
          <a:custGeom>
            <a:avLst/>
            <a:gdLst/>
            <a:ahLst/>
            <a:cxnLst/>
            <a:rect l="l" t="t" r="r" b="b"/>
            <a:pathLst>
              <a:path w="747839" h="220852">
                <a:moveTo>
                  <a:pt x="457428" y="140525"/>
                </a:moveTo>
                <a:lnTo>
                  <a:pt x="450468" y="138696"/>
                </a:lnTo>
                <a:lnTo>
                  <a:pt x="441502" y="136690"/>
                </a:lnTo>
                <a:lnTo>
                  <a:pt x="434555" y="134874"/>
                </a:lnTo>
                <a:lnTo>
                  <a:pt x="418731" y="131445"/>
                </a:lnTo>
                <a:lnTo>
                  <a:pt x="397662" y="126199"/>
                </a:lnTo>
                <a:lnTo>
                  <a:pt x="392518" y="124383"/>
                </a:lnTo>
                <a:lnTo>
                  <a:pt x="367918" y="117436"/>
                </a:lnTo>
                <a:lnTo>
                  <a:pt x="362775" y="115620"/>
                </a:lnTo>
                <a:lnTo>
                  <a:pt x="355625" y="113906"/>
                </a:lnTo>
                <a:lnTo>
                  <a:pt x="350481" y="112090"/>
                </a:lnTo>
                <a:lnTo>
                  <a:pt x="325881" y="105143"/>
                </a:lnTo>
                <a:lnTo>
                  <a:pt x="308444" y="99491"/>
                </a:lnTo>
                <a:lnTo>
                  <a:pt x="303301" y="98475"/>
                </a:lnTo>
                <a:lnTo>
                  <a:pt x="296252" y="96367"/>
                </a:lnTo>
                <a:lnTo>
                  <a:pt x="287286" y="95161"/>
                </a:lnTo>
                <a:lnTo>
                  <a:pt x="284251" y="92735"/>
                </a:lnTo>
                <a:lnTo>
                  <a:pt x="278714" y="90716"/>
                </a:lnTo>
                <a:lnTo>
                  <a:pt x="273469" y="89712"/>
                </a:lnTo>
                <a:lnTo>
                  <a:pt x="266407" y="87604"/>
                </a:lnTo>
                <a:lnTo>
                  <a:pt x="257543" y="86385"/>
                </a:lnTo>
                <a:lnTo>
                  <a:pt x="254114" y="84074"/>
                </a:lnTo>
                <a:lnTo>
                  <a:pt x="245249" y="82854"/>
                </a:lnTo>
                <a:lnTo>
                  <a:pt x="241922" y="80543"/>
                </a:lnTo>
                <a:lnTo>
                  <a:pt x="233044" y="79336"/>
                </a:lnTo>
                <a:lnTo>
                  <a:pt x="229514" y="76708"/>
                </a:lnTo>
                <a:lnTo>
                  <a:pt x="220751" y="75806"/>
                </a:lnTo>
                <a:lnTo>
                  <a:pt x="219138" y="73888"/>
                </a:lnTo>
                <a:lnTo>
                  <a:pt x="212178" y="71869"/>
                </a:lnTo>
                <a:lnTo>
                  <a:pt x="203212" y="70662"/>
                </a:lnTo>
                <a:lnTo>
                  <a:pt x="199783" y="68338"/>
                </a:lnTo>
                <a:lnTo>
                  <a:pt x="191020" y="67030"/>
                </a:lnTo>
                <a:lnTo>
                  <a:pt x="187490" y="64516"/>
                </a:lnTo>
                <a:lnTo>
                  <a:pt x="180428" y="63512"/>
                </a:lnTo>
                <a:lnTo>
                  <a:pt x="179120" y="61290"/>
                </a:lnTo>
                <a:lnTo>
                  <a:pt x="162991" y="56045"/>
                </a:lnTo>
                <a:lnTo>
                  <a:pt x="155232" y="55041"/>
                </a:lnTo>
                <a:lnTo>
                  <a:pt x="150698" y="52920"/>
                </a:lnTo>
                <a:lnTo>
                  <a:pt x="149390" y="50711"/>
                </a:lnTo>
                <a:lnTo>
                  <a:pt x="143738" y="48691"/>
                </a:lnTo>
                <a:lnTo>
                  <a:pt x="139204" y="48387"/>
                </a:lnTo>
                <a:lnTo>
                  <a:pt x="138899" y="47282"/>
                </a:lnTo>
                <a:lnTo>
                  <a:pt x="133362" y="45161"/>
                </a:lnTo>
                <a:lnTo>
                  <a:pt x="126199" y="44246"/>
                </a:lnTo>
                <a:lnTo>
                  <a:pt x="124790" y="41935"/>
                </a:lnTo>
                <a:lnTo>
                  <a:pt x="113906" y="38201"/>
                </a:lnTo>
                <a:lnTo>
                  <a:pt x="109359" y="37896"/>
                </a:lnTo>
                <a:lnTo>
                  <a:pt x="109169" y="36791"/>
                </a:lnTo>
                <a:lnTo>
                  <a:pt x="105232" y="34683"/>
                </a:lnTo>
                <a:lnTo>
                  <a:pt x="99898" y="33362"/>
                </a:lnTo>
                <a:lnTo>
                  <a:pt x="95364" y="32562"/>
                </a:lnTo>
                <a:lnTo>
                  <a:pt x="95161" y="31457"/>
                </a:lnTo>
                <a:lnTo>
                  <a:pt x="84162" y="28130"/>
                </a:lnTo>
                <a:lnTo>
                  <a:pt x="79032" y="26314"/>
                </a:lnTo>
                <a:lnTo>
                  <a:pt x="71869" y="24904"/>
                </a:lnTo>
                <a:lnTo>
                  <a:pt x="70561" y="22682"/>
                </a:lnTo>
                <a:lnTo>
                  <a:pt x="59677" y="19354"/>
                </a:lnTo>
                <a:lnTo>
                  <a:pt x="54432" y="17538"/>
                </a:lnTo>
                <a:lnTo>
                  <a:pt x="47472" y="16230"/>
                </a:lnTo>
                <a:lnTo>
                  <a:pt x="45567" y="14020"/>
                </a:lnTo>
                <a:lnTo>
                  <a:pt x="41020" y="13309"/>
                </a:lnTo>
                <a:lnTo>
                  <a:pt x="40817" y="12204"/>
                </a:lnTo>
                <a:lnTo>
                  <a:pt x="29832" y="8877"/>
                </a:lnTo>
                <a:lnTo>
                  <a:pt x="22783" y="6756"/>
                </a:lnTo>
                <a:lnTo>
                  <a:pt x="17538" y="5651"/>
                </a:lnTo>
                <a:lnTo>
                  <a:pt x="16230" y="3429"/>
                </a:lnTo>
                <a:lnTo>
                  <a:pt x="5346" y="0"/>
                </a:lnTo>
                <a:lnTo>
                  <a:pt x="0" y="101"/>
                </a:lnTo>
                <a:lnTo>
                  <a:pt x="2819" y="2527"/>
                </a:lnTo>
                <a:lnTo>
                  <a:pt x="8369" y="4038"/>
                </a:lnTo>
                <a:lnTo>
                  <a:pt x="11899" y="7162"/>
                </a:lnTo>
                <a:lnTo>
                  <a:pt x="16929" y="9474"/>
                </a:lnTo>
                <a:lnTo>
                  <a:pt x="59677" y="24904"/>
                </a:lnTo>
                <a:lnTo>
                  <a:pt x="64211" y="25196"/>
                </a:lnTo>
                <a:lnTo>
                  <a:pt x="64515" y="26314"/>
                </a:lnTo>
                <a:lnTo>
                  <a:pt x="84162" y="33667"/>
                </a:lnTo>
                <a:lnTo>
                  <a:pt x="88709" y="33972"/>
                </a:lnTo>
                <a:lnTo>
                  <a:pt x="89001" y="35077"/>
                </a:lnTo>
                <a:lnTo>
                  <a:pt x="94043" y="37503"/>
                </a:lnTo>
                <a:lnTo>
                  <a:pt x="307746" y="112801"/>
                </a:lnTo>
                <a:lnTo>
                  <a:pt x="598550" y="191617"/>
                </a:lnTo>
                <a:lnTo>
                  <a:pt x="740981" y="219443"/>
                </a:lnTo>
                <a:lnTo>
                  <a:pt x="747737" y="220853"/>
                </a:lnTo>
                <a:lnTo>
                  <a:pt x="747839" y="201498"/>
                </a:lnTo>
                <a:lnTo>
                  <a:pt x="737654" y="200088"/>
                </a:lnTo>
                <a:lnTo>
                  <a:pt x="735736" y="199377"/>
                </a:lnTo>
                <a:lnTo>
                  <a:pt x="728891" y="198374"/>
                </a:lnTo>
                <a:lnTo>
                  <a:pt x="727074" y="197573"/>
                </a:lnTo>
                <a:lnTo>
                  <a:pt x="721728" y="197777"/>
                </a:lnTo>
                <a:lnTo>
                  <a:pt x="716584" y="196151"/>
                </a:lnTo>
                <a:lnTo>
                  <a:pt x="708532" y="195554"/>
                </a:lnTo>
                <a:lnTo>
                  <a:pt x="707923" y="194449"/>
                </a:lnTo>
                <a:lnTo>
                  <a:pt x="702475" y="194144"/>
                </a:lnTo>
                <a:lnTo>
                  <a:pt x="697331" y="192735"/>
                </a:lnTo>
                <a:lnTo>
                  <a:pt x="691997" y="192430"/>
                </a:lnTo>
                <a:lnTo>
                  <a:pt x="686854" y="190919"/>
                </a:lnTo>
                <a:lnTo>
                  <a:pt x="678078" y="189306"/>
                </a:lnTo>
                <a:lnTo>
                  <a:pt x="672744" y="188899"/>
                </a:lnTo>
                <a:lnTo>
                  <a:pt x="667499" y="187490"/>
                </a:lnTo>
                <a:lnTo>
                  <a:pt x="658825" y="185775"/>
                </a:lnTo>
                <a:lnTo>
                  <a:pt x="650062" y="184365"/>
                </a:lnTo>
                <a:lnTo>
                  <a:pt x="648246" y="183667"/>
                </a:lnTo>
                <a:lnTo>
                  <a:pt x="642899" y="183667"/>
                </a:lnTo>
                <a:lnTo>
                  <a:pt x="637768" y="182156"/>
                </a:lnTo>
                <a:lnTo>
                  <a:pt x="628992" y="180530"/>
                </a:lnTo>
                <a:lnTo>
                  <a:pt x="622033" y="178727"/>
                </a:lnTo>
                <a:lnTo>
                  <a:pt x="599262" y="173482"/>
                </a:lnTo>
                <a:lnTo>
                  <a:pt x="592200" y="171665"/>
                </a:lnTo>
                <a:lnTo>
                  <a:pt x="576478" y="168236"/>
                </a:lnTo>
                <a:lnTo>
                  <a:pt x="569417" y="166420"/>
                </a:lnTo>
                <a:lnTo>
                  <a:pt x="546633" y="161175"/>
                </a:lnTo>
                <a:lnTo>
                  <a:pt x="539686" y="159473"/>
                </a:lnTo>
                <a:lnTo>
                  <a:pt x="523862" y="155943"/>
                </a:lnTo>
                <a:lnTo>
                  <a:pt x="516902" y="154228"/>
                </a:lnTo>
                <a:lnTo>
                  <a:pt x="494118" y="148983"/>
                </a:lnTo>
                <a:lnTo>
                  <a:pt x="487070" y="147167"/>
                </a:lnTo>
                <a:lnTo>
                  <a:pt x="473252" y="143941"/>
                </a:lnTo>
                <a:lnTo>
                  <a:pt x="471246" y="143344"/>
                </a:lnTo>
                <a:lnTo>
                  <a:pt x="465099" y="142938"/>
                </a:lnTo>
                <a:lnTo>
                  <a:pt x="464286" y="141922"/>
                </a:lnTo>
                <a:lnTo>
                  <a:pt x="457428" y="140525"/>
                </a:lnTo>
                <a:close/>
              </a:path>
            </a:pathLst>
          </a:custGeom>
          <a:solidFill>
            <a:srgbClr val="9859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2140677" y="9129359"/>
            <a:ext cx="83972" cy="60591"/>
          </a:xfrm>
          <a:custGeom>
            <a:avLst/>
            <a:gdLst/>
            <a:ahLst/>
            <a:cxnLst/>
            <a:rect l="l" t="t" r="r" b="b"/>
            <a:pathLst>
              <a:path w="83972" h="60591">
                <a:moveTo>
                  <a:pt x="83972" y="60490"/>
                </a:moveTo>
                <a:lnTo>
                  <a:pt x="75704" y="58064"/>
                </a:lnTo>
                <a:lnTo>
                  <a:pt x="78016" y="44564"/>
                </a:lnTo>
                <a:lnTo>
                  <a:pt x="78016" y="10693"/>
                </a:lnTo>
                <a:lnTo>
                  <a:pt x="76809" y="5245"/>
                </a:lnTo>
                <a:lnTo>
                  <a:pt x="48285" y="3632"/>
                </a:lnTo>
                <a:lnTo>
                  <a:pt x="26009" y="0"/>
                </a:lnTo>
                <a:lnTo>
                  <a:pt x="18554" y="42849"/>
                </a:lnTo>
                <a:lnTo>
                  <a:pt x="13207" y="53225"/>
                </a:lnTo>
                <a:lnTo>
                  <a:pt x="0" y="52311"/>
                </a:lnTo>
                <a:lnTo>
                  <a:pt x="2019" y="55651"/>
                </a:lnTo>
                <a:lnTo>
                  <a:pt x="27825" y="59474"/>
                </a:lnTo>
                <a:lnTo>
                  <a:pt x="59474" y="60490"/>
                </a:lnTo>
                <a:lnTo>
                  <a:pt x="52819" y="57962"/>
                </a:lnTo>
                <a:lnTo>
                  <a:pt x="67741" y="57861"/>
                </a:lnTo>
                <a:lnTo>
                  <a:pt x="71666" y="60591"/>
                </a:lnTo>
                <a:lnTo>
                  <a:pt x="83972" y="60490"/>
                </a:lnTo>
                <a:close/>
              </a:path>
            </a:pathLst>
          </a:custGeom>
          <a:solidFill>
            <a:srgbClr val="AFABB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1919019" y="9192666"/>
            <a:ext cx="206133" cy="232041"/>
          </a:xfrm>
          <a:custGeom>
            <a:avLst/>
            <a:gdLst/>
            <a:ahLst/>
            <a:cxnLst/>
            <a:rect l="l" t="t" r="r" b="b"/>
            <a:pathLst>
              <a:path w="206133" h="232041">
                <a:moveTo>
                  <a:pt x="14312" y="139915"/>
                </a:moveTo>
                <a:lnTo>
                  <a:pt x="22885" y="147065"/>
                </a:lnTo>
                <a:lnTo>
                  <a:pt x="26911" y="151498"/>
                </a:lnTo>
                <a:lnTo>
                  <a:pt x="28232" y="152311"/>
                </a:lnTo>
                <a:lnTo>
                  <a:pt x="59677" y="176809"/>
                </a:lnTo>
                <a:lnTo>
                  <a:pt x="63703" y="181343"/>
                </a:lnTo>
                <a:lnTo>
                  <a:pt x="83464" y="193738"/>
                </a:lnTo>
                <a:lnTo>
                  <a:pt x="87795" y="194246"/>
                </a:lnTo>
                <a:lnTo>
                  <a:pt x="117525" y="206641"/>
                </a:lnTo>
                <a:lnTo>
                  <a:pt x="130835" y="212991"/>
                </a:lnTo>
                <a:lnTo>
                  <a:pt x="135077" y="213499"/>
                </a:lnTo>
                <a:lnTo>
                  <a:pt x="161175" y="224281"/>
                </a:lnTo>
                <a:lnTo>
                  <a:pt x="205739" y="232041"/>
                </a:lnTo>
                <a:lnTo>
                  <a:pt x="206133" y="170954"/>
                </a:lnTo>
                <a:lnTo>
                  <a:pt x="183057" y="165417"/>
                </a:lnTo>
                <a:lnTo>
                  <a:pt x="147269" y="159372"/>
                </a:lnTo>
                <a:lnTo>
                  <a:pt x="103924" y="141122"/>
                </a:lnTo>
                <a:lnTo>
                  <a:pt x="58165" y="122377"/>
                </a:lnTo>
                <a:lnTo>
                  <a:pt x="43345" y="110680"/>
                </a:lnTo>
                <a:lnTo>
                  <a:pt x="47472" y="98577"/>
                </a:lnTo>
                <a:lnTo>
                  <a:pt x="57962" y="74091"/>
                </a:lnTo>
                <a:lnTo>
                  <a:pt x="65519" y="33058"/>
                </a:lnTo>
                <a:lnTo>
                  <a:pt x="52819" y="24295"/>
                </a:lnTo>
                <a:lnTo>
                  <a:pt x="22377" y="0"/>
                </a:lnTo>
                <a:lnTo>
                  <a:pt x="17640" y="16230"/>
                </a:lnTo>
                <a:lnTo>
                  <a:pt x="0" y="68745"/>
                </a:lnTo>
                <a:lnTo>
                  <a:pt x="101" y="75196"/>
                </a:lnTo>
                <a:lnTo>
                  <a:pt x="10883" y="83870"/>
                </a:lnTo>
                <a:lnTo>
                  <a:pt x="10883" y="132448"/>
                </a:lnTo>
                <a:lnTo>
                  <a:pt x="14312" y="139915"/>
                </a:lnTo>
                <a:close/>
              </a:path>
            </a:pathLst>
          </a:custGeom>
          <a:solidFill>
            <a:srgbClr val="AFABB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2853430" y="7962513"/>
            <a:ext cx="8877" cy="3517"/>
          </a:xfrm>
          <a:custGeom>
            <a:avLst/>
            <a:gdLst/>
            <a:ahLst/>
            <a:cxnLst/>
            <a:rect l="l" t="t" r="r" b="b"/>
            <a:pathLst>
              <a:path w="8877" h="3517">
                <a:moveTo>
                  <a:pt x="0" y="1193"/>
                </a:moveTo>
                <a:lnTo>
                  <a:pt x="7061" y="3517"/>
                </a:lnTo>
                <a:lnTo>
                  <a:pt x="8877" y="1396"/>
                </a:lnTo>
                <a:lnTo>
                  <a:pt x="215" y="0"/>
                </a:lnTo>
                <a:lnTo>
                  <a:pt x="0" y="1193"/>
                </a:lnTo>
                <a:close/>
              </a:path>
            </a:pathLst>
          </a:custGeom>
          <a:solidFill>
            <a:srgbClr val="DA84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2813323" y="8661554"/>
            <a:ext cx="15113" cy="8864"/>
          </a:xfrm>
          <a:custGeom>
            <a:avLst/>
            <a:gdLst/>
            <a:ahLst/>
            <a:cxnLst/>
            <a:rect l="l" t="t" r="r" b="b"/>
            <a:pathLst>
              <a:path w="15112" h="8864">
                <a:moveTo>
                  <a:pt x="3022" y="3225"/>
                </a:moveTo>
                <a:lnTo>
                  <a:pt x="3124" y="6654"/>
                </a:lnTo>
                <a:lnTo>
                  <a:pt x="6654" y="8864"/>
                </a:lnTo>
                <a:lnTo>
                  <a:pt x="10477" y="7861"/>
                </a:lnTo>
                <a:lnTo>
                  <a:pt x="15113" y="6553"/>
                </a:lnTo>
                <a:lnTo>
                  <a:pt x="8051" y="1904"/>
                </a:lnTo>
                <a:lnTo>
                  <a:pt x="4635" y="0"/>
                </a:lnTo>
                <a:lnTo>
                  <a:pt x="0" y="0"/>
                </a:lnTo>
                <a:lnTo>
                  <a:pt x="3022" y="3225"/>
                </a:lnTo>
                <a:close/>
              </a:path>
            </a:pathLst>
          </a:custGeom>
          <a:solidFill>
            <a:srgbClr val="DA84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2910793" y="8899339"/>
            <a:ext cx="7454" cy="4025"/>
          </a:xfrm>
          <a:custGeom>
            <a:avLst/>
            <a:gdLst/>
            <a:ahLst/>
            <a:cxnLst/>
            <a:rect l="l" t="t" r="r" b="b"/>
            <a:pathLst>
              <a:path w="7454" h="4025">
                <a:moveTo>
                  <a:pt x="507" y="507"/>
                </a:moveTo>
                <a:lnTo>
                  <a:pt x="0" y="1917"/>
                </a:lnTo>
                <a:lnTo>
                  <a:pt x="4025" y="4025"/>
                </a:lnTo>
                <a:lnTo>
                  <a:pt x="7454" y="3225"/>
                </a:lnTo>
                <a:lnTo>
                  <a:pt x="4025" y="0"/>
                </a:lnTo>
                <a:lnTo>
                  <a:pt x="507" y="507"/>
                </a:lnTo>
                <a:close/>
              </a:path>
            </a:pathLst>
          </a:custGeom>
          <a:solidFill>
            <a:srgbClr val="DA84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2216378" y="9106086"/>
            <a:ext cx="169748" cy="83756"/>
          </a:xfrm>
          <a:custGeom>
            <a:avLst/>
            <a:gdLst/>
            <a:ahLst/>
            <a:cxnLst/>
            <a:rect l="l" t="t" r="r" b="b"/>
            <a:pathLst>
              <a:path w="169748" h="83756">
                <a:moveTo>
                  <a:pt x="2324" y="67830"/>
                </a:moveTo>
                <a:lnTo>
                  <a:pt x="0" y="81343"/>
                </a:lnTo>
                <a:lnTo>
                  <a:pt x="8267" y="83756"/>
                </a:lnTo>
                <a:lnTo>
                  <a:pt x="23888" y="83756"/>
                </a:lnTo>
                <a:lnTo>
                  <a:pt x="27317" y="81940"/>
                </a:lnTo>
                <a:lnTo>
                  <a:pt x="33870" y="81241"/>
                </a:lnTo>
                <a:lnTo>
                  <a:pt x="34467" y="81940"/>
                </a:lnTo>
                <a:lnTo>
                  <a:pt x="38099" y="82042"/>
                </a:lnTo>
                <a:lnTo>
                  <a:pt x="41325" y="80137"/>
                </a:lnTo>
                <a:lnTo>
                  <a:pt x="46075" y="79425"/>
                </a:lnTo>
                <a:lnTo>
                  <a:pt x="53835" y="80429"/>
                </a:lnTo>
                <a:lnTo>
                  <a:pt x="56045" y="77508"/>
                </a:lnTo>
                <a:lnTo>
                  <a:pt x="60680" y="78409"/>
                </a:lnTo>
                <a:lnTo>
                  <a:pt x="67741" y="79019"/>
                </a:lnTo>
                <a:lnTo>
                  <a:pt x="70053" y="75692"/>
                </a:lnTo>
                <a:lnTo>
                  <a:pt x="74790" y="76708"/>
                </a:lnTo>
                <a:lnTo>
                  <a:pt x="92430" y="75387"/>
                </a:lnTo>
                <a:lnTo>
                  <a:pt x="109372" y="67424"/>
                </a:lnTo>
                <a:lnTo>
                  <a:pt x="113906" y="67424"/>
                </a:lnTo>
                <a:lnTo>
                  <a:pt x="126911" y="62191"/>
                </a:lnTo>
                <a:lnTo>
                  <a:pt x="130035" y="62293"/>
                </a:lnTo>
                <a:lnTo>
                  <a:pt x="132245" y="60464"/>
                </a:lnTo>
                <a:lnTo>
                  <a:pt x="135369" y="60579"/>
                </a:lnTo>
                <a:lnTo>
                  <a:pt x="137388" y="58661"/>
                </a:lnTo>
                <a:lnTo>
                  <a:pt x="141922" y="58661"/>
                </a:lnTo>
                <a:lnTo>
                  <a:pt x="153212" y="54025"/>
                </a:lnTo>
                <a:lnTo>
                  <a:pt x="167233" y="44754"/>
                </a:lnTo>
                <a:lnTo>
                  <a:pt x="169748" y="44043"/>
                </a:lnTo>
                <a:lnTo>
                  <a:pt x="144449" y="21564"/>
                </a:lnTo>
                <a:lnTo>
                  <a:pt x="127012" y="0"/>
                </a:lnTo>
                <a:lnTo>
                  <a:pt x="99999" y="12992"/>
                </a:lnTo>
                <a:lnTo>
                  <a:pt x="46164" y="25692"/>
                </a:lnTo>
                <a:lnTo>
                  <a:pt x="1104" y="28524"/>
                </a:lnTo>
                <a:lnTo>
                  <a:pt x="2324" y="33959"/>
                </a:lnTo>
                <a:lnTo>
                  <a:pt x="2324" y="67830"/>
                </a:lnTo>
                <a:close/>
              </a:path>
            </a:pathLst>
          </a:custGeom>
          <a:solidFill>
            <a:srgbClr val="C3C8D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1962363" y="9225733"/>
            <a:ext cx="60579" cy="108051"/>
          </a:xfrm>
          <a:custGeom>
            <a:avLst/>
            <a:gdLst/>
            <a:ahLst/>
            <a:cxnLst/>
            <a:rect l="l" t="t" r="r" b="b"/>
            <a:pathLst>
              <a:path w="60579" h="108051">
                <a:moveTo>
                  <a:pt x="14617" y="41020"/>
                </a:moveTo>
                <a:lnTo>
                  <a:pt x="4140" y="65519"/>
                </a:lnTo>
                <a:lnTo>
                  <a:pt x="0" y="77609"/>
                </a:lnTo>
                <a:lnTo>
                  <a:pt x="14820" y="89306"/>
                </a:lnTo>
                <a:lnTo>
                  <a:pt x="60579" y="108051"/>
                </a:lnTo>
                <a:lnTo>
                  <a:pt x="39014" y="51003"/>
                </a:lnTo>
                <a:lnTo>
                  <a:pt x="39116" y="37490"/>
                </a:lnTo>
                <a:lnTo>
                  <a:pt x="43243" y="12191"/>
                </a:lnTo>
                <a:lnTo>
                  <a:pt x="23380" y="101"/>
                </a:lnTo>
                <a:lnTo>
                  <a:pt x="22174" y="0"/>
                </a:lnTo>
                <a:lnTo>
                  <a:pt x="14617" y="41020"/>
                </a:lnTo>
                <a:close/>
              </a:path>
            </a:pathLst>
          </a:custGeom>
          <a:solidFill>
            <a:srgbClr val="C3C8D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3474161" y="7546905"/>
            <a:ext cx="251498" cy="387273"/>
          </a:xfrm>
          <a:custGeom>
            <a:avLst/>
            <a:gdLst/>
            <a:ahLst/>
            <a:cxnLst/>
            <a:rect l="l" t="t" r="r" b="b"/>
            <a:pathLst>
              <a:path w="251498" h="387273">
                <a:moveTo>
                  <a:pt x="26911" y="111086"/>
                </a:moveTo>
                <a:lnTo>
                  <a:pt x="88709" y="351993"/>
                </a:lnTo>
                <a:lnTo>
                  <a:pt x="140716" y="366915"/>
                </a:lnTo>
                <a:lnTo>
                  <a:pt x="231940" y="384352"/>
                </a:lnTo>
                <a:lnTo>
                  <a:pt x="251498" y="387273"/>
                </a:lnTo>
                <a:lnTo>
                  <a:pt x="251396" y="52717"/>
                </a:lnTo>
                <a:lnTo>
                  <a:pt x="246659" y="51307"/>
                </a:lnTo>
                <a:lnTo>
                  <a:pt x="242925" y="50495"/>
                </a:lnTo>
                <a:lnTo>
                  <a:pt x="237896" y="49491"/>
                </a:lnTo>
                <a:lnTo>
                  <a:pt x="232448" y="48780"/>
                </a:lnTo>
                <a:lnTo>
                  <a:pt x="227304" y="47675"/>
                </a:lnTo>
                <a:lnTo>
                  <a:pt x="218541" y="46062"/>
                </a:lnTo>
                <a:lnTo>
                  <a:pt x="213093" y="45262"/>
                </a:lnTo>
                <a:lnTo>
                  <a:pt x="208051" y="44246"/>
                </a:lnTo>
                <a:lnTo>
                  <a:pt x="204431" y="43446"/>
                </a:lnTo>
                <a:lnTo>
                  <a:pt x="197573" y="42532"/>
                </a:lnTo>
                <a:lnTo>
                  <a:pt x="193840" y="41732"/>
                </a:lnTo>
                <a:lnTo>
                  <a:pt x="188798" y="40728"/>
                </a:lnTo>
                <a:lnTo>
                  <a:pt x="183362" y="40017"/>
                </a:lnTo>
                <a:lnTo>
                  <a:pt x="178320" y="39014"/>
                </a:lnTo>
                <a:lnTo>
                  <a:pt x="174688" y="38201"/>
                </a:lnTo>
                <a:lnTo>
                  <a:pt x="167728" y="37401"/>
                </a:lnTo>
                <a:lnTo>
                  <a:pt x="164007" y="36487"/>
                </a:lnTo>
                <a:lnTo>
                  <a:pt x="159067" y="35483"/>
                </a:lnTo>
                <a:lnTo>
                  <a:pt x="140817" y="32156"/>
                </a:lnTo>
                <a:lnTo>
                  <a:pt x="139611" y="31356"/>
                </a:lnTo>
                <a:lnTo>
                  <a:pt x="132651" y="30340"/>
                </a:lnTo>
                <a:lnTo>
                  <a:pt x="118745" y="26809"/>
                </a:lnTo>
                <a:lnTo>
                  <a:pt x="115011" y="26009"/>
                </a:lnTo>
                <a:lnTo>
                  <a:pt x="109880" y="25095"/>
                </a:lnTo>
                <a:lnTo>
                  <a:pt x="87096" y="19862"/>
                </a:lnTo>
                <a:lnTo>
                  <a:pt x="85178" y="19049"/>
                </a:lnTo>
                <a:lnTo>
                  <a:pt x="66128" y="14516"/>
                </a:lnTo>
                <a:lnTo>
                  <a:pt x="62395" y="13804"/>
                </a:lnTo>
                <a:lnTo>
                  <a:pt x="36385" y="7454"/>
                </a:lnTo>
                <a:lnTo>
                  <a:pt x="32664" y="6756"/>
                </a:lnTo>
                <a:lnTo>
                  <a:pt x="13614" y="2222"/>
                </a:lnTo>
                <a:lnTo>
                  <a:pt x="9880" y="1511"/>
                </a:lnTo>
                <a:lnTo>
                  <a:pt x="4330" y="0"/>
                </a:lnTo>
                <a:lnTo>
                  <a:pt x="0" y="698"/>
                </a:lnTo>
                <a:lnTo>
                  <a:pt x="26911" y="111086"/>
                </a:lnTo>
                <a:close/>
              </a:path>
            </a:pathLst>
          </a:custGeom>
          <a:solidFill>
            <a:srgbClr val="8F56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3100391" y="7433501"/>
            <a:ext cx="625462" cy="164312"/>
          </a:xfrm>
          <a:custGeom>
            <a:avLst/>
            <a:gdLst/>
            <a:ahLst/>
            <a:cxnLst/>
            <a:rect l="l" t="t" r="r" b="b"/>
            <a:pathLst>
              <a:path w="625462" h="164312">
                <a:moveTo>
                  <a:pt x="8877" y="0"/>
                </a:moveTo>
                <a:lnTo>
                  <a:pt x="0" y="0"/>
                </a:lnTo>
                <a:lnTo>
                  <a:pt x="101" y="1320"/>
                </a:lnTo>
                <a:lnTo>
                  <a:pt x="5448" y="2730"/>
                </a:lnTo>
                <a:lnTo>
                  <a:pt x="14516" y="6553"/>
                </a:lnTo>
                <a:lnTo>
                  <a:pt x="19456" y="7962"/>
                </a:lnTo>
                <a:lnTo>
                  <a:pt x="25107" y="10083"/>
                </a:lnTo>
                <a:lnTo>
                  <a:pt x="29946" y="11493"/>
                </a:lnTo>
                <a:lnTo>
                  <a:pt x="44361" y="17043"/>
                </a:lnTo>
                <a:lnTo>
                  <a:pt x="49199" y="18859"/>
                </a:lnTo>
                <a:lnTo>
                  <a:pt x="54432" y="20662"/>
                </a:lnTo>
                <a:lnTo>
                  <a:pt x="59677" y="22085"/>
                </a:lnTo>
                <a:lnTo>
                  <a:pt x="79438" y="29336"/>
                </a:lnTo>
                <a:lnTo>
                  <a:pt x="84175" y="31153"/>
                </a:lnTo>
                <a:lnTo>
                  <a:pt x="89522" y="32969"/>
                </a:lnTo>
                <a:lnTo>
                  <a:pt x="96672" y="34975"/>
                </a:lnTo>
                <a:lnTo>
                  <a:pt x="101815" y="35991"/>
                </a:lnTo>
                <a:lnTo>
                  <a:pt x="119253" y="41630"/>
                </a:lnTo>
                <a:lnTo>
                  <a:pt x="138709" y="47180"/>
                </a:lnTo>
                <a:lnTo>
                  <a:pt x="143840" y="48285"/>
                </a:lnTo>
                <a:lnTo>
                  <a:pt x="156146" y="52425"/>
                </a:lnTo>
                <a:lnTo>
                  <a:pt x="168440" y="55841"/>
                </a:lnTo>
                <a:lnTo>
                  <a:pt x="180733" y="59474"/>
                </a:lnTo>
                <a:lnTo>
                  <a:pt x="185877" y="60490"/>
                </a:lnTo>
                <a:lnTo>
                  <a:pt x="198285" y="64617"/>
                </a:lnTo>
                <a:lnTo>
                  <a:pt x="210477" y="68148"/>
                </a:lnTo>
                <a:lnTo>
                  <a:pt x="222770" y="71780"/>
                </a:lnTo>
                <a:lnTo>
                  <a:pt x="227914" y="72783"/>
                </a:lnTo>
                <a:lnTo>
                  <a:pt x="252514" y="80340"/>
                </a:lnTo>
                <a:lnTo>
                  <a:pt x="264807" y="83972"/>
                </a:lnTo>
                <a:lnTo>
                  <a:pt x="269951" y="85077"/>
                </a:lnTo>
                <a:lnTo>
                  <a:pt x="294640" y="92735"/>
                </a:lnTo>
                <a:lnTo>
                  <a:pt x="308660" y="96265"/>
                </a:lnTo>
                <a:lnTo>
                  <a:pt x="317322" y="98082"/>
                </a:lnTo>
                <a:lnTo>
                  <a:pt x="322465" y="99491"/>
                </a:lnTo>
                <a:lnTo>
                  <a:pt x="331431" y="101511"/>
                </a:lnTo>
                <a:lnTo>
                  <a:pt x="338391" y="103225"/>
                </a:lnTo>
                <a:lnTo>
                  <a:pt x="352602" y="106451"/>
                </a:lnTo>
                <a:lnTo>
                  <a:pt x="359156" y="107861"/>
                </a:lnTo>
                <a:lnTo>
                  <a:pt x="361175" y="108470"/>
                </a:lnTo>
                <a:lnTo>
                  <a:pt x="378612" y="112191"/>
                </a:lnTo>
                <a:lnTo>
                  <a:pt x="383959" y="113703"/>
                </a:lnTo>
                <a:lnTo>
                  <a:pt x="388988" y="114820"/>
                </a:lnTo>
                <a:lnTo>
                  <a:pt x="395439" y="115823"/>
                </a:lnTo>
                <a:lnTo>
                  <a:pt x="406730" y="118948"/>
                </a:lnTo>
                <a:lnTo>
                  <a:pt x="411772" y="120154"/>
                </a:lnTo>
                <a:lnTo>
                  <a:pt x="418223" y="121069"/>
                </a:lnTo>
                <a:lnTo>
                  <a:pt x="436575" y="126009"/>
                </a:lnTo>
                <a:lnTo>
                  <a:pt x="441604" y="127114"/>
                </a:lnTo>
                <a:lnTo>
                  <a:pt x="447967" y="128117"/>
                </a:lnTo>
                <a:lnTo>
                  <a:pt x="459244" y="131241"/>
                </a:lnTo>
                <a:lnTo>
                  <a:pt x="464388" y="132257"/>
                </a:lnTo>
                <a:lnTo>
                  <a:pt x="487172" y="137490"/>
                </a:lnTo>
                <a:lnTo>
                  <a:pt x="489089" y="138201"/>
                </a:lnTo>
                <a:lnTo>
                  <a:pt x="494131" y="139407"/>
                </a:lnTo>
                <a:lnTo>
                  <a:pt x="509955" y="142735"/>
                </a:lnTo>
                <a:lnTo>
                  <a:pt x="513575" y="143649"/>
                </a:lnTo>
                <a:lnTo>
                  <a:pt x="534454" y="148081"/>
                </a:lnTo>
                <a:lnTo>
                  <a:pt x="537972" y="148882"/>
                </a:lnTo>
                <a:lnTo>
                  <a:pt x="544931" y="149796"/>
                </a:lnTo>
                <a:lnTo>
                  <a:pt x="548665" y="150596"/>
                </a:lnTo>
                <a:lnTo>
                  <a:pt x="553694" y="151612"/>
                </a:lnTo>
                <a:lnTo>
                  <a:pt x="557326" y="152412"/>
                </a:lnTo>
                <a:lnTo>
                  <a:pt x="564184" y="153327"/>
                </a:lnTo>
                <a:lnTo>
                  <a:pt x="567918" y="154127"/>
                </a:lnTo>
                <a:lnTo>
                  <a:pt x="572947" y="155130"/>
                </a:lnTo>
                <a:lnTo>
                  <a:pt x="578396" y="155841"/>
                </a:lnTo>
                <a:lnTo>
                  <a:pt x="583438" y="156844"/>
                </a:lnTo>
                <a:lnTo>
                  <a:pt x="587070" y="157657"/>
                </a:lnTo>
                <a:lnTo>
                  <a:pt x="593915" y="158661"/>
                </a:lnTo>
                <a:lnTo>
                  <a:pt x="602691" y="160375"/>
                </a:lnTo>
                <a:lnTo>
                  <a:pt x="606323" y="161188"/>
                </a:lnTo>
                <a:lnTo>
                  <a:pt x="613270" y="162090"/>
                </a:lnTo>
                <a:lnTo>
                  <a:pt x="616902" y="162902"/>
                </a:lnTo>
                <a:lnTo>
                  <a:pt x="622147" y="163906"/>
                </a:lnTo>
                <a:lnTo>
                  <a:pt x="625373" y="164312"/>
                </a:lnTo>
                <a:lnTo>
                  <a:pt x="625462" y="160781"/>
                </a:lnTo>
                <a:lnTo>
                  <a:pt x="560552" y="148780"/>
                </a:lnTo>
                <a:lnTo>
                  <a:pt x="559041" y="148285"/>
                </a:lnTo>
                <a:lnTo>
                  <a:pt x="550278" y="146875"/>
                </a:lnTo>
                <a:lnTo>
                  <a:pt x="541502" y="145453"/>
                </a:lnTo>
                <a:lnTo>
                  <a:pt x="539788" y="144754"/>
                </a:lnTo>
                <a:lnTo>
                  <a:pt x="531520" y="144348"/>
                </a:lnTo>
                <a:lnTo>
                  <a:pt x="531025" y="143344"/>
                </a:lnTo>
                <a:lnTo>
                  <a:pt x="522351" y="141935"/>
                </a:lnTo>
                <a:lnTo>
                  <a:pt x="520331" y="141223"/>
                </a:lnTo>
                <a:lnTo>
                  <a:pt x="513473" y="139712"/>
                </a:lnTo>
                <a:lnTo>
                  <a:pt x="506425" y="137998"/>
                </a:lnTo>
                <a:lnTo>
                  <a:pt x="483641" y="132753"/>
                </a:lnTo>
                <a:lnTo>
                  <a:pt x="476694" y="130949"/>
                </a:lnTo>
                <a:lnTo>
                  <a:pt x="462775" y="127812"/>
                </a:lnTo>
                <a:lnTo>
                  <a:pt x="453809" y="125399"/>
                </a:lnTo>
                <a:lnTo>
                  <a:pt x="447662" y="124993"/>
                </a:lnTo>
                <a:lnTo>
                  <a:pt x="446849" y="123990"/>
                </a:lnTo>
                <a:lnTo>
                  <a:pt x="439991" y="122580"/>
                </a:lnTo>
                <a:lnTo>
                  <a:pt x="423964" y="118440"/>
                </a:lnTo>
                <a:lnTo>
                  <a:pt x="417817" y="118046"/>
                </a:lnTo>
                <a:lnTo>
                  <a:pt x="417118" y="116928"/>
                </a:lnTo>
                <a:lnTo>
                  <a:pt x="410159" y="115519"/>
                </a:lnTo>
                <a:lnTo>
                  <a:pt x="394233" y="111391"/>
                </a:lnTo>
                <a:lnTo>
                  <a:pt x="387375" y="110274"/>
                </a:lnTo>
                <a:lnTo>
                  <a:pt x="364502" y="104330"/>
                </a:lnTo>
                <a:lnTo>
                  <a:pt x="357644" y="103327"/>
                </a:lnTo>
                <a:lnTo>
                  <a:pt x="334657" y="97383"/>
                </a:lnTo>
                <a:lnTo>
                  <a:pt x="327799" y="96265"/>
                </a:lnTo>
                <a:lnTo>
                  <a:pt x="313893" y="92735"/>
                </a:lnTo>
                <a:lnTo>
                  <a:pt x="304927" y="90728"/>
                </a:lnTo>
                <a:lnTo>
                  <a:pt x="292735" y="87604"/>
                </a:lnTo>
                <a:lnTo>
                  <a:pt x="285572" y="85178"/>
                </a:lnTo>
                <a:lnTo>
                  <a:pt x="280428" y="84073"/>
                </a:lnTo>
                <a:lnTo>
                  <a:pt x="268135" y="80136"/>
                </a:lnTo>
                <a:lnTo>
                  <a:pt x="255943" y="76707"/>
                </a:lnTo>
                <a:lnTo>
                  <a:pt x="243535" y="72986"/>
                </a:lnTo>
                <a:lnTo>
                  <a:pt x="238391" y="71869"/>
                </a:lnTo>
                <a:lnTo>
                  <a:pt x="226098" y="67944"/>
                </a:lnTo>
                <a:lnTo>
                  <a:pt x="213906" y="64414"/>
                </a:lnTo>
                <a:lnTo>
                  <a:pt x="201510" y="60680"/>
                </a:lnTo>
                <a:lnTo>
                  <a:pt x="196265" y="59575"/>
                </a:lnTo>
                <a:lnTo>
                  <a:pt x="184073" y="55638"/>
                </a:lnTo>
                <a:lnTo>
                  <a:pt x="171869" y="52120"/>
                </a:lnTo>
                <a:lnTo>
                  <a:pt x="159473" y="48386"/>
                </a:lnTo>
                <a:lnTo>
                  <a:pt x="154228" y="47282"/>
                </a:lnTo>
                <a:lnTo>
                  <a:pt x="142036" y="43345"/>
                </a:lnTo>
                <a:lnTo>
                  <a:pt x="129628" y="39623"/>
                </a:lnTo>
                <a:lnTo>
                  <a:pt x="124498" y="38506"/>
                </a:lnTo>
                <a:lnTo>
                  <a:pt x="117436" y="36194"/>
                </a:lnTo>
                <a:lnTo>
                  <a:pt x="112191" y="35090"/>
                </a:lnTo>
                <a:lnTo>
                  <a:pt x="99999" y="31153"/>
                </a:lnTo>
                <a:lnTo>
                  <a:pt x="87604" y="27419"/>
                </a:lnTo>
                <a:lnTo>
                  <a:pt x="82461" y="26314"/>
                </a:lnTo>
                <a:lnTo>
                  <a:pt x="62801" y="18859"/>
                </a:lnTo>
                <a:lnTo>
                  <a:pt x="57962" y="17437"/>
                </a:lnTo>
                <a:lnTo>
                  <a:pt x="38303" y="10185"/>
                </a:lnTo>
                <a:lnTo>
                  <a:pt x="33477" y="8267"/>
                </a:lnTo>
                <a:lnTo>
                  <a:pt x="28130" y="6959"/>
                </a:lnTo>
                <a:lnTo>
                  <a:pt x="8877" y="0"/>
                </a:lnTo>
                <a:close/>
              </a:path>
            </a:pathLst>
          </a:custGeom>
          <a:solidFill>
            <a:srgbClr val="F1BC7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2820169" y="7946283"/>
            <a:ext cx="15328" cy="7251"/>
          </a:xfrm>
          <a:custGeom>
            <a:avLst/>
            <a:gdLst/>
            <a:ahLst/>
            <a:cxnLst/>
            <a:rect l="l" t="t" r="r" b="b"/>
            <a:pathLst>
              <a:path w="15328" h="7251">
                <a:moveTo>
                  <a:pt x="0" y="393"/>
                </a:moveTo>
                <a:lnTo>
                  <a:pt x="7048" y="4927"/>
                </a:lnTo>
                <a:lnTo>
                  <a:pt x="11099" y="7251"/>
                </a:lnTo>
                <a:lnTo>
                  <a:pt x="15328" y="6045"/>
                </a:lnTo>
                <a:lnTo>
                  <a:pt x="5346" y="0"/>
                </a:lnTo>
                <a:lnTo>
                  <a:pt x="0" y="393"/>
                </a:lnTo>
                <a:close/>
              </a:path>
            </a:pathLst>
          </a:custGeom>
          <a:solidFill>
            <a:srgbClr val="F1BC7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2839620" y="7955346"/>
            <a:ext cx="22694" cy="8572"/>
          </a:xfrm>
          <a:custGeom>
            <a:avLst/>
            <a:gdLst/>
            <a:ahLst/>
            <a:cxnLst/>
            <a:rect l="l" t="t" r="r" b="b"/>
            <a:pathLst>
              <a:path w="22694" h="8572">
                <a:moveTo>
                  <a:pt x="5245" y="3632"/>
                </a:moveTo>
                <a:lnTo>
                  <a:pt x="8267" y="3733"/>
                </a:lnTo>
                <a:lnTo>
                  <a:pt x="12090" y="6451"/>
                </a:lnTo>
                <a:lnTo>
                  <a:pt x="14020" y="7162"/>
                </a:lnTo>
                <a:lnTo>
                  <a:pt x="22694" y="8572"/>
                </a:lnTo>
                <a:lnTo>
                  <a:pt x="18656" y="5638"/>
                </a:lnTo>
                <a:lnTo>
                  <a:pt x="13208" y="4038"/>
                </a:lnTo>
                <a:lnTo>
                  <a:pt x="10375" y="1612"/>
                </a:lnTo>
                <a:lnTo>
                  <a:pt x="0" y="0"/>
                </a:lnTo>
                <a:lnTo>
                  <a:pt x="3340" y="2920"/>
                </a:lnTo>
                <a:lnTo>
                  <a:pt x="5245" y="3632"/>
                </a:lnTo>
                <a:close/>
              </a:path>
            </a:pathLst>
          </a:custGeom>
          <a:solidFill>
            <a:srgbClr val="F1BC7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2862314" y="7963913"/>
            <a:ext cx="812850" cy="236474"/>
          </a:xfrm>
          <a:custGeom>
            <a:avLst/>
            <a:gdLst/>
            <a:ahLst/>
            <a:cxnLst/>
            <a:rect l="l" t="t" r="r" b="b"/>
            <a:pathLst>
              <a:path w="812850" h="236474">
                <a:moveTo>
                  <a:pt x="676160" y="209867"/>
                </a:moveTo>
                <a:lnTo>
                  <a:pt x="683221" y="211988"/>
                </a:lnTo>
                <a:lnTo>
                  <a:pt x="700747" y="215506"/>
                </a:lnTo>
                <a:lnTo>
                  <a:pt x="709421" y="216916"/>
                </a:lnTo>
                <a:lnTo>
                  <a:pt x="711339" y="217525"/>
                </a:lnTo>
                <a:lnTo>
                  <a:pt x="718083" y="218630"/>
                </a:lnTo>
                <a:lnTo>
                  <a:pt x="720115" y="219341"/>
                </a:lnTo>
                <a:lnTo>
                  <a:pt x="726262" y="219748"/>
                </a:lnTo>
                <a:lnTo>
                  <a:pt x="726960" y="220751"/>
                </a:lnTo>
                <a:lnTo>
                  <a:pt x="744499" y="224282"/>
                </a:lnTo>
                <a:lnTo>
                  <a:pt x="753275" y="225590"/>
                </a:lnTo>
                <a:lnTo>
                  <a:pt x="760221" y="227711"/>
                </a:lnTo>
                <a:lnTo>
                  <a:pt x="786536" y="232956"/>
                </a:lnTo>
                <a:lnTo>
                  <a:pt x="795210" y="234365"/>
                </a:lnTo>
                <a:lnTo>
                  <a:pt x="797217" y="235064"/>
                </a:lnTo>
                <a:lnTo>
                  <a:pt x="803973" y="236169"/>
                </a:lnTo>
                <a:lnTo>
                  <a:pt x="812850" y="236474"/>
                </a:lnTo>
                <a:lnTo>
                  <a:pt x="796416" y="231838"/>
                </a:lnTo>
                <a:lnTo>
                  <a:pt x="610641" y="193433"/>
                </a:lnTo>
                <a:lnTo>
                  <a:pt x="386460" y="133870"/>
                </a:lnTo>
                <a:lnTo>
                  <a:pt x="381825" y="131445"/>
                </a:lnTo>
                <a:lnTo>
                  <a:pt x="368922" y="128524"/>
                </a:lnTo>
                <a:lnTo>
                  <a:pt x="337972" y="117436"/>
                </a:lnTo>
                <a:lnTo>
                  <a:pt x="325170" y="114503"/>
                </a:lnTo>
                <a:lnTo>
                  <a:pt x="294233" y="103416"/>
                </a:lnTo>
                <a:lnTo>
                  <a:pt x="281330" y="100495"/>
                </a:lnTo>
                <a:lnTo>
                  <a:pt x="250380" y="89408"/>
                </a:lnTo>
                <a:lnTo>
                  <a:pt x="237578" y="86487"/>
                </a:lnTo>
                <a:lnTo>
                  <a:pt x="211874" y="77114"/>
                </a:lnTo>
                <a:lnTo>
                  <a:pt x="206730" y="75298"/>
                </a:lnTo>
                <a:lnTo>
                  <a:pt x="198970" y="74295"/>
                </a:lnTo>
                <a:lnTo>
                  <a:pt x="177901" y="67335"/>
                </a:lnTo>
                <a:lnTo>
                  <a:pt x="175183" y="64808"/>
                </a:lnTo>
                <a:lnTo>
                  <a:pt x="163893" y="62090"/>
                </a:lnTo>
                <a:lnTo>
                  <a:pt x="161175" y="59575"/>
                </a:lnTo>
                <a:lnTo>
                  <a:pt x="149986" y="56654"/>
                </a:lnTo>
                <a:lnTo>
                  <a:pt x="141109" y="53327"/>
                </a:lnTo>
                <a:lnTo>
                  <a:pt x="138391" y="50800"/>
                </a:lnTo>
                <a:lnTo>
                  <a:pt x="127203" y="47879"/>
                </a:lnTo>
                <a:lnTo>
                  <a:pt x="118325" y="44551"/>
                </a:lnTo>
                <a:lnTo>
                  <a:pt x="115506" y="42037"/>
                </a:lnTo>
                <a:lnTo>
                  <a:pt x="95554" y="35788"/>
                </a:lnTo>
                <a:lnTo>
                  <a:pt x="92824" y="33261"/>
                </a:lnTo>
                <a:lnTo>
                  <a:pt x="81533" y="30543"/>
                </a:lnTo>
                <a:lnTo>
                  <a:pt x="78816" y="28028"/>
                </a:lnTo>
                <a:lnTo>
                  <a:pt x="72770" y="27012"/>
                </a:lnTo>
                <a:lnTo>
                  <a:pt x="70053" y="24498"/>
                </a:lnTo>
                <a:lnTo>
                  <a:pt x="58762" y="21780"/>
                </a:lnTo>
                <a:lnTo>
                  <a:pt x="56045" y="19253"/>
                </a:lnTo>
                <a:lnTo>
                  <a:pt x="49987" y="18351"/>
                </a:lnTo>
                <a:lnTo>
                  <a:pt x="47269" y="15722"/>
                </a:lnTo>
                <a:lnTo>
                  <a:pt x="35979" y="13004"/>
                </a:lnTo>
                <a:lnTo>
                  <a:pt x="33261" y="10490"/>
                </a:lnTo>
                <a:lnTo>
                  <a:pt x="27203" y="9575"/>
                </a:lnTo>
                <a:lnTo>
                  <a:pt x="24485" y="7061"/>
                </a:lnTo>
                <a:lnTo>
                  <a:pt x="13195" y="4229"/>
                </a:lnTo>
                <a:lnTo>
                  <a:pt x="10477" y="1816"/>
                </a:lnTo>
                <a:lnTo>
                  <a:pt x="0" y="0"/>
                </a:lnTo>
                <a:lnTo>
                  <a:pt x="0" y="1206"/>
                </a:lnTo>
                <a:lnTo>
                  <a:pt x="3416" y="3124"/>
                </a:lnTo>
                <a:lnTo>
                  <a:pt x="5333" y="3835"/>
                </a:lnTo>
                <a:lnTo>
                  <a:pt x="8356" y="3937"/>
                </a:lnTo>
                <a:lnTo>
                  <a:pt x="12191" y="6654"/>
                </a:lnTo>
                <a:lnTo>
                  <a:pt x="14109" y="7366"/>
                </a:lnTo>
                <a:lnTo>
                  <a:pt x="22771" y="10083"/>
                </a:lnTo>
                <a:lnTo>
                  <a:pt x="26200" y="12293"/>
                </a:lnTo>
                <a:lnTo>
                  <a:pt x="31546" y="13601"/>
                </a:lnTo>
                <a:lnTo>
                  <a:pt x="34975" y="15316"/>
                </a:lnTo>
                <a:lnTo>
                  <a:pt x="36893" y="16129"/>
                </a:lnTo>
                <a:lnTo>
                  <a:pt x="39801" y="16129"/>
                </a:lnTo>
                <a:lnTo>
                  <a:pt x="43738" y="19354"/>
                </a:lnTo>
                <a:lnTo>
                  <a:pt x="48983" y="21069"/>
                </a:lnTo>
                <a:lnTo>
                  <a:pt x="54317" y="22377"/>
                </a:lnTo>
                <a:lnTo>
                  <a:pt x="57746" y="24091"/>
                </a:lnTo>
                <a:lnTo>
                  <a:pt x="59664" y="24803"/>
                </a:lnTo>
                <a:lnTo>
                  <a:pt x="62585" y="25006"/>
                </a:lnTo>
                <a:lnTo>
                  <a:pt x="66522" y="27622"/>
                </a:lnTo>
                <a:lnTo>
                  <a:pt x="71869" y="29743"/>
                </a:lnTo>
                <a:lnTo>
                  <a:pt x="77000" y="31153"/>
                </a:lnTo>
                <a:lnTo>
                  <a:pt x="80530" y="32854"/>
                </a:lnTo>
                <a:lnTo>
                  <a:pt x="82448" y="33566"/>
                </a:lnTo>
                <a:lnTo>
                  <a:pt x="85369" y="33667"/>
                </a:lnTo>
                <a:lnTo>
                  <a:pt x="89306" y="36487"/>
                </a:lnTo>
                <a:lnTo>
                  <a:pt x="94145" y="37299"/>
                </a:lnTo>
                <a:lnTo>
                  <a:pt x="98374" y="40220"/>
                </a:lnTo>
                <a:lnTo>
                  <a:pt x="103314" y="41630"/>
                </a:lnTo>
                <a:lnTo>
                  <a:pt x="105232" y="42341"/>
                </a:lnTo>
                <a:lnTo>
                  <a:pt x="108153" y="42430"/>
                </a:lnTo>
                <a:lnTo>
                  <a:pt x="112077" y="45262"/>
                </a:lnTo>
                <a:lnTo>
                  <a:pt x="116928" y="46062"/>
                </a:lnTo>
                <a:lnTo>
                  <a:pt x="121157" y="48983"/>
                </a:lnTo>
                <a:lnTo>
                  <a:pt x="126098" y="50406"/>
                </a:lnTo>
                <a:lnTo>
                  <a:pt x="128015" y="51104"/>
                </a:lnTo>
                <a:lnTo>
                  <a:pt x="130936" y="51206"/>
                </a:lnTo>
                <a:lnTo>
                  <a:pt x="134861" y="54038"/>
                </a:lnTo>
                <a:lnTo>
                  <a:pt x="139699" y="54838"/>
                </a:lnTo>
                <a:lnTo>
                  <a:pt x="143929" y="57759"/>
                </a:lnTo>
                <a:lnTo>
                  <a:pt x="148869" y="59169"/>
                </a:lnTo>
                <a:lnTo>
                  <a:pt x="150787" y="59880"/>
                </a:lnTo>
                <a:lnTo>
                  <a:pt x="153708" y="59982"/>
                </a:lnTo>
                <a:lnTo>
                  <a:pt x="157543" y="62801"/>
                </a:lnTo>
                <a:lnTo>
                  <a:pt x="159359" y="63500"/>
                </a:lnTo>
                <a:lnTo>
                  <a:pt x="162382" y="63500"/>
                </a:lnTo>
                <a:lnTo>
                  <a:pt x="166420" y="66522"/>
                </a:lnTo>
                <a:lnTo>
                  <a:pt x="171653" y="67945"/>
                </a:lnTo>
                <a:lnTo>
                  <a:pt x="173570" y="68643"/>
                </a:lnTo>
                <a:lnTo>
                  <a:pt x="176491" y="68745"/>
                </a:lnTo>
                <a:lnTo>
                  <a:pt x="180428" y="71869"/>
                </a:lnTo>
                <a:lnTo>
                  <a:pt x="190906" y="75399"/>
                </a:lnTo>
                <a:lnTo>
                  <a:pt x="197357" y="75907"/>
                </a:lnTo>
                <a:lnTo>
                  <a:pt x="208445" y="80543"/>
                </a:lnTo>
                <a:lnTo>
                  <a:pt x="213690" y="81953"/>
                </a:lnTo>
                <a:lnTo>
                  <a:pt x="224269" y="85788"/>
                </a:lnTo>
                <a:lnTo>
                  <a:pt x="239902" y="91122"/>
                </a:lnTo>
                <a:lnTo>
                  <a:pt x="246443" y="91630"/>
                </a:lnTo>
                <a:lnTo>
                  <a:pt x="252196" y="94551"/>
                </a:lnTo>
                <a:lnTo>
                  <a:pt x="257428" y="95961"/>
                </a:lnTo>
                <a:lnTo>
                  <a:pt x="273253" y="101612"/>
                </a:lnTo>
                <a:lnTo>
                  <a:pt x="288988" y="106946"/>
                </a:lnTo>
                <a:lnTo>
                  <a:pt x="296036" y="108559"/>
                </a:lnTo>
                <a:lnTo>
                  <a:pt x="301282" y="109969"/>
                </a:lnTo>
                <a:lnTo>
                  <a:pt x="317106" y="115620"/>
                </a:lnTo>
                <a:lnTo>
                  <a:pt x="332727" y="120954"/>
                </a:lnTo>
                <a:lnTo>
                  <a:pt x="339890" y="122580"/>
                </a:lnTo>
                <a:lnTo>
                  <a:pt x="345033" y="123990"/>
                </a:lnTo>
                <a:lnTo>
                  <a:pt x="366204" y="131343"/>
                </a:lnTo>
                <a:lnTo>
                  <a:pt x="376580" y="134975"/>
                </a:lnTo>
                <a:lnTo>
                  <a:pt x="383743" y="136893"/>
                </a:lnTo>
                <a:lnTo>
                  <a:pt x="388873" y="137896"/>
                </a:lnTo>
                <a:lnTo>
                  <a:pt x="394119" y="140106"/>
                </a:lnTo>
                <a:lnTo>
                  <a:pt x="401180" y="141922"/>
                </a:lnTo>
                <a:lnTo>
                  <a:pt x="413372" y="145453"/>
                </a:lnTo>
                <a:lnTo>
                  <a:pt x="434441" y="150596"/>
                </a:lnTo>
                <a:lnTo>
                  <a:pt x="441502" y="151904"/>
                </a:lnTo>
                <a:lnTo>
                  <a:pt x="446633" y="153822"/>
                </a:lnTo>
                <a:lnTo>
                  <a:pt x="453694" y="155943"/>
                </a:lnTo>
                <a:lnTo>
                  <a:pt x="481812" y="162890"/>
                </a:lnTo>
                <a:lnTo>
                  <a:pt x="500976" y="168236"/>
                </a:lnTo>
                <a:lnTo>
                  <a:pt x="529094" y="175196"/>
                </a:lnTo>
                <a:lnTo>
                  <a:pt x="541286" y="178714"/>
                </a:lnTo>
                <a:lnTo>
                  <a:pt x="569417" y="185674"/>
                </a:lnTo>
                <a:lnTo>
                  <a:pt x="581507" y="189204"/>
                </a:lnTo>
                <a:lnTo>
                  <a:pt x="609625" y="196164"/>
                </a:lnTo>
                <a:lnTo>
                  <a:pt x="616686" y="198272"/>
                </a:lnTo>
                <a:lnTo>
                  <a:pt x="623544" y="199390"/>
                </a:lnTo>
                <a:lnTo>
                  <a:pt x="625449" y="200088"/>
                </a:lnTo>
                <a:lnTo>
                  <a:pt x="632307" y="201193"/>
                </a:lnTo>
                <a:lnTo>
                  <a:pt x="634225" y="201803"/>
                </a:lnTo>
                <a:lnTo>
                  <a:pt x="640372" y="202209"/>
                </a:lnTo>
                <a:lnTo>
                  <a:pt x="641083" y="203212"/>
                </a:lnTo>
                <a:lnTo>
                  <a:pt x="667384" y="208457"/>
                </a:lnTo>
                <a:lnTo>
                  <a:pt x="676160" y="209867"/>
                </a:lnTo>
                <a:close/>
              </a:path>
            </a:pathLst>
          </a:custGeom>
          <a:solidFill>
            <a:srgbClr val="F1BC7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2846482" y="8380820"/>
            <a:ext cx="877265" cy="252818"/>
          </a:xfrm>
          <a:custGeom>
            <a:avLst/>
            <a:gdLst/>
            <a:ahLst/>
            <a:cxnLst/>
            <a:rect l="l" t="t" r="r" b="b"/>
            <a:pathLst>
              <a:path w="877265" h="252818">
                <a:moveTo>
                  <a:pt x="95757" y="35686"/>
                </a:moveTo>
                <a:lnTo>
                  <a:pt x="4737" y="609"/>
                </a:lnTo>
                <a:lnTo>
                  <a:pt x="0" y="0"/>
                </a:lnTo>
                <a:lnTo>
                  <a:pt x="3517" y="3632"/>
                </a:lnTo>
                <a:lnTo>
                  <a:pt x="8762" y="4838"/>
                </a:lnTo>
                <a:lnTo>
                  <a:pt x="12699" y="7061"/>
                </a:lnTo>
                <a:lnTo>
                  <a:pt x="17538" y="8369"/>
                </a:lnTo>
                <a:lnTo>
                  <a:pt x="21564" y="10490"/>
                </a:lnTo>
                <a:lnTo>
                  <a:pt x="26314" y="12306"/>
                </a:lnTo>
                <a:lnTo>
                  <a:pt x="31546" y="13614"/>
                </a:lnTo>
                <a:lnTo>
                  <a:pt x="35483" y="15824"/>
                </a:lnTo>
                <a:lnTo>
                  <a:pt x="40322" y="17144"/>
                </a:lnTo>
                <a:lnTo>
                  <a:pt x="44246" y="19253"/>
                </a:lnTo>
                <a:lnTo>
                  <a:pt x="49085" y="21069"/>
                </a:lnTo>
                <a:lnTo>
                  <a:pt x="54330" y="22377"/>
                </a:lnTo>
                <a:lnTo>
                  <a:pt x="58254" y="24599"/>
                </a:lnTo>
                <a:lnTo>
                  <a:pt x="63093" y="25907"/>
                </a:lnTo>
                <a:lnTo>
                  <a:pt x="67030" y="28028"/>
                </a:lnTo>
                <a:lnTo>
                  <a:pt x="71869" y="29438"/>
                </a:lnTo>
                <a:lnTo>
                  <a:pt x="81038" y="33273"/>
                </a:lnTo>
                <a:lnTo>
                  <a:pt x="85877" y="34683"/>
                </a:lnTo>
                <a:lnTo>
                  <a:pt x="89814" y="36791"/>
                </a:lnTo>
                <a:lnTo>
                  <a:pt x="94551" y="38214"/>
                </a:lnTo>
                <a:lnTo>
                  <a:pt x="103822" y="42036"/>
                </a:lnTo>
                <a:lnTo>
                  <a:pt x="108661" y="43446"/>
                </a:lnTo>
                <a:lnTo>
                  <a:pt x="112598" y="45567"/>
                </a:lnTo>
                <a:lnTo>
                  <a:pt x="117322" y="46977"/>
                </a:lnTo>
                <a:lnTo>
                  <a:pt x="126606" y="50812"/>
                </a:lnTo>
                <a:lnTo>
                  <a:pt x="131444" y="52222"/>
                </a:lnTo>
                <a:lnTo>
                  <a:pt x="135369" y="54330"/>
                </a:lnTo>
                <a:lnTo>
                  <a:pt x="140106" y="55740"/>
                </a:lnTo>
                <a:lnTo>
                  <a:pt x="158051" y="63106"/>
                </a:lnTo>
                <a:lnTo>
                  <a:pt x="162890" y="64515"/>
                </a:lnTo>
                <a:lnTo>
                  <a:pt x="180835" y="71881"/>
                </a:lnTo>
                <a:lnTo>
                  <a:pt x="185673" y="73278"/>
                </a:lnTo>
                <a:lnTo>
                  <a:pt x="194944" y="77012"/>
                </a:lnTo>
                <a:lnTo>
                  <a:pt x="199682" y="78930"/>
                </a:lnTo>
                <a:lnTo>
                  <a:pt x="215506" y="84175"/>
                </a:lnTo>
                <a:lnTo>
                  <a:pt x="248767" y="94653"/>
                </a:lnTo>
                <a:lnTo>
                  <a:pt x="297865" y="110477"/>
                </a:lnTo>
                <a:lnTo>
                  <a:pt x="375069" y="135178"/>
                </a:lnTo>
                <a:lnTo>
                  <a:pt x="420535" y="149186"/>
                </a:lnTo>
                <a:lnTo>
                  <a:pt x="425170" y="149593"/>
                </a:lnTo>
                <a:lnTo>
                  <a:pt x="427583" y="151104"/>
                </a:lnTo>
                <a:lnTo>
                  <a:pt x="432130" y="151307"/>
                </a:lnTo>
                <a:lnTo>
                  <a:pt x="434746" y="152819"/>
                </a:lnTo>
                <a:lnTo>
                  <a:pt x="441604" y="154533"/>
                </a:lnTo>
                <a:lnTo>
                  <a:pt x="446747" y="155536"/>
                </a:lnTo>
                <a:lnTo>
                  <a:pt x="465899" y="161175"/>
                </a:lnTo>
                <a:lnTo>
                  <a:pt x="467906" y="161582"/>
                </a:lnTo>
                <a:lnTo>
                  <a:pt x="472452" y="161785"/>
                </a:lnTo>
                <a:lnTo>
                  <a:pt x="474865" y="163398"/>
                </a:lnTo>
                <a:lnTo>
                  <a:pt x="479501" y="163601"/>
                </a:lnTo>
                <a:lnTo>
                  <a:pt x="479907" y="164706"/>
                </a:lnTo>
                <a:lnTo>
                  <a:pt x="493509" y="167030"/>
                </a:lnTo>
                <a:lnTo>
                  <a:pt x="499262" y="169951"/>
                </a:lnTo>
                <a:lnTo>
                  <a:pt x="505713" y="170662"/>
                </a:lnTo>
                <a:lnTo>
                  <a:pt x="508228" y="172173"/>
                </a:lnTo>
                <a:lnTo>
                  <a:pt x="512775" y="172275"/>
                </a:lnTo>
                <a:lnTo>
                  <a:pt x="515188" y="173888"/>
                </a:lnTo>
                <a:lnTo>
                  <a:pt x="519722" y="174091"/>
                </a:lnTo>
                <a:lnTo>
                  <a:pt x="520230" y="175298"/>
                </a:lnTo>
                <a:lnTo>
                  <a:pt x="533730" y="177609"/>
                </a:lnTo>
                <a:lnTo>
                  <a:pt x="539584" y="180441"/>
                </a:lnTo>
                <a:lnTo>
                  <a:pt x="546633" y="182156"/>
                </a:lnTo>
                <a:lnTo>
                  <a:pt x="553084" y="182854"/>
                </a:lnTo>
                <a:lnTo>
                  <a:pt x="555510" y="184365"/>
                </a:lnTo>
                <a:lnTo>
                  <a:pt x="560044" y="184569"/>
                </a:lnTo>
                <a:lnTo>
                  <a:pt x="560539" y="185775"/>
                </a:lnTo>
                <a:lnTo>
                  <a:pt x="574052" y="188099"/>
                </a:lnTo>
                <a:lnTo>
                  <a:pt x="579894" y="190919"/>
                </a:lnTo>
                <a:lnTo>
                  <a:pt x="586854" y="192735"/>
                </a:lnTo>
                <a:lnTo>
                  <a:pt x="593712" y="194043"/>
                </a:lnTo>
                <a:lnTo>
                  <a:pt x="602780" y="196468"/>
                </a:lnTo>
                <a:lnTo>
                  <a:pt x="608025" y="197573"/>
                </a:lnTo>
                <a:lnTo>
                  <a:pt x="613562" y="199783"/>
                </a:lnTo>
                <a:lnTo>
                  <a:pt x="620217" y="201104"/>
                </a:lnTo>
                <a:lnTo>
                  <a:pt x="637654" y="205435"/>
                </a:lnTo>
                <a:lnTo>
                  <a:pt x="672833" y="212382"/>
                </a:lnTo>
                <a:lnTo>
                  <a:pt x="688466" y="215925"/>
                </a:lnTo>
                <a:lnTo>
                  <a:pt x="706196" y="219341"/>
                </a:lnTo>
                <a:lnTo>
                  <a:pt x="711238" y="220852"/>
                </a:lnTo>
                <a:lnTo>
                  <a:pt x="720013" y="222072"/>
                </a:lnTo>
                <a:lnTo>
                  <a:pt x="741184" y="226402"/>
                </a:lnTo>
                <a:lnTo>
                  <a:pt x="748233" y="228117"/>
                </a:lnTo>
                <a:lnTo>
                  <a:pt x="774445" y="233362"/>
                </a:lnTo>
                <a:lnTo>
                  <a:pt x="779487" y="234873"/>
                </a:lnTo>
                <a:lnTo>
                  <a:pt x="788352" y="236080"/>
                </a:lnTo>
                <a:lnTo>
                  <a:pt x="805700" y="239699"/>
                </a:lnTo>
                <a:lnTo>
                  <a:pt x="807707" y="240410"/>
                </a:lnTo>
                <a:lnTo>
                  <a:pt x="814565" y="241414"/>
                </a:lnTo>
                <a:lnTo>
                  <a:pt x="816571" y="242125"/>
                </a:lnTo>
                <a:lnTo>
                  <a:pt x="830389" y="244944"/>
                </a:lnTo>
                <a:lnTo>
                  <a:pt x="870712" y="252818"/>
                </a:lnTo>
                <a:lnTo>
                  <a:pt x="877265" y="251193"/>
                </a:lnTo>
                <a:lnTo>
                  <a:pt x="756196" y="226707"/>
                </a:lnTo>
                <a:lnTo>
                  <a:pt x="624751" y="198678"/>
                </a:lnTo>
                <a:lnTo>
                  <a:pt x="496836" y="165519"/>
                </a:lnTo>
                <a:lnTo>
                  <a:pt x="492302" y="163004"/>
                </a:lnTo>
                <a:lnTo>
                  <a:pt x="463473" y="156743"/>
                </a:lnTo>
                <a:lnTo>
                  <a:pt x="459041" y="154228"/>
                </a:lnTo>
                <a:lnTo>
                  <a:pt x="451992" y="152514"/>
                </a:lnTo>
                <a:lnTo>
                  <a:pt x="430212" y="147980"/>
                </a:lnTo>
                <a:lnTo>
                  <a:pt x="425780" y="145453"/>
                </a:lnTo>
                <a:lnTo>
                  <a:pt x="411670" y="142024"/>
                </a:lnTo>
                <a:lnTo>
                  <a:pt x="401281" y="138404"/>
                </a:lnTo>
                <a:lnTo>
                  <a:pt x="388277" y="135585"/>
                </a:lnTo>
                <a:lnTo>
                  <a:pt x="373062" y="129730"/>
                </a:lnTo>
                <a:lnTo>
                  <a:pt x="357441" y="124396"/>
                </a:lnTo>
                <a:lnTo>
                  <a:pt x="344538" y="121564"/>
                </a:lnTo>
                <a:lnTo>
                  <a:pt x="329310" y="115722"/>
                </a:lnTo>
                <a:lnTo>
                  <a:pt x="313689" y="110375"/>
                </a:lnTo>
                <a:lnTo>
                  <a:pt x="300685" y="107556"/>
                </a:lnTo>
                <a:lnTo>
                  <a:pt x="285457" y="101714"/>
                </a:lnTo>
                <a:lnTo>
                  <a:pt x="280225" y="99999"/>
                </a:lnTo>
                <a:lnTo>
                  <a:pt x="269836" y="96367"/>
                </a:lnTo>
                <a:lnTo>
                  <a:pt x="256933" y="93548"/>
                </a:lnTo>
                <a:lnTo>
                  <a:pt x="241719" y="87604"/>
                </a:lnTo>
                <a:lnTo>
                  <a:pt x="236473" y="85991"/>
                </a:lnTo>
                <a:lnTo>
                  <a:pt x="226098" y="82359"/>
                </a:lnTo>
                <a:lnTo>
                  <a:pt x="213093" y="79540"/>
                </a:lnTo>
                <a:lnTo>
                  <a:pt x="192023" y="72580"/>
                </a:lnTo>
                <a:lnTo>
                  <a:pt x="189204" y="70167"/>
                </a:lnTo>
                <a:lnTo>
                  <a:pt x="178015" y="67335"/>
                </a:lnTo>
                <a:lnTo>
                  <a:pt x="175183" y="64820"/>
                </a:lnTo>
                <a:lnTo>
                  <a:pt x="169138" y="63906"/>
                </a:lnTo>
                <a:lnTo>
                  <a:pt x="166420" y="61391"/>
                </a:lnTo>
                <a:lnTo>
                  <a:pt x="155232" y="58572"/>
                </a:lnTo>
                <a:lnTo>
                  <a:pt x="152412" y="56146"/>
                </a:lnTo>
                <a:lnTo>
                  <a:pt x="146354" y="55143"/>
                </a:lnTo>
                <a:lnTo>
                  <a:pt x="143840" y="52616"/>
                </a:lnTo>
                <a:lnTo>
                  <a:pt x="132448" y="49796"/>
                </a:lnTo>
                <a:lnTo>
                  <a:pt x="129628" y="47383"/>
                </a:lnTo>
                <a:lnTo>
                  <a:pt x="109664" y="41033"/>
                </a:lnTo>
                <a:lnTo>
                  <a:pt x="106845" y="38607"/>
                </a:lnTo>
                <a:lnTo>
                  <a:pt x="95757" y="35686"/>
                </a:lnTo>
                <a:close/>
              </a:path>
            </a:pathLst>
          </a:custGeom>
          <a:solidFill>
            <a:srgbClr val="F1BC7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2823804" y="8668099"/>
            <a:ext cx="15621" cy="7162"/>
          </a:xfrm>
          <a:custGeom>
            <a:avLst/>
            <a:gdLst/>
            <a:ahLst/>
            <a:cxnLst/>
            <a:rect l="l" t="t" r="r" b="b"/>
            <a:pathLst>
              <a:path w="15620" h="7162">
                <a:moveTo>
                  <a:pt x="0" y="1308"/>
                </a:moveTo>
                <a:lnTo>
                  <a:pt x="3416" y="3124"/>
                </a:lnTo>
                <a:lnTo>
                  <a:pt x="9779" y="6045"/>
                </a:lnTo>
                <a:lnTo>
                  <a:pt x="15621" y="7162"/>
                </a:lnTo>
                <a:lnTo>
                  <a:pt x="8661" y="2222"/>
                </a:lnTo>
                <a:lnTo>
                  <a:pt x="4635" y="0"/>
                </a:lnTo>
                <a:lnTo>
                  <a:pt x="0" y="1308"/>
                </a:lnTo>
                <a:close/>
              </a:path>
            </a:pathLst>
          </a:custGeom>
          <a:solidFill>
            <a:srgbClr val="F1BC7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2839425" y="8675154"/>
            <a:ext cx="858418" cy="250596"/>
          </a:xfrm>
          <a:custGeom>
            <a:avLst/>
            <a:gdLst/>
            <a:ahLst/>
            <a:cxnLst/>
            <a:rect l="l" t="t" r="r" b="b"/>
            <a:pathLst>
              <a:path w="858418" h="250596">
                <a:moveTo>
                  <a:pt x="167525" y="63817"/>
                </a:moveTo>
                <a:lnTo>
                  <a:pt x="164807" y="61290"/>
                </a:lnTo>
                <a:lnTo>
                  <a:pt x="158762" y="60388"/>
                </a:lnTo>
                <a:lnTo>
                  <a:pt x="156032" y="57861"/>
                </a:lnTo>
                <a:lnTo>
                  <a:pt x="144754" y="55041"/>
                </a:lnTo>
                <a:lnTo>
                  <a:pt x="141922" y="52527"/>
                </a:lnTo>
                <a:lnTo>
                  <a:pt x="135877" y="51612"/>
                </a:lnTo>
                <a:lnTo>
                  <a:pt x="133362" y="49098"/>
                </a:lnTo>
                <a:lnTo>
                  <a:pt x="121970" y="46367"/>
                </a:lnTo>
                <a:lnTo>
                  <a:pt x="119138" y="43751"/>
                </a:lnTo>
                <a:lnTo>
                  <a:pt x="113093" y="42849"/>
                </a:lnTo>
                <a:lnTo>
                  <a:pt x="110578" y="40322"/>
                </a:lnTo>
                <a:lnTo>
                  <a:pt x="99186" y="37604"/>
                </a:lnTo>
                <a:lnTo>
                  <a:pt x="96367" y="34988"/>
                </a:lnTo>
                <a:lnTo>
                  <a:pt x="90423" y="34074"/>
                </a:lnTo>
                <a:lnTo>
                  <a:pt x="87795" y="31559"/>
                </a:lnTo>
                <a:lnTo>
                  <a:pt x="76403" y="28829"/>
                </a:lnTo>
                <a:lnTo>
                  <a:pt x="73583" y="26212"/>
                </a:lnTo>
                <a:lnTo>
                  <a:pt x="67640" y="25311"/>
                </a:lnTo>
                <a:lnTo>
                  <a:pt x="65011" y="22783"/>
                </a:lnTo>
                <a:lnTo>
                  <a:pt x="53632" y="20066"/>
                </a:lnTo>
                <a:lnTo>
                  <a:pt x="50799" y="17437"/>
                </a:lnTo>
                <a:lnTo>
                  <a:pt x="44856" y="16535"/>
                </a:lnTo>
                <a:lnTo>
                  <a:pt x="42240" y="14020"/>
                </a:lnTo>
                <a:lnTo>
                  <a:pt x="30848" y="11290"/>
                </a:lnTo>
                <a:lnTo>
                  <a:pt x="28016" y="8775"/>
                </a:lnTo>
                <a:lnTo>
                  <a:pt x="22072" y="7772"/>
                </a:lnTo>
                <a:lnTo>
                  <a:pt x="19354" y="5245"/>
                </a:lnTo>
                <a:lnTo>
                  <a:pt x="8064" y="2527"/>
                </a:lnTo>
                <a:lnTo>
                  <a:pt x="5448" y="0"/>
                </a:lnTo>
                <a:lnTo>
                  <a:pt x="0" y="101"/>
                </a:lnTo>
                <a:lnTo>
                  <a:pt x="507" y="1816"/>
                </a:lnTo>
                <a:lnTo>
                  <a:pt x="7061" y="4838"/>
                </a:lnTo>
                <a:lnTo>
                  <a:pt x="14312" y="7162"/>
                </a:lnTo>
                <a:lnTo>
                  <a:pt x="17030" y="7467"/>
                </a:lnTo>
                <a:lnTo>
                  <a:pt x="20967" y="10591"/>
                </a:lnTo>
                <a:lnTo>
                  <a:pt x="23088" y="10795"/>
                </a:lnTo>
                <a:lnTo>
                  <a:pt x="25907" y="10896"/>
                </a:lnTo>
                <a:lnTo>
                  <a:pt x="29933" y="14020"/>
                </a:lnTo>
                <a:lnTo>
                  <a:pt x="35280" y="15328"/>
                </a:lnTo>
                <a:lnTo>
                  <a:pt x="38811" y="17043"/>
                </a:lnTo>
                <a:lnTo>
                  <a:pt x="44259" y="19253"/>
                </a:lnTo>
                <a:lnTo>
                  <a:pt x="49085" y="20675"/>
                </a:lnTo>
                <a:lnTo>
                  <a:pt x="52717" y="22783"/>
                </a:lnTo>
                <a:lnTo>
                  <a:pt x="57962" y="24091"/>
                </a:lnTo>
                <a:lnTo>
                  <a:pt x="61594" y="25806"/>
                </a:lnTo>
                <a:lnTo>
                  <a:pt x="67030" y="27927"/>
                </a:lnTo>
                <a:lnTo>
                  <a:pt x="71869" y="29438"/>
                </a:lnTo>
                <a:lnTo>
                  <a:pt x="75399" y="31559"/>
                </a:lnTo>
                <a:lnTo>
                  <a:pt x="80644" y="32969"/>
                </a:lnTo>
                <a:lnTo>
                  <a:pt x="98577" y="40322"/>
                </a:lnTo>
                <a:lnTo>
                  <a:pt x="103416" y="41732"/>
                </a:lnTo>
                <a:lnTo>
                  <a:pt x="121361" y="49098"/>
                </a:lnTo>
                <a:lnTo>
                  <a:pt x="126199" y="50507"/>
                </a:lnTo>
                <a:lnTo>
                  <a:pt x="144144" y="57861"/>
                </a:lnTo>
                <a:lnTo>
                  <a:pt x="148983" y="59283"/>
                </a:lnTo>
                <a:lnTo>
                  <a:pt x="199783" y="79235"/>
                </a:lnTo>
                <a:lnTo>
                  <a:pt x="202704" y="79336"/>
                </a:lnTo>
                <a:lnTo>
                  <a:pt x="206641" y="82054"/>
                </a:lnTo>
                <a:lnTo>
                  <a:pt x="208660" y="82664"/>
                </a:lnTo>
                <a:lnTo>
                  <a:pt x="213791" y="83667"/>
                </a:lnTo>
                <a:lnTo>
                  <a:pt x="229628" y="88912"/>
                </a:lnTo>
                <a:lnTo>
                  <a:pt x="240512" y="92837"/>
                </a:lnTo>
                <a:lnTo>
                  <a:pt x="245351" y="94653"/>
                </a:lnTo>
                <a:lnTo>
                  <a:pt x="252501" y="96672"/>
                </a:lnTo>
                <a:lnTo>
                  <a:pt x="255219" y="96977"/>
                </a:lnTo>
                <a:lnTo>
                  <a:pt x="268135" y="101612"/>
                </a:lnTo>
                <a:lnTo>
                  <a:pt x="280619" y="105244"/>
                </a:lnTo>
                <a:lnTo>
                  <a:pt x="284251" y="106756"/>
                </a:lnTo>
                <a:lnTo>
                  <a:pt x="289090" y="108673"/>
                </a:lnTo>
                <a:lnTo>
                  <a:pt x="299072" y="111086"/>
                </a:lnTo>
                <a:lnTo>
                  <a:pt x="328104" y="120865"/>
                </a:lnTo>
                <a:lnTo>
                  <a:pt x="332943" y="122682"/>
                </a:lnTo>
                <a:lnTo>
                  <a:pt x="338188" y="124091"/>
                </a:lnTo>
                <a:lnTo>
                  <a:pt x="371449" y="134378"/>
                </a:lnTo>
                <a:lnTo>
                  <a:pt x="377189" y="136690"/>
                </a:lnTo>
                <a:lnTo>
                  <a:pt x="381825" y="138099"/>
                </a:lnTo>
                <a:lnTo>
                  <a:pt x="383844" y="138709"/>
                </a:lnTo>
                <a:lnTo>
                  <a:pt x="399567" y="143649"/>
                </a:lnTo>
                <a:lnTo>
                  <a:pt x="417220" y="149085"/>
                </a:lnTo>
                <a:lnTo>
                  <a:pt x="434441" y="153822"/>
                </a:lnTo>
                <a:lnTo>
                  <a:pt x="441502" y="155943"/>
                </a:lnTo>
                <a:lnTo>
                  <a:pt x="455612" y="159372"/>
                </a:lnTo>
                <a:lnTo>
                  <a:pt x="460755" y="160883"/>
                </a:lnTo>
                <a:lnTo>
                  <a:pt x="474764" y="164312"/>
                </a:lnTo>
                <a:lnTo>
                  <a:pt x="488784" y="168249"/>
                </a:lnTo>
                <a:lnTo>
                  <a:pt x="495934" y="169951"/>
                </a:lnTo>
                <a:lnTo>
                  <a:pt x="517004" y="175501"/>
                </a:lnTo>
                <a:lnTo>
                  <a:pt x="529094" y="178727"/>
                </a:lnTo>
                <a:lnTo>
                  <a:pt x="543204" y="182156"/>
                </a:lnTo>
                <a:lnTo>
                  <a:pt x="550367" y="184264"/>
                </a:lnTo>
                <a:lnTo>
                  <a:pt x="564375" y="187693"/>
                </a:lnTo>
                <a:lnTo>
                  <a:pt x="569417" y="189204"/>
                </a:lnTo>
                <a:lnTo>
                  <a:pt x="583526" y="192735"/>
                </a:lnTo>
                <a:lnTo>
                  <a:pt x="590588" y="194754"/>
                </a:lnTo>
                <a:lnTo>
                  <a:pt x="604596" y="198285"/>
                </a:lnTo>
                <a:lnTo>
                  <a:pt x="609638" y="199796"/>
                </a:lnTo>
                <a:lnTo>
                  <a:pt x="623747" y="203225"/>
                </a:lnTo>
                <a:lnTo>
                  <a:pt x="637857" y="207048"/>
                </a:lnTo>
                <a:lnTo>
                  <a:pt x="644016" y="207454"/>
                </a:lnTo>
                <a:lnTo>
                  <a:pt x="644715" y="208559"/>
                </a:lnTo>
                <a:lnTo>
                  <a:pt x="653580" y="210273"/>
                </a:lnTo>
                <a:lnTo>
                  <a:pt x="660438" y="211683"/>
                </a:lnTo>
                <a:lnTo>
                  <a:pt x="662355" y="212293"/>
                </a:lnTo>
                <a:lnTo>
                  <a:pt x="668502" y="212699"/>
                </a:lnTo>
                <a:lnTo>
                  <a:pt x="669315" y="213804"/>
                </a:lnTo>
                <a:lnTo>
                  <a:pt x="677976" y="215112"/>
                </a:lnTo>
                <a:lnTo>
                  <a:pt x="679894" y="215811"/>
                </a:lnTo>
                <a:lnTo>
                  <a:pt x="686752" y="216928"/>
                </a:lnTo>
                <a:lnTo>
                  <a:pt x="688670" y="217627"/>
                </a:lnTo>
                <a:lnTo>
                  <a:pt x="695515" y="218643"/>
                </a:lnTo>
                <a:lnTo>
                  <a:pt x="697433" y="219341"/>
                </a:lnTo>
                <a:lnTo>
                  <a:pt x="703579" y="219748"/>
                </a:lnTo>
                <a:lnTo>
                  <a:pt x="704291" y="220751"/>
                </a:lnTo>
                <a:lnTo>
                  <a:pt x="739368" y="227711"/>
                </a:lnTo>
                <a:lnTo>
                  <a:pt x="746328" y="229527"/>
                </a:lnTo>
                <a:lnTo>
                  <a:pt x="755091" y="231241"/>
                </a:lnTo>
                <a:lnTo>
                  <a:pt x="763866" y="232651"/>
                </a:lnTo>
                <a:lnTo>
                  <a:pt x="765771" y="233362"/>
                </a:lnTo>
                <a:lnTo>
                  <a:pt x="772528" y="234467"/>
                </a:lnTo>
                <a:lnTo>
                  <a:pt x="774547" y="235077"/>
                </a:lnTo>
                <a:lnTo>
                  <a:pt x="780694" y="235470"/>
                </a:lnTo>
                <a:lnTo>
                  <a:pt x="781405" y="236588"/>
                </a:lnTo>
                <a:lnTo>
                  <a:pt x="798944" y="240017"/>
                </a:lnTo>
                <a:lnTo>
                  <a:pt x="807707" y="241427"/>
                </a:lnTo>
                <a:lnTo>
                  <a:pt x="814666" y="243535"/>
                </a:lnTo>
                <a:lnTo>
                  <a:pt x="832205" y="247065"/>
                </a:lnTo>
                <a:lnTo>
                  <a:pt x="840866" y="248475"/>
                </a:lnTo>
                <a:lnTo>
                  <a:pt x="842886" y="249085"/>
                </a:lnTo>
                <a:lnTo>
                  <a:pt x="849033" y="249478"/>
                </a:lnTo>
                <a:lnTo>
                  <a:pt x="849744" y="250596"/>
                </a:lnTo>
                <a:lnTo>
                  <a:pt x="858418" y="250596"/>
                </a:lnTo>
                <a:lnTo>
                  <a:pt x="842086" y="245859"/>
                </a:lnTo>
                <a:lnTo>
                  <a:pt x="638771" y="203923"/>
                </a:lnTo>
                <a:lnTo>
                  <a:pt x="407631" y="142532"/>
                </a:lnTo>
                <a:lnTo>
                  <a:pt x="392518" y="136690"/>
                </a:lnTo>
                <a:lnTo>
                  <a:pt x="379615" y="133870"/>
                </a:lnTo>
                <a:lnTo>
                  <a:pt x="348665" y="122682"/>
                </a:lnTo>
                <a:lnTo>
                  <a:pt x="335762" y="119862"/>
                </a:lnTo>
                <a:lnTo>
                  <a:pt x="310159" y="110375"/>
                </a:lnTo>
                <a:lnTo>
                  <a:pt x="304914" y="108572"/>
                </a:lnTo>
                <a:lnTo>
                  <a:pt x="297154" y="107556"/>
                </a:lnTo>
                <a:lnTo>
                  <a:pt x="266306" y="96367"/>
                </a:lnTo>
                <a:lnTo>
                  <a:pt x="261175" y="94551"/>
                </a:lnTo>
                <a:lnTo>
                  <a:pt x="253415" y="93548"/>
                </a:lnTo>
                <a:lnTo>
                  <a:pt x="222567" y="82359"/>
                </a:lnTo>
                <a:lnTo>
                  <a:pt x="212077" y="78828"/>
                </a:lnTo>
                <a:lnTo>
                  <a:pt x="204215" y="77927"/>
                </a:lnTo>
                <a:lnTo>
                  <a:pt x="201599" y="75298"/>
                </a:lnTo>
                <a:lnTo>
                  <a:pt x="195554" y="74396"/>
                </a:lnTo>
                <a:lnTo>
                  <a:pt x="192836" y="71882"/>
                </a:lnTo>
                <a:lnTo>
                  <a:pt x="181546" y="69049"/>
                </a:lnTo>
                <a:lnTo>
                  <a:pt x="178815" y="66636"/>
                </a:lnTo>
                <a:lnTo>
                  <a:pt x="167525" y="63817"/>
                </a:lnTo>
                <a:close/>
              </a:path>
            </a:pathLst>
          </a:custGeom>
          <a:solidFill>
            <a:srgbClr val="F1BC7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2811505" y="8855494"/>
            <a:ext cx="8267" cy="3733"/>
          </a:xfrm>
          <a:custGeom>
            <a:avLst/>
            <a:gdLst/>
            <a:ahLst/>
            <a:cxnLst/>
            <a:rect l="l" t="t" r="r" b="b"/>
            <a:pathLst>
              <a:path w="8267" h="3733">
                <a:moveTo>
                  <a:pt x="0" y="507"/>
                </a:moveTo>
                <a:lnTo>
                  <a:pt x="3429" y="3225"/>
                </a:lnTo>
                <a:lnTo>
                  <a:pt x="8267" y="3733"/>
                </a:lnTo>
                <a:lnTo>
                  <a:pt x="5232" y="0"/>
                </a:lnTo>
                <a:lnTo>
                  <a:pt x="0" y="507"/>
                </a:lnTo>
                <a:close/>
              </a:path>
            </a:pathLst>
          </a:custGeom>
          <a:solidFill>
            <a:srgbClr val="F1BC7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2823804" y="8860729"/>
            <a:ext cx="8267" cy="3937"/>
          </a:xfrm>
          <a:custGeom>
            <a:avLst/>
            <a:gdLst/>
            <a:ahLst/>
            <a:cxnLst/>
            <a:rect l="l" t="t" r="r" b="b"/>
            <a:pathLst>
              <a:path w="8267" h="3936">
                <a:moveTo>
                  <a:pt x="0" y="507"/>
                </a:moveTo>
                <a:lnTo>
                  <a:pt x="3327" y="3327"/>
                </a:lnTo>
                <a:lnTo>
                  <a:pt x="5435" y="3936"/>
                </a:lnTo>
                <a:lnTo>
                  <a:pt x="8267" y="3733"/>
                </a:lnTo>
                <a:lnTo>
                  <a:pt x="5130" y="0"/>
                </a:lnTo>
                <a:lnTo>
                  <a:pt x="0" y="507"/>
                </a:lnTo>
                <a:close/>
              </a:path>
            </a:pathLst>
          </a:custGeom>
          <a:solidFill>
            <a:srgbClr val="F1BC7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2836000" y="8865977"/>
            <a:ext cx="8267" cy="3937"/>
          </a:xfrm>
          <a:custGeom>
            <a:avLst/>
            <a:gdLst/>
            <a:ahLst/>
            <a:cxnLst/>
            <a:rect l="l" t="t" r="r" b="b"/>
            <a:pathLst>
              <a:path w="8267" h="3936">
                <a:moveTo>
                  <a:pt x="0" y="596"/>
                </a:moveTo>
                <a:lnTo>
                  <a:pt x="0" y="1511"/>
                </a:lnTo>
                <a:lnTo>
                  <a:pt x="3530" y="3314"/>
                </a:lnTo>
                <a:lnTo>
                  <a:pt x="5537" y="3936"/>
                </a:lnTo>
                <a:lnTo>
                  <a:pt x="8267" y="3733"/>
                </a:lnTo>
                <a:lnTo>
                  <a:pt x="5232" y="0"/>
                </a:lnTo>
                <a:lnTo>
                  <a:pt x="0" y="596"/>
                </a:lnTo>
                <a:close/>
              </a:path>
            </a:pathLst>
          </a:custGeom>
          <a:solidFill>
            <a:srgbClr val="F1BC7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2857065" y="8874838"/>
            <a:ext cx="12192" cy="5753"/>
          </a:xfrm>
          <a:custGeom>
            <a:avLst/>
            <a:gdLst/>
            <a:ahLst/>
            <a:cxnLst/>
            <a:rect l="l" t="t" r="r" b="b"/>
            <a:pathLst>
              <a:path w="12192" h="5753">
                <a:moveTo>
                  <a:pt x="0" y="0"/>
                </a:moveTo>
                <a:lnTo>
                  <a:pt x="3429" y="3136"/>
                </a:lnTo>
                <a:lnTo>
                  <a:pt x="8763" y="5753"/>
                </a:lnTo>
                <a:lnTo>
                  <a:pt x="12192" y="5245"/>
                </a:lnTo>
                <a:lnTo>
                  <a:pt x="5143" y="0"/>
                </a:lnTo>
                <a:lnTo>
                  <a:pt x="0" y="0"/>
                </a:lnTo>
                <a:close/>
              </a:path>
            </a:pathLst>
          </a:custGeom>
          <a:solidFill>
            <a:srgbClr val="F1BC7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2869261" y="8880085"/>
            <a:ext cx="12293" cy="5753"/>
          </a:xfrm>
          <a:custGeom>
            <a:avLst/>
            <a:gdLst/>
            <a:ahLst/>
            <a:cxnLst/>
            <a:rect l="l" t="t" r="r" b="b"/>
            <a:pathLst>
              <a:path w="12293" h="5753">
                <a:moveTo>
                  <a:pt x="0" y="0"/>
                </a:moveTo>
                <a:lnTo>
                  <a:pt x="3429" y="3124"/>
                </a:lnTo>
                <a:lnTo>
                  <a:pt x="8763" y="5753"/>
                </a:lnTo>
                <a:lnTo>
                  <a:pt x="12293" y="5346"/>
                </a:lnTo>
                <a:lnTo>
                  <a:pt x="5245" y="0"/>
                </a:lnTo>
                <a:lnTo>
                  <a:pt x="0" y="0"/>
                </a:lnTo>
                <a:close/>
              </a:path>
            </a:pathLst>
          </a:custGeom>
          <a:solidFill>
            <a:srgbClr val="F1BC7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2881560" y="8885332"/>
            <a:ext cx="21069" cy="8864"/>
          </a:xfrm>
          <a:custGeom>
            <a:avLst/>
            <a:gdLst/>
            <a:ahLst/>
            <a:cxnLst/>
            <a:rect l="l" t="t" r="r" b="b"/>
            <a:pathLst>
              <a:path w="21069" h="8864">
                <a:moveTo>
                  <a:pt x="13906" y="3619"/>
                </a:moveTo>
                <a:lnTo>
                  <a:pt x="7962" y="2616"/>
                </a:lnTo>
                <a:lnTo>
                  <a:pt x="5232" y="0"/>
                </a:lnTo>
                <a:lnTo>
                  <a:pt x="0" y="101"/>
                </a:lnTo>
                <a:lnTo>
                  <a:pt x="3429" y="3225"/>
                </a:lnTo>
                <a:lnTo>
                  <a:pt x="8864" y="5651"/>
                </a:lnTo>
                <a:lnTo>
                  <a:pt x="11798" y="5740"/>
                </a:lnTo>
                <a:lnTo>
                  <a:pt x="15621" y="8470"/>
                </a:lnTo>
                <a:lnTo>
                  <a:pt x="21069" y="8864"/>
                </a:lnTo>
                <a:lnTo>
                  <a:pt x="13906" y="3619"/>
                </a:lnTo>
                <a:close/>
              </a:path>
            </a:pathLst>
          </a:custGeom>
          <a:solidFill>
            <a:srgbClr val="F1BC7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2902625" y="8894099"/>
            <a:ext cx="12192" cy="5753"/>
          </a:xfrm>
          <a:custGeom>
            <a:avLst/>
            <a:gdLst/>
            <a:ahLst/>
            <a:cxnLst/>
            <a:rect l="l" t="t" r="r" b="b"/>
            <a:pathLst>
              <a:path w="12192" h="5753">
                <a:moveTo>
                  <a:pt x="0" y="101"/>
                </a:moveTo>
                <a:lnTo>
                  <a:pt x="8674" y="5753"/>
                </a:lnTo>
                <a:lnTo>
                  <a:pt x="12192" y="5232"/>
                </a:lnTo>
                <a:lnTo>
                  <a:pt x="5245" y="0"/>
                </a:lnTo>
                <a:lnTo>
                  <a:pt x="0" y="101"/>
                </a:lnTo>
                <a:close/>
              </a:path>
            </a:pathLst>
          </a:custGeom>
          <a:solidFill>
            <a:srgbClr val="F1BC7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2914823" y="8899343"/>
            <a:ext cx="770813" cy="222961"/>
          </a:xfrm>
          <a:custGeom>
            <a:avLst/>
            <a:gdLst/>
            <a:ahLst/>
            <a:cxnLst/>
            <a:rect l="l" t="t" r="r" b="b"/>
            <a:pathLst>
              <a:path w="770813" h="222961">
                <a:moveTo>
                  <a:pt x="534238" y="173164"/>
                </a:moveTo>
                <a:lnTo>
                  <a:pt x="536257" y="173774"/>
                </a:lnTo>
                <a:lnTo>
                  <a:pt x="550062" y="176999"/>
                </a:lnTo>
                <a:lnTo>
                  <a:pt x="557123" y="178816"/>
                </a:lnTo>
                <a:lnTo>
                  <a:pt x="579907" y="184048"/>
                </a:lnTo>
                <a:lnTo>
                  <a:pt x="586854" y="185775"/>
                </a:lnTo>
                <a:lnTo>
                  <a:pt x="602678" y="189293"/>
                </a:lnTo>
                <a:lnTo>
                  <a:pt x="609638" y="191008"/>
                </a:lnTo>
                <a:lnTo>
                  <a:pt x="632421" y="196253"/>
                </a:lnTo>
                <a:lnTo>
                  <a:pt x="639470" y="198069"/>
                </a:lnTo>
                <a:lnTo>
                  <a:pt x="655205" y="201498"/>
                </a:lnTo>
                <a:lnTo>
                  <a:pt x="662254" y="203314"/>
                </a:lnTo>
                <a:lnTo>
                  <a:pt x="685038" y="208546"/>
                </a:lnTo>
                <a:lnTo>
                  <a:pt x="691997" y="210362"/>
                </a:lnTo>
                <a:lnTo>
                  <a:pt x="700760" y="211975"/>
                </a:lnTo>
                <a:lnTo>
                  <a:pt x="706107" y="212382"/>
                </a:lnTo>
                <a:lnTo>
                  <a:pt x="711238" y="213487"/>
                </a:lnTo>
                <a:lnTo>
                  <a:pt x="713054" y="214198"/>
                </a:lnTo>
                <a:lnTo>
                  <a:pt x="721017" y="214503"/>
                </a:lnTo>
                <a:lnTo>
                  <a:pt x="721829" y="215607"/>
                </a:lnTo>
                <a:lnTo>
                  <a:pt x="730504" y="217322"/>
                </a:lnTo>
                <a:lnTo>
                  <a:pt x="735838" y="217627"/>
                </a:lnTo>
                <a:lnTo>
                  <a:pt x="741083" y="219138"/>
                </a:lnTo>
                <a:lnTo>
                  <a:pt x="749846" y="220751"/>
                </a:lnTo>
                <a:lnTo>
                  <a:pt x="755192" y="221145"/>
                </a:lnTo>
                <a:lnTo>
                  <a:pt x="760336" y="222567"/>
                </a:lnTo>
                <a:lnTo>
                  <a:pt x="765581" y="222961"/>
                </a:lnTo>
                <a:lnTo>
                  <a:pt x="770813" y="222567"/>
                </a:lnTo>
                <a:lnTo>
                  <a:pt x="761441" y="219633"/>
                </a:lnTo>
                <a:lnTo>
                  <a:pt x="686142" y="205727"/>
                </a:lnTo>
                <a:lnTo>
                  <a:pt x="463575" y="153212"/>
                </a:lnTo>
                <a:lnTo>
                  <a:pt x="416204" y="139204"/>
                </a:lnTo>
                <a:lnTo>
                  <a:pt x="411670" y="136677"/>
                </a:lnTo>
                <a:lnTo>
                  <a:pt x="403999" y="135674"/>
                </a:lnTo>
                <a:lnTo>
                  <a:pt x="374167" y="126898"/>
                </a:lnTo>
                <a:lnTo>
                  <a:pt x="369633" y="124485"/>
                </a:lnTo>
                <a:lnTo>
                  <a:pt x="361975" y="123380"/>
                </a:lnTo>
                <a:lnTo>
                  <a:pt x="332130" y="114604"/>
                </a:lnTo>
                <a:lnTo>
                  <a:pt x="327596" y="112191"/>
                </a:lnTo>
                <a:lnTo>
                  <a:pt x="319938" y="111175"/>
                </a:lnTo>
                <a:lnTo>
                  <a:pt x="297865" y="103416"/>
                </a:lnTo>
                <a:lnTo>
                  <a:pt x="290106" y="102412"/>
                </a:lnTo>
                <a:lnTo>
                  <a:pt x="285559" y="99885"/>
                </a:lnTo>
                <a:lnTo>
                  <a:pt x="277799" y="98882"/>
                </a:lnTo>
                <a:lnTo>
                  <a:pt x="255727" y="91224"/>
                </a:lnTo>
                <a:lnTo>
                  <a:pt x="240004" y="85979"/>
                </a:lnTo>
                <a:lnTo>
                  <a:pt x="223469" y="81445"/>
                </a:lnTo>
                <a:lnTo>
                  <a:pt x="220751" y="78917"/>
                </a:lnTo>
                <a:lnTo>
                  <a:pt x="210172" y="75387"/>
                </a:lnTo>
                <a:lnTo>
                  <a:pt x="193738" y="70853"/>
                </a:lnTo>
                <a:lnTo>
                  <a:pt x="191020" y="68338"/>
                </a:lnTo>
                <a:lnTo>
                  <a:pt x="185674" y="66725"/>
                </a:lnTo>
                <a:lnTo>
                  <a:pt x="163995" y="60375"/>
                </a:lnTo>
                <a:lnTo>
                  <a:pt x="161175" y="57861"/>
                </a:lnTo>
                <a:lnTo>
                  <a:pt x="155930" y="56146"/>
                </a:lnTo>
                <a:lnTo>
                  <a:pt x="134162" y="49898"/>
                </a:lnTo>
                <a:lnTo>
                  <a:pt x="131445" y="47371"/>
                </a:lnTo>
                <a:lnTo>
                  <a:pt x="126098" y="45656"/>
                </a:lnTo>
                <a:lnTo>
                  <a:pt x="109677" y="41122"/>
                </a:lnTo>
                <a:lnTo>
                  <a:pt x="106946" y="38608"/>
                </a:lnTo>
                <a:lnTo>
                  <a:pt x="101612" y="36893"/>
                </a:lnTo>
                <a:lnTo>
                  <a:pt x="79832" y="30645"/>
                </a:lnTo>
                <a:lnTo>
                  <a:pt x="77114" y="28117"/>
                </a:lnTo>
                <a:lnTo>
                  <a:pt x="71767" y="26403"/>
                </a:lnTo>
                <a:lnTo>
                  <a:pt x="50101" y="20053"/>
                </a:lnTo>
                <a:lnTo>
                  <a:pt x="47269" y="17640"/>
                </a:lnTo>
                <a:lnTo>
                  <a:pt x="41224" y="16624"/>
                </a:lnTo>
                <a:lnTo>
                  <a:pt x="38506" y="14109"/>
                </a:lnTo>
                <a:lnTo>
                  <a:pt x="32651" y="13004"/>
                </a:lnTo>
                <a:lnTo>
                  <a:pt x="26212" y="8864"/>
                </a:lnTo>
                <a:lnTo>
                  <a:pt x="20358" y="7759"/>
                </a:lnTo>
                <a:lnTo>
                  <a:pt x="14008" y="3619"/>
                </a:lnTo>
                <a:lnTo>
                  <a:pt x="7962" y="2616"/>
                </a:lnTo>
                <a:lnTo>
                  <a:pt x="5346" y="0"/>
                </a:lnTo>
                <a:lnTo>
                  <a:pt x="0" y="0"/>
                </a:lnTo>
                <a:lnTo>
                  <a:pt x="3429" y="3225"/>
                </a:lnTo>
                <a:lnTo>
                  <a:pt x="8864" y="5638"/>
                </a:lnTo>
                <a:lnTo>
                  <a:pt x="11798" y="5740"/>
                </a:lnTo>
                <a:lnTo>
                  <a:pt x="15722" y="8470"/>
                </a:lnTo>
                <a:lnTo>
                  <a:pt x="21069" y="10985"/>
                </a:lnTo>
                <a:lnTo>
                  <a:pt x="24091" y="10985"/>
                </a:lnTo>
                <a:lnTo>
                  <a:pt x="28016" y="13703"/>
                </a:lnTo>
                <a:lnTo>
                  <a:pt x="33362" y="16230"/>
                </a:lnTo>
                <a:lnTo>
                  <a:pt x="36283" y="16319"/>
                </a:lnTo>
                <a:lnTo>
                  <a:pt x="40322" y="18846"/>
                </a:lnTo>
                <a:lnTo>
                  <a:pt x="44246" y="21069"/>
                </a:lnTo>
                <a:lnTo>
                  <a:pt x="49085" y="22377"/>
                </a:lnTo>
                <a:lnTo>
                  <a:pt x="61582" y="26504"/>
                </a:lnTo>
                <a:lnTo>
                  <a:pt x="64312" y="26809"/>
                </a:lnTo>
                <a:lnTo>
                  <a:pt x="68338" y="29832"/>
                </a:lnTo>
                <a:lnTo>
                  <a:pt x="79222" y="33261"/>
                </a:lnTo>
                <a:lnTo>
                  <a:pt x="84061" y="34671"/>
                </a:lnTo>
                <a:lnTo>
                  <a:pt x="85979" y="35382"/>
                </a:lnTo>
                <a:lnTo>
                  <a:pt x="89001" y="35471"/>
                </a:lnTo>
                <a:lnTo>
                  <a:pt x="92837" y="38696"/>
                </a:lnTo>
                <a:lnTo>
                  <a:pt x="103822" y="42037"/>
                </a:lnTo>
                <a:lnTo>
                  <a:pt x="108559" y="43840"/>
                </a:lnTo>
                <a:lnTo>
                  <a:pt x="113906" y="45148"/>
                </a:lnTo>
                <a:lnTo>
                  <a:pt x="117436" y="47371"/>
                </a:lnTo>
                <a:lnTo>
                  <a:pt x="122669" y="49187"/>
                </a:lnTo>
                <a:lnTo>
                  <a:pt x="133553" y="52514"/>
                </a:lnTo>
                <a:lnTo>
                  <a:pt x="138391" y="53924"/>
                </a:lnTo>
                <a:lnTo>
                  <a:pt x="142024" y="56146"/>
                </a:lnTo>
                <a:lnTo>
                  <a:pt x="147167" y="57962"/>
                </a:lnTo>
                <a:lnTo>
                  <a:pt x="158153" y="61277"/>
                </a:lnTo>
                <a:lnTo>
                  <a:pt x="162890" y="63195"/>
                </a:lnTo>
                <a:lnTo>
                  <a:pt x="168236" y="64503"/>
                </a:lnTo>
                <a:lnTo>
                  <a:pt x="172161" y="66624"/>
                </a:lnTo>
                <a:lnTo>
                  <a:pt x="176911" y="68033"/>
                </a:lnTo>
                <a:lnTo>
                  <a:pt x="187794" y="71767"/>
                </a:lnTo>
                <a:lnTo>
                  <a:pt x="192735" y="73177"/>
                </a:lnTo>
                <a:lnTo>
                  <a:pt x="196354" y="74993"/>
                </a:lnTo>
                <a:lnTo>
                  <a:pt x="201904" y="77101"/>
                </a:lnTo>
                <a:lnTo>
                  <a:pt x="206743" y="78524"/>
                </a:lnTo>
                <a:lnTo>
                  <a:pt x="212382" y="80530"/>
                </a:lnTo>
                <a:lnTo>
                  <a:pt x="217220" y="82042"/>
                </a:lnTo>
                <a:lnTo>
                  <a:pt x="225996" y="85877"/>
                </a:lnTo>
                <a:lnTo>
                  <a:pt x="242125" y="91122"/>
                </a:lnTo>
                <a:lnTo>
                  <a:pt x="247053" y="92430"/>
                </a:lnTo>
                <a:lnTo>
                  <a:pt x="250482" y="94348"/>
                </a:lnTo>
                <a:lnTo>
                  <a:pt x="252399" y="94945"/>
                </a:lnTo>
                <a:lnTo>
                  <a:pt x="257543" y="95961"/>
                </a:lnTo>
                <a:lnTo>
                  <a:pt x="262788" y="98171"/>
                </a:lnTo>
                <a:lnTo>
                  <a:pt x="269836" y="99390"/>
                </a:lnTo>
                <a:lnTo>
                  <a:pt x="275183" y="101701"/>
                </a:lnTo>
                <a:lnTo>
                  <a:pt x="282143" y="103720"/>
                </a:lnTo>
                <a:lnTo>
                  <a:pt x="287375" y="104724"/>
                </a:lnTo>
                <a:lnTo>
                  <a:pt x="292519" y="106540"/>
                </a:lnTo>
                <a:lnTo>
                  <a:pt x="294436" y="107149"/>
                </a:lnTo>
                <a:lnTo>
                  <a:pt x="299580" y="108153"/>
                </a:lnTo>
                <a:lnTo>
                  <a:pt x="304927" y="110375"/>
                </a:lnTo>
                <a:lnTo>
                  <a:pt x="309956" y="111887"/>
                </a:lnTo>
                <a:lnTo>
                  <a:pt x="317119" y="113906"/>
                </a:lnTo>
                <a:lnTo>
                  <a:pt x="322262" y="115417"/>
                </a:lnTo>
                <a:lnTo>
                  <a:pt x="329412" y="117424"/>
                </a:lnTo>
                <a:lnTo>
                  <a:pt x="336473" y="119545"/>
                </a:lnTo>
                <a:lnTo>
                  <a:pt x="341706" y="120548"/>
                </a:lnTo>
                <a:lnTo>
                  <a:pt x="347256" y="122567"/>
                </a:lnTo>
                <a:lnTo>
                  <a:pt x="351993" y="124180"/>
                </a:lnTo>
                <a:lnTo>
                  <a:pt x="359244" y="126199"/>
                </a:lnTo>
                <a:lnTo>
                  <a:pt x="366306" y="128308"/>
                </a:lnTo>
                <a:lnTo>
                  <a:pt x="371449" y="129324"/>
                </a:lnTo>
                <a:lnTo>
                  <a:pt x="388886" y="134962"/>
                </a:lnTo>
                <a:lnTo>
                  <a:pt x="413486" y="141922"/>
                </a:lnTo>
                <a:lnTo>
                  <a:pt x="418617" y="143738"/>
                </a:lnTo>
                <a:lnTo>
                  <a:pt x="425780" y="145453"/>
                </a:lnTo>
                <a:lnTo>
                  <a:pt x="430911" y="147269"/>
                </a:lnTo>
                <a:lnTo>
                  <a:pt x="455510" y="154216"/>
                </a:lnTo>
                <a:lnTo>
                  <a:pt x="460654" y="156032"/>
                </a:lnTo>
                <a:lnTo>
                  <a:pt x="481723" y="161277"/>
                </a:lnTo>
                <a:lnTo>
                  <a:pt x="497547" y="164706"/>
                </a:lnTo>
                <a:lnTo>
                  <a:pt x="504507" y="166522"/>
                </a:lnTo>
                <a:lnTo>
                  <a:pt x="513473" y="168529"/>
                </a:lnTo>
                <a:lnTo>
                  <a:pt x="520433" y="170345"/>
                </a:lnTo>
                <a:lnTo>
                  <a:pt x="526580" y="170751"/>
                </a:lnTo>
                <a:lnTo>
                  <a:pt x="527278" y="171754"/>
                </a:lnTo>
                <a:lnTo>
                  <a:pt x="534238" y="173164"/>
                </a:lnTo>
                <a:close/>
              </a:path>
            </a:pathLst>
          </a:custGeom>
          <a:solidFill>
            <a:srgbClr val="F1BC7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2124756" y="9363631"/>
            <a:ext cx="52514" cy="69850"/>
          </a:xfrm>
          <a:custGeom>
            <a:avLst/>
            <a:gdLst/>
            <a:ahLst/>
            <a:cxnLst/>
            <a:rect l="l" t="t" r="r" b="b"/>
            <a:pathLst>
              <a:path w="52514" h="69850">
                <a:moveTo>
                  <a:pt x="31445" y="3924"/>
                </a:moveTo>
                <a:lnTo>
                  <a:pt x="406" y="0"/>
                </a:lnTo>
                <a:lnTo>
                  <a:pt x="0" y="61074"/>
                </a:lnTo>
                <a:lnTo>
                  <a:pt x="52514" y="69849"/>
                </a:lnTo>
                <a:lnTo>
                  <a:pt x="52514" y="8966"/>
                </a:lnTo>
                <a:lnTo>
                  <a:pt x="50291" y="7556"/>
                </a:lnTo>
                <a:lnTo>
                  <a:pt x="31445" y="3924"/>
                </a:lnTo>
                <a:close/>
              </a:path>
            </a:pathLst>
          </a:custGeom>
          <a:solidFill>
            <a:srgbClr val="9B9AA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2730870" y="7908173"/>
            <a:ext cx="13804" cy="6553"/>
          </a:xfrm>
          <a:custGeom>
            <a:avLst/>
            <a:gdLst/>
            <a:ahLst/>
            <a:cxnLst/>
            <a:rect l="l" t="t" r="r" b="b"/>
            <a:pathLst>
              <a:path w="13804" h="6553">
                <a:moveTo>
                  <a:pt x="2819" y="2019"/>
                </a:moveTo>
                <a:lnTo>
                  <a:pt x="13804" y="6553"/>
                </a:lnTo>
                <a:lnTo>
                  <a:pt x="12293" y="3530"/>
                </a:lnTo>
                <a:lnTo>
                  <a:pt x="4724" y="101"/>
                </a:lnTo>
                <a:lnTo>
                  <a:pt x="0" y="0"/>
                </a:lnTo>
                <a:lnTo>
                  <a:pt x="2819" y="2019"/>
                </a:lnTo>
                <a:close/>
              </a:path>
            </a:pathLst>
          </a:custGeom>
          <a:solidFill>
            <a:srgbClr val="BC743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2750211" y="7916943"/>
            <a:ext cx="15735" cy="6743"/>
          </a:xfrm>
          <a:custGeom>
            <a:avLst/>
            <a:gdLst/>
            <a:ahLst/>
            <a:cxnLst/>
            <a:rect l="l" t="t" r="r" b="b"/>
            <a:pathLst>
              <a:path w="15735" h="6743">
                <a:moveTo>
                  <a:pt x="9779" y="5638"/>
                </a:moveTo>
                <a:lnTo>
                  <a:pt x="15735" y="6743"/>
                </a:lnTo>
                <a:lnTo>
                  <a:pt x="12306" y="3517"/>
                </a:lnTo>
                <a:lnTo>
                  <a:pt x="4648" y="88"/>
                </a:lnTo>
                <a:lnTo>
                  <a:pt x="0" y="0"/>
                </a:lnTo>
                <a:lnTo>
                  <a:pt x="9779" y="5638"/>
                </a:lnTo>
                <a:close/>
              </a:path>
            </a:pathLst>
          </a:custGeom>
          <a:solidFill>
            <a:srgbClr val="BC743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2773001" y="7927423"/>
            <a:ext cx="12192" cy="4546"/>
          </a:xfrm>
          <a:custGeom>
            <a:avLst/>
            <a:gdLst/>
            <a:ahLst/>
            <a:cxnLst/>
            <a:rect l="l" t="t" r="r" b="b"/>
            <a:pathLst>
              <a:path w="12192" h="4546">
                <a:moveTo>
                  <a:pt x="6248" y="3937"/>
                </a:moveTo>
                <a:lnTo>
                  <a:pt x="12191" y="4546"/>
                </a:lnTo>
                <a:lnTo>
                  <a:pt x="8762" y="1816"/>
                </a:lnTo>
                <a:lnTo>
                  <a:pt x="0" y="0"/>
                </a:lnTo>
                <a:lnTo>
                  <a:pt x="6248" y="3937"/>
                </a:lnTo>
                <a:close/>
              </a:path>
            </a:pathLst>
          </a:custGeom>
          <a:solidFill>
            <a:srgbClr val="BC743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2793862" y="7936292"/>
            <a:ext cx="10579" cy="4445"/>
          </a:xfrm>
          <a:custGeom>
            <a:avLst/>
            <a:gdLst/>
            <a:ahLst/>
            <a:cxnLst/>
            <a:rect l="l" t="t" r="r" b="b"/>
            <a:pathLst>
              <a:path w="10579" h="4445">
                <a:moveTo>
                  <a:pt x="4635" y="3835"/>
                </a:moveTo>
                <a:lnTo>
                  <a:pt x="10579" y="4444"/>
                </a:lnTo>
                <a:lnTo>
                  <a:pt x="7162" y="1714"/>
                </a:lnTo>
                <a:lnTo>
                  <a:pt x="0" y="0"/>
                </a:lnTo>
                <a:lnTo>
                  <a:pt x="4635" y="3835"/>
                </a:lnTo>
                <a:close/>
              </a:path>
            </a:pathLst>
          </a:custGeom>
          <a:solidFill>
            <a:srgbClr val="BC743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3664572" y="8200090"/>
            <a:ext cx="10579" cy="2527"/>
          </a:xfrm>
          <a:custGeom>
            <a:avLst/>
            <a:gdLst/>
            <a:ahLst/>
            <a:cxnLst/>
            <a:rect l="l" t="t" r="r" b="b"/>
            <a:pathLst>
              <a:path w="10579" h="2527">
                <a:moveTo>
                  <a:pt x="0" y="812"/>
                </a:moveTo>
                <a:lnTo>
                  <a:pt x="8864" y="2527"/>
                </a:lnTo>
                <a:lnTo>
                  <a:pt x="10579" y="304"/>
                </a:lnTo>
                <a:lnTo>
                  <a:pt x="1714" y="0"/>
                </a:lnTo>
                <a:lnTo>
                  <a:pt x="0" y="812"/>
                </a:lnTo>
                <a:close/>
              </a:path>
            </a:pathLst>
          </a:custGeom>
          <a:solidFill>
            <a:srgbClr val="BC743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3708416" y="8209170"/>
            <a:ext cx="7061" cy="1396"/>
          </a:xfrm>
          <a:custGeom>
            <a:avLst/>
            <a:gdLst/>
            <a:ahLst/>
            <a:cxnLst/>
            <a:rect l="l" t="t" r="r" b="b"/>
            <a:pathLst>
              <a:path w="7061" h="1397">
                <a:moveTo>
                  <a:pt x="812" y="1104"/>
                </a:moveTo>
                <a:lnTo>
                  <a:pt x="6959" y="1397"/>
                </a:lnTo>
                <a:lnTo>
                  <a:pt x="7061" y="393"/>
                </a:lnTo>
                <a:lnTo>
                  <a:pt x="0" y="0"/>
                </a:lnTo>
                <a:lnTo>
                  <a:pt x="812" y="1104"/>
                </a:lnTo>
                <a:close/>
              </a:path>
            </a:pathLst>
          </a:custGeom>
          <a:solidFill>
            <a:srgbClr val="BC743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2810197" y="8366808"/>
            <a:ext cx="8356" cy="3848"/>
          </a:xfrm>
          <a:custGeom>
            <a:avLst/>
            <a:gdLst/>
            <a:ahLst/>
            <a:cxnLst/>
            <a:rect l="l" t="t" r="r" b="b"/>
            <a:pathLst>
              <a:path w="8356" h="3848">
                <a:moveTo>
                  <a:pt x="2108" y="2527"/>
                </a:moveTo>
                <a:lnTo>
                  <a:pt x="6451" y="3848"/>
                </a:lnTo>
                <a:lnTo>
                  <a:pt x="8356" y="2222"/>
                </a:lnTo>
                <a:lnTo>
                  <a:pt x="4330" y="101"/>
                </a:lnTo>
                <a:lnTo>
                  <a:pt x="0" y="0"/>
                </a:lnTo>
                <a:lnTo>
                  <a:pt x="2108" y="2527"/>
                </a:lnTo>
                <a:close/>
              </a:path>
            </a:pathLst>
          </a:custGeom>
          <a:solidFill>
            <a:srgbClr val="BC743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2829039" y="8375576"/>
            <a:ext cx="8674" cy="3632"/>
          </a:xfrm>
          <a:custGeom>
            <a:avLst/>
            <a:gdLst/>
            <a:ahLst/>
            <a:cxnLst/>
            <a:rect l="l" t="t" r="r" b="b"/>
            <a:pathLst>
              <a:path w="8674" h="3632">
                <a:moveTo>
                  <a:pt x="0" y="0"/>
                </a:moveTo>
                <a:lnTo>
                  <a:pt x="2717" y="2527"/>
                </a:lnTo>
                <a:lnTo>
                  <a:pt x="8572" y="3632"/>
                </a:lnTo>
                <a:lnTo>
                  <a:pt x="8674" y="2235"/>
                </a:lnTo>
                <a:lnTo>
                  <a:pt x="4851" y="0"/>
                </a:lnTo>
                <a:lnTo>
                  <a:pt x="0" y="0"/>
                </a:lnTo>
                <a:close/>
              </a:path>
            </a:pathLst>
          </a:custGeom>
          <a:solidFill>
            <a:srgbClr val="BC743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1948861" y="8442610"/>
            <a:ext cx="1776691" cy="1035011"/>
          </a:xfrm>
          <a:custGeom>
            <a:avLst/>
            <a:gdLst/>
            <a:ahLst/>
            <a:cxnLst/>
            <a:rect l="l" t="t" r="r" b="b"/>
            <a:pathLst>
              <a:path w="1776691" h="1035011">
                <a:moveTo>
                  <a:pt x="594004" y="601078"/>
                </a:moveTo>
                <a:lnTo>
                  <a:pt x="653783" y="641184"/>
                </a:lnTo>
                <a:lnTo>
                  <a:pt x="825245" y="730707"/>
                </a:lnTo>
                <a:lnTo>
                  <a:pt x="1024928" y="818299"/>
                </a:lnTo>
                <a:lnTo>
                  <a:pt x="1143977" y="862152"/>
                </a:lnTo>
                <a:lnTo>
                  <a:pt x="1221092" y="891882"/>
                </a:lnTo>
                <a:lnTo>
                  <a:pt x="1440027" y="958519"/>
                </a:lnTo>
                <a:lnTo>
                  <a:pt x="1645056" y="1009319"/>
                </a:lnTo>
                <a:lnTo>
                  <a:pt x="1776691" y="1035011"/>
                </a:lnTo>
                <a:lnTo>
                  <a:pt x="1776691" y="989456"/>
                </a:lnTo>
                <a:lnTo>
                  <a:pt x="1754822" y="983411"/>
                </a:lnTo>
                <a:lnTo>
                  <a:pt x="1755533" y="979068"/>
                </a:lnTo>
                <a:lnTo>
                  <a:pt x="1754022" y="977658"/>
                </a:lnTo>
                <a:lnTo>
                  <a:pt x="1674787" y="954989"/>
                </a:lnTo>
                <a:lnTo>
                  <a:pt x="1670659" y="953173"/>
                </a:lnTo>
                <a:lnTo>
                  <a:pt x="1680235" y="951458"/>
                </a:lnTo>
                <a:lnTo>
                  <a:pt x="1508467" y="902373"/>
                </a:lnTo>
                <a:lnTo>
                  <a:pt x="1469758" y="895515"/>
                </a:lnTo>
                <a:lnTo>
                  <a:pt x="1291247" y="839368"/>
                </a:lnTo>
                <a:lnTo>
                  <a:pt x="1256169" y="828776"/>
                </a:lnTo>
                <a:lnTo>
                  <a:pt x="1105573" y="772731"/>
                </a:lnTo>
                <a:lnTo>
                  <a:pt x="1038936" y="744715"/>
                </a:lnTo>
                <a:lnTo>
                  <a:pt x="928763" y="695426"/>
                </a:lnTo>
                <a:lnTo>
                  <a:pt x="867282" y="660653"/>
                </a:lnTo>
                <a:lnTo>
                  <a:pt x="785025" y="616699"/>
                </a:lnTo>
                <a:lnTo>
                  <a:pt x="757097" y="592099"/>
                </a:lnTo>
                <a:lnTo>
                  <a:pt x="723734" y="564083"/>
                </a:lnTo>
                <a:lnTo>
                  <a:pt x="693902" y="543115"/>
                </a:lnTo>
                <a:lnTo>
                  <a:pt x="685228" y="532637"/>
                </a:lnTo>
                <a:lnTo>
                  <a:pt x="680796" y="529310"/>
                </a:lnTo>
                <a:lnTo>
                  <a:pt x="683526" y="542010"/>
                </a:lnTo>
                <a:lnTo>
                  <a:pt x="678179" y="537768"/>
                </a:lnTo>
                <a:lnTo>
                  <a:pt x="664273" y="516801"/>
                </a:lnTo>
                <a:lnTo>
                  <a:pt x="597433" y="469734"/>
                </a:lnTo>
                <a:lnTo>
                  <a:pt x="586854" y="462775"/>
                </a:lnTo>
                <a:lnTo>
                  <a:pt x="583323" y="457542"/>
                </a:lnTo>
                <a:lnTo>
                  <a:pt x="578078" y="441705"/>
                </a:lnTo>
                <a:lnTo>
                  <a:pt x="576567" y="427494"/>
                </a:lnTo>
                <a:lnTo>
                  <a:pt x="571334" y="422554"/>
                </a:lnTo>
                <a:lnTo>
                  <a:pt x="569607" y="422757"/>
                </a:lnTo>
                <a:lnTo>
                  <a:pt x="553897" y="399478"/>
                </a:lnTo>
                <a:lnTo>
                  <a:pt x="546125" y="390702"/>
                </a:lnTo>
                <a:lnTo>
                  <a:pt x="557212" y="388988"/>
                </a:lnTo>
                <a:lnTo>
                  <a:pt x="557021" y="385559"/>
                </a:lnTo>
                <a:lnTo>
                  <a:pt x="567601" y="389191"/>
                </a:lnTo>
                <a:lnTo>
                  <a:pt x="623747" y="413689"/>
                </a:lnTo>
                <a:lnTo>
                  <a:pt x="739368" y="454012"/>
                </a:lnTo>
                <a:lnTo>
                  <a:pt x="855078" y="501383"/>
                </a:lnTo>
                <a:lnTo>
                  <a:pt x="858405" y="501891"/>
                </a:lnTo>
                <a:lnTo>
                  <a:pt x="860424" y="498360"/>
                </a:lnTo>
                <a:lnTo>
                  <a:pt x="865466" y="422859"/>
                </a:lnTo>
                <a:lnTo>
                  <a:pt x="866165" y="421855"/>
                </a:lnTo>
                <a:lnTo>
                  <a:pt x="804176" y="394334"/>
                </a:lnTo>
                <a:lnTo>
                  <a:pt x="627278" y="305028"/>
                </a:lnTo>
                <a:lnTo>
                  <a:pt x="603389" y="290715"/>
                </a:lnTo>
                <a:lnTo>
                  <a:pt x="599452" y="358038"/>
                </a:lnTo>
                <a:lnTo>
                  <a:pt x="571423" y="343331"/>
                </a:lnTo>
                <a:lnTo>
                  <a:pt x="550163" y="331330"/>
                </a:lnTo>
                <a:lnTo>
                  <a:pt x="476580" y="306743"/>
                </a:lnTo>
                <a:lnTo>
                  <a:pt x="434746" y="289001"/>
                </a:lnTo>
                <a:lnTo>
                  <a:pt x="424065" y="282041"/>
                </a:lnTo>
                <a:lnTo>
                  <a:pt x="421741" y="287591"/>
                </a:lnTo>
                <a:lnTo>
                  <a:pt x="418820" y="287693"/>
                </a:lnTo>
                <a:lnTo>
                  <a:pt x="392404" y="275285"/>
                </a:lnTo>
                <a:lnTo>
                  <a:pt x="373252" y="268135"/>
                </a:lnTo>
                <a:lnTo>
                  <a:pt x="289293" y="225996"/>
                </a:lnTo>
                <a:lnTo>
                  <a:pt x="210261" y="159473"/>
                </a:lnTo>
                <a:lnTo>
                  <a:pt x="207035" y="157962"/>
                </a:lnTo>
                <a:lnTo>
                  <a:pt x="201701" y="157860"/>
                </a:lnTo>
                <a:lnTo>
                  <a:pt x="173570" y="133261"/>
                </a:lnTo>
                <a:lnTo>
                  <a:pt x="161480" y="127812"/>
                </a:lnTo>
                <a:lnTo>
                  <a:pt x="96558" y="84175"/>
                </a:lnTo>
                <a:lnTo>
                  <a:pt x="65112" y="56045"/>
                </a:lnTo>
                <a:lnTo>
                  <a:pt x="26504" y="24498"/>
                </a:lnTo>
                <a:lnTo>
                  <a:pt x="88" y="0"/>
                </a:lnTo>
                <a:lnTo>
                  <a:pt x="0" y="5448"/>
                </a:lnTo>
                <a:lnTo>
                  <a:pt x="15913" y="40424"/>
                </a:lnTo>
                <a:lnTo>
                  <a:pt x="66827" y="122580"/>
                </a:lnTo>
                <a:lnTo>
                  <a:pt x="108864" y="182244"/>
                </a:lnTo>
                <a:lnTo>
                  <a:pt x="159562" y="241922"/>
                </a:lnTo>
                <a:lnTo>
                  <a:pt x="219227" y="308355"/>
                </a:lnTo>
                <a:lnTo>
                  <a:pt x="249072" y="336372"/>
                </a:lnTo>
                <a:lnTo>
                  <a:pt x="268325" y="353910"/>
                </a:lnTo>
                <a:lnTo>
                  <a:pt x="305117" y="387172"/>
                </a:lnTo>
                <a:lnTo>
                  <a:pt x="355815" y="432739"/>
                </a:lnTo>
                <a:lnTo>
                  <a:pt x="439788" y="495947"/>
                </a:lnTo>
                <a:lnTo>
                  <a:pt x="443522" y="500684"/>
                </a:lnTo>
                <a:lnTo>
                  <a:pt x="446836" y="503097"/>
                </a:lnTo>
                <a:lnTo>
                  <a:pt x="495934" y="527494"/>
                </a:lnTo>
                <a:lnTo>
                  <a:pt x="527380" y="548563"/>
                </a:lnTo>
                <a:lnTo>
                  <a:pt x="561149" y="581723"/>
                </a:lnTo>
                <a:lnTo>
                  <a:pt x="562355" y="581825"/>
                </a:lnTo>
                <a:lnTo>
                  <a:pt x="594004" y="601078"/>
                </a:lnTo>
                <a:close/>
              </a:path>
            </a:pathLst>
          </a:custGeom>
          <a:solidFill>
            <a:srgbClr val="BC743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2415051" y="8458443"/>
            <a:ext cx="10998" cy="6845"/>
          </a:xfrm>
          <a:custGeom>
            <a:avLst/>
            <a:gdLst/>
            <a:ahLst/>
            <a:cxnLst/>
            <a:rect l="l" t="t" r="r" b="b"/>
            <a:pathLst>
              <a:path w="10998" h="6845">
                <a:moveTo>
                  <a:pt x="7658" y="6845"/>
                </a:moveTo>
                <a:lnTo>
                  <a:pt x="10794" y="6235"/>
                </a:lnTo>
                <a:lnTo>
                  <a:pt x="10998" y="4737"/>
                </a:lnTo>
                <a:lnTo>
                  <a:pt x="3543" y="1714"/>
                </a:lnTo>
                <a:lnTo>
                  <a:pt x="507" y="0"/>
                </a:lnTo>
                <a:lnTo>
                  <a:pt x="0" y="1308"/>
                </a:lnTo>
                <a:lnTo>
                  <a:pt x="7658" y="6845"/>
                </a:lnTo>
                <a:close/>
              </a:path>
            </a:pathLst>
          </a:custGeom>
          <a:solidFill>
            <a:srgbClr val="BC743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1150724" y="8673442"/>
            <a:ext cx="1157986" cy="875550"/>
          </a:xfrm>
          <a:custGeom>
            <a:avLst/>
            <a:gdLst/>
            <a:ahLst/>
            <a:cxnLst/>
            <a:rect l="l" t="t" r="r" b="b"/>
            <a:pathLst>
              <a:path w="1157986" h="875550">
                <a:moveTo>
                  <a:pt x="0" y="0"/>
                </a:moveTo>
                <a:lnTo>
                  <a:pt x="1206" y="3936"/>
                </a:lnTo>
                <a:lnTo>
                  <a:pt x="74891" y="116027"/>
                </a:lnTo>
                <a:lnTo>
                  <a:pt x="117030" y="166725"/>
                </a:lnTo>
                <a:lnTo>
                  <a:pt x="152006" y="215823"/>
                </a:lnTo>
                <a:lnTo>
                  <a:pt x="183451" y="257949"/>
                </a:lnTo>
                <a:lnTo>
                  <a:pt x="223773" y="298272"/>
                </a:lnTo>
                <a:lnTo>
                  <a:pt x="232549" y="308749"/>
                </a:lnTo>
                <a:lnTo>
                  <a:pt x="330619" y="406831"/>
                </a:lnTo>
                <a:lnTo>
                  <a:pt x="404101" y="470128"/>
                </a:lnTo>
                <a:lnTo>
                  <a:pt x="435762" y="501484"/>
                </a:lnTo>
                <a:lnTo>
                  <a:pt x="449770" y="517309"/>
                </a:lnTo>
                <a:lnTo>
                  <a:pt x="465391" y="531418"/>
                </a:lnTo>
                <a:lnTo>
                  <a:pt x="476072" y="543521"/>
                </a:lnTo>
                <a:lnTo>
                  <a:pt x="649554" y="680097"/>
                </a:lnTo>
                <a:lnTo>
                  <a:pt x="682612" y="701370"/>
                </a:lnTo>
                <a:lnTo>
                  <a:pt x="710844" y="720623"/>
                </a:lnTo>
                <a:lnTo>
                  <a:pt x="702475" y="875550"/>
                </a:lnTo>
                <a:lnTo>
                  <a:pt x="991565" y="875550"/>
                </a:lnTo>
                <a:lnTo>
                  <a:pt x="828166" y="785240"/>
                </a:lnTo>
                <a:lnTo>
                  <a:pt x="745820" y="732713"/>
                </a:lnTo>
                <a:lnTo>
                  <a:pt x="654697" y="667905"/>
                </a:lnTo>
                <a:lnTo>
                  <a:pt x="653389" y="665683"/>
                </a:lnTo>
                <a:lnTo>
                  <a:pt x="649046" y="664375"/>
                </a:lnTo>
                <a:lnTo>
                  <a:pt x="677570" y="617004"/>
                </a:lnTo>
                <a:lnTo>
                  <a:pt x="507631" y="499668"/>
                </a:lnTo>
                <a:lnTo>
                  <a:pt x="351688" y="375284"/>
                </a:lnTo>
                <a:lnTo>
                  <a:pt x="306133" y="333247"/>
                </a:lnTo>
                <a:lnTo>
                  <a:pt x="258851" y="289496"/>
                </a:lnTo>
                <a:lnTo>
                  <a:pt x="206235" y="240410"/>
                </a:lnTo>
                <a:lnTo>
                  <a:pt x="123888" y="151104"/>
                </a:lnTo>
                <a:lnTo>
                  <a:pt x="85178" y="107454"/>
                </a:lnTo>
                <a:lnTo>
                  <a:pt x="3124" y="2120"/>
                </a:lnTo>
                <a:lnTo>
                  <a:pt x="0" y="0"/>
                </a:lnTo>
                <a:close/>
              </a:path>
              <a:path w="1157986" h="875550">
                <a:moveTo>
                  <a:pt x="731710" y="699452"/>
                </a:moveTo>
                <a:lnTo>
                  <a:pt x="786041" y="727582"/>
                </a:lnTo>
                <a:lnTo>
                  <a:pt x="796518" y="731113"/>
                </a:lnTo>
                <a:lnTo>
                  <a:pt x="826261" y="746836"/>
                </a:lnTo>
                <a:lnTo>
                  <a:pt x="866571" y="769708"/>
                </a:lnTo>
                <a:lnTo>
                  <a:pt x="873531" y="771931"/>
                </a:lnTo>
                <a:lnTo>
                  <a:pt x="899845" y="785431"/>
                </a:lnTo>
                <a:lnTo>
                  <a:pt x="1091361" y="875550"/>
                </a:lnTo>
                <a:lnTo>
                  <a:pt x="1157986" y="875550"/>
                </a:lnTo>
                <a:lnTo>
                  <a:pt x="1131074" y="862545"/>
                </a:lnTo>
                <a:lnTo>
                  <a:pt x="1057490" y="829284"/>
                </a:lnTo>
                <a:lnTo>
                  <a:pt x="871816" y="732815"/>
                </a:lnTo>
                <a:lnTo>
                  <a:pt x="677570" y="617004"/>
                </a:lnTo>
                <a:lnTo>
                  <a:pt x="649046" y="664375"/>
                </a:lnTo>
                <a:lnTo>
                  <a:pt x="650963" y="662457"/>
                </a:lnTo>
                <a:lnTo>
                  <a:pt x="653389" y="665683"/>
                </a:lnTo>
                <a:lnTo>
                  <a:pt x="663359" y="668007"/>
                </a:lnTo>
                <a:lnTo>
                  <a:pt x="687755" y="682218"/>
                </a:lnTo>
                <a:lnTo>
                  <a:pt x="700049" y="684136"/>
                </a:lnTo>
                <a:lnTo>
                  <a:pt x="721220" y="697737"/>
                </a:lnTo>
                <a:lnTo>
                  <a:pt x="731710" y="699452"/>
                </a:lnTo>
                <a:close/>
              </a:path>
            </a:pathLst>
          </a:custGeom>
          <a:solidFill>
            <a:srgbClr val="BC743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2771278" y="8839772"/>
            <a:ext cx="6857" cy="4038"/>
          </a:xfrm>
          <a:custGeom>
            <a:avLst/>
            <a:gdLst/>
            <a:ahLst/>
            <a:cxnLst/>
            <a:rect l="l" t="t" r="r" b="b"/>
            <a:pathLst>
              <a:path w="6857" h="4038">
                <a:moveTo>
                  <a:pt x="1422" y="3416"/>
                </a:moveTo>
                <a:lnTo>
                  <a:pt x="3327" y="4038"/>
                </a:lnTo>
                <a:lnTo>
                  <a:pt x="6857" y="3225"/>
                </a:lnTo>
                <a:lnTo>
                  <a:pt x="6857" y="2222"/>
                </a:lnTo>
                <a:lnTo>
                  <a:pt x="0" y="0"/>
                </a:lnTo>
                <a:lnTo>
                  <a:pt x="1422" y="3416"/>
                </a:lnTo>
                <a:close/>
              </a:path>
            </a:pathLst>
          </a:custGeom>
          <a:solidFill>
            <a:srgbClr val="BC743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2783578" y="8845006"/>
            <a:ext cx="6959" cy="4140"/>
          </a:xfrm>
          <a:custGeom>
            <a:avLst/>
            <a:gdLst/>
            <a:ahLst/>
            <a:cxnLst/>
            <a:rect l="l" t="t" r="r" b="b"/>
            <a:pathLst>
              <a:path w="6959" h="4140">
                <a:moveTo>
                  <a:pt x="1409" y="3429"/>
                </a:moveTo>
                <a:lnTo>
                  <a:pt x="3327" y="4140"/>
                </a:lnTo>
                <a:lnTo>
                  <a:pt x="6857" y="3225"/>
                </a:lnTo>
                <a:lnTo>
                  <a:pt x="6959" y="2222"/>
                </a:lnTo>
                <a:lnTo>
                  <a:pt x="0" y="0"/>
                </a:lnTo>
                <a:lnTo>
                  <a:pt x="1409" y="3429"/>
                </a:lnTo>
                <a:close/>
              </a:path>
            </a:pathLst>
          </a:custGeom>
          <a:solidFill>
            <a:srgbClr val="BC743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2795875" y="8850151"/>
            <a:ext cx="6857" cy="4127"/>
          </a:xfrm>
          <a:custGeom>
            <a:avLst/>
            <a:gdLst/>
            <a:ahLst/>
            <a:cxnLst/>
            <a:rect l="l" t="t" r="r" b="b"/>
            <a:pathLst>
              <a:path w="6857" h="4127">
                <a:moveTo>
                  <a:pt x="1422" y="3530"/>
                </a:moveTo>
                <a:lnTo>
                  <a:pt x="3327" y="4127"/>
                </a:lnTo>
                <a:lnTo>
                  <a:pt x="6857" y="3327"/>
                </a:lnTo>
                <a:lnTo>
                  <a:pt x="6857" y="2324"/>
                </a:lnTo>
                <a:lnTo>
                  <a:pt x="0" y="0"/>
                </a:lnTo>
                <a:lnTo>
                  <a:pt x="1422" y="3530"/>
                </a:lnTo>
                <a:close/>
              </a:path>
            </a:pathLst>
          </a:custGeom>
          <a:solidFill>
            <a:srgbClr val="BC743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2841543" y="8869709"/>
            <a:ext cx="6756" cy="3924"/>
          </a:xfrm>
          <a:custGeom>
            <a:avLst/>
            <a:gdLst/>
            <a:ahLst/>
            <a:cxnLst/>
            <a:rect l="l" t="t" r="r" b="b"/>
            <a:pathLst>
              <a:path w="6756" h="3924">
                <a:moveTo>
                  <a:pt x="0" y="203"/>
                </a:moveTo>
                <a:lnTo>
                  <a:pt x="1206" y="3225"/>
                </a:lnTo>
                <a:lnTo>
                  <a:pt x="3124" y="3924"/>
                </a:lnTo>
                <a:lnTo>
                  <a:pt x="6756" y="3009"/>
                </a:lnTo>
                <a:lnTo>
                  <a:pt x="6756" y="2108"/>
                </a:lnTo>
                <a:lnTo>
                  <a:pt x="2717" y="0"/>
                </a:lnTo>
                <a:lnTo>
                  <a:pt x="0" y="203"/>
                </a:lnTo>
                <a:close/>
              </a:path>
            </a:pathLst>
          </a:custGeom>
          <a:solidFill>
            <a:srgbClr val="BC743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3689169" y="8925747"/>
            <a:ext cx="8763" cy="1612"/>
          </a:xfrm>
          <a:custGeom>
            <a:avLst/>
            <a:gdLst/>
            <a:ahLst/>
            <a:cxnLst/>
            <a:rect l="l" t="t" r="r" b="b"/>
            <a:pathLst>
              <a:path w="8762" h="1612">
                <a:moveTo>
                  <a:pt x="0" y="0"/>
                </a:moveTo>
                <a:lnTo>
                  <a:pt x="8763" y="1612"/>
                </a:lnTo>
                <a:lnTo>
                  <a:pt x="8661" y="0"/>
                </a:lnTo>
                <a:lnTo>
                  <a:pt x="0" y="0"/>
                </a:lnTo>
                <a:close/>
              </a:path>
            </a:pathLst>
          </a:custGeom>
          <a:solidFill>
            <a:srgbClr val="BC743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3697941" y="8927358"/>
            <a:ext cx="13906" cy="3238"/>
          </a:xfrm>
          <a:custGeom>
            <a:avLst/>
            <a:gdLst/>
            <a:ahLst/>
            <a:cxnLst/>
            <a:rect l="l" t="t" r="r" b="b"/>
            <a:pathLst>
              <a:path w="13906" h="3238">
                <a:moveTo>
                  <a:pt x="6350" y="2527"/>
                </a:moveTo>
                <a:lnTo>
                  <a:pt x="13906" y="3238"/>
                </a:lnTo>
                <a:lnTo>
                  <a:pt x="13906" y="2324"/>
                </a:lnTo>
                <a:lnTo>
                  <a:pt x="8763" y="101"/>
                </a:lnTo>
                <a:lnTo>
                  <a:pt x="0" y="0"/>
                </a:lnTo>
                <a:lnTo>
                  <a:pt x="6350" y="2527"/>
                </a:lnTo>
                <a:close/>
              </a:path>
            </a:pathLst>
          </a:custGeom>
          <a:solidFill>
            <a:srgbClr val="BC743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2002477" y="9386403"/>
            <a:ext cx="332447" cy="162598"/>
          </a:xfrm>
          <a:custGeom>
            <a:avLst/>
            <a:gdLst/>
            <a:ahLst/>
            <a:cxnLst/>
            <a:rect l="l" t="t" r="r" b="b"/>
            <a:pathLst>
              <a:path w="332447" h="162598">
                <a:moveTo>
                  <a:pt x="332447" y="162598"/>
                </a:moveTo>
                <a:lnTo>
                  <a:pt x="305625" y="149593"/>
                </a:lnTo>
                <a:lnTo>
                  <a:pt x="219951" y="110782"/>
                </a:lnTo>
                <a:lnTo>
                  <a:pt x="49695" y="21780"/>
                </a:lnTo>
                <a:lnTo>
                  <a:pt x="47383" y="19253"/>
                </a:lnTo>
                <a:lnTo>
                  <a:pt x="34074" y="12903"/>
                </a:lnTo>
                <a:lnTo>
                  <a:pt x="4343" y="507"/>
                </a:lnTo>
                <a:lnTo>
                  <a:pt x="0" y="0"/>
                </a:lnTo>
                <a:lnTo>
                  <a:pt x="16738" y="10985"/>
                </a:lnTo>
                <a:lnTo>
                  <a:pt x="214502" y="114503"/>
                </a:lnTo>
                <a:lnTo>
                  <a:pt x="320243" y="162598"/>
                </a:lnTo>
                <a:lnTo>
                  <a:pt x="332447" y="162598"/>
                </a:lnTo>
                <a:close/>
              </a:path>
            </a:pathLst>
          </a:custGeom>
          <a:solidFill>
            <a:srgbClr val="A3663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1714696" y="7433302"/>
            <a:ext cx="4838" cy="7162"/>
          </a:xfrm>
          <a:custGeom>
            <a:avLst/>
            <a:gdLst/>
            <a:ahLst/>
            <a:cxnLst/>
            <a:rect l="l" t="t" r="r" b="b"/>
            <a:pathLst>
              <a:path w="4838" h="7162">
                <a:moveTo>
                  <a:pt x="3632" y="7162"/>
                </a:moveTo>
                <a:lnTo>
                  <a:pt x="4838" y="6959"/>
                </a:lnTo>
                <a:lnTo>
                  <a:pt x="3429" y="203"/>
                </a:lnTo>
                <a:lnTo>
                  <a:pt x="0" y="0"/>
                </a:lnTo>
                <a:lnTo>
                  <a:pt x="3632" y="7162"/>
                </a:lnTo>
                <a:close/>
              </a:path>
            </a:pathLst>
          </a:custGeom>
          <a:solidFill>
            <a:srgbClr val="A05E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3478491" y="7545707"/>
            <a:ext cx="5854" cy="2717"/>
          </a:xfrm>
          <a:custGeom>
            <a:avLst/>
            <a:gdLst/>
            <a:ahLst/>
            <a:cxnLst/>
            <a:rect l="l" t="t" r="r" b="b"/>
            <a:pathLst>
              <a:path w="5854" h="2717">
                <a:moveTo>
                  <a:pt x="0" y="1193"/>
                </a:moveTo>
                <a:lnTo>
                  <a:pt x="5549" y="2717"/>
                </a:lnTo>
                <a:lnTo>
                  <a:pt x="5854" y="1498"/>
                </a:lnTo>
                <a:lnTo>
                  <a:pt x="508" y="0"/>
                </a:lnTo>
                <a:lnTo>
                  <a:pt x="0" y="1193"/>
                </a:lnTo>
                <a:close/>
              </a:path>
            </a:pathLst>
          </a:custGeom>
          <a:solidFill>
            <a:srgbClr val="A05E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3487773" y="7548318"/>
            <a:ext cx="19354" cy="5334"/>
          </a:xfrm>
          <a:custGeom>
            <a:avLst/>
            <a:gdLst/>
            <a:ahLst/>
            <a:cxnLst/>
            <a:rect l="l" t="t" r="r" b="b"/>
            <a:pathLst>
              <a:path w="19354" h="5333">
                <a:moveTo>
                  <a:pt x="0" y="800"/>
                </a:moveTo>
                <a:lnTo>
                  <a:pt x="19050" y="5333"/>
                </a:lnTo>
                <a:lnTo>
                  <a:pt x="19354" y="4127"/>
                </a:lnTo>
                <a:lnTo>
                  <a:pt x="8064" y="1003"/>
                </a:lnTo>
                <a:lnTo>
                  <a:pt x="1612" y="0"/>
                </a:lnTo>
                <a:lnTo>
                  <a:pt x="0" y="800"/>
                </a:lnTo>
                <a:close/>
              </a:path>
            </a:pathLst>
          </a:custGeom>
          <a:solidFill>
            <a:srgbClr val="A05E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3510553" y="7553653"/>
            <a:ext cx="26403" cy="7061"/>
          </a:xfrm>
          <a:custGeom>
            <a:avLst/>
            <a:gdLst/>
            <a:ahLst/>
            <a:cxnLst/>
            <a:rect l="l" t="t" r="r" b="b"/>
            <a:pathLst>
              <a:path w="26403" h="7061">
                <a:moveTo>
                  <a:pt x="0" y="711"/>
                </a:moveTo>
                <a:lnTo>
                  <a:pt x="26009" y="7061"/>
                </a:lnTo>
                <a:lnTo>
                  <a:pt x="26403" y="5854"/>
                </a:lnTo>
                <a:lnTo>
                  <a:pt x="8064" y="914"/>
                </a:lnTo>
                <a:lnTo>
                  <a:pt x="1612" y="0"/>
                </a:lnTo>
                <a:lnTo>
                  <a:pt x="0" y="711"/>
                </a:lnTo>
                <a:close/>
              </a:path>
            </a:pathLst>
          </a:custGeom>
          <a:solidFill>
            <a:srgbClr val="A05E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3540293" y="7560617"/>
            <a:ext cx="19354" cy="5334"/>
          </a:xfrm>
          <a:custGeom>
            <a:avLst/>
            <a:gdLst/>
            <a:ahLst/>
            <a:cxnLst/>
            <a:rect l="l" t="t" r="r" b="b"/>
            <a:pathLst>
              <a:path w="19354" h="5333">
                <a:moveTo>
                  <a:pt x="0" y="800"/>
                </a:moveTo>
                <a:lnTo>
                  <a:pt x="19037" y="5333"/>
                </a:lnTo>
                <a:lnTo>
                  <a:pt x="19354" y="4127"/>
                </a:lnTo>
                <a:lnTo>
                  <a:pt x="8051" y="1003"/>
                </a:lnTo>
                <a:lnTo>
                  <a:pt x="1701" y="0"/>
                </a:lnTo>
                <a:lnTo>
                  <a:pt x="0" y="800"/>
                </a:lnTo>
                <a:close/>
              </a:path>
            </a:pathLst>
          </a:custGeom>
          <a:solidFill>
            <a:srgbClr val="A05E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3641895" y="7583297"/>
            <a:ext cx="7150" cy="1816"/>
          </a:xfrm>
          <a:custGeom>
            <a:avLst/>
            <a:gdLst/>
            <a:ahLst/>
            <a:cxnLst/>
            <a:rect l="l" t="t" r="r" b="b"/>
            <a:pathLst>
              <a:path w="7150" h="1816">
                <a:moveTo>
                  <a:pt x="0" y="1003"/>
                </a:moveTo>
                <a:lnTo>
                  <a:pt x="6959" y="1816"/>
                </a:lnTo>
                <a:lnTo>
                  <a:pt x="7150" y="800"/>
                </a:lnTo>
                <a:lnTo>
                  <a:pt x="3429" y="0"/>
                </a:lnTo>
                <a:lnTo>
                  <a:pt x="0" y="1003"/>
                </a:lnTo>
                <a:close/>
              </a:path>
            </a:pathLst>
          </a:custGeom>
          <a:solidFill>
            <a:srgbClr val="A05E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3662960" y="7586826"/>
            <a:ext cx="5334" cy="1803"/>
          </a:xfrm>
          <a:custGeom>
            <a:avLst/>
            <a:gdLst/>
            <a:ahLst/>
            <a:cxnLst/>
            <a:rect l="l" t="t" r="r" b="b"/>
            <a:pathLst>
              <a:path w="5334" h="1803">
                <a:moveTo>
                  <a:pt x="0" y="800"/>
                </a:moveTo>
                <a:lnTo>
                  <a:pt x="5041" y="1803"/>
                </a:lnTo>
                <a:lnTo>
                  <a:pt x="5334" y="800"/>
                </a:lnTo>
                <a:lnTo>
                  <a:pt x="1612" y="0"/>
                </a:lnTo>
                <a:lnTo>
                  <a:pt x="0" y="800"/>
                </a:lnTo>
                <a:close/>
              </a:path>
            </a:pathLst>
          </a:custGeom>
          <a:solidFill>
            <a:srgbClr val="A05E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2839532" y="7958265"/>
            <a:ext cx="5130" cy="1816"/>
          </a:xfrm>
          <a:custGeom>
            <a:avLst/>
            <a:gdLst/>
            <a:ahLst/>
            <a:cxnLst/>
            <a:rect l="l" t="t" r="r" b="b"/>
            <a:pathLst>
              <a:path w="5130" h="1816">
                <a:moveTo>
                  <a:pt x="0" y="812"/>
                </a:moveTo>
                <a:lnTo>
                  <a:pt x="5130" y="1816"/>
                </a:lnTo>
                <a:lnTo>
                  <a:pt x="3416" y="0"/>
                </a:lnTo>
                <a:lnTo>
                  <a:pt x="0" y="812"/>
                </a:lnTo>
                <a:close/>
              </a:path>
            </a:pathLst>
          </a:custGeom>
          <a:solidFill>
            <a:srgbClr val="A05E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2862209" y="7967045"/>
            <a:ext cx="5232" cy="1803"/>
          </a:xfrm>
          <a:custGeom>
            <a:avLst/>
            <a:gdLst/>
            <a:ahLst/>
            <a:cxnLst/>
            <a:rect l="l" t="t" r="r" b="b"/>
            <a:pathLst>
              <a:path w="5232" h="1803">
                <a:moveTo>
                  <a:pt x="0" y="800"/>
                </a:moveTo>
                <a:lnTo>
                  <a:pt x="5232" y="1803"/>
                </a:lnTo>
                <a:lnTo>
                  <a:pt x="3530" y="0"/>
                </a:lnTo>
                <a:lnTo>
                  <a:pt x="0" y="800"/>
                </a:lnTo>
                <a:close/>
              </a:path>
            </a:pathLst>
          </a:custGeom>
          <a:solidFill>
            <a:srgbClr val="A05E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2871181" y="7970563"/>
            <a:ext cx="5041" cy="1816"/>
          </a:xfrm>
          <a:custGeom>
            <a:avLst/>
            <a:gdLst/>
            <a:ahLst/>
            <a:cxnLst/>
            <a:rect l="l" t="t" r="r" b="b"/>
            <a:pathLst>
              <a:path w="5041" h="1816">
                <a:moveTo>
                  <a:pt x="0" y="711"/>
                </a:moveTo>
                <a:lnTo>
                  <a:pt x="5041" y="1816"/>
                </a:lnTo>
                <a:lnTo>
                  <a:pt x="3327" y="0"/>
                </a:lnTo>
                <a:lnTo>
                  <a:pt x="0" y="711"/>
                </a:lnTo>
                <a:close/>
              </a:path>
            </a:pathLst>
          </a:custGeom>
          <a:solidFill>
            <a:srgbClr val="A05E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2893755" y="7979242"/>
            <a:ext cx="5130" cy="1905"/>
          </a:xfrm>
          <a:custGeom>
            <a:avLst/>
            <a:gdLst/>
            <a:ahLst/>
            <a:cxnLst/>
            <a:rect l="l" t="t" r="r" b="b"/>
            <a:pathLst>
              <a:path w="5130" h="1904">
                <a:moveTo>
                  <a:pt x="0" y="901"/>
                </a:moveTo>
                <a:lnTo>
                  <a:pt x="5130" y="1905"/>
                </a:lnTo>
                <a:lnTo>
                  <a:pt x="3530" y="0"/>
                </a:lnTo>
                <a:lnTo>
                  <a:pt x="0" y="901"/>
                </a:lnTo>
                <a:close/>
              </a:path>
            </a:pathLst>
          </a:custGeom>
          <a:solidFill>
            <a:srgbClr val="A05E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2916535" y="7988009"/>
            <a:ext cx="5143" cy="1917"/>
          </a:xfrm>
          <a:custGeom>
            <a:avLst/>
            <a:gdLst/>
            <a:ahLst/>
            <a:cxnLst/>
            <a:rect l="l" t="t" r="r" b="b"/>
            <a:pathLst>
              <a:path w="5143" h="1917">
                <a:moveTo>
                  <a:pt x="0" y="901"/>
                </a:moveTo>
                <a:lnTo>
                  <a:pt x="5143" y="1917"/>
                </a:lnTo>
                <a:lnTo>
                  <a:pt x="3530" y="0"/>
                </a:lnTo>
                <a:lnTo>
                  <a:pt x="0" y="901"/>
                </a:lnTo>
                <a:close/>
              </a:path>
            </a:pathLst>
          </a:custGeom>
          <a:solidFill>
            <a:srgbClr val="A05E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2939315" y="7996773"/>
            <a:ext cx="5143" cy="1905"/>
          </a:xfrm>
          <a:custGeom>
            <a:avLst/>
            <a:gdLst/>
            <a:ahLst/>
            <a:cxnLst/>
            <a:rect l="l" t="t" r="r" b="b"/>
            <a:pathLst>
              <a:path w="5143" h="1904">
                <a:moveTo>
                  <a:pt x="0" y="812"/>
                </a:moveTo>
                <a:lnTo>
                  <a:pt x="5143" y="1904"/>
                </a:lnTo>
                <a:lnTo>
                  <a:pt x="3530" y="0"/>
                </a:lnTo>
                <a:lnTo>
                  <a:pt x="0" y="812"/>
                </a:lnTo>
                <a:close/>
              </a:path>
            </a:pathLst>
          </a:custGeom>
          <a:solidFill>
            <a:srgbClr val="A05E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2962095" y="8005540"/>
            <a:ext cx="5143" cy="1917"/>
          </a:xfrm>
          <a:custGeom>
            <a:avLst/>
            <a:gdLst/>
            <a:ahLst/>
            <a:cxnLst/>
            <a:rect l="l" t="t" r="r" b="b"/>
            <a:pathLst>
              <a:path w="5143" h="1917">
                <a:moveTo>
                  <a:pt x="0" y="812"/>
                </a:moveTo>
                <a:lnTo>
                  <a:pt x="5143" y="1917"/>
                </a:lnTo>
                <a:lnTo>
                  <a:pt x="3530" y="0"/>
                </a:lnTo>
                <a:lnTo>
                  <a:pt x="0" y="812"/>
                </a:lnTo>
                <a:close/>
              </a:path>
            </a:pathLst>
          </a:custGeom>
          <a:solidFill>
            <a:srgbClr val="A05E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2984875" y="8014319"/>
            <a:ext cx="5143" cy="1905"/>
          </a:xfrm>
          <a:custGeom>
            <a:avLst/>
            <a:gdLst/>
            <a:ahLst/>
            <a:cxnLst/>
            <a:rect l="l" t="t" r="r" b="b"/>
            <a:pathLst>
              <a:path w="5143" h="1904">
                <a:moveTo>
                  <a:pt x="0" y="800"/>
                </a:moveTo>
                <a:lnTo>
                  <a:pt x="5143" y="1904"/>
                </a:lnTo>
                <a:lnTo>
                  <a:pt x="3530" y="0"/>
                </a:lnTo>
                <a:lnTo>
                  <a:pt x="0" y="800"/>
                </a:lnTo>
                <a:close/>
              </a:path>
            </a:pathLst>
          </a:custGeom>
          <a:solidFill>
            <a:srgbClr val="A05E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3007655" y="8023086"/>
            <a:ext cx="5143" cy="1905"/>
          </a:xfrm>
          <a:custGeom>
            <a:avLst/>
            <a:gdLst/>
            <a:ahLst/>
            <a:cxnLst/>
            <a:rect l="l" t="t" r="r" b="b"/>
            <a:pathLst>
              <a:path w="5143" h="1904">
                <a:moveTo>
                  <a:pt x="0" y="800"/>
                </a:moveTo>
                <a:lnTo>
                  <a:pt x="5143" y="1904"/>
                </a:lnTo>
                <a:lnTo>
                  <a:pt x="3530" y="0"/>
                </a:lnTo>
                <a:lnTo>
                  <a:pt x="0" y="800"/>
                </a:lnTo>
                <a:close/>
              </a:path>
            </a:pathLst>
          </a:custGeom>
          <a:solidFill>
            <a:srgbClr val="A05E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3030538" y="8031852"/>
            <a:ext cx="5041" cy="1917"/>
          </a:xfrm>
          <a:custGeom>
            <a:avLst/>
            <a:gdLst/>
            <a:ahLst/>
            <a:cxnLst/>
            <a:rect l="l" t="t" r="r" b="b"/>
            <a:pathLst>
              <a:path w="5041" h="1917">
                <a:moveTo>
                  <a:pt x="0" y="812"/>
                </a:moveTo>
                <a:lnTo>
                  <a:pt x="5041" y="1917"/>
                </a:lnTo>
                <a:lnTo>
                  <a:pt x="3429" y="0"/>
                </a:lnTo>
                <a:lnTo>
                  <a:pt x="0" y="812"/>
                </a:lnTo>
                <a:close/>
              </a:path>
            </a:pathLst>
          </a:custGeom>
          <a:solidFill>
            <a:srgbClr val="A05E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1816409" y="8053727"/>
            <a:ext cx="169837" cy="232943"/>
          </a:xfrm>
          <a:custGeom>
            <a:avLst/>
            <a:gdLst/>
            <a:ahLst/>
            <a:cxnLst/>
            <a:rect l="l" t="t" r="r" b="b"/>
            <a:pathLst>
              <a:path w="169837" h="232943">
                <a:moveTo>
                  <a:pt x="0" y="0"/>
                </a:moveTo>
                <a:lnTo>
                  <a:pt x="1206" y="3530"/>
                </a:lnTo>
                <a:lnTo>
                  <a:pt x="76504" y="119240"/>
                </a:lnTo>
                <a:lnTo>
                  <a:pt x="153619" y="213893"/>
                </a:lnTo>
                <a:lnTo>
                  <a:pt x="169837" y="232943"/>
                </a:lnTo>
                <a:lnTo>
                  <a:pt x="169443" y="229628"/>
                </a:lnTo>
                <a:lnTo>
                  <a:pt x="168021" y="225996"/>
                </a:lnTo>
                <a:lnTo>
                  <a:pt x="164299" y="221754"/>
                </a:lnTo>
                <a:lnTo>
                  <a:pt x="160566" y="219036"/>
                </a:lnTo>
                <a:lnTo>
                  <a:pt x="159359" y="215709"/>
                </a:lnTo>
                <a:lnTo>
                  <a:pt x="157238" y="212890"/>
                </a:lnTo>
                <a:lnTo>
                  <a:pt x="153619" y="210362"/>
                </a:lnTo>
                <a:lnTo>
                  <a:pt x="152501" y="206743"/>
                </a:lnTo>
                <a:lnTo>
                  <a:pt x="150291" y="204215"/>
                </a:lnTo>
                <a:lnTo>
                  <a:pt x="146558" y="201599"/>
                </a:lnTo>
                <a:lnTo>
                  <a:pt x="145453" y="197967"/>
                </a:lnTo>
                <a:lnTo>
                  <a:pt x="143230" y="195554"/>
                </a:lnTo>
                <a:lnTo>
                  <a:pt x="139598" y="192824"/>
                </a:lnTo>
                <a:lnTo>
                  <a:pt x="138391" y="189204"/>
                </a:lnTo>
                <a:lnTo>
                  <a:pt x="136283" y="186677"/>
                </a:lnTo>
                <a:lnTo>
                  <a:pt x="130835" y="182244"/>
                </a:lnTo>
                <a:lnTo>
                  <a:pt x="129730" y="178714"/>
                </a:lnTo>
                <a:lnTo>
                  <a:pt x="127508" y="176199"/>
                </a:lnTo>
                <a:lnTo>
                  <a:pt x="123774" y="173481"/>
                </a:lnTo>
                <a:lnTo>
                  <a:pt x="122669" y="169951"/>
                </a:lnTo>
                <a:lnTo>
                  <a:pt x="120548" y="167424"/>
                </a:lnTo>
                <a:lnTo>
                  <a:pt x="108051" y="154228"/>
                </a:lnTo>
                <a:lnTo>
                  <a:pt x="106946" y="150698"/>
                </a:lnTo>
                <a:lnTo>
                  <a:pt x="104825" y="148170"/>
                </a:lnTo>
                <a:lnTo>
                  <a:pt x="101003" y="145554"/>
                </a:lnTo>
                <a:lnTo>
                  <a:pt x="99885" y="141820"/>
                </a:lnTo>
                <a:lnTo>
                  <a:pt x="97878" y="139509"/>
                </a:lnTo>
                <a:lnTo>
                  <a:pt x="92430" y="134873"/>
                </a:lnTo>
                <a:lnTo>
                  <a:pt x="72974" y="108762"/>
                </a:lnTo>
                <a:lnTo>
                  <a:pt x="3022" y="0"/>
                </a:lnTo>
                <a:lnTo>
                  <a:pt x="0" y="0"/>
                </a:lnTo>
                <a:close/>
              </a:path>
            </a:pathLst>
          </a:custGeom>
          <a:solidFill>
            <a:srgbClr val="A05E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1834343" y="8088302"/>
            <a:ext cx="358355" cy="484543"/>
          </a:xfrm>
          <a:custGeom>
            <a:avLst/>
            <a:gdLst/>
            <a:ahLst/>
            <a:cxnLst/>
            <a:rect l="l" t="t" r="r" b="b"/>
            <a:pathLst>
              <a:path w="358355" h="484543">
                <a:moveTo>
                  <a:pt x="107759" y="214096"/>
                </a:moveTo>
                <a:lnTo>
                  <a:pt x="198881" y="331533"/>
                </a:lnTo>
                <a:lnTo>
                  <a:pt x="268935" y="401586"/>
                </a:lnTo>
                <a:lnTo>
                  <a:pt x="277710" y="412165"/>
                </a:lnTo>
                <a:lnTo>
                  <a:pt x="305536" y="440093"/>
                </a:lnTo>
                <a:lnTo>
                  <a:pt x="305434" y="445427"/>
                </a:lnTo>
                <a:lnTo>
                  <a:pt x="351193" y="480517"/>
                </a:lnTo>
                <a:lnTo>
                  <a:pt x="358355" y="484543"/>
                </a:lnTo>
                <a:lnTo>
                  <a:pt x="354825" y="476884"/>
                </a:lnTo>
                <a:lnTo>
                  <a:pt x="324688" y="424776"/>
                </a:lnTo>
                <a:lnTo>
                  <a:pt x="319531" y="419430"/>
                </a:lnTo>
                <a:lnTo>
                  <a:pt x="309054" y="394741"/>
                </a:lnTo>
                <a:lnTo>
                  <a:pt x="295046" y="368528"/>
                </a:lnTo>
                <a:lnTo>
                  <a:pt x="289712" y="358038"/>
                </a:lnTo>
                <a:lnTo>
                  <a:pt x="288797" y="352298"/>
                </a:lnTo>
                <a:lnTo>
                  <a:pt x="285165" y="346443"/>
                </a:lnTo>
                <a:lnTo>
                  <a:pt x="282955" y="345643"/>
                </a:lnTo>
                <a:lnTo>
                  <a:pt x="277609" y="336880"/>
                </a:lnTo>
                <a:lnTo>
                  <a:pt x="276593" y="331228"/>
                </a:lnTo>
                <a:lnTo>
                  <a:pt x="160273" y="214198"/>
                </a:lnTo>
                <a:lnTo>
                  <a:pt x="146164" y="196761"/>
                </a:lnTo>
                <a:lnTo>
                  <a:pt x="145160" y="196354"/>
                </a:lnTo>
                <a:lnTo>
                  <a:pt x="167335" y="249885"/>
                </a:lnTo>
                <a:lnTo>
                  <a:pt x="165722" y="249478"/>
                </a:lnTo>
                <a:lnTo>
                  <a:pt x="125298" y="196659"/>
                </a:lnTo>
                <a:lnTo>
                  <a:pt x="74193" y="112903"/>
                </a:lnTo>
                <a:lnTo>
                  <a:pt x="73190" y="108661"/>
                </a:lnTo>
                <a:lnTo>
                  <a:pt x="70764" y="107454"/>
                </a:lnTo>
                <a:lnTo>
                  <a:pt x="69862" y="103416"/>
                </a:lnTo>
                <a:lnTo>
                  <a:pt x="56756" y="86487"/>
                </a:lnTo>
                <a:lnTo>
                  <a:pt x="812" y="406"/>
                </a:lnTo>
                <a:lnTo>
                  <a:pt x="0" y="0"/>
                </a:lnTo>
                <a:lnTo>
                  <a:pt x="2527" y="7556"/>
                </a:lnTo>
                <a:lnTo>
                  <a:pt x="41033" y="93446"/>
                </a:lnTo>
                <a:lnTo>
                  <a:pt x="83261" y="165112"/>
                </a:lnTo>
                <a:lnTo>
                  <a:pt x="92544" y="182143"/>
                </a:lnTo>
                <a:lnTo>
                  <a:pt x="95567" y="186283"/>
                </a:lnTo>
                <a:lnTo>
                  <a:pt x="95059" y="193332"/>
                </a:lnTo>
                <a:lnTo>
                  <a:pt x="107759" y="214096"/>
                </a:lnTo>
                <a:close/>
              </a:path>
            </a:pathLst>
          </a:custGeom>
          <a:solidFill>
            <a:srgbClr val="A05E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1988065" y="8289696"/>
            <a:ext cx="7048" cy="7366"/>
          </a:xfrm>
          <a:custGeom>
            <a:avLst/>
            <a:gdLst/>
            <a:ahLst/>
            <a:cxnLst/>
            <a:rect l="l" t="t" r="r" b="b"/>
            <a:pathLst>
              <a:path w="7048" h="7366">
                <a:moveTo>
                  <a:pt x="0" y="406"/>
                </a:moveTo>
                <a:lnTo>
                  <a:pt x="7048" y="7366"/>
                </a:lnTo>
                <a:lnTo>
                  <a:pt x="6756" y="3543"/>
                </a:lnTo>
                <a:lnTo>
                  <a:pt x="3124" y="0"/>
                </a:lnTo>
                <a:lnTo>
                  <a:pt x="0" y="406"/>
                </a:lnTo>
                <a:close/>
              </a:path>
            </a:pathLst>
          </a:custGeom>
          <a:solidFill>
            <a:srgbClr val="A05E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2757178" y="8343630"/>
            <a:ext cx="7150" cy="1714"/>
          </a:xfrm>
          <a:custGeom>
            <a:avLst/>
            <a:gdLst/>
            <a:ahLst/>
            <a:cxnLst/>
            <a:rect l="l" t="t" r="r" b="b"/>
            <a:pathLst>
              <a:path w="7150" h="1714">
                <a:moveTo>
                  <a:pt x="0" y="901"/>
                </a:moveTo>
                <a:lnTo>
                  <a:pt x="7048" y="1714"/>
                </a:lnTo>
                <a:lnTo>
                  <a:pt x="7150" y="812"/>
                </a:lnTo>
                <a:lnTo>
                  <a:pt x="3416" y="0"/>
                </a:lnTo>
                <a:lnTo>
                  <a:pt x="0" y="901"/>
                </a:lnTo>
                <a:close/>
              </a:path>
            </a:pathLst>
          </a:custGeom>
          <a:solidFill>
            <a:srgbClr val="A05E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2776529" y="8352395"/>
            <a:ext cx="10375" cy="3530"/>
          </a:xfrm>
          <a:custGeom>
            <a:avLst/>
            <a:gdLst/>
            <a:ahLst/>
            <a:cxnLst/>
            <a:rect l="l" t="t" r="r" b="b"/>
            <a:pathLst>
              <a:path w="10375" h="3530">
                <a:moveTo>
                  <a:pt x="0" y="812"/>
                </a:moveTo>
                <a:lnTo>
                  <a:pt x="2514" y="2933"/>
                </a:lnTo>
                <a:lnTo>
                  <a:pt x="10375" y="3530"/>
                </a:lnTo>
                <a:lnTo>
                  <a:pt x="7048" y="711"/>
                </a:lnTo>
                <a:lnTo>
                  <a:pt x="3327" y="0"/>
                </a:lnTo>
                <a:lnTo>
                  <a:pt x="0" y="812"/>
                </a:lnTo>
                <a:close/>
              </a:path>
            </a:pathLst>
          </a:custGeom>
          <a:solidFill>
            <a:srgbClr val="A05E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2795576" y="8359950"/>
            <a:ext cx="10680" cy="4749"/>
          </a:xfrm>
          <a:custGeom>
            <a:avLst/>
            <a:gdLst/>
            <a:ahLst/>
            <a:cxnLst/>
            <a:rect l="l" t="t" r="r" b="b"/>
            <a:pathLst>
              <a:path w="10680" h="4749">
                <a:moveTo>
                  <a:pt x="2819" y="4241"/>
                </a:moveTo>
                <a:lnTo>
                  <a:pt x="10680" y="4749"/>
                </a:lnTo>
                <a:lnTo>
                  <a:pt x="3733" y="203"/>
                </a:lnTo>
                <a:lnTo>
                  <a:pt x="0" y="0"/>
                </a:lnTo>
                <a:lnTo>
                  <a:pt x="2819" y="4241"/>
                </a:lnTo>
                <a:close/>
              </a:path>
            </a:pathLst>
          </a:custGeom>
          <a:solidFill>
            <a:srgbClr val="A05E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2844659" y="8384456"/>
            <a:ext cx="681520" cy="271145"/>
          </a:xfrm>
          <a:custGeom>
            <a:avLst/>
            <a:gdLst/>
            <a:ahLst/>
            <a:cxnLst/>
            <a:rect l="l" t="t" r="r" b="b"/>
            <a:pathLst>
              <a:path w="681520" h="271145">
                <a:moveTo>
                  <a:pt x="426796" y="148170"/>
                </a:moveTo>
                <a:lnTo>
                  <a:pt x="422960" y="148374"/>
                </a:lnTo>
                <a:lnTo>
                  <a:pt x="422363" y="145554"/>
                </a:lnTo>
                <a:lnTo>
                  <a:pt x="376897" y="131546"/>
                </a:lnTo>
                <a:lnTo>
                  <a:pt x="299681" y="106845"/>
                </a:lnTo>
                <a:lnTo>
                  <a:pt x="250596" y="91020"/>
                </a:lnTo>
                <a:lnTo>
                  <a:pt x="217335" y="80543"/>
                </a:lnTo>
                <a:lnTo>
                  <a:pt x="201510" y="75298"/>
                </a:lnTo>
                <a:lnTo>
                  <a:pt x="196964" y="74485"/>
                </a:lnTo>
                <a:lnTo>
                  <a:pt x="196761" y="73380"/>
                </a:lnTo>
                <a:lnTo>
                  <a:pt x="187490" y="69646"/>
                </a:lnTo>
                <a:lnTo>
                  <a:pt x="183057" y="69253"/>
                </a:lnTo>
                <a:lnTo>
                  <a:pt x="182664" y="68237"/>
                </a:lnTo>
                <a:lnTo>
                  <a:pt x="164719" y="60883"/>
                </a:lnTo>
                <a:lnTo>
                  <a:pt x="160286" y="60578"/>
                </a:lnTo>
                <a:lnTo>
                  <a:pt x="159880" y="59474"/>
                </a:lnTo>
                <a:lnTo>
                  <a:pt x="141935" y="52108"/>
                </a:lnTo>
                <a:lnTo>
                  <a:pt x="137502" y="51803"/>
                </a:lnTo>
                <a:lnTo>
                  <a:pt x="137198" y="50698"/>
                </a:lnTo>
                <a:lnTo>
                  <a:pt x="133261" y="48577"/>
                </a:lnTo>
                <a:lnTo>
                  <a:pt x="128727" y="48285"/>
                </a:lnTo>
                <a:lnTo>
                  <a:pt x="128422" y="47167"/>
                </a:lnTo>
                <a:lnTo>
                  <a:pt x="119151" y="43345"/>
                </a:lnTo>
                <a:lnTo>
                  <a:pt x="114719" y="43040"/>
                </a:lnTo>
                <a:lnTo>
                  <a:pt x="114414" y="41935"/>
                </a:lnTo>
                <a:lnTo>
                  <a:pt x="110477" y="39814"/>
                </a:lnTo>
                <a:lnTo>
                  <a:pt x="105943" y="39509"/>
                </a:lnTo>
                <a:lnTo>
                  <a:pt x="105638" y="38404"/>
                </a:lnTo>
                <a:lnTo>
                  <a:pt x="96367" y="34569"/>
                </a:lnTo>
                <a:lnTo>
                  <a:pt x="91935" y="34264"/>
                </a:lnTo>
                <a:lnTo>
                  <a:pt x="91630" y="33159"/>
                </a:lnTo>
                <a:lnTo>
                  <a:pt x="87706" y="31038"/>
                </a:lnTo>
                <a:lnTo>
                  <a:pt x="83172" y="30746"/>
                </a:lnTo>
                <a:lnTo>
                  <a:pt x="82867" y="29629"/>
                </a:lnTo>
                <a:lnTo>
                  <a:pt x="73698" y="25806"/>
                </a:lnTo>
                <a:lnTo>
                  <a:pt x="69151" y="25501"/>
                </a:lnTo>
                <a:lnTo>
                  <a:pt x="68859" y="24396"/>
                </a:lnTo>
                <a:lnTo>
                  <a:pt x="64922" y="22275"/>
                </a:lnTo>
                <a:lnTo>
                  <a:pt x="60388" y="21970"/>
                </a:lnTo>
                <a:lnTo>
                  <a:pt x="60083" y="20967"/>
                </a:lnTo>
                <a:lnTo>
                  <a:pt x="56159" y="18745"/>
                </a:lnTo>
                <a:lnTo>
                  <a:pt x="50914" y="17437"/>
                </a:lnTo>
                <a:lnTo>
                  <a:pt x="46380" y="16725"/>
                </a:lnTo>
                <a:lnTo>
                  <a:pt x="46075" y="15620"/>
                </a:lnTo>
                <a:lnTo>
                  <a:pt x="42138" y="13500"/>
                </a:lnTo>
                <a:lnTo>
                  <a:pt x="37604" y="13296"/>
                </a:lnTo>
                <a:lnTo>
                  <a:pt x="37299" y="12191"/>
                </a:lnTo>
                <a:lnTo>
                  <a:pt x="33375" y="9969"/>
                </a:lnTo>
                <a:lnTo>
                  <a:pt x="28130" y="8661"/>
                </a:lnTo>
                <a:lnTo>
                  <a:pt x="23596" y="7962"/>
                </a:lnTo>
                <a:lnTo>
                  <a:pt x="23393" y="6845"/>
                </a:lnTo>
                <a:lnTo>
                  <a:pt x="19354" y="4737"/>
                </a:lnTo>
                <a:lnTo>
                  <a:pt x="14820" y="4533"/>
                </a:lnTo>
                <a:lnTo>
                  <a:pt x="14516" y="3428"/>
                </a:lnTo>
                <a:lnTo>
                  <a:pt x="10591" y="1206"/>
                </a:lnTo>
                <a:lnTo>
                  <a:pt x="5346" y="0"/>
                </a:lnTo>
                <a:lnTo>
                  <a:pt x="0" y="0"/>
                </a:lnTo>
                <a:lnTo>
                  <a:pt x="2933" y="2412"/>
                </a:lnTo>
                <a:lnTo>
                  <a:pt x="136182" y="84569"/>
                </a:lnTo>
                <a:lnTo>
                  <a:pt x="155638" y="98082"/>
                </a:lnTo>
                <a:lnTo>
                  <a:pt x="188709" y="114401"/>
                </a:lnTo>
                <a:lnTo>
                  <a:pt x="458444" y="210769"/>
                </a:lnTo>
                <a:lnTo>
                  <a:pt x="681520" y="271145"/>
                </a:lnTo>
                <a:lnTo>
                  <a:pt x="656615" y="247357"/>
                </a:lnTo>
                <a:lnTo>
                  <a:pt x="592912" y="191414"/>
                </a:lnTo>
                <a:lnTo>
                  <a:pt x="595528" y="190411"/>
                </a:lnTo>
                <a:lnTo>
                  <a:pt x="588670" y="189102"/>
                </a:lnTo>
                <a:lnTo>
                  <a:pt x="587971" y="190207"/>
                </a:lnTo>
                <a:lnTo>
                  <a:pt x="583946" y="189801"/>
                </a:lnTo>
                <a:lnTo>
                  <a:pt x="581012" y="188493"/>
                </a:lnTo>
                <a:lnTo>
                  <a:pt x="576986" y="187985"/>
                </a:lnTo>
                <a:lnTo>
                  <a:pt x="581723" y="187286"/>
                </a:lnTo>
                <a:lnTo>
                  <a:pt x="575881" y="184467"/>
                </a:lnTo>
                <a:lnTo>
                  <a:pt x="562368" y="182143"/>
                </a:lnTo>
                <a:lnTo>
                  <a:pt x="561670" y="183248"/>
                </a:lnTo>
                <a:lnTo>
                  <a:pt x="557936" y="183349"/>
                </a:lnTo>
                <a:lnTo>
                  <a:pt x="557326" y="180733"/>
                </a:lnTo>
                <a:lnTo>
                  <a:pt x="554710" y="181444"/>
                </a:lnTo>
                <a:lnTo>
                  <a:pt x="550672" y="181038"/>
                </a:lnTo>
                <a:lnTo>
                  <a:pt x="555320" y="180327"/>
                </a:lnTo>
                <a:lnTo>
                  <a:pt x="554913" y="179222"/>
                </a:lnTo>
                <a:lnTo>
                  <a:pt x="548462" y="178511"/>
                </a:lnTo>
                <a:lnTo>
                  <a:pt x="547763" y="179717"/>
                </a:lnTo>
                <a:lnTo>
                  <a:pt x="543725" y="179222"/>
                </a:lnTo>
                <a:lnTo>
                  <a:pt x="540702" y="177901"/>
                </a:lnTo>
                <a:lnTo>
                  <a:pt x="536663" y="177507"/>
                </a:lnTo>
                <a:lnTo>
                  <a:pt x="541401" y="176796"/>
                </a:lnTo>
                <a:lnTo>
                  <a:pt x="535559" y="173977"/>
                </a:lnTo>
                <a:lnTo>
                  <a:pt x="522046" y="171665"/>
                </a:lnTo>
                <a:lnTo>
                  <a:pt x="521449" y="172770"/>
                </a:lnTo>
                <a:lnTo>
                  <a:pt x="517613" y="172872"/>
                </a:lnTo>
                <a:lnTo>
                  <a:pt x="517004" y="170243"/>
                </a:lnTo>
                <a:lnTo>
                  <a:pt x="514388" y="170954"/>
                </a:lnTo>
                <a:lnTo>
                  <a:pt x="510667" y="171056"/>
                </a:lnTo>
                <a:lnTo>
                  <a:pt x="510057" y="168529"/>
                </a:lnTo>
                <a:lnTo>
                  <a:pt x="507326" y="169138"/>
                </a:lnTo>
                <a:lnTo>
                  <a:pt x="503402" y="168732"/>
                </a:lnTo>
                <a:lnTo>
                  <a:pt x="508038" y="168033"/>
                </a:lnTo>
                <a:lnTo>
                  <a:pt x="507530" y="167017"/>
                </a:lnTo>
                <a:lnTo>
                  <a:pt x="501091" y="166319"/>
                </a:lnTo>
                <a:lnTo>
                  <a:pt x="500380" y="167424"/>
                </a:lnTo>
                <a:lnTo>
                  <a:pt x="496354" y="167017"/>
                </a:lnTo>
                <a:lnTo>
                  <a:pt x="481723" y="161074"/>
                </a:lnTo>
                <a:lnTo>
                  <a:pt x="481126" y="162191"/>
                </a:lnTo>
                <a:lnTo>
                  <a:pt x="477291" y="162280"/>
                </a:lnTo>
                <a:lnTo>
                  <a:pt x="476694" y="159765"/>
                </a:lnTo>
                <a:lnTo>
                  <a:pt x="474065" y="160464"/>
                </a:lnTo>
                <a:lnTo>
                  <a:pt x="470344" y="160566"/>
                </a:lnTo>
                <a:lnTo>
                  <a:pt x="469734" y="157949"/>
                </a:lnTo>
                <a:lnTo>
                  <a:pt x="467118" y="158661"/>
                </a:lnTo>
                <a:lnTo>
                  <a:pt x="463080" y="158254"/>
                </a:lnTo>
                <a:lnTo>
                  <a:pt x="467715" y="157543"/>
                </a:lnTo>
                <a:lnTo>
                  <a:pt x="448564" y="151904"/>
                </a:lnTo>
                <a:lnTo>
                  <a:pt x="443433" y="150901"/>
                </a:lnTo>
                <a:lnTo>
                  <a:pt x="436575" y="149174"/>
                </a:lnTo>
                <a:lnTo>
                  <a:pt x="433844" y="149986"/>
                </a:lnTo>
                <a:lnTo>
                  <a:pt x="430022" y="150088"/>
                </a:lnTo>
                <a:lnTo>
                  <a:pt x="429412" y="147472"/>
                </a:lnTo>
                <a:lnTo>
                  <a:pt x="426796" y="148170"/>
                </a:lnTo>
                <a:close/>
              </a:path>
              <a:path w="681520" h="271145">
                <a:moveTo>
                  <a:pt x="583946" y="189801"/>
                </a:moveTo>
                <a:lnTo>
                  <a:pt x="588670" y="189102"/>
                </a:lnTo>
                <a:lnTo>
                  <a:pt x="581723" y="187286"/>
                </a:lnTo>
                <a:lnTo>
                  <a:pt x="581012" y="188493"/>
                </a:lnTo>
                <a:lnTo>
                  <a:pt x="583946" y="189801"/>
                </a:lnTo>
                <a:close/>
              </a:path>
              <a:path w="681520" h="271145">
                <a:moveTo>
                  <a:pt x="543725" y="179222"/>
                </a:moveTo>
                <a:lnTo>
                  <a:pt x="548462" y="178511"/>
                </a:lnTo>
                <a:lnTo>
                  <a:pt x="541401" y="176796"/>
                </a:lnTo>
                <a:lnTo>
                  <a:pt x="540702" y="177901"/>
                </a:lnTo>
                <a:lnTo>
                  <a:pt x="543725" y="179222"/>
                </a:lnTo>
                <a:close/>
              </a:path>
              <a:path w="681520" h="271145">
                <a:moveTo>
                  <a:pt x="496354" y="167017"/>
                </a:moveTo>
                <a:lnTo>
                  <a:pt x="501091" y="166319"/>
                </a:lnTo>
                <a:lnTo>
                  <a:pt x="495338" y="163398"/>
                </a:lnTo>
                <a:lnTo>
                  <a:pt x="481723" y="161074"/>
                </a:lnTo>
                <a:lnTo>
                  <a:pt x="496354" y="167017"/>
                </a:lnTo>
                <a:close/>
              </a:path>
            </a:pathLst>
          </a:custGeom>
          <a:solidFill>
            <a:srgbClr val="A05E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2681969" y="8606516"/>
            <a:ext cx="10185" cy="5346"/>
          </a:xfrm>
          <a:custGeom>
            <a:avLst/>
            <a:gdLst/>
            <a:ahLst/>
            <a:cxnLst/>
            <a:rect l="l" t="t" r="r" b="b"/>
            <a:pathLst>
              <a:path w="10185" h="5346">
                <a:moveTo>
                  <a:pt x="0" y="711"/>
                </a:moveTo>
                <a:lnTo>
                  <a:pt x="2628" y="2717"/>
                </a:lnTo>
                <a:lnTo>
                  <a:pt x="10185" y="5346"/>
                </a:lnTo>
                <a:lnTo>
                  <a:pt x="8674" y="2413"/>
                </a:lnTo>
                <a:lnTo>
                  <a:pt x="1524" y="0"/>
                </a:lnTo>
                <a:lnTo>
                  <a:pt x="0" y="711"/>
                </a:lnTo>
                <a:close/>
              </a:path>
            </a:pathLst>
          </a:custGeom>
          <a:solidFill>
            <a:srgbClr val="A05E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2723803" y="8625766"/>
            <a:ext cx="12700" cy="5549"/>
          </a:xfrm>
          <a:custGeom>
            <a:avLst/>
            <a:gdLst/>
            <a:ahLst/>
            <a:cxnLst/>
            <a:rect l="l" t="t" r="r" b="b"/>
            <a:pathLst>
              <a:path w="12700" h="5549">
                <a:moveTo>
                  <a:pt x="0" y="812"/>
                </a:moveTo>
                <a:lnTo>
                  <a:pt x="6451" y="4533"/>
                </a:lnTo>
                <a:lnTo>
                  <a:pt x="12001" y="5549"/>
                </a:lnTo>
                <a:lnTo>
                  <a:pt x="12700" y="4038"/>
                </a:lnTo>
                <a:lnTo>
                  <a:pt x="8572" y="203"/>
                </a:lnTo>
                <a:lnTo>
                  <a:pt x="3530" y="0"/>
                </a:lnTo>
                <a:lnTo>
                  <a:pt x="0" y="812"/>
                </a:lnTo>
                <a:close/>
              </a:path>
            </a:pathLst>
          </a:custGeom>
          <a:solidFill>
            <a:srgbClr val="A05E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2762310" y="8643109"/>
            <a:ext cx="16230" cy="7454"/>
          </a:xfrm>
          <a:custGeom>
            <a:avLst/>
            <a:gdLst/>
            <a:ahLst/>
            <a:cxnLst/>
            <a:rect l="l" t="t" r="r" b="b"/>
            <a:pathLst>
              <a:path w="16230" h="7454">
                <a:moveTo>
                  <a:pt x="0" y="1003"/>
                </a:moveTo>
                <a:lnTo>
                  <a:pt x="9982" y="6438"/>
                </a:lnTo>
                <a:lnTo>
                  <a:pt x="15519" y="7454"/>
                </a:lnTo>
                <a:lnTo>
                  <a:pt x="16230" y="5943"/>
                </a:lnTo>
                <a:lnTo>
                  <a:pt x="11899" y="2324"/>
                </a:lnTo>
                <a:lnTo>
                  <a:pt x="3632" y="0"/>
                </a:lnTo>
                <a:lnTo>
                  <a:pt x="0" y="1003"/>
                </a:lnTo>
                <a:close/>
              </a:path>
            </a:pathLst>
          </a:custGeom>
          <a:solidFill>
            <a:srgbClr val="A05E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2842961" y="8680005"/>
            <a:ext cx="12179" cy="5740"/>
          </a:xfrm>
          <a:custGeom>
            <a:avLst/>
            <a:gdLst/>
            <a:ahLst/>
            <a:cxnLst/>
            <a:rect l="l" t="t" r="r" b="b"/>
            <a:pathLst>
              <a:path w="12179" h="5740">
                <a:moveTo>
                  <a:pt x="0" y="1003"/>
                </a:moveTo>
                <a:lnTo>
                  <a:pt x="12179" y="5740"/>
                </a:lnTo>
                <a:lnTo>
                  <a:pt x="10782" y="2324"/>
                </a:lnTo>
                <a:lnTo>
                  <a:pt x="3517" y="0"/>
                </a:lnTo>
                <a:lnTo>
                  <a:pt x="0" y="1003"/>
                </a:lnTo>
                <a:close/>
              </a:path>
            </a:pathLst>
          </a:custGeom>
          <a:solidFill>
            <a:srgbClr val="A05E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2860094" y="8685944"/>
            <a:ext cx="3822" cy="3327"/>
          </a:xfrm>
          <a:custGeom>
            <a:avLst/>
            <a:gdLst/>
            <a:ahLst/>
            <a:cxnLst/>
            <a:rect l="l" t="t" r="r" b="b"/>
            <a:pathLst>
              <a:path w="3822" h="3327">
                <a:moveTo>
                  <a:pt x="0" y="1511"/>
                </a:moveTo>
                <a:lnTo>
                  <a:pt x="3822" y="3327"/>
                </a:lnTo>
                <a:lnTo>
                  <a:pt x="2413" y="0"/>
                </a:lnTo>
                <a:lnTo>
                  <a:pt x="0" y="1511"/>
                </a:lnTo>
                <a:close/>
              </a:path>
            </a:pathLst>
          </a:custGeom>
          <a:solidFill>
            <a:srgbClr val="A05E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2951614" y="8918195"/>
            <a:ext cx="7467" cy="3619"/>
          </a:xfrm>
          <a:custGeom>
            <a:avLst/>
            <a:gdLst/>
            <a:ahLst/>
            <a:cxnLst/>
            <a:rect l="l" t="t" r="r" b="b"/>
            <a:pathLst>
              <a:path w="7467" h="3619">
                <a:moveTo>
                  <a:pt x="0" y="1003"/>
                </a:moveTo>
                <a:lnTo>
                  <a:pt x="2717" y="3009"/>
                </a:lnTo>
                <a:lnTo>
                  <a:pt x="6946" y="3619"/>
                </a:lnTo>
                <a:lnTo>
                  <a:pt x="7467" y="2209"/>
                </a:lnTo>
                <a:lnTo>
                  <a:pt x="3530" y="0"/>
                </a:lnTo>
                <a:lnTo>
                  <a:pt x="0" y="1003"/>
                </a:lnTo>
                <a:close/>
              </a:path>
            </a:pathLst>
          </a:custGeom>
          <a:solidFill>
            <a:srgbClr val="A05E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2960381" y="8921713"/>
            <a:ext cx="16040" cy="6146"/>
          </a:xfrm>
          <a:custGeom>
            <a:avLst/>
            <a:gdLst/>
            <a:ahLst/>
            <a:cxnLst/>
            <a:rect l="l" t="t" r="r" b="b"/>
            <a:pathLst>
              <a:path w="16040" h="6146">
                <a:moveTo>
                  <a:pt x="0" y="914"/>
                </a:moveTo>
                <a:lnTo>
                  <a:pt x="12192" y="6146"/>
                </a:lnTo>
                <a:lnTo>
                  <a:pt x="15621" y="5346"/>
                </a:lnTo>
                <a:lnTo>
                  <a:pt x="16040" y="4140"/>
                </a:lnTo>
                <a:lnTo>
                  <a:pt x="3530" y="0"/>
                </a:lnTo>
                <a:lnTo>
                  <a:pt x="0" y="914"/>
                </a:lnTo>
                <a:close/>
              </a:path>
            </a:pathLst>
          </a:custGeom>
          <a:solidFill>
            <a:srgbClr val="A05E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2995357" y="8934010"/>
            <a:ext cx="5245" cy="1917"/>
          </a:xfrm>
          <a:custGeom>
            <a:avLst/>
            <a:gdLst/>
            <a:ahLst/>
            <a:cxnLst/>
            <a:rect l="l" t="t" r="r" b="b"/>
            <a:pathLst>
              <a:path w="5245" h="1917">
                <a:moveTo>
                  <a:pt x="0" y="812"/>
                </a:moveTo>
                <a:lnTo>
                  <a:pt x="5245" y="1917"/>
                </a:lnTo>
                <a:lnTo>
                  <a:pt x="3530" y="0"/>
                </a:lnTo>
                <a:lnTo>
                  <a:pt x="0" y="812"/>
                </a:lnTo>
                <a:close/>
              </a:path>
            </a:pathLst>
          </a:custGeom>
          <a:solidFill>
            <a:srgbClr val="A05E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1718119" y="7433307"/>
            <a:ext cx="420141" cy="268020"/>
          </a:xfrm>
          <a:custGeom>
            <a:avLst/>
            <a:gdLst/>
            <a:ahLst/>
            <a:cxnLst/>
            <a:rect l="l" t="t" r="r" b="b"/>
            <a:pathLst>
              <a:path w="420141" h="268020">
                <a:moveTo>
                  <a:pt x="2019" y="0"/>
                </a:moveTo>
                <a:lnTo>
                  <a:pt x="0" y="203"/>
                </a:lnTo>
                <a:lnTo>
                  <a:pt x="1422" y="6946"/>
                </a:lnTo>
                <a:lnTo>
                  <a:pt x="2324" y="8572"/>
                </a:lnTo>
                <a:lnTo>
                  <a:pt x="15328" y="37198"/>
                </a:lnTo>
                <a:lnTo>
                  <a:pt x="90627" y="166814"/>
                </a:lnTo>
                <a:lnTo>
                  <a:pt x="165112" y="268020"/>
                </a:lnTo>
                <a:lnTo>
                  <a:pt x="172466" y="259651"/>
                </a:lnTo>
                <a:lnTo>
                  <a:pt x="193446" y="235165"/>
                </a:lnTo>
                <a:lnTo>
                  <a:pt x="260070" y="187883"/>
                </a:lnTo>
                <a:lnTo>
                  <a:pt x="281038" y="175590"/>
                </a:lnTo>
                <a:lnTo>
                  <a:pt x="328409" y="154622"/>
                </a:lnTo>
                <a:lnTo>
                  <a:pt x="391414" y="136982"/>
                </a:lnTo>
                <a:lnTo>
                  <a:pt x="416102" y="133654"/>
                </a:lnTo>
                <a:lnTo>
                  <a:pt x="420141" y="131749"/>
                </a:lnTo>
                <a:lnTo>
                  <a:pt x="407936" y="117627"/>
                </a:lnTo>
                <a:lnTo>
                  <a:pt x="379920" y="89611"/>
                </a:lnTo>
                <a:lnTo>
                  <a:pt x="371157" y="79019"/>
                </a:lnTo>
                <a:lnTo>
                  <a:pt x="343128" y="51104"/>
                </a:lnTo>
                <a:lnTo>
                  <a:pt x="334352" y="40512"/>
                </a:lnTo>
                <a:lnTo>
                  <a:pt x="306336" y="12496"/>
                </a:lnTo>
                <a:lnTo>
                  <a:pt x="296252" y="101"/>
                </a:lnTo>
                <a:lnTo>
                  <a:pt x="191122" y="203"/>
                </a:lnTo>
                <a:lnTo>
                  <a:pt x="95364" y="37198"/>
                </a:lnTo>
                <a:lnTo>
                  <a:pt x="36487" y="64109"/>
                </a:lnTo>
                <a:lnTo>
                  <a:pt x="17145" y="31953"/>
                </a:lnTo>
                <a:lnTo>
                  <a:pt x="2019" y="0"/>
                </a:lnTo>
                <a:close/>
              </a:path>
            </a:pathLst>
          </a:custGeom>
          <a:solidFill>
            <a:srgbClr val="B16B3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2429473" y="8172272"/>
            <a:ext cx="6540" cy="3632"/>
          </a:xfrm>
          <a:custGeom>
            <a:avLst/>
            <a:gdLst/>
            <a:ahLst/>
            <a:cxnLst/>
            <a:rect l="l" t="t" r="r" b="b"/>
            <a:pathLst>
              <a:path w="6540" h="3632">
                <a:moveTo>
                  <a:pt x="2819" y="2616"/>
                </a:moveTo>
                <a:lnTo>
                  <a:pt x="6540" y="3632"/>
                </a:lnTo>
                <a:lnTo>
                  <a:pt x="5245" y="203"/>
                </a:lnTo>
                <a:lnTo>
                  <a:pt x="0" y="0"/>
                </a:lnTo>
                <a:lnTo>
                  <a:pt x="2819" y="2616"/>
                </a:lnTo>
                <a:close/>
              </a:path>
            </a:pathLst>
          </a:custGeom>
          <a:solidFill>
            <a:srgbClr val="B16B3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2060541" y="8192127"/>
            <a:ext cx="186778" cy="153720"/>
          </a:xfrm>
          <a:custGeom>
            <a:avLst/>
            <a:gdLst/>
            <a:ahLst/>
            <a:cxnLst/>
            <a:rect l="l" t="t" r="r" b="b"/>
            <a:pathLst>
              <a:path w="186778" h="153720">
                <a:moveTo>
                  <a:pt x="304" y="1612"/>
                </a:moveTo>
                <a:lnTo>
                  <a:pt x="95262" y="85775"/>
                </a:lnTo>
                <a:lnTo>
                  <a:pt x="182753" y="152514"/>
                </a:lnTo>
                <a:lnTo>
                  <a:pt x="186778" y="153720"/>
                </a:lnTo>
                <a:lnTo>
                  <a:pt x="180936" y="147269"/>
                </a:lnTo>
                <a:lnTo>
                  <a:pt x="139103" y="115620"/>
                </a:lnTo>
                <a:lnTo>
                  <a:pt x="95262" y="80543"/>
                </a:lnTo>
                <a:lnTo>
                  <a:pt x="9271" y="3530"/>
                </a:lnTo>
                <a:lnTo>
                  <a:pt x="8267" y="1511"/>
                </a:lnTo>
                <a:lnTo>
                  <a:pt x="5740" y="0"/>
                </a:lnTo>
                <a:lnTo>
                  <a:pt x="0" y="0"/>
                </a:lnTo>
                <a:lnTo>
                  <a:pt x="304" y="1612"/>
                </a:lnTo>
                <a:close/>
              </a:path>
            </a:pathLst>
          </a:custGeom>
          <a:solidFill>
            <a:srgbClr val="B16B3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3673441" y="8201704"/>
            <a:ext cx="5245" cy="1917"/>
          </a:xfrm>
          <a:custGeom>
            <a:avLst/>
            <a:gdLst/>
            <a:ahLst/>
            <a:cxnLst/>
            <a:rect l="l" t="t" r="r" b="b"/>
            <a:pathLst>
              <a:path w="5245" h="1917">
                <a:moveTo>
                  <a:pt x="0" y="901"/>
                </a:moveTo>
                <a:lnTo>
                  <a:pt x="5041" y="1917"/>
                </a:lnTo>
                <a:lnTo>
                  <a:pt x="5245" y="901"/>
                </a:lnTo>
                <a:lnTo>
                  <a:pt x="1714" y="0"/>
                </a:lnTo>
                <a:lnTo>
                  <a:pt x="0" y="901"/>
                </a:lnTo>
                <a:close/>
              </a:path>
            </a:pathLst>
          </a:custGeom>
          <a:solidFill>
            <a:srgbClr val="B16B3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1984438" y="8279728"/>
            <a:ext cx="3835" cy="4724"/>
          </a:xfrm>
          <a:custGeom>
            <a:avLst/>
            <a:gdLst/>
            <a:ahLst/>
            <a:cxnLst/>
            <a:rect l="l" t="t" r="r" b="b"/>
            <a:pathLst>
              <a:path w="3835" h="4724">
                <a:moveTo>
                  <a:pt x="1409" y="3619"/>
                </a:moveTo>
                <a:lnTo>
                  <a:pt x="3632" y="4724"/>
                </a:lnTo>
                <a:lnTo>
                  <a:pt x="3835" y="1206"/>
                </a:lnTo>
                <a:lnTo>
                  <a:pt x="0" y="0"/>
                </a:lnTo>
                <a:lnTo>
                  <a:pt x="1409" y="3619"/>
                </a:lnTo>
                <a:close/>
              </a:path>
            </a:pathLst>
          </a:custGeom>
          <a:solidFill>
            <a:srgbClr val="B16B3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2398123" y="8449056"/>
            <a:ext cx="17437" cy="10693"/>
          </a:xfrm>
          <a:custGeom>
            <a:avLst/>
            <a:gdLst/>
            <a:ahLst/>
            <a:cxnLst/>
            <a:rect l="l" t="t" r="r" b="b"/>
            <a:pathLst>
              <a:path w="17437" h="10693">
                <a:moveTo>
                  <a:pt x="4737" y="4038"/>
                </a:moveTo>
                <a:lnTo>
                  <a:pt x="16929" y="10693"/>
                </a:lnTo>
                <a:lnTo>
                  <a:pt x="17437" y="9385"/>
                </a:lnTo>
                <a:lnTo>
                  <a:pt x="13906" y="5753"/>
                </a:lnTo>
                <a:lnTo>
                  <a:pt x="4635" y="609"/>
                </a:lnTo>
                <a:lnTo>
                  <a:pt x="0" y="0"/>
                </a:lnTo>
                <a:lnTo>
                  <a:pt x="4737" y="4038"/>
                </a:lnTo>
                <a:close/>
              </a:path>
            </a:pathLst>
          </a:custGeom>
          <a:solidFill>
            <a:srgbClr val="B16B3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2422714" y="8464680"/>
            <a:ext cx="12001" cy="7264"/>
          </a:xfrm>
          <a:custGeom>
            <a:avLst/>
            <a:gdLst/>
            <a:ahLst/>
            <a:cxnLst/>
            <a:rect l="l" t="t" r="r" b="b"/>
            <a:pathLst>
              <a:path w="12001" h="7264">
                <a:moveTo>
                  <a:pt x="0" y="609"/>
                </a:moveTo>
                <a:lnTo>
                  <a:pt x="2628" y="2730"/>
                </a:lnTo>
                <a:lnTo>
                  <a:pt x="11696" y="7264"/>
                </a:lnTo>
                <a:lnTo>
                  <a:pt x="12001" y="6057"/>
                </a:lnTo>
                <a:lnTo>
                  <a:pt x="8572" y="2032"/>
                </a:lnTo>
                <a:lnTo>
                  <a:pt x="3136" y="0"/>
                </a:lnTo>
                <a:lnTo>
                  <a:pt x="0" y="609"/>
                </a:lnTo>
                <a:close/>
              </a:path>
            </a:pathLst>
          </a:custGeom>
          <a:solidFill>
            <a:srgbClr val="B16B3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2713024" y="8619114"/>
            <a:ext cx="14312" cy="7467"/>
          </a:xfrm>
          <a:custGeom>
            <a:avLst/>
            <a:gdLst/>
            <a:ahLst/>
            <a:cxnLst/>
            <a:rect l="l" t="t" r="r" b="b"/>
            <a:pathLst>
              <a:path w="14312" h="7467">
                <a:moveTo>
                  <a:pt x="0" y="1612"/>
                </a:moveTo>
                <a:lnTo>
                  <a:pt x="10782" y="7467"/>
                </a:lnTo>
                <a:lnTo>
                  <a:pt x="14312" y="6654"/>
                </a:lnTo>
                <a:lnTo>
                  <a:pt x="14312" y="5651"/>
                </a:lnTo>
                <a:lnTo>
                  <a:pt x="698" y="0"/>
                </a:lnTo>
                <a:lnTo>
                  <a:pt x="0" y="1612"/>
                </a:lnTo>
                <a:close/>
              </a:path>
            </a:pathLst>
          </a:custGeom>
          <a:solidFill>
            <a:srgbClr val="B16B3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2735804" y="8629799"/>
            <a:ext cx="10883" cy="5549"/>
          </a:xfrm>
          <a:custGeom>
            <a:avLst/>
            <a:gdLst/>
            <a:ahLst/>
            <a:cxnLst/>
            <a:rect l="l" t="t" r="r" b="b"/>
            <a:pathLst>
              <a:path w="10883" h="5549">
                <a:moveTo>
                  <a:pt x="0" y="1511"/>
                </a:moveTo>
                <a:lnTo>
                  <a:pt x="7365" y="5549"/>
                </a:lnTo>
                <a:lnTo>
                  <a:pt x="10795" y="4635"/>
                </a:lnTo>
                <a:lnTo>
                  <a:pt x="10883" y="3733"/>
                </a:lnTo>
                <a:lnTo>
                  <a:pt x="711" y="0"/>
                </a:lnTo>
                <a:lnTo>
                  <a:pt x="0" y="1511"/>
                </a:lnTo>
                <a:close/>
              </a:path>
            </a:pathLst>
          </a:custGeom>
          <a:solidFill>
            <a:srgbClr val="B16B3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2758779" y="8642195"/>
            <a:ext cx="7264" cy="1917"/>
          </a:xfrm>
          <a:custGeom>
            <a:avLst/>
            <a:gdLst/>
            <a:ahLst/>
            <a:cxnLst/>
            <a:rect l="l" t="t" r="r" b="b"/>
            <a:pathLst>
              <a:path w="7264" h="1917">
                <a:moveTo>
                  <a:pt x="0" y="203"/>
                </a:moveTo>
                <a:lnTo>
                  <a:pt x="3530" y="1917"/>
                </a:lnTo>
                <a:lnTo>
                  <a:pt x="7150" y="914"/>
                </a:lnTo>
                <a:lnTo>
                  <a:pt x="7264" y="0"/>
                </a:lnTo>
                <a:lnTo>
                  <a:pt x="0" y="203"/>
                </a:lnTo>
                <a:close/>
              </a:path>
            </a:pathLst>
          </a:custGeom>
          <a:solidFill>
            <a:srgbClr val="B16B3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2431383" y="8657516"/>
            <a:ext cx="68249" cy="40424"/>
          </a:xfrm>
          <a:custGeom>
            <a:avLst/>
            <a:gdLst/>
            <a:ahLst/>
            <a:cxnLst/>
            <a:rect l="l" t="t" r="r" b="b"/>
            <a:pathLst>
              <a:path w="68249" h="40424">
                <a:moveTo>
                  <a:pt x="48590" y="30340"/>
                </a:moveTo>
                <a:lnTo>
                  <a:pt x="67741" y="40424"/>
                </a:lnTo>
                <a:lnTo>
                  <a:pt x="68249" y="39116"/>
                </a:lnTo>
                <a:lnTo>
                  <a:pt x="36194" y="19862"/>
                </a:lnTo>
                <a:lnTo>
                  <a:pt x="34975" y="17640"/>
                </a:lnTo>
                <a:lnTo>
                  <a:pt x="27520" y="14617"/>
                </a:lnTo>
                <a:lnTo>
                  <a:pt x="26212" y="12395"/>
                </a:lnTo>
                <a:lnTo>
                  <a:pt x="18656" y="9283"/>
                </a:lnTo>
                <a:lnTo>
                  <a:pt x="17437" y="7569"/>
                </a:lnTo>
                <a:lnTo>
                  <a:pt x="13512" y="5549"/>
                </a:lnTo>
                <a:lnTo>
                  <a:pt x="9880" y="4140"/>
                </a:lnTo>
                <a:lnTo>
                  <a:pt x="8674" y="2222"/>
                </a:lnTo>
                <a:lnTo>
                  <a:pt x="0" y="0"/>
                </a:lnTo>
                <a:lnTo>
                  <a:pt x="1117" y="2425"/>
                </a:lnTo>
                <a:lnTo>
                  <a:pt x="48590" y="30340"/>
                </a:lnTo>
                <a:close/>
              </a:path>
            </a:pathLst>
          </a:custGeom>
          <a:solidFill>
            <a:srgbClr val="B16B3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2691951" y="8801969"/>
            <a:ext cx="79336" cy="38303"/>
          </a:xfrm>
          <a:custGeom>
            <a:avLst/>
            <a:gdLst/>
            <a:ahLst/>
            <a:cxnLst/>
            <a:rect l="l" t="t" r="r" b="b"/>
            <a:pathLst>
              <a:path w="79336" h="38303">
                <a:moveTo>
                  <a:pt x="73888" y="34874"/>
                </a:moveTo>
                <a:lnTo>
                  <a:pt x="1612" y="0"/>
                </a:lnTo>
                <a:lnTo>
                  <a:pt x="0" y="1104"/>
                </a:lnTo>
                <a:lnTo>
                  <a:pt x="73888" y="38303"/>
                </a:lnTo>
                <a:lnTo>
                  <a:pt x="79336" y="37795"/>
                </a:lnTo>
                <a:lnTo>
                  <a:pt x="78828" y="36080"/>
                </a:lnTo>
                <a:lnTo>
                  <a:pt x="73888" y="34874"/>
                </a:lnTo>
                <a:close/>
              </a:path>
            </a:pathLst>
          </a:custGeom>
          <a:solidFill>
            <a:srgbClr val="B16B3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2774609" y="8842993"/>
            <a:ext cx="8978" cy="2514"/>
          </a:xfrm>
          <a:custGeom>
            <a:avLst/>
            <a:gdLst/>
            <a:ahLst/>
            <a:cxnLst/>
            <a:rect l="l" t="t" r="r" b="b"/>
            <a:pathLst>
              <a:path w="8978" h="2514">
                <a:moveTo>
                  <a:pt x="0" y="812"/>
                </a:moveTo>
                <a:lnTo>
                  <a:pt x="3429" y="2514"/>
                </a:lnTo>
                <a:lnTo>
                  <a:pt x="8978" y="2006"/>
                </a:lnTo>
                <a:lnTo>
                  <a:pt x="8470" y="304"/>
                </a:lnTo>
                <a:lnTo>
                  <a:pt x="3530" y="0"/>
                </a:lnTo>
                <a:lnTo>
                  <a:pt x="0" y="812"/>
                </a:lnTo>
                <a:close/>
              </a:path>
            </a:pathLst>
          </a:custGeom>
          <a:solidFill>
            <a:srgbClr val="B16B3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3615583" y="9111322"/>
            <a:ext cx="5346" cy="1511"/>
          </a:xfrm>
          <a:custGeom>
            <a:avLst/>
            <a:gdLst/>
            <a:ahLst/>
            <a:cxnLst/>
            <a:rect l="l" t="t" r="r" b="b"/>
            <a:pathLst>
              <a:path w="5346" h="1511">
                <a:moveTo>
                  <a:pt x="5143" y="1511"/>
                </a:moveTo>
                <a:lnTo>
                  <a:pt x="5346" y="406"/>
                </a:lnTo>
                <a:lnTo>
                  <a:pt x="0" y="0"/>
                </a:lnTo>
                <a:lnTo>
                  <a:pt x="5143" y="1511"/>
                </a:lnTo>
                <a:close/>
              </a:path>
            </a:pathLst>
          </a:custGeom>
          <a:solidFill>
            <a:srgbClr val="B16B3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3645326" y="9116658"/>
            <a:ext cx="5334" cy="1422"/>
          </a:xfrm>
          <a:custGeom>
            <a:avLst/>
            <a:gdLst/>
            <a:ahLst/>
            <a:cxnLst/>
            <a:rect l="l" t="t" r="r" b="b"/>
            <a:pathLst>
              <a:path w="5334" h="1422">
                <a:moveTo>
                  <a:pt x="5232" y="1422"/>
                </a:moveTo>
                <a:lnTo>
                  <a:pt x="5333" y="304"/>
                </a:lnTo>
                <a:lnTo>
                  <a:pt x="0" y="0"/>
                </a:lnTo>
                <a:lnTo>
                  <a:pt x="5232" y="1422"/>
                </a:lnTo>
                <a:close/>
              </a:path>
            </a:pathLst>
          </a:custGeom>
          <a:solidFill>
            <a:srgbClr val="B16B3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3664675" y="9120089"/>
            <a:ext cx="5334" cy="1511"/>
          </a:xfrm>
          <a:custGeom>
            <a:avLst/>
            <a:gdLst/>
            <a:ahLst/>
            <a:cxnLst/>
            <a:rect l="l" t="t" r="r" b="b"/>
            <a:pathLst>
              <a:path w="5334" h="1511">
                <a:moveTo>
                  <a:pt x="5143" y="1511"/>
                </a:moveTo>
                <a:lnTo>
                  <a:pt x="5333" y="406"/>
                </a:lnTo>
                <a:lnTo>
                  <a:pt x="0" y="0"/>
                </a:lnTo>
                <a:lnTo>
                  <a:pt x="5143" y="1511"/>
                </a:lnTo>
                <a:close/>
              </a:path>
            </a:pathLst>
          </a:custGeom>
          <a:solidFill>
            <a:srgbClr val="B16B3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3675156" y="9121893"/>
            <a:ext cx="5245" cy="1422"/>
          </a:xfrm>
          <a:custGeom>
            <a:avLst/>
            <a:gdLst/>
            <a:ahLst/>
            <a:cxnLst/>
            <a:rect l="l" t="t" r="r" b="b"/>
            <a:pathLst>
              <a:path w="5245" h="1422">
                <a:moveTo>
                  <a:pt x="5143" y="1422"/>
                </a:moveTo>
                <a:lnTo>
                  <a:pt x="5245" y="419"/>
                </a:lnTo>
                <a:lnTo>
                  <a:pt x="0" y="0"/>
                </a:lnTo>
                <a:lnTo>
                  <a:pt x="5143" y="1422"/>
                </a:lnTo>
                <a:close/>
              </a:path>
            </a:pathLst>
          </a:custGeom>
          <a:solidFill>
            <a:srgbClr val="B16B3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3694417" y="9125324"/>
            <a:ext cx="5232" cy="1625"/>
          </a:xfrm>
          <a:custGeom>
            <a:avLst/>
            <a:gdLst/>
            <a:ahLst/>
            <a:cxnLst/>
            <a:rect l="l" t="t" r="r" b="b"/>
            <a:pathLst>
              <a:path w="5232" h="1625">
                <a:moveTo>
                  <a:pt x="5130" y="1625"/>
                </a:moveTo>
                <a:lnTo>
                  <a:pt x="5232" y="520"/>
                </a:lnTo>
                <a:lnTo>
                  <a:pt x="0" y="0"/>
                </a:lnTo>
                <a:lnTo>
                  <a:pt x="5130" y="1625"/>
                </a:lnTo>
                <a:close/>
              </a:path>
            </a:pathLst>
          </a:custGeom>
          <a:solidFill>
            <a:srgbClr val="B16B3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3584036" y="7570998"/>
            <a:ext cx="5143" cy="1917"/>
          </a:xfrm>
          <a:custGeom>
            <a:avLst/>
            <a:gdLst/>
            <a:ahLst/>
            <a:cxnLst/>
            <a:rect l="l" t="t" r="r" b="b"/>
            <a:pathLst>
              <a:path w="5143" h="1917">
                <a:moveTo>
                  <a:pt x="0" y="1003"/>
                </a:moveTo>
                <a:lnTo>
                  <a:pt x="5143" y="1917"/>
                </a:lnTo>
                <a:lnTo>
                  <a:pt x="3517" y="0"/>
                </a:lnTo>
                <a:lnTo>
                  <a:pt x="0" y="1003"/>
                </a:lnTo>
                <a:close/>
              </a:path>
            </a:pathLst>
          </a:custGeom>
          <a:solidFill>
            <a:srgbClr val="9859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3606816" y="7576244"/>
            <a:ext cx="7150" cy="2006"/>
          </a:xfrm>
          <a:custGeom>
            <a:avLst/>
            <a:gdLst/>
            <a:ahLst/>
            <a:cxnLst/>
            <a:rect l="l" t="t" r="r" b="b"/>
            <a:pathLst>
              <a:path w="7150" h="2006">
                <a:moveTo>
                  <a:pt x="0" y="1003"/>
                </a:moveTo>
                <a:lnTo>
                  <a:pt x="6959" y="2006"/>
                </a:lnTo>
                <a:lnTo>
                  <a:pt x="7150" y="901"/>
                </a:lnTo>
                <a:lnTo>
                  <a:pt x="3530" y="0"/>
                </a:lnTo>
                <a:lnTo>
                  <a:pt x="0" y="1003"/>
                </a:lnTo>
                <a:close/>
              </a:path>
            </a:pathLst>
          </a:custGeom>
          <a:solidFill>
            <a:srgbClr val="9859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3633231" y="7581579"/>
            <a:ext cx="5130" cy="1816"/>
          </a:xfrm>
          <a:custGeom>
            <a:avLst/>
            <a:gdLst/>
            <a:ahLst/>
            <a:cxnLst/>
            <a:rect l="l" t="t" r="r" b="b"/>
            <a:pathLst>
              <a:path w="5130" h="1816">
                <a:moveTo>
                  <a:pt x="0" y="800"/>
                </a:moveTo>
                <a:lnTo>
                  <a:pt x="4940" y="1816"/>
                </a:lnTo>
                <a:lnTo>
                  <a:pt x="5130" y="800"/>
                </a:lnTo>
                <a:lnTo>
                  <a:pt x="1612" y="0"/>
                </a:lnTo>
                <a:lnTo>
                  <a:pt x="0" y="800"/>
                </a:lnTo>
                <a:close/>
              </a:path>
            </a:pathLst>
          </a:custGeom>
          <a:solidFill>
            <a:srgbClr val="9859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3652479" y="7585111"/>
            <a:ext cx="5232" cy="1816"/>
          </a:xfrm>
          <a:custGeom>
            <a:avLst/>
            <a:gdLst/>
            <a:ahLst/>
            <a:cxnLst/>
            <a:rect l="l" t="t" r="r" b="b"/>
            <a:pathLst>
              <a:path w="5232" h="1816">
                <a:moveTo>
                  <a:pt x="0" y="800"/>
                </a:moveTo>
                <a:lnTo>
                  <a:pt x="5041" y="1816"/>
                </a:lnTo>
                <a:lnTo>
                  <a:pt x="5232" y="800"/>
                </a:lnTo>
                <a:lnTo>
                  <a:pt x="1612" y="0"/>
                </a:lnTo>
                <a:lnTo>
                  <a:pt x="0" y="800"/>
                </a:lnTo>
                <a:close/>
              </a:path>
            </a:pathLst>
          </a:custGeom>
          <a:solidFill>
            <a:srgbClr val="9859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3671727" y="7588643"/>
            <a:ext cx="7061" cy="1714"/>
          </a:xfrm>
          <a:custGeom>
            <a:avLst/>
            <a:gdLst/>
            <a:ahLst/>
            <a:cxnLst/>
            <a:rect l="l" t="t" r="r" b="b"/>
            <a:pathLst>
              <a:path w="7061" h="1714">
                <a:moveTo>
                  <a:pt x="0" y="800"/>
                </a:moveTo>
                <a:lnTo>
                  <a:pt x="6858" y="1714"/>
                </a:lnTo>
                <a:lnTo>
                  <a:pt x="7061" y="698"/>
                </a:lnTo>
                <a:lnTo>
                  <a:pt x="1612" y="0"/>
                </a:lnTo>
                <a:lnTo>
                  <a:pt x="0" y="800"/>
                </a:lnTo>
                <a:close/>
              </a:path>
            </a:pathLst>
          </a:custGeom>
          <a:solidFill>
            <a:srgbClr val="9859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1660664" y="7588831"/>
            <a:ext cx="12103" cy="36804"/>
          </a:xfrm>
          <a:custGeom>
            <a:avLst/>
            <a:gdLst/>
            <a:ahLst/>
            <a:cxnLst/>
            <a:rect l="l" t="t" r="r" b="b"/>
            <a:pathLst>
              <a:path w="12103" h="36804">
                <a:moveTo>
                  <a:pt x="0" y="406"/>
                </a:moveTo>
                <a:lnTo>
                  <a:pt x="8966" y="35191"/>
                </a:lnTo>
                <a:lnTo>
                  <a:pt x="12103" y="36804"/>
                </a:lnTo>
                <a:lnTo>
                  <a:pt x="4635" y="8877"/>
                </a:lnTo>
                <a:lnTo>
                  <a:pt x="3733" y="5549"/>
                </a:lnTo>
                <a:lnTo>
                  <a:pt x="1206" y="0"/>
                </a:lnTo>
                <a:lnTo>
                  <a:pt x="0" y="406"/>
                </a:lnTo>
                <a:close/>
              </a:path>
            </a:pathLst>
          </a:custGeom>
          <a:solidFill>
            <a:srgbClr val="9859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3682220" y="7590345"/>
            <a:ext cx="5232" cy="1816"/>
          </a:xfrm>
          <a:custGeom>
            <a:avLst/>
            <a:gdLst/>
            <a:ahLst/>
            <a:cxnLst/>
            <a:rect l="l" t="t" r="r" b="b"/>
            <a:pathLst>
              <a:path w="5232" h="1816">
                <a:moveTo>
                  <a:pt x="0" y="812"/>
                </a:moveTo>
                <a:lnTo>
                  <a:pt x="5029" y="1816"/>
                </a:lnTo>
                <a:lnTo>
                  <a:pt x="5232" y="812"/>
                </a:lnTo>
                <a:lnTo>
                  <a:pt x="1612" y="0"/>
                </a:lnTo>
                <a:lnTo>
                  <a:pt x="0" y="812"/>
                </a:lnTo>
                <a:close/>
              </a:path>
            </a:pathLst>
          </a:custGeom>
          <a:solidFill>
            <a:srgbClr val="9859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3701468" y="7593876"/>
            <a:ext cx="5232" cy="1816"/>
          </a:xfrm>
          <a:custGeom>
            <a:avLst/>
            <a:gdLst/>
            <a:ahLst/>
            <a:cxnLst/>
            <a:rect l="l" t="t" r="r" b="b"/>
            <a:pathLst>
              <a:path w="5232" h="1816">
                <a:moveTo>
                  <a:pt x="0" y="711"/>
                </a:moveTo>
                <a:lnTo>
                  <a:pt x="5143" y="1816"/>
                </a:lnTo>
                <a:lnTo>
                  <a:pt x="5232" y="812"/>
                </a:lnTo>
                <a:lnTo>
                  <a:pt x="1612" y="0"/>
                </a:lnTo>
                <a:lnTo>
                  <a:pt x="0" y="711"/>
                </a:lnTo>
                <a:close/>
              </a:path>
            </a:pathLst>
          </a:custGeom>
          <a:solidFill>
            <a:srgbClr val="9859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3712052" y="7595591"/>
            <a:ext cx="5245" cy="1816"/>
          </a:xfrm>
          <a:custGeom>
            <a:avLst/>
            <a:gdLst/>
            <a:ahLst/>
            <a:cxnLst/>
            <a:rect l="l" t="t" r="r" b="b"/>
            <a:pathLst>
              <a:path w="5245" h="1816">
                <a:moveTo>
                  <a:pt x="0" y="812"/>
                </a:moveTo>
                <a:lnTo>
                  <a:pt x="5041" y="1816"/>
                </a:lnTo>
                <a:lnTo>
                  <a:pt x="5245" y="812"/>
                </a:lnTo>
                <a:lnTo>
                  <a:pt x="1612" y="0"/>
                </a:lnTo>
                <a:lnTo>
                  <a:pt x="0" y="812"/>
                </a:lnTo>
                <a:close/>
              </a:path>
            </a:pathLst>
          </a:custGeom>
          <a:solidFill>
            <a:srgbClr val="9859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1686679" y="7664328"/>
            <a:ext cx="5740" cy="12306"/>
          </a:xfrm>
          <a:custGeom>
            <a:avLst/>
            <a:gdLst/>
            <a:ahLst/>
            <a:cxnLst/>
            <a:rect l="l" t="t" r="r" b="b"/>
            <a:pathLst>
              <a:path w="5740" h="12306">
                <a:moveTo>
                  <a:pt x="0" y="507"/>
                </a:moveTo>
                <a:lnTo>
                  <a:pt x="1206" y="5956"/>
                </a:lnTo>
                <a:lnTo>
                  <a:pt x="4838" y="12306"/>
                </a:lnTo>
                <a:lnTo>
                  <a:pt x="5740" y="8889"/>
                </a:lnTo>
                <a:lnTo>
                  <a:pt x="1409" y="0"/>
                </a:lnTo>
                <a:lnTo>
                  <a:pt x="0" y="507"/>
                </a:lnTo>
                <a:close/>
              </a:path>
            </a:pathLst>
          </a:custGeom>
          <a:solidFill>
            <a:srgbClr val="9859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1693731" y="7680057"/>
            <a:ext cx="10985" cy="22783"/>
          </a:xfrm>
          <a:custGeom>
            <a:avLst/>
            <a:gdLst/>
            <a:ahLst/>
            <a:cxnLst/>
            <a:rect l="l" t="t" r="r" b="b"/>
            <a:pathLst>
              <a:path w="10985" h="22783">
                <a:moveTo>
                  <a:pt x="0" y="609"/>
                </a:moveTo>
                <a:lnTo>
                  <a:pt x="1104" y="5943"/>
                </a:lnTo>
                <a:lnTo>
                  <a:pt x="9080" y="22783"/>
                </a:lnTo>
                <a:lnTo>
                  <a:pt x="10985" y="20967"/>
                </a:lnTo>
                <a:lnTo>
                  <a:pt x="1422" y="0"/>
                </a:lnTo>
                <a:lnTo>
                  <a:pt x="0" y="609"/>
                </a:lnTo>
                <a:close/>
              </a:path>
            </a:pathLst>
          </a:custGeom>
          <a:solidFill>
            <a:srgbClr val="9859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1693330" y="7750115"/>
            <a:ext cx="2616" cy="5549"/>
          </a:xfrm>
          <a:custGeom>
            <a:avLst/>
            <a:gdLst/>
            <a:ahLst/>
            <a:cxnLst/>
            <a:rect l="l" t="t" r="r" b="b"/>
            <a:pathLst>
              <a:path w="2616" h="5549">
                <a:moveTo>
                  <a:pt x="698" y="0"/>
                </a:moveTo>
                <a:lnTo>
                  <a:pt x="0" y="1816"/>
                </a:lnTo>
                <a:lnTo>
                  <a:pt x="698" y="5549"/>
                </a:lnTo>
                <a:lnTo>
                  <a:pt x="2616" y="3530"/>
                </a:lnTo>
                <a:lnTo>
                  <a:pt x="1905" y="0"/>
                </a:lnTo>
                <a:lnTo>
                  <a:pt x="698" y="0"/>
                </a:lnTo>
                <a:close/>
              </a:path>
            </a:pathLst>
          </a:custGeom>
          <a:solidFill>
            <a:srgbClr val="9859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1702098" y="7783485"/>
            <a:ext cx="77711" cy="196151"/>
          </a:xfrm>
          <a:custGeom>
            <a:avLst/>
            <a:gdLst/>
            <a:ahLst/>
            <a:cxnLst/>
            <a:rect l="l" t="t" r="r" b="b"/>
            <a:pathLst>
              <a:path w="77711" h="196151">
                <a:moveTo>
                  <a:pt x="41833" y="119748"/>
                </a:moveTo>
                <a:lnTo>
                  <a:pt x="1816" y="0"/>
                </a:lnTo>
                <a:lnTo>
                  <a:pt x="812" y="101"/>
                </a:lnTo>
                <a:lnTo>
                  <a:pt x="0" y="3517"/>
                </a:lnTo>
                <a:lnTo>
                  <a:pt x="40119" y="123278"/>
                </a:lnTo>
                <a:lnTo>
                  <a:pt x="76111" y="196151"/>
                </a:lnTo>
                <a:lnTo>
                  <a:pt x="77711" y="194538"/>
                </a:lnTo>
                <a:lnTo>
                  <a:pt x="41833" y="119748"/>
                </a:lnTo>
                <a:close/>
              </a:path>
            </a:pathLst>
          </a:custGeom>
          <a:solidFill>
            <a:srgbClr val="9859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3437569" y="8574858"/>
            <a:ext cx="288086" cy="124891"/>
          </a:xfrm>
          <a:custGeom>
            <a:avLst/>
            <a:gdLst/>
            <a:ahLst/>
            <a:cxnLst/>
            <a:rect l="l" t="t" r="r" b="b"/>
            <a:pathLst>
              <a:path w="288086" h="124891">
                <a:moveTo>
                  <a:pt x="16941" y="3530"/>
                </a:moveTo>
                <a:lnTo>
                  <a:pt x="11696" y="2425"/>
                </a:lnTo>
                <a:lnTo>
                  <a:pt x="2616" y="0"/>
                </a:lnTo>
                <a:lnTo>
                  <a:pt x="0" y="1016"/>
                </a:lnTo>
                <a:lnTo>
                  <a:pt x="63703" y="56959"/>
                </a:lnTo>
                <a:lnTo>
                  <a:pt x="88607" y="80746"/>
                </a:lnTo>
                <a:lnTo>
                  <a:pt x="149288" y="97472"/>
                </a:lnTo>
                <a:lnTo>
                  <a:pt x="287985" y="124891"/>
                </a:lnTo>
                <a:lnTo>
                  <a:pt x="288086" y="59982"/>
                </a:lnTo>
                <a:lnTo>
                  <a:pt x="279628" y="58775"/>
                </a:lnTo>
                <a:lnTo>
                  <a:pt x="239306" y="50914"/>
                </a:lnTo>
                <a:lnTo>
                  <a:pt x="225488" y="48082"/>
                </a:lnTo>
                <a:lnTo>
                  <a:pt x="223481" y="47383"/>
                </a:lnTo>
                <a:lnTo>
                  <a:pt x="216623" y="46380"/>
                </a:lnTo>
                <a:lnTo>
                  <a:pt x="214604" y="45669"/>
                </a:lnTo>
                <a:lnTo>
                  <a:pt x="197269" y="42037"/>
                </a:lnTo>
                <a:lnTo>
                  <a:pt x="189204" y="41833"/>
                </a:lnTo>
                <a:lnTo>
                  <a:pt x="188391" y="40830"/>
                </a:lnTo>
                <a:lnTo>
                  <a:pt x="183349" y="39319"/>
                </a:lnTo>
                <a:lnTo>
                  <a:pt x="157149" y="34074"/>
                </a:lnTo>
                <a:lnTo>
                  <a:pt x="150088" y="32359"/>
                </a:lnTo>
                <a:lnTo>
                  <a:pt x="128930" y="28028"/>
                </a:lnTo>
                <a:lnTo>
                  <a:pt x="120967" y="27825"/>
                </a:lnTo>
                <a:lnTo>
                  <a:pt x="120154" y="26822"/>
                </a:lnTo>
                <a:lnTo>
                  <a:pt x="115112" y="25311"/>
                </a:lnTo>
                <a:lnTo>
                  <a:pt x="97370" y="21882"/>
                </a:lnTo>
                <a:lnTo>
                  <a:pt x="81749" y="18351"/>
                </a:lnTo>
                <a:lnTo>
                  <a:pt x="46570" y="11391"/>
                </a:lnTo>
                <a:lnTo>
                  <a:pt x="29133" y="7061"/>
                </a:lnTo>
                <a:lnTo>
                  <a:pt x="22783" y="6756"/>
                </a:lnTo>
                <a:lnTo>
                  <a:pt x="22478" y="5753"/>
                </a:lnTo>
                <a:lnTo>
                  <a:pt x="16941" y="3530"/>
                </a:lnTo>
                <a:close/>
              </a:path>
            </a:pathLst>
          </a:custGeom>
          <a:solidFill>
            <a:srgbClr val="9859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2863912" y="8689171"/>
            <a:ext cx="6959" cy="3327"/>
          </a:xfrm>
          <a:custGeom>
            <a:avLst/>
            <a:gdLst/>
            <a:ahLst/>
            <a:cxnLst/>
            <a:rect l="l" t="t" r="r" b="b"/>
            <a:pathLst>
              <a:path w="6959" h="3327">
                <a:moveTo>
                  <a:pt x="0" y="101"/>
                </a:moveTo>
                <a:lnTo>
                  <a:pt x="2832" y="2616"/>
                </a:lnTo>
                <a:lnTo>
                  <a:pt x="6959" y="3327"/>
                </a:lnTo>
                <a:lnTo>
                  <a:pt x="5448" y="0"/>
                </a:lnTo>
                <a:lnTo>
                  <a:pt x="0" y="101"/>
                </a:lnTo>
                <a:close/>
              </a:path>
            </a:pathLst>
          </a:custGeom>
          <a:solidFill>
            <a:srgbClr val="9859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2872793" y="8692201"/>
            <a:ext cx="20967" cy="9372"/>
          </a:xfrm>
          <a:custGeom>
            <a:avLst/>
            <a:gdLst/>
            <a:ahLst/>
            <a:cxnLst/>
            <a:rect l="l" t="t" r="r" b="b"/>
            <a:pathLst>
              <a:path w="20967" h="9372">
                <a:moveTo>
                  <a:pt x="15125" y="8153"/>
                </a:moveTo>
                <a:lnTo>
                  <a:pt x="20967" y="9372"/>
                </a:lnTo>
                <a:lnTo>
                  <a:pt x="19354" y="5740"/>
                </a:lnTo>
                <a:lnTo>
                  <a:pt x="13906" y="4432"/>
                </a:lnTo>
                <a:lnTo>
                  <a:pt x="10883" y="2209"/>
                </a:lnTo>
                <a:lnTo>
                  <a:pt x="5435" y="0"/>
                </a:lnTo>
                <a:lnTo>
                  <a:pt x="0" y="1003"/>
                </a:lnTo>
                <a:lnTo>
                  <a:pt x="15125" y="8153"/>
                </a:lnTo>
                <a:close/>
              </a:path>
            </a:pathLst>
          </a:custGeom>
          <a:solidFill>
            <a:srgbClr val="9859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1968916" y="8905589"/>
            <a:ext cx="497751" cy="342519"/>
          </a:xfrm>
          <a:custGeom>
            <a:avLst/>
            <a:gdLst/>
            <a:ahLst/>
            <a:cxnLst/>
            <a:rect l="l" t="t" r="r" b="b"/>
            <a:pathLst>
              <a:path w="497751" h="342519">
                <a:moveTo>
                  <a:pt x="901" y="134467"/>
                </a:moveTo>
                <a:lnTo>
                  <a:pt x="1206" y="226898"/>
                </a:lnTo>
                <a:lnTo>
                  <a:pt x="1016" y="257035"/>
                </a:lnTo>
                <a:lnTo>
                  <a:pt x="25704" y="286880"/>
                </a:lnTo>
                <a:lnTo>
                  <a:pt x="48488" y="299885"/>
                </a:lnTo>
                <a:lnTo>
                  <a:pt x="49898" y="225590"/>
                </a:lnTo>
                <a:lnTo>
                  <a:pt x="32753" y="211480"/>
                </a:lnTo>
                <a:lnTo>
                  <a:pt x="26708" y="200888"/>
                </a:lnTo>
                <a:lnTo>
                  <a:pt x="30746" y="196354"/>
                </a:lnTo>
                <a:lnTo>
                  <a:pt x="78117" y="168236"/>
                </a:lnTo>
                <a:lnTo>
                  <a:pt x="81648" y="167627"/>
                </a:lnTo>
                <a:lnTo>
                  <a:pt x="115112" y="195757"/>
                </a:lnTo>
                <a:lnTo>
                  <a:pt x="167436" y="218732"/>
                </a:lnTo>
                <a:lnTo>
                  <a:pt x="197764" y="223774"/>
                </a:lnTo>
                <a:lnTo>
                  <a:pt x="220040" y="227406"/>
                </a:lnTo>
                <a:lnTo>
                  <a:pt x="248577" y="229019"/>
                </a:lnTo>
                <a:lnTo>
                  <a:pt x="293624" y="226199"/>
                </a:lnTo>
                <a:lnTo>
                  <a:pt x="347459" y="213499"/>
                </a:lnTo>
                <a:lnTo>
                  <a:pt x="374472" y="200494"/>
                </a:lnTo>
                <a:lnTo>
                  <a:pt x="391007" y="190411"/>
                </a:lnTo>
                <a:lnTo>
                  <a:pt x="402590" y="181343"/>
                </a:lnTo>
                <a:lnTo>
                  <a:pt x="421551" y="161480"/>
                </a:lnTo>
                <a:lnTo>
                  <a:pt x="428091" y="143230"/>
                </a:lnTo>
                <a:lnTo>
                  <a:pt x="431927" y="143141"/>
                </a:lnTo>
                <a:lnTo>
                  <a:pt x="461759" y="153822"/>
                </a:lnTo>
                <a:lnTo>
                  <a:pt x="488175" y="167932"/>
                </a:lnTo>
                <a:lnTo>
                  <a:pt x="481114" y="189496"/>
                </a:lnTo>
                <a:lnTo>
                  <a:pt x="463575" y="210477"/>
                </a:lnTo>
                <a:lnTo>
                  <a:pt x="452196" y="221564"/>
                </a:lnTo>
                <a:lnTo>
                  <a:pt x="449770" y="224790"/>
                </a:lnTo>
                <a:lnTo>
                  <a:pt x="437070" y="232841"/>
                </a:lnTo>
                <a:lnTo>
                  <a:pt x="417207" y="244538"/>
                </a:lnTo>
                <a:lnTo>
                  <a:pt x="414693" y="245249"/>
                </a:lnTo>
                <a:lnTo>
                  <a:pt x="400685" y="254520"/>
                </a:lnTo>
                <a:lnTo>
                  <a:pt x="389394" y="259156"/>
                </a:lnTo>
                <a:lnTo>
                  <a:pt x="384860" y="259156"/>
                </a:lnTo>
                <a:lnTo>
                  <a:pt x="382841" y="261073"/>
                </a:lnTo>
                <a:lnTo>
                  <a:pt x="379717" y="260972"/>
                </a:lnTo>
                <a:lnTo>
                  <a:pt x="377494" y="262788"/>
                </a:lnTo>
                <a:lnTo>
                  <a:pt x="374370" y="262686"/>
                </a:lnTo>
                <a:lnTo>
                  <a:pt x="361365" y="267931"/>
                </a:lnTo>
                <a:lnTo>
                  <a:pt x="356831" y="267931"/>
                </a:lnTo>
                <a:lnTo>
                  <a:pt x="339902" y="275894"/>
                </a:lnTo>
                <a:lnTo>
                  <a:pt x="344538" y="276390"/>
                </a:lnTo>
                <a:lnTo>
                  <a:pt x="345440" y="342519"/>
                </a:lnTo>
                <a:lnTo>
                  <a:pt x="361873" y="338289"/>
                </a:lnTo>
                <a:lnTo>
                  <a:pt x="428002" y="314998"/>
                </a:lnTo>
                <a:lnTo>
                  <a:pt x="483031" y="277202"/>
                </a:lnTo>
                <a:lnTo>
                  <a:pt x="495033" y="261277"/>
                </a:lnTo>
                <a:lnTo>
                  <a:pt x="497751" y="256540"/>
                </a:lnTo>
                <a:lnTo>
                  <a:pt x="497751" y="153314"/>
                </a:lnTo>
                <a:lnTo>
                  <a:pt x="497052" y="151396"/>
                </a:lnTo>
                <a:lnTo>
                  <a:pt x="496036" y="139306"/>
                </a:lnTo>
                <a:lnTo>
                  <a:pt x="495338" y="137490"/>
                </a:lnTo>
                <a:lnTo>
                  <a:pt x="494220" y="125298"/>
                </a:lnTo>
                <a:lnTo>
                  <a:pt x="493623" y="123380"/>
                </a:lnTo>
                <a:lnTo>
                  <a:pt x="492709" y="114604"/>
                </a:lnTo>
                <a:lnTo>
                  <a:pt x="467309" y="74790"/>
                </a:lnTo>
                <a:lnTo>
                  <a:pt x="433743" y="48590"/>
                </a:lnTo>
                <a:lnTo>
                  <a:pt x="432727" y="46570"/>
                </a:lnTo>
                <a:lnTo>
                  <a:pt x="421551" y="40017"/>
                </a:lnTo>
                <a:lnTo>
                  <a:pt x="369036" y="17132"/>
                </a:lnTo>
                <a:lnTo>
                  <a:pt x="304114" y="3225"/>
                </a:lnTo>
                <a:lnTo>
                  <a:pt x="233451" y="0"/>
                </a:lnTo>
                <a:lnTo>
                  <a:pt x="230632" y="0"/>
                </a:lnTo>
                <a:lnTo>
                  <a:pt x="163398" y="8369"/>
                </a:lnTo>
                <a:lnTo>
                  <a:pt x="112598" y="24193"/>
                </a:lnTo>
                <a:lnTo>
                  <a:pt x="97574" y="30238"/>
                </a:lnTo>
                <a:lnTo>
                  <a:pt x="64312" y="48082"/>
                </a:lnTo>
                <a:lnTo>
                  <a:pt x="63500" y="50304"/>
                </a:lnTo>
                <a:lnTo>
                  <a:pt x="54838" y="53924"/>
                </a:lnTo>
                <a:lnTo>
                  <a:pt x="16929" y="93243"/>
                </a:lnTo>
                <a:lnTo>
                  <a:pt x="4533" y="124587"/>
                </a:lnTo>
                <a:lnTo>
                  <a:pt x="0" y="133959"/>
                </a:lnTo>
                <a:lnTo>
                  <a:pt x="901" y="134467"/>
                </a:lnTo>
                <a:close/>
              </a:path>
            </a:pathLst>
          </a:custGeom>
          <a:solidFill>
            <a:srgbClr val="7C7E8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2177266" y="9161020"/>
            <a:ext cx="362077" cy="272453"/>
          </a:xfrm>
          <a:custGeom>
            <a:avLst/>
            <a:gdLst/>
            <a:ahLst/>
            <a:cxnLst/>
            <a:rect l="l" t="t" r="r" b="b"/>
            <a:pathLst>
              <a:path w="362076" h="272453">
                <a:moveTo>
                  <a:pt x="108064" y="270344"/>
                </a:moveTo>
                <a:lnTo>
                  <a:pt x="207352" y="247053"/>
                </a:lnTo>
                <a:lnTo>
                  <a:pt x="283451" y="209257"/>
                </a:lnTo>
                <a:lnTo>
                  <a:pt x="308749" y="185572"/>
                </a:lnTo>
                <a:lnTo>
                  <a:pt x="337578" y="156540"/>
                </a:lnTo>
                <a:lnTo>
                  <a:pt x="354317" y="109867"/>
                </a:lnTo>
                <a:lnTo>
                  <a:pt x="355117" y="89903"/>
                </a:lnTo>
                <a:lnTo>
                  <a:pt x="358749" y="86982"/>
                </a:lnTo>
                <a:lnTo>
                  <a:pt x="362076" y="74688"/>
                </a:lnTo>
                <a:lnTo>
                  <a:pt x="341109" y="0"/>
                </a:lnTo>
                <a:lnTo>
                  <a:pt x="335864" y="9372"/>
                </a:lnTo>
                <a:lnTo>
                  <a:pt x="321055" y="26098"/>
                </a:lnTo>
                <a:lnTo>
                  <a:pt x="311378" y="37388"/>
                </a:lnTo>
                <a:lnTo>
                  <a:pt x="276390" y="63804"/>
                </a:lnTo>
                <a:lnTo>
                  <a:pt x="242328" y="82346"/>
                </a:lnTo>
                <a:lnTo>
                  <a:pt x="193433" y="101701"/>
                </a:lnTo>
                <a:lnTo>
                  <a:pt x="149999" y="112687"/>
                </a:lnTo>
                <a:lnTo>
                  <a:pt x="84569" y="122567"/>
                </a:lnTo>
                <a:lnTo>
                  <a:pt x="85280" y="138391"/>
                </a:lnTo>
                <a:lnTo>
                  <a:pt x="88811" y="175183"/>
                </a:lnTo>
                <a:lnTo>
                  <a:pt x="94145" y="207340"/>
                </a:lnTo>
                <a:lnTo>
                  <a:pt x="76009" y="208546"/>
                </a:lnTo>
                <a:lnTo>
                  <a:pt x="33362" y="209257"/>
                </a:lnTo>
                <a:lnTo>
                  <a:pt x="2222" y="210159"/>
                </a:lnTo>
                <a:lnTo>
                  <a:pt x="0" y="211569"/>
                </a:lnTo>
                <a:lnTo>
                  <a:pt x="0" y="272453"/>
                </a:lnTo>
                <a:lnTo>
                  <a:pt x="108064" y="270344"/>
                </a:lnTo>
                <a:close/>
              </a:path>
            </a:pathLst>
          </a:custGeom>
          <a:solidFill>
            <a:srgbClr val="7C7E8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2142691" y="9185000"/>
            <a:ext cx="102920" cy="73291"/>
          </a:xfrm>
          <a:custGeom>
            <a:avLst/>
            <a:gdLst/>
            <a:ahLst/>
            <a:cxnLst/>
            <a:rect l="l" t="t" r="r" b="b"/>
            <a:pathLst>
              <a:path w="102920" h="73291">
                <a:moveTo>
                  <a:pt x="57454" y="4851"/>
                </a:moveTo>
                <a:lnTo>
                  <a:pt x="25806" y="3835"/>
                </a:lnTo>
                <a:lnTo>
                  <a:pt x="0" y="0"/>
                </a:lnTo>
                <a:lnTo>
                  <a:pt x="101" y="67741"/>
                </a:lnTo>
                <a:lnTo>
                  <a:pt x="65519" y="72377"/>
                </a:lnTo>
                <a:lnTo>
                  <a:pt x="92430" y="73291"/>
                </a:lnTo>
                <a:lnTo>
                  <a:pt x="92938" y="7467"/>
                </a:lnTo>
                <a:lnTo>
                  <a:pt x="102311" y="6362"/>
                </a:lnTo>
                <a:lnTo>
                  <a:pt x="102920" y="5245"/>
                </a:lnTo>
                <a:lnTo>
                  <a:pt x="97586" y="4851"/>
                </a:lnTo>
                <a:lnTo>
                  <a:pt x="57454" y="4851"/>
                </a:lnTo>
                <a:close/>
              </a:path>
            </a:pathLst>
          </a:custGeom>
          <a:solidFill>
            <a:srgbClr val="7C7E8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854975" y="8002423"/>
            <a:ext cx="2717" cy="19253"/>
          </a:xfrm>
          <a:custGeom>
            <a:avLst/>
            <a:gdLst/>
            <a:ahLst/>
            <a:cxnLst/>
            <a:rect l="l" t="t" r="r" b="b"/>
            <a:pathLst>
              <a:path w="2717" h="19253">
                <a:moveTo>
                  <a:pt x="1003" y="0"/>
                </a:moveTo>
                <a:lnTo>
                  <a:pt x="0" y="8661"/>
                </a:lnTo>
                <a:lnTo>
                  <a:pt x="812" y="9372"/>
                </a:lnTo>
                <a:lnTo>
                  <a:pt x="1714" y="19253"/>
                </a:lnTo>
                <a:lnTo>
                  <a:pt x="2717" y="7048"/>
                </a:lnTo>
                <a:lnTo>
                  <a:pt x="1003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850541" y="8023586"/>
            <a:ext cx="3721" cy="138201"/>
          </a:xfrm>
          <a:custGeom>
            <a:avLst/>
            <a:gdLst/>
            <a:ahLst/>
            <a:cxnLst/>
            <a:rect l="l" t="t" r="r" b="b"/>
            <a:pathLst>
              <a:path w="3721" h="138201">
                <a:moveTo>
                  <a:pt x="1816" y="70662"/>
                </a:moveTo>
                <a:lnTo>
                  <a:pt x="0" y="111391"/>
                </a:lnTo>
                <a:lnTo>
                  <a:pt x="203" y="138201"/>
                </a:lnTo>
                <a:lnTo>
                  <a:pt x="3721" y="64719"/>
                </a:lnTo>
                <a:lnTo>
                  <a:pt x="2019" y="0"/>
                </a:lnTo>
                <a:lnTo>
                  <a:pt x="1816" y="7066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2202370" y="8903577"/>
            <a:ext cx="342823" cy="216611"/>
          </a:xfrm>
          <a:custGeom>
            <a:avLst/>
            <a:gdLst/>
            <a:ahLst/>
            <a:cxnLst/>
            <a:rect l="l" t="t" r="r" b="b"/>
            <a:pathLst>
              <a:path w="342823" h="216611">
                <a:moveTo>
                  <a:pt x="72377" y="3416"/>
                </a:moveTo>
                <a:lnTo>
                  <a:pt x="58966" y="2514"/>
                </a:lnTo>
                <a:lnTo>
                  <a:pt x="596" y="0"/>
                </a:lnTo>
                <a:lnTo>
                  <a:pt x="0" y="2006"/>
                </a:lnTo>
                <a:lnTo>
                  <a:pt x="70662" y="5232"/>
                </a:lnTo>
                <a:lnTo>
                  <a:pt x="135572" y="19151"/>
                </a:lnTo>
                <a:lnTo>
                  <a:pt x="188087" y="42024"/>
                </a:lnTo>
                <a:lnTo>
                  <a:pt x="199275" y="48577"/>
                </a:lnTo>
                <a:lnTo>
                  <a:pt x="202006" y="48882"/>
                </a:lnTo>
                <a:lnTo>
                  <a:pt x="240601" y="68237"/>
                </a:lnTo>
                <a:lnTo>
                  <a:pt x="272161" y="89306"/>
                </a:lnTo>
                <a:lnTo>
                  <a:pt x="301790" y="117525"/>
                </a:lnTo>
                <a:lnTo>
                  <a:pt x="322961" y="150596"/>
                </a:lnTo>
                <a:lnTo>
                  <a:pt x="342823" y="216611"/>
                </a:lnTo>
                <a:lnTo>
                  <a:pt x="340398" y="201498"/>
                </a:lnTo>
                <a:lnTo>
                  <a:pt x="335965" y="183553"/>
                </a:lnTo>
                <a:lnTo>
                  <a:pt x="327596" y="156832"/>
                </a:lnTo>
                <a:lnTo>
                  <a:pt x="319633" y="139903"/>
                </a:lnTo>
                <a:lnTo>
                  <a:pt x="307644" y="120751"/>
                </a:lnTo>
                <a:lnTo>
                  <a:pt x="273875" y="87591"/>
                </a:lnTo>
                <a:lnTo>
                  <a:pt x="242417" y="66522"/>
                </a:lnTo>
                <a:lnTo>
                  <a:pt x="193332" y="42125"/>
                </a:lnTo>
                <a:lnTo>
                  <a:pt x="190004" y="39712"/>
                </a:lnTo>
                <a:lnTo>
                  <a:pt x="181038" y="36690"/>
                </a:lnTo>
                <a:lnTo>
                  <a:pt x="137287" y="17437"/>
                </a:lnTo>
                <a:lnTo>
                  <a:pt x="104432" y="9677"/>
                </a:lnTo>
                <a:lnTo>
                  <a:pt x="72377" y="341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1886866" y="8903883"/>
            <a:ext cx="313486" cy="226898"/>
          </a:xfrm>
          <a:custGeom>
            <a:avLst/>
            <a:gdLst/>
            <a:ahLst/>
            <a:cxnLst/>
            <a:rect l="l" t="t" r="r" b="b"/>
            <a:pathLst>
              <a:path w="313486" h="226898">
                <a:moveTo>
                  <a:pt x="2019" y="213385"/>
                </a:moveTo>
                <a:lnTo>
                  <a:pt x="0" y="226898"/>
                </a:lnTo>
                <a:lnTo>
                  <a:pt x="15316" y="179412"/>
                </a:lnTo>
                <a:lnTo>
                  <a:pt x="16725" y="174180"/>
                </a:lnTo>
                <a:lnTo>
                  <a:pt x="21869" y="159664"/>
                </a:lnTo>
                <a:lnTo>
                  <a:pt x="30746" y="138798"/>
                </a:lnTo>
                <a:lnTo>
                  <a:pt x="54330" y="108051"/>
                </a:lnTo>
                <a:lnTo>
                  <a:pt x="72669" y="91414"/>
                </a:lnTo>
                <a:lnTo>
                  <a:pt x="104127" y="70256"/>
                </a:lnTo>
                <a:lnTo>
                  <a:pt x="119341" y="60972"/>
                </a:lnTo>
                <a:lnTo>
                  <a:pt x="146354" y="49783"/>
                </a:lnTo>
                <a:lnTo>
                  <a:pt x="179616" y="31940"/>
                </a:lnTo>
                <a:lnTo>
                  <a:pt x="194640" y="25895"/>
                </a:lnTo>
                <a:lnTo>
                  <a:pt x="245440" y="10071"/>
                </a:lnTo>
                <a:lnTo>
                  <a:pt x="312673" y="1701"/>
                </a:lnTo>
                <a:lnTo>
                  <a:pt x="313486" y="698"/>
                </a:lnTo>
                <a:lnTo>
                  <a:pt x="312877" y="0"/>
                </a:lnTo>
                <a:lnTo>
                  <a:pt x="243624" y="8356"/>
                </a:lnTo>
                <a:lnTo>
                  <a:pt x="182448" y="27711"/>
                </a:lnTo>
                <a:lnTo>
                  <a:pt x="164706" y="37998"/>
                </a:lnTo>
                <a:lnTo>
                  <a:pt x="117538" y="59156"/>
                </a:lnTo>
                <a:lnTo>
                  <a:pt x="102311" y="68541"/>
                </a:lnTo>
                <a:lnTo>
                  <a:pt x="70954" y="89700"/>
                </a:lnTo>
                <a:lnTo>
                  <a:pt x="52616" y="106337"/>
                </a:lnTo>
                <a:lnTo>
                  <a:pt x="29832" y="136067"/>
                </a:lnTo>
                <a:lnTo>
                  <a:pt x="19456" y="159054"/>
                </a:lnTo>
                <a:lnTo>
                  <a:pt x="2019" y="21338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1881526" y="9162218"/>
            <a:ext cx="1803" cy="22682"/>
          </a:xfrm>
          <a:custGeom>
            <a:avLst/>
            <a:gdLst/>
            <a:ahLst/>
            <a:cxnLst/>
            <a:rect l="l" t="t" r="r" b="b"/>
            <a:pathLst>
              <a:path w="1803" h="22682">
                <a:moveTo>
                  <a:pt x="0" y="22682"/>
                </a:moveTo>
                <a:lnTo>
                  <a:pt x="1803" y="21069"/>
                </a:lnTo>
                <a:lnTo>
                  <a:pt x="1092" y="0"/>
                </a:lnTo>
                <a:lnTo>
                  <a:pt x="0" y="2268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" name="object 210"/>
          <p:cNvSpPr/>
          <p:nvPr/>
        </p:nvSpPr>
        <p:spPr>
          <a:xfrm>
            <a:off x="1880819" y="9186722"/>
            <a:ext cx="800" cy="14008"/>
          </a:xfrm>
          <a:custGeom>
            <a:avLst/>
            <a:gdLst/>
            <a:ahLst/>
            <a:cxnLst/>
            <a:rect l="l" t="t" r="r" b="b"/>
            <a:pathLst>
              <a:path w="800" h="14008">
                <a:moveTo>
                  <a:pt x="101" y="14008"/>
                </a:moveTo>
                <a:lnTo>
                  <a:pt x="800" y="5245"/>
                </a:lnTo>
                <a:lnTo>
                  <a:pt x="0" y="0"/>
                </a:lnTo>
                <a:lnTo>
                  <a:pt x="101" y="1400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" name="object 211"/>
          <p:cNvSpPr/>
          <p:nvPr/>
        </p:nvSpPr>
        <p:spPr>
          <a:xfrm>
            <a:off x="2001371" y="9237922"/>
            <a:ext cx="131952" cy="120154"/>
          </a:xfrm>
          <a:custGeom>
            <a:avLst/>
            <a:gdLst/>
            <a:ahLst/>
            <a:cxnLst/>
            <a:rect l="l" t="t" r="r" b="b"/>
            <a:pathLst>
              <a:path w="131952" h="120154">
                <a:moveTo>
                  <a:pt x="21577" y="95872"/>
                </a:moveTo>
                <a:lnTo>
                  <a:pt x="64909" y="114109"/>
                </a:lnTo>
                <a:lnTo>
                  <a:pt x="100698" y="120154"/>
                </a:lnTo>
                <a:lnTo>
                  <a:pt x="103314" y="117436"/>
                </a:lnTo>
                <a:lnTo>
                  <a:pt x="103314" y="112903"/>
                </a:lnTo>
                <a:lnTo>
                  <a:pt x="119049" y="82664"/>
                </a:lnTo>
                <a:lnTo>
                  <a:pt x="120865" y="80645"/>
                </a:lnTo>
                <a:lnTo>
                  <a:pt x="120865" y="76111"/>
                </a:lnTo>
                <a:lnTo>
                  <a:pt x="125996" y="66929"/>
                </a:lnTo>
                <a:lnTo>
                  <a:pt x="128016" y="65417"/>
                </a:lnTo>
                <a:lnTo>
                  <a:pt x="127914" y="56756"/>
                </a:lnTo>
                <a:lnTo>
                  <a:pt x="129933" y="53428"/>
                </a:lnTo>
                <a:lnTo>
                  <a:pt x="131953" y="40220"/>
                </a:lnTo>
                <a:lnTo>
                  <a:pt x="98183" y="33566"/>
                </a:lnTo>
                <a:lnTo>
                  <a:pt x="54432" y="21272"/>
                </a:lnTo>
                <a:lnTo>
                  <a:pt x="4241" y="0"/>
                </a:lnTo>
                <a:lnTo>
                  <a:pt x="101" y="25311"/>
                </a:lnTo>
                <a:lnTo>
                  <a:pt x="0" y="38811"/>
                </a:lnTo>
                <a:lnTo>
                  <a:pt x="21577" y="9587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" name="object 212"/>
          <p:cNvSpPr/>
          <p:nvPr/>
        </p:nvSpPr>
        <p:spPr>
          <a:xfrm>
            <a:off x="855981" y="8000706"/>
            <a:ext cx="1816" cy="8763"/>
          </a:xfrm>
          <a:custGeom>
            <a:avLst/>
            <a:gdLst/>
            <a:ahLst/>
            <a:cxnLst/>
            <a:rect l="l" t="t" r="r" b="b"/>
            <a:pathLst>
              <a:path w="1816" h="8763">
                <a:moveTo>
                  <a:pt x="0" y="1714"/>
                </a:moveTo>
                <a:lnTo>
                  <a:pt x="1714" y="8762"/>
                </a:lnTo>
                <a:lnTo>
                  <a:pt x="1816" y="0"/>
                </a:lnTo>
                <a:lnTo>
                  <a:pt x="0" y="1714"/>
                </a:lnTo>
                <a:close/>
              </a:path>
            </a:pathLst>
          </a:custGeom>
          <a:solidFill>
            <a:srgbClr val="46454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" name="object 213"/>
          <p:cNvSpPr/>
          <p:nvPr/>
        </p:nvSpPr>
        <p:spPr>
          <a:xfrm>
            <a:off x="852552" y="8011796"/>
            <a:ext cx="4140" cy="76504"/>
          </a:xfrm>
          <a:custGeom>
            <a:avLst/>
            <a:gdLst/>
            <a:ahLst/>
            <a:cxnLst/>
            <a:rect l="l" t="t" r="r" b="b"/>
            <a:pathLst>
              <a:path w="4140" h="76504">
                <a:moveTo>
                  <a:pt x="4140" y="9867"/>
                </a:moveTo>
                <a:lnTo>
                  <a:pt x="3238" y="0"/>
                </a:lnTo>
                <a:lnTo>
                  <a:pt x="1714" y="1003"/>
                </a:lnTo>
                <a:lnTo>
                  <a:pt x="711" y="9867"/>
                </a:lnTo>
                <a:lnTo>
                  <a:pt x="0" y="11798"/>
                </a:lnTo>
                <a:lnTo>
                  <a:pt x="1714" y="76504"/>
                </a:lnTo>
                <a:lnTo>
                  <a:pt x="3429" y="11798"/>
                </a:lnTo>
                <a:lnTo>
                  <a:pt x="4140" y="9867"/>
                </a:lnTo>
                <a:close/>
              </a:path>
            </a:pathLst>
          </a:custGeom>
          <a:solidFill>
            <a:srgbClr val="46454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" name="object 214"/>
          <p:cNvSpPr/>
          <p:nvPr/>
        </p:nvSpPr>
        <p:spPr>
          <a:xfrm>
            <a:off x="855982" y="8205630"/>
            <a:ext cx="944702" cy="1343367"/>
          </a:xfrm>
          <a:custGeom>
            <a:avLst/>
            <a:gdLst/>
            <a:ahLst/>
            <a:cxnLst/>
            <a:rect l="l" t="t" r="r" b="b"/>
            <a:pathLst>
              <a:path w="944702" h="1343367">
                <a:moveTo>
                  <a:pt x="812" y="0"/>
                </a:moveTo>
                <a:lnTo>
                  <a:pt x="0" y="42138"/>
                </a:lnTo>
                <a:lnTo>
                  <a:pt x="3327" y="132054"/>
                </a:lnTo>
                <a:lnTo>
                  <a:pt x="46977" y="349377"/>
                </a:lnTo>
                <a:lnTo>
                  <a:pt x="129425" y="563067"/>
                </a:lnTo>
                <a:lnTo>
                  <a:pt x="254012" y="778281"/>
                </a:lnTo>
                <a:lnTo>
                  <a:pt x="409854" y="978065"/>
                </a:lnTo>
                <a:lnTo>
                  <a:pt x="472948" y="1041069"/>
                </a:lnTo>
                <a:lnTo>
                  <a:pt x="488581" y="1055281"/>
                </a:lnTo>
                <a:lnTo>
                  <a:pt x="602576" y="1168984"/>
                </a:lnTo>
                <a:lnTo>
                  <a:pt x="822020" y="1343367"/>
                </a:lnTo>
                <a:lnTo>
                  <a:pt x="944702" y="1343367"/>
                </a:lnTo>
                <a:lnTo>
                  <a:pt x="733920" y="1195298"/>
                </a:lnTo>
                <a:lnTo>
                  <a:pt x="537768" y="1025347"/>
                </a:lnTo>
                <a:lnTo>
                  <a:pt x="518515" y="1007808"/>
                </a:lnTo>
                <a:lnTo>
                  <a:pt x="495731" y="983310"/>
                </a:lnTo>
                <a:lnTo>
                  <a:pt x="374675" y="850455"/>
                </a:lnTo>
                <a:lnTo>
                  <a:pt x="373265" y="847839"/>
                </a:lnTo>
                <a:lnTo>
                  <a:pt x="359257" y="833920"/>
                </a:lnTo>
                <a:lnTo>
                  <a:pt x="339598" y="811847"/>
                </a:lnTo>
                <a:lnTo>
                  <a:pt x="195961" y="605104"/>
                </a:lnTo>
                <a:lnTo>
                  <a:pt x="98082" y="406527"/>
                </a:lnTo>
                <a:lnTo>
                  <a:pt x="90817" y="393128"/>
                </a:lnTo>
                <a:lnTo>
                  <a:pt x="26212" y="182346"/>
                </a:lnTo>
                <a:lnTo>
                  <a:pt x="22580" y="165315"/>
                </a:lnTo>
                <a:lnTo>
                  <a:pt x="1511" y="609"/>
                </a:lnTo>
                <a:lnTo>
                  <a:pt x="812" y="0"/>
                </a:lnTo>
                <a:close/>
              </a:path>
            </a:pathLst>
          </a:custGeom>
          <a:solidFill>
            <a:srgbClr val="46454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" name="object 215"/>
          <p:cNvSpPr/>
          <p:nvPr/>
        </p:nvSpPr>
        <p:spPr>
          <a:xfrm>
            <a:off x="2235133" y="9181482"/>
            <a:ext cx="79222" cy="76809"/>
          </a:xfrm>
          <a:custGeom>
            <a:avLst/>
            <a:gdLst/>
            <a:ahLst/>
            <a:cxnLst/>
            <a:rect l="l" t="t" r="r" b="b"/>
            <a:pathLst>
              <a:path w="79222" h="76809">
                <a:moveTo>
                  <a:pt x="79222" y="66624"/>
                </a:moveTo>
                <a:lnTo>
                  <a:pt x="78320" y="495"/>
                </a:lnTo>
                <a:lnTo>
                  <a:pt x="73672" y="0"/>
                </a:lnTo>
                <a:lnTo>
                  <a:pt x="65417" y="2311"/>
                </a:lnTo>
                <a:lnTo>
                  <a:pt x="52514" y="3124"/>
                </a:lnTo>
                <a:lnTo>
                  <a:pt x="48983" y="3619"/>
                </a:lnTo>
                <a:lnTo>
                  <a:pt x="48272" y="4635"/>
                </a:lnTo>
                <a:lnTo>
                  <a:pt x="38595" y="4940"/>
                </a:lnTo>
                <a:lnTo>
                  <a:pt x="36588" y="5537"/>
                </a:lnTo>
                <a:lnTo>
                  <a:pt x="24485" y="6743"/>
                </a:lnTo>
                <a:lnTo>
                  <a:pt x="22771" y="7454"/>
                </a:lnTo>
                <a:lnTo>
                  <a:pt x="10477" y="8762"/>
                </a:lnTo>
                <a:lnTo>
                  <a:pt x="9867" y="9867"/>
                </a:lnTo>
                <a:lnTo>
                  <a:pt x="495" y="10985"/>
                </a:lnTo>
                <a:lnTo>
                  <a:pt x="0" y="76809"/>
                </a:lnTo>
                <a:lnTo>
                  <a:pt x="78117" y="67729"/>
                </a:lnTo>
                <a:lnTo>
                  <a:pt x="79222" y="66624"/>
                </a:lnTo>
                <a:close/>
              </a:path>
            </a:pathLst>
          </a:custGeom>
          <a:solidFill>
            <a:srgbClr val="46454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" name="object 216"/>
          <p:cNvSpPr/>
          <p:nvPr/>
        </p:nvSpPr>
        <p:spPr>
          <a:xfrm>
            <a:off x="1863177" y="7629756"/>
            <a:ext cx="671029" cy="566801"/>
          </a:xfrm>
          <a:custGeom>
            <a:avLst/>
            <a:gdLst/>
            <a:ahLst/>
            <a:cxnLst/>
            <a:rect l="l" t="t" r="r" b="b"/>
            <a:pathLst>
              <a:path w="671029" h="566801">
                <a:moveTo>
                  <a:pt x="63195" y="107759"/>
                </a:moveTo>
                <a:lnTo>
                  <a:pt x="34975" y="137401"/>
                </a:lnTo>
                <a:lnTo>
                  <a:pt x="26200" y="175907"/>
                </a:lnTo>
                <a:lnTo>
                  <a:pt x="22478" y="182359"/>
                </a:lnTo>
                <a:lnTo>
                  <a:pt x="22682" y="186182"/>
                </a:lnTo>
                <a:lnTo>
                  <a:pt x="20662" y="187794"/>
                </a:lnTo>
                <a:lnTo>
                  <a:pt x="12090" y="209067"/>
                </a:lnTo>
                <a:lnTo>
                  <a:pt x="10477" y="219748"/>
                </a:lnTo>
                <a:lnTo>
                  <a:pt x="10477" y="236689"/>
                </a:lnTo>
                <a:lnTo>
                  <a:pt x="13906" y="262890"/>
                </a:lnTo>
                <a:lnTo>
                  <a:pt x="22682" y="296252"/>
                </a:lnTo>
                <a:lnTo>
                  <a:pt x="24599" y="310870"/>
                </a:lnTo>
                <a:lnTo>
                  <a:pt x="18440" y="317131"/>
                </a:lnTo>
                <a:lnTo>
                  <a:pt x="0" y="333654"/>
                </a:lnTo>
                <a:lnTo>
                  <a:pt x="101" y="448056"/>
                </a:lnTo>
                <a:lnTo>
                  <a:pt x="3632" y="455523"/>
                </a:lnTo>
                <a:lnTo>
                  <a:pt x="77012" y="513486"/>
                </a:lnTo>
                <a:lnTo>
                  <a:pt x="176796" y="555625"/>
                </a:lnTo>
                <a:lnTo>
                  <a:pt x="236981" y="566801"/>
                </a:lnTo>
                <a:lnTo>
                  <a:pt x="243433" y="489496"/>
                </a:lnTo>
                <a:lnTo>
                  <a:pt x="244640" y="457441"/>
                </a:lnTo>
                <a:lnTo>
                  <a:pt x="247967" y="455523"/>
                </a:lnTo>
                <a:lnTo>
                  <a:pt x="281533" y="448767"/>
                </a:lnTo>
                <a:lnTo>
                  <a:pt x="304317" y="438188"/>
                </a:lnTo>
                <a:lnTo>
                  <a:pt x="337375" y="429209"/>
                </a:lnTo>
                <a:lnTo>
                  <a:pt x="361873" y="411670"/>
                </a:lnTo>
                <a:lnTo>
                  <a:pt x="379514" y="390804"/>
                </a:lnTo>
                <a:lnTo>
                  <a:pt x="392315" y="379120"/>
                </a:lnTo>
                <a:lnTo>
                  <a:pt x="398767" y="375081"/>
                </a:lnTo>
                <a:lnTo>
                  <a:pt x="486460" y="343535"/>
                </a:lnTo>
                <a:lnTo>
                  <a:pt x="544017" y="318846"/>
                </a:lnTo>
                <a:lnTo>
                  <a:pt x="555307" y="309067"/>
                </a:lnTo>
                <a:lnTo>
                  <a:pt x="600163" y="278612"/>
                </a:lnTo>
                <a:lnTo>
                  <a:pt x="623138" y="242023"/>
                </a:lnTo>
                <a:lnTo>
                  <a:pt x="639470" y="232054"/>
                </a:lnTo>
                <a:lnTo>
                  <a:pt x="661454" y="180441"/>
                </a:lnTo>
                <a:lnTo>
                  <a:pt x="667397" y="158369"/>
                </a:lnTo>
                <a:lnTo>
                  <a:pt x="671029" y="138607"/>
                </a:lnTo>
                <a:lnTo>
                  <a:pt x="669010" y="133362"/>
                </a:lnTo>
                <a:lnTo>
                  <a:pt x="665784" y="96367"/>
                </a:lnTo>
                <a:lnTo>
                  <a:pt x="639571" y="54241"/>
                </a:lnTo>
                <a:lnTo>
                  <a:pt x="630605" y="43954"/>
                </a:lnTo>
                <a:lnTo>
                  <a:pt x="592099" y="10591"/>
                </a:lnTo>
                <a:lnTo>
                  <a:pt x="572846" y="0"/>
                </a:lnTo>
                <a:lnTo>
                  <a:pt x="498551" y="3530"/>
                </a:lnTo>
                <a:lnTo>
                  <a:pt x="479412" y="15938"/>
                </a:lnTo>
                <a:lnTo>
                  <a:pt x="440791" y="35191"/>
                </a:lnTo>
                <a:lnTo>
                  <a:pt x="428497" y="47383"/>
                </a:lnTo>
                <a:lnTo>
                  <a:pt x="411860" y="58674"/>
                </a:lnTo>
                <a:lnTo>
                  <a:pt x="390093" y="68554"/>
                </a:lnTo>
                <a:lnTo>
                  <a:pt x="369531" y="68453"/>
                </a:lnTo>
                <a:lnTo>
                  <a:pt x="315302" y="66738"/>
                </a:lnTo>
                <a:lnTo>
                  <a:pt x="274980" y="61493"/>
                </a:lnTo>
                <a:lnTo>
                  <a:pt x="228917" y="61493"/>
                </a:lnTo>
                <a:lnTo>
                  <a:pt x="169240" y="65024"/>
                </a:lnTo>
                <a:lnTo>
                  <a:pt x="160870" y="64820"/>
                </a:lnTo>
                <a:lnTo>
                  <a:pt x="160769" y="67437"/>
                </a:lnTo>
                <a:lnTo>
                  <a:pt x="149986" y="66636"/>
                </a:lnTo>
                <a:lnTo>
                  <a:pt x="154025" y="68554"/>
                </a:lnTo>
                <a:lnTo>
                  <a:pt x="147764" y="69659"/>
                </a:lnTo>
                <a:lnTo>
                  <a:pt x="147167" y="70675"/>
                </a:lnTo>
                <a:lnTo>
                  <a:pt x="141223" y="70675"/>
                </a:lnTo>
                <a:lnTo>
                  <a:pt x="140512" y="69557"/>
                </a:lnTo>
                <a:lnTo>
                  <a:pt x="134264" y="70269"/>
                </a:lnTo>
                <a:lnTo>
                  <a:pt x="83858" y="82867"/>
                </a:lnTo>
                <a:lnTo>
                  <a:pt x="72974" y="96469"/>
                </a:lnTo>
                <a:lnTo>
                  <a:pt x="63195" y="107759"/>
                </a:lnTo>
                <a:close/>
              </a:path>
            </a:pathLst>
          </a:custGeom>
          <a:solidFill>
            <a:srgbClr val="AFABB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" name="object 217"/>
          <p:cNvSpPr/>
          <p:nvPr/>
        </p:nvSpPr>
        <p:spPr>
          <a:xfrm>
            <a:off x="2003687" y="7698303"/>
            <a:ext cx="7264" cy="1104"/>
          </a:xfrm>
          <a:custGeom>
            <a:avLst/>
            <a:gdLst/>
            <a:ahLst/>
            <a:cxnLst/>
            <a:rect l="l" t="t" r="r" b="b"/>
            <a:pathLst>
              <a:path w="7264" h="1104">
                <a:moveTo>
                  <a:pt x="711" y="0"/>
                </a:moveTo>
                <a:lnTo>
                  <a:pt x="0" y="1015"/>
                </a:lnTo>
                <a:lnTo>
                  <a:pt x="7264" y="1104"/>
                </a:lnTo>
                <a:lnTo>
                  <a:pt x="6654" y="0"/>
                </a:lnTo>
                <a:lnTo>
                  <a:pt x="711" y="0"/>
                </a:lnTo>
                <a:close/>
              </a:path>
            </a:pathLst>
          </a:custGeom>
          <a:solidFill>
            <a:srgbClr val="AFABB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" name="object 218"/>
          <p:cNvSpPr/>
          <p:nvPr/>
        </p:nvSpPr>
        <p:spPr>
          <a:xfrm>
            <a:off x="817181" y="8050408"/>
            <a:ext cx="2006" cy="9372"/>
          </a:xfrm>
          <a:custGeom>
            <a:avLst/>
            <a:gdLst/>
            <a:ahLst/>
            <a:cxnLst/>
            <a:rect l="l" t="t" r="r" b="b"/>
            <a:pathLst>
              <a:path w="2006" h="9372">
                <a:moveTo>
                  <a:pt x="292" y="190"/>
                </a:moveTo>
                <a:lnTo>
                  <a:pt x="0" y="9372"/>
                </a:lnTo>
                <a:lnTo>
                  <a:pt x="2006" y="0"/>
                </a:lnTo>
                <a:lnTo>
                  <a:pt x="292" y="190"/>
                </a:lnTo>
                <a:close/>
              </a:path>
            </a:pathLst>
          </a:custGeom>
          <a:solidFill>
            <a:srgbClr val="AFABB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" name="object 219"/>
          <p:cNvSpPr/>
          <p:nvPr/>
        </p:nvSpPr>
        <p:spPr>
          <a:xfrm>
            <a:off x="814250" y="8064108"/>
            <a:ext cx="2921" cy="10287"/>
          </a:xfrm>
          <a:custGeom>
            <a:avLst/>
            <a:gdLst/>
            <a:ahLst/>
            <a:cxnLst/>
            <a:rect l="l" t="t" r="r" b="b"/>
            <a:pathLst>
              <a:path w="2921" h="10286">
                <a:moveTo>
                  <a:pt x="914" y="0"/>
                </a:moveTo>
                <a:lnTo>
                  <a:pt x="0" y="10286"/>
                </a:lnTo>
                <a:lnTo>
                  <a:pt x="2921" y="0"/>
                </a:lnTo>
                <a:lnTo>
                  <a:pt x="914" y="0"/>
                </a:lnTo>
                <a:close/>
              </a:path>
            </a:pathLst>
          </a:custGeom>
          <a:solidFill>
            <a:srgbClr val="AFABB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" name="object 220"/>
          <p:cNvSpPr/>
          <p:nvPr/>
        </p:nvSpPr>
        <p:spPr>
          <a:xfrm>
            <a:off x="804972" y="8074398"/>
            <a:ext cx="827468" cy="1474698"/>
          </a:xfrm>
          <a:custGeom>
            <a:avLst/>
            <a:gdLst/>
            <a:ahLst/>
            <a:cxnLst/>
            <a:rect l="l" t="t" r="r" b="b"/>
            <a:pathLst>
              <a:path w="827468" h="1474698">
                <a:moveTo>
                  <a:pt x="439902" y="1184592"/>
                </a:moveTo>
                <a:lnTo>
                  <a:pt x="431126" y="1174114"/>
                </a:lnTo>
                <a:lnTo>
                  <a:pt x="380326" y="1123314"/>
                </a:lnTo>
                <a:lnTo>
                  <a:pt x="329425" y="1060208"/>
                </a:lnTo>
                <a:lnTo>
                  <a:pt x="327609" y="1076744"/>
                </a:lnTo>
                <a:lnTo>
                  <a:pt x="311886" y="1469148"/>
                </a:lnTo>
                <a:lnTo>
                  <a:pt x="310565" y="1474596"/>
                </a:lnTo>
                <a:lnTo>
                  <a:pt x="827468" y="1474698"/>
                </a:lnTo>
                <a:lnTo>
                  <a:pt x="823341" y="1470266"/>
                </a:lnTo>
                <a:lnTo>
                  <a:pt x="678192" y="1357972"/>
                </a:lnTo>
                <a:lnTo>
                  <a:pt x="548563" y="1240637"/>
                </a:lnTo>
                <a:lnTo>
                  <a:pt x="529208" y="1223098"/>
                </a:lnTo>
                <a:lnTo>
                  <a:pt x="518528" y="1211008"/>
                </a:lnTo>
                <a:lnTo>
                  <a:pt x="490702" y="1182877"/>
                </a:lnTo>
                <a:lnTo>
                  <a:pt x="481926" y="1172298"/>
                </a:lnTo>
                <a:lnTo>
                  <a:pt x="403110" y="1088326"/>
                </a:lnTo>
                <a:lnTo>
                  <a:pt x="289305" y="942771"/>
                </a:lnTo>
                <a:lnTo>
                  <a:pt x="192735" y="790562"/>
                </a:lnTo>
                <a:lnTo>
                  <a:pt x="119049" y="641680"/>
                </a:lnTo>
                <a:lnTo>
                  <a:pt x="64719" y="494626"/>
                </a:lnTo>
                <a:lnTo>
                  <a:pt x="26212" y="335152"/>
                </a:lnTo>
                <a:lnTo>
                  <a:pt x="8775" y="187985"/>
                </a:lnTo>
                <a:lnTo>
                  <a:pt x="8674" y="13296"/>
                </a:lnTo>
                <a:lnTo>
                  <a:pt x="10388" y="5638"/>
                </a:lnTo>
                <a:lnTo>
                  <a:pt x="9283" y="0"/>
                </a:lnTo>
                <a:lnTo>
                  <a:pt x="5245" y="20358"/>
                </a:lnTo>
                <a:lnTo>
                  <a:pt x="0" y="158749"/>
                </a:lnTo>
                <a:lnTo>
                  <a:pt x="0" y="194944"/>
                </a:lnTo>
                <a:lnTo>
                  <a:pt x="5245" y="270243"/>
                </a:lnTo>
                <a:lnTo>
                  <a:pt x="12306" y="340398"/>
                </a:lnTo>
                <a:lnTo>
                  <a:pt x="47180" y="499859"/>
                </a:lnTo>
                <a:lnTo>
                  <a:pt x="87401" y="619709"/>
                </a:lnTo>
                <a:lnTo>
                  <a:pt x="98082" y="653986"/>
                </a:lnTo>
                <a:lnTo>
                  <a:pt x="171665" y="808100"/>
                </a:lnTo>
                <a:lnTo>
                  <a:pt x="268236" y="963841"/>
                </a:lnTo>
                <a:lnTo>
                  <a:pt x="380123" y="1109395"/>
                </a:lnTo>
                <a:lnTo>
                  <a:pt x="509955" y="1251127"/>
                </a:lnTo>
                <a:lnTo>
                  <a:pt x="537972" y="1277632"/>
                </a:lnTo>
                <a:lnTo>
                  <a:pt x="534543" y="1277632"/>
                </a:lnTo>
                <a:lnTo>
                  <a:pt x="508139" y="1254759"/>
                </a:lnTo>
                <a:lnTo>
                  <a:pt x="499465" y="1244168"/>
                </a:lnTo>
                <a:lnTo>
                  <a:pt x="439902" y="1184592"/>
                </a:lnTo>
                <a:close/>
              </a:path>
            </a:pathLst>
          </a:custGeom>
          <a:solidFill>
            <a:srgbClr val="AFABB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" name="object 221"/>
          <p:cNvSpPr/>
          <p:nvPr/>
        </p:nvSpPr>
        <p:spPr>
          <a:xfrm>
            <a:off x="2464250" y="9034110"/>
            <a:ext cx="1714" cy="10782"/>
          </a:xfrm>
          <a:custGeom>
            <a:avLst/>
            <a:gdLst/>
            <a:ahLst/>
            <a:cxnLst/>
            <a:rect l="l" t="t" r="r" b="b"/>
            <a:pathLst>
              <a:path w="1714" h="10782">
                <a:moveTo>
                  <a:pt x="0" y="8966"/>
                </a:moveTo>
                <a:lnTo>
                  <a:pt x="1714" y="10782"/>
                </a:lnTo>
                <a:lnTo>
                  <a:pt x="1511" y="698"/>
                </a:lnTo>
                <a:lnTo>
                  <a:pt x="800" y="0"/>
                </a:lnTo>
                <a:lnTo>
                  <a:pt x="0" y="8966"/>
                </a:lnTo>
                <a:close/>
              </a:path>
            </a:pathLst>
          </a:custGeom>
          <a:solidFill>
            <a:srgbClr val="AFABB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" name="object 222"/>
          <p:cNvSpPr/>
          <p:nvPr/>
        </p:nvSpPr>
        <p:spPr>
          <a:xfrm>
            <a:off x="2343382" y="9086924"/>
            <a:ext cx="77723" cy="63207"/>
          </a:xfrm>
          <a:custGeom>
            <a:avLst/>
            <a:gdLst/>
            <a:ahLst/>
            <a:cxnLst/>
            <a:rect l="l" t="t" r="r" b="b"/>
            <a:pathLst>
              <a:path w="77724" h="63207">
                <a:moveTo>
                  <a:pt x="75298" y="43446"/>
                </a:moveTo>
                <a:lnTo>
                  <a:pt x="77724" y="40220"/>
                </a:lnTo>
                <a:lnTo>
                  <a:pt x="59474" y="26619"/>
                </a:lnTo>
                <a:lnTo>
                  <a:pt x="29641" y="2120"/>
                </a:lnTo>
                <a:lnTo>
                  <a:pt x="28130" y="0"/>
                </a:lnTo>
                <a:lnTo>
                  <a:pt x="16535" y="9080"/>
                </a:lnTo>
                <a:lnTo>
                  <a:pt x="0" y="19151"/>
                </a:lnTo>
                <a:lnTo>
                  <a:pt x="17449" y="40728"/>
                </a:lnTo>
                <a:lnTo>
                  <a:pt x="42748" y="63207"/>
                </a:lnTo>
                <a:lnTo>
                  <a:pt x="62611" y="51511"/>
                </a:lnTo>
                <a:lnTo>
                  <a:pt x="75298" y="43446"/>
                </a:lnTo>
                <a:close/>
              </a:path>
            </a:pathLst>
          </a:custGeom>
          <a:solidFill>
            <a:srgbClr val="AFABB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" name="object 223"/>
          <p:cNvSpPr/>
          <p:nvPr/>
        </p:nvSpPr>
        <p:spPr>
          <a:xfrm>
            <a:off x="732302" y="7433513"/>
            <a:ext cx="223977" cy="1665605"/>
          </a:xfrm>
          <a:custGeom>
            <a:avLst/>
            <a:gdLst/>
            <a:ahLst/>
            <a:cxnLst/>
            <a:rect l="l" t="t" r="r" b="b"/>
            <a:pathLst>
              <a:path w="223977" h="1665604">
                <a:moveTo>
                  <a:pt x="13500" y="1665604"/>
                </a:moveTo>
                <a:lnTo>
                  <a:pt x="56349" y="676363"/>
                </a:lnTo>
                <a:lnTo>
                  <a:pt x="79222" y="518807"/>
                </a:lnTo>
                <a:lnTo>
                  <a:pt x="121666" y="359841"/>
                </a:lnTo>
                <a:lnTo>
                  <a:pt x="142836" y="305612"/>
                </a:lnTo>
                <a:lnTo>
                  <a:pt x="174180" y="151295"/>
                </a:lnTo>
                <a:lnTo>
                  <a:pt x="223977" y="0"/>
                </a:lnTo>
                <a:lnTo>
                  <a:pt x="203" y="88"/>
                </a:lnTo>
                <a:lnTo>
                  <a:pt x="0" y="1658658"/>
                </a:lnTo>
                <a:lnTo>
                  <a:pt x="13500" y="1665604"/>
                </a:lnTo>
                <a:close/>
              </a:path>
            </a:pathLst>
          </a:custGeom>
          <a:solidFill>
            <a:srgbClr val="AFABB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" name="object 224"/>
          <p:cNvSpPr/>
          <p:nvPr/>
        </p:nvSpPr>
        <p:spPr>
          <a:xfrm>
            <a:off x="732297" y="9127251"/>
            <a:ext cx="11696" cy="17437"/>
          </a:xfrm>
          <a:custGeom>
            <a:avLst/>
            <a:gdLst/>
            <a:ahLst/>
            <a:cxnLst/>
            <a:rect l="l" t="t" r="r" b="b"/>
            <a:pathLst>
              <a:path w="11696" h="17437">
                <a:moveTo>
                  <a:pt x="0" y="10477"/>
                </a:moveTo>
                <a:lnTo>
                  <a:pt x="11696" y="17437"/>
                </a:lnTo>
                <a:lnTo>
                  <a:pt x="11607" y="5245"/>
                </a:lnTo>
                <a:lnTo>
                  <a:pt x="0" y="0"/>
                </a:lnTo>
                <a:lnTo>
                  <a:pt x="0" y="10477"/>
                </a:lnTo>
                <a:close/>
              </a:path>
            </a:pathLst>
          </a:custGeom>
          <a:solidFill>
            <a:srgbClr val="AFABB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" name="object 225"/>
          <p:cNvSpPr/>
          <p:nvPr/>
        </p:nvSpPr>
        <p:spPr>
          <a:xfrm>
            <a:off x="2060543" y="9157285"/>
            <a:ext cx="7556" cy="2120"/>
          </a:xfrm>
          <a:custGeom>
            <a:avLst/>
            <a:gdLst/>
            <a:ahLst/>
            <a:cxnLst/>
            <a:rect l="l" t="t" r="r" b="b"/>
            <a:pathLst>
              <a:path w="7556" h="2120">
                <a:moveTo>
                  <a:pt x="0" y="0"/>
                </a:moveTo>
                <a:lnTo>
                  <a:pt x="1905" y="2120"/>
                </a:lnTo>
                <a:lnTo>
                  <a:pt x="7556" y="2120"/>
                </a:lnTo>
                <a:lnTo>
                  <a:pt x="4038" y="0"/>
                </a:lnTo>
                <a:lnTo>
                  <a:pt x="0" y="0"/>
                </a:lnTo>
                <a:close/>
              </a:path>
            </a:pathLst>
          </a:custGeom>
          <a:solidFill>
            <a:srgbClr val="AFABB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" name="object 226"/>
          <p:cNvSpPr/>
          <p:nvPr/>
        </p:nvSpPr>
        <p:spPr>
          <a:xfrm>
            <a:off x="2072841" y="9162623"/>
            <a:ext cx="11087" cy="3835"/>
          </a:xfrm>
          <a:custGeom>
            <a:avLst/>
            <a:gdLst/>
            <a:ahLst/>
            <a:cxnLst/>
            <a:rect l="l" t="t" r="r" b="b"/>
            <a:pathLst>
              <a:path w="11087" h="3835">
                <a:moveTo>
                  <a:pt x="0" y="0"/>
                </a:moveTo>
                <a:lnTo>
                  <a:pt x="5740" y="3835"/>
                </a:lnTo>
                <a:lnTo>
                  <a:pt x="11087" y="3835"/>
                </a:lnTo>
                <a:lnTo>
                  <a:pt x="3937" y="0"/>
                </a:lnTo>
                <a:lnTo>
                  <a:pt x="0" y="0"/>
                </a:lnTo>
                <a:close/>
              </a:path>
            </a:pathLst>
          </a:custGeom>
          <a:solidFill>
            <a:srgbClr val="AFABB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" name="object 227"/>
          <p:cNvSpPr/>
          <p:nvPr/>
        </p:nvSpPr>
        <p:spPr>
          <a:xfrm>
            <a:off x="2117190" y="9176541"/>
            <a:ext cx="4038" cy="1409"/>
          </a:xfrm>
          <a:custGeom>
            <a:avLst/>
            <a:gdLst/>
            <a:ahLst/>
            <a:cxnLst/>
            <a:rect l="l" t="t" r="r" b="b"/>
            <a:pathLst>
              <a:path w="4038" h="1409">
                <a:moveTo>
                  <a:pt x="0" y="1409"/>
                </a:moveTo>
                <a:lnTo>
                  <a:pt x="4038" y="1016"/>
                </a:lnTo>
                <a:lnTo>
                  <a:pt x="508" y="0"/>
                </a:lnTo>
                <a:lnTo>
                  <a:pt x="0" y="1409"/>
                </a:lnTo>
                <a:close/>
              </a:path>
            </a:pathLst>
          </a:custGeom>
          <a:solidFill>
            <a:srgbClr val="AFABB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" name="object 228"/>
          <p:cNvSpPr/>
          <p:nvPr/>
        </p:nvSpPr>
        <p:spPr>
          <a:xfrm>
            <a:off x="2124254" y="9178345"/>
            <a:ext cx="5638" cy="2730"/>
          </a:xfrm>
          <a:custGeom>
            <a:avLst/>
            <a:gdLst/>
            <a:ahLst/>
            <a:cxnLst/>
            <a:rect l="l" t="t" r="r" b="b"/>
            <a:pathLst>
              <a:path w="5638" h="2730">
                <a:moveTo>
                  <a:pt x="0" y="1422"/>
                </a:moveTo>
                <a:lnTo>
                  <a:pt x="2324" y="2730"/>
                </a:lnTo>
                <a:lnTo>
                  <a:pt x="5638" y="812"/>
                </a:lnTo>
                <a:lnTo>
                  <a:pt x="508" y="0"/>
                </a:lnTo>
                <a:lnTo>
                  <a:pt x="0" y="1422"/>
                </a:lnTo>
                <a:close/>
              </a:path>
            </a:pathLst>
          </a:custGeom>
          <a:solidFill>
            <a:srgbClr val="AFABB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" name="object 229"/>
          <p:cNvSpPr/>
          <p:nvPr/>
        </p:nvSpPr>
        <p:spPr>
          <a:xfrm>
            <a:off x="2254476" y="9186217"/>
            <a:ext cx="3429" cy="2717"/>
          </a:xfrm>
          <a:custGeom>
            <a:avLst/>
            <a:gdLst/>
            <a:ahLst/>
            <a:cxnLst/>
            <a:rect l="l" t="t" r="r" b="b"/>
            <a:pathLst>
              <a:path w="3429" h="2717">
                <a:moveTo>
                  <a:pt x="0" y="1917"/>
                </a:moveTo>
                <a:lnTo>
                  <a:pt x="3429" y="2717"/>
                </a:lnTo>
                <a:lnTo>
                  <a:pt x="3238" y="0"/>
                </a:lnTo>
                <a:lnTo>
                  <a:pt x="0" y="1917"/>
                </a:lnTo>
                <a:close/>
              </a:path>
            </a:pathLst>
          </a:custGeom>
          <a:solidFill>
            <a:srgbClr val="AFABB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" name="object 230"/>
          <p:cNvSpPr/>
          <p:nvPr/>
        </p:nvSpPr>
        <p:spPr>
          <a:xfrm>
            <a:off x="2243697" y="9187320"/>
            <a:ext cx="7150" cy="1612"/>
          </a:xfrm>
          <a:custGeom>
            <a:avLst/>
            <a:gdLst/>
            <a:ahLst/>
            <a:cxnLst/>
            <a:rect l="l" t="t" r="r" b="b"/>
            <a:pathLst>
              <a:path w="7150" h="1612">
                <a:moveTo>
                  <a:pt x="0" y="711"/>
                </a:moveTo>
                <a:lnTo>
                  <a:pt x="1816" y="1612"/>
                </a:lnTo>
                <a:lnTo>
                  <a:pt x="7150" y="711"/>
                </a:lnTo>
                <a:lnTo>
                  <a:pt x="6553" y="0"/>
                </a:lnTo>
                <a:lnTo>
                  <a:pt x="0" y="711"/>
                </a:lnTo>
                <a:close/>
              </a:path>
            </a:pathLst>
          </a:custGeom>
          <a:solidFill>
            <a:srgbClr val="AFABB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" name="object 231"/>
          <p:cNvSpPr/>
          <p:nvPr/>
        </p:nvSpPr>
        <p:spPr>
          <a:xfrm>
            <a:off x="2156203" y="9283485"/>
            <a:ext cx="54432" cy="87693"/>
          </a:xfrm>
          <a:custGeom>
            <a:avLst/>
            <a:gdLst/>
            <a:ahLst/>
            <a:cxnLst/>
            <a:rect l="l" t="t" r="r" b="b"/>
            <a:pathLst>
              <a:path w="54432" h="87693">
                <a:moveTo>
                  <a:pt x="54432" y="86791"/>
                </a:moveTo>
                <a:lnTo>
                  <a:pt x="43243" y="38811"/>
                </a:lnTo>
                <a:lnTo>
                  <a:pt x="43243" y="1917"/>
                </a:lnTo>
                <a:lnTo>
                  <a:pt x="37998" y="203"/>
                </a:lnTo>
                <a:lnTo>
                  <a:pt x="12293" y="0"/>
                </a:lnTo>
                <a:lnTo>
                  <a:pt x="9982" y="46266"/>
                </a:lnTo>
                <a:lnTo>
                  <a:pt x="6553" y="72682"/>
                </a:lnTo>
                <a:lnTo>
                  <a:pt x="0" y="84073"/>
                </a:lnTo>
                <a:lnTo>
                  <a:pt x="18846" y="87693"/>
                </a:lnTo>
                <a:lnTo>
                  <a:pt x="23279" y="87693"/>
                </a:lnTo>
                <a:lnTo>
                  <a:pt x="54432" y="86791"/>
                </a:lnTo>
                <a:close/>
              </a:path>
            </a:pathLst>
          </a:custGeom>
          <a:solidFill>
            <a:srgbClr val="AFABB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" name="object 232"/>
          <p:cNvSpPr/>
          <p:nvPr/>
        </p:nvSpPr>
        <p:spPr>
          <a:xfrm>
            <a:off x="3133862" y="7441770"/>
            <a:ext cx="4838" cy="1917"/>
          </a:xfrm>
          <a:custGeom>
            <a:avLst/>
            <a:gdLst/>
            <a:ahLst/>
            <a:cxnLst/>
            <a:rect l="l" t="t" r="r" b="b"/>
            <a:pathLst>
              <a:path w="4838" h="1917">
                <a:moveTo>
                  <a:pt x="4838" y="1917"/>
                </a:moveTo>
                <a:lnTo>
                  <a:pt x="4533" y="812"/>
                </a:lnTo>
                <a:lnTo>
                  <a:pt x="0" y="0"/>
                </a:lnTo>
                <a:lnTo>
                  <a:pt x="4838" y="1917"/>
                </a:lnTo>
                <a:close/>
              </a:path>
            </a:pathLst>
          </a:custGeom>
          <a:solidFill>
            <a:srgbClr val="DA84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" name="object 233"/>
          <p:cNvSpPr/>
          <p:nvPr/>
        </p:nvSpPr>
        <p:spPr>
          <a:xfrm>
            <a:off x="3158343" y="7450942"/>
            <a:ext cx="4851" cy="1409"/>
          </a:xfrm>
          <a:custGeom>
            <a:avLst/>
            <a:gdLst/>
            <a:ahLst/>
            <a:cxnLst/>
            <a:rect l="l" t="t" r="r" b="b"/>
            <a:pathLst>
              <a:path w="4851" h="1409">
                <a:moveTo>
                  <a:pt x="4851" y="1409"/>
                </a:moveTo>
                <a:lnTo>
                  <a:pt x="4546" y="406"/>
                </a:lnTo>
                <a:lnTo>
                  <a:pt x="0" y="0"/>
                </a:lnTo>
                <a:lnTo>
                  <a:pt x="4851" y="1409"/>
                </a:lnTo>
                <a:close/>
              </a:path>
            </a:pathLst>
          </a:custGeom>
          <a:solidFill>
            <a:srgbClr val="DA84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" name="object 234"/>
          <p:cNvSpPr/>
          <p:nvPr/>
        </p:nvSpPr>
        <p:spPr>
          <a:xfrm>
            <a:off x="3510555" y="7549023"/>
            <a:ext cx="6946" cy="1409"/>
          </a:xfrm>
          <a:custGeom>
            <a:avLst/>
            <a:gdLst/>
            <a:ahLst/>
            <a:cxnLst/>
            <a:rect l="l" t="t" r="r" b="b"/>
            <a:pathLst>
              <a:path w="6946" h="1409">
                <a:moveTo>
                  <a:pt x="6946" y="1409"/>
                </a:moveTo>
                <a:lnTo>
                  <a:pt x="6146" y="406"/>
                </a:lnTo>
                <a:lnTo>
                  <a:pt x="0" y="0"/>
                </a:lnTo>
                <a:lnTo>
                  <a:pt x="6946" y="1409"/>
                </a:lnTo>
                <a:close/>
              </a:path>
            </a:pathLst>
          </a:custGeom>
          <a:solidFill>
            <a:srgbClr val="DA84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" name="object 235"/>
          <p:cNvSpPr/>
          <p:nvPr/>
        </p:nvSpPr>
        <p:spPr>
          <a:xfrm>
            <a:off x="3517499" y="7550437"/>
            <a:ext cx="6858" cy="1498"/>
          </a:xfrm>
          <a:custGeom>
            <a:avLst/>
            <a:gdLst/>
            <a:ahLst/>
            <a:cxnLst/>
            <a:rect l="l" t="t" r="r" b="b"/>
            <a:pathLst>
              <a:path w="6858" h="1498">
                <a:moveTo>
                  <a:pt x="711" y="1104"/>
                </a:moveTo>
                <a:lnTo>
                  <a:pt x="6857" y="1498"/>
                </a:lnTo>
                <a:lnTo>
                  <a:pt x="0" y="0"/>
                </a:lnTo>
                <a:lnTo>
                  <a:pt x="711" y="1104"/>
                </a:lnTo>
                <a:close/>
              </a:path>
            </a:pathLst>
          </a:custGeom>
          <a:solidFill>
            <a:srgbClr val="DA84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" name="object 236"/>
          <p:cNvSpPr/>
          <p:nvPr/>
        </p:nvSpPr>
        <p:spPr>
          <a:xfrm>
            <a:off x="3540385" y="7556075"/>
            <a:ext cx="6858" cy="1409"/>
          </a:xfrm>
          <a:custGeom>
            <a:avLst/>
            <a:gdLst/>
            <a:ahLst/>
            <a:cxnLst/>
            <a:rect l="l" t="t" r="r" b="b"/>
            <a:pathLst>
              <a:path w="6858" h="1409">
                <a:moveTo>
                  <a:pt x="6858" y="1409"/>
                </a:moveTo>
                <a:lnTo>
                  <a:pt x="6146" y="406"/>
                </a:lnTo>
                <a:lnTo>
                  <a:pt x="0" y="0"/>
                </a:lnTo>
                <a:lnTo>
                  <a:pt x="6858" y="1409"/>
                </a:lnTo>
                <a:close/>
              </a:path>
            </a:pathLst>
          </a:custGeom>
          <a:solidFill>
            <a:srgbClr val="DA84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" name="object 237"/>
          <p:cNvSpPr/>
          <p:nvPr/>
        </p:nvSpPr>
        <p:spPr>
          <a:xfrm>
            <a:off x="3547242" y="7557486"/>
            <a:ext cx="6959" cy="1409"/>
          </a:xfrm>
          <a:custGeom>
            <a:avLst/>
            <a:gdLst/>
            <a:ahLst/>
            <a:cxnLst/>
            <a:rect l="l" t="t" r="r" b="b"/>
            <a:pathLst>
              <a:path w="6959" h="1409">
                <a:moveTo>
                  <a:pt x="812" y="1016"/>
                </a:moveTo>
                <a:lnTo>
                  <a:pt x="6959" y="1409"/>
                </a:lnTo>
                <a:lnTo>
                  <a:pt x="0" y="0"/>
                </a:lnTo>
                <a:lnTo>
                  <a:pt x="812" y="1016"/>
                </a:lnTo>
                <a:close/>
              </a:path>
            </a:pathLst>
          </a:custGeom>
          <a:solidFill>
            <a:srgbClr val="DA84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" name="object 238"/>
          <p:cNvSpPr/>
          <p:nvPr/>
        </p:nvSpPr>
        <p:spPr>
          <a:xfrm>
            <a:off x="3622739" y="7573420"/>
            <a:ext cx="10287" cy="3429"/>
          </a:xfrm>
          <a:custGeom>
            <a:avLst/>
            <a:gdLst/>
            <a:ahLst/>
            <a:cxnLst/>
            <a:rect l="l" t="t" r="r" b="b"/>
            <a:pathLst>
              <a:path w="10287" h="3428">
                <a:moveTo>
                  <a:pt x="5245" y="101"/>
                </a:moveTo>
                <a:lnTo>
                  <a:pt x="0" y="2006"/>
                </a:lnTo>
                <a:lnTo>
                  <a:pt x="8674" y="3428"/>
                </a:lnTo>
                <a:lnTo>
                  <a:pt x="10287" y="0"/>
                </a:lnTo>
                <a:lnTo>
                  <a:pt x="5245" y="101"/>
                </a:lnTo>
                <a:close/>
              </a:path>
            </a:pathLst>
          </a:custGeom>
          <a:solidFill>
            <a:srgbClr val="DA84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" name="object 239"/>
          <p:cNvSpPr/>
          <p:nvPr/>
        </p:nvSpPr>
        <p:spPr>
          <a:xfrm>
            <a:off x="3631418" y="7575236"/>
            <a:ext cx="10375" cy="3022"/>
          </a:xfrm>
          <a:custGeom>
            <a:avLst/>
            <a:gdLst/>
            <a:ahLst/>
            <a:cxnLst/>
            <a:rect l="l" t="t" r="r" b="b"/>
            <a:pathLst>
              <a:path w="10375" h="3022">
                <a:moveTo>
                  <a:pt x="7150" y="0"/>
                </a:moveTo>
                <a:lnTo>
                  <a:pt x="0" y="1612"/>
                </a:lnTo>
                <a:lnTo>
                  <a:pt x="495" y="2616"/>
                </a:lnTo>
                <a:lnTo>
                  <a:pt x="8762" y="3022"/>
                </a:lnTo>
                <a:lnTo>
                  <a:pt x="10375" y="0"/>
                </a:lnTo>
                <a:lnTo>
                  <a:pt x="7150" y="0"/>
                </a:lnTo>
                <a:close/>
              </a:path>
            </a:pathLst>
          </a:custGeom>
          <a:solidFill>
            <a:srgbClr val="DA84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" name="object 240"/>
          <p:cNvSpPr/>
          <p:nvPr/>
        </p:nvSpPr>
        <p:spPr>
          <a:xfrm>
            <a:off x="3641900" y="7576837"/>
            <a:ext cx="10477" cy="3530"/>
          </a:xfrm>
          <a:custGeom>
            <a:avLst/>
            <a:gdLst/>
            <a:ahLst/>
            <a:cxnLst/>
            <a:rect l="l" t="t" r="r" b="b"/>
            <a:pathLst>
              <a:path w="10477" h="3530">
                <a:moveTo>
                  <a:pt x="5435" y="101"/>
                </a:moveTo>
                <a:lnTo>
                  <a:pt x="0" y="2120"/>
                </a:lnTo>
                <a:lnTo>
                  <a:pt x="8762" y="3530"/>
                </a:lnTo>
                <a:lnTo>
                  <a:pt x="10477" y="0"/>
                </a:lnTo>
                <a:lnTo>
                  <a:pt x="5435" y="101"/>
                </a:lnTo>
                <a:close/>
              </a:path>
            </a:pathLst>
          </a:custGeom>
          <a:solidFill>
            <a:srgbClr val="DA84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" name="object 241"/>
          <p:cNvSpPr/>
          <p:nvPr/>
        </p:nvSpPr>
        <p:spPr>
          <a:xfrm>
            <a:off x="3660951" y="7579666"/>
            <a:ext cx="64909" cy="14617"/>
          </a:xfrm>
          <a:custGeom>
            <a:avLst/>
            <a:gdLst/>
            <a:ahLst/>
            <a:cxnLst/>
            <a:rect l="l" t="t" r="r" b="b"/>
            <a:pathLst>
              <a:path w="64909" h="14617">
                <a:moveTo>
                  <a:pt x="64706" y="11188"/>
                </a:moveTo>
                <a:lnTo>
                  <a:pt x="5537" y="0"/>
                </a:lnTo>
                <a:lnTo>
                  <a:pt x="0" y="2616"/>
                </a:lnTo>
                <a:lnTo>
                  <a:pt x="64909" y="14617"/>
                </a:lnTo>
                <a:lnTo>
                  <a:pt x="64706" y="11188"/>
                </a:lnTo>
                <a:close/>
              </a:path>
            </a:pathLst>
          </a:custGeom>
          <a:solidFill>
            <a:srgbClr val="DA84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" name="object 242"/>
          <p:cNvSpPr/>
          <p:nvPr/>
        </p:nvSpPr>
        <p:spPr>
          <a:xfrm>
            <a:off x="3650661" y="7578463"/>
            <a:ext cx="10477" cy="3327"/>
          </a:xfrm>
          <a:custGeom>
            <a:avLst/>
            <a:gdLst/>
            <a:ahLst/>
            <a:cxnLst/>
            <a:rect l="l" t="t" r="r" b="b"/>
            <a:pathLst>
              <a:path w="10477" h="3327">
                <a:moveTo>
                  <a:pt x="0" y="1905"/>
                </a:moveTo>
                <a:lnTo>
                  <a:pt x="8775" y="3327"/>
                </a:lnTo>
                <a:lnTo>
                  <a:pt x="10477" y="292"/>
                </a:lnTo>
                <a:lnTo>
                  <a:pt x="5753" y="0"/>
                </a:lnTo>
                <a:lnTo>
                  <a:pt x="0" y="1905"/>
                </a:lnTo>
                <a:close/>
              </a:path>
            </a:pathLst>
          </a:custGeom>
          <a:solidFill>
            <a:srgbClr val="DA84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" name="object 243"/>
          <p:cNvSpPr/>
          <p:nvPr/>
        </p:nvSpPr>
        <p:spPr>
          <a:xfrm>
            <a:off x="3638169" y="7582394"/>
            <a:ext cx="7150" cy="1905"/>
          </a:xfrm>
          <a:custGeom>
            <a:avLst/>
            <a:gdLst/>
            <a:ahLst/>
            <a:cxnLst/>
            <a:rect l="l" t="t" r="r" b="b"/>
            <a:pathLst>
              <a:path w="7150" h="1904">
                <a:moveTo>
                  <a:pt x="0" y="1003"/>
                </a:moveTo>
                <a:lnTo>
                  <a:pt x="3721" y="1904"/>
                </a:lnTo>
                <a:lnTo>
                  <a:pt x="7150" y="901"/>
                </a:lnTo>
                <a:lnTo>
                  <a:pt x="190" y="0"/>
                </a:lnTo>
                <a:lnTo>
                  <a:pt x="0" y="1003"/>
                </a:lnTo>
                <a:close/>
              </a:path>
            </a:pathLst>
          </a:custGeom>
          <a:solidFill>
            <a:srgbClr val="DA84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" name="object 244"/>
          <p:cNvSpPr/>
          <p:nvPr/>
        </p:nvSpPr>
        <p:spPr>
          <a:xfrm>
            <a:off x="3657519" y="7585913"/>
            <a:ext cx="7048" cy="1714"/>
          </a:xfrm>
          <a:custGeom>
            <a:avLst/>
            <a:gdLst/>
            <a:ahLst/>
            <a:cxnLst/>
            <a:rect l="l" t="t" r="r" b="b"/>
            <a:pathLst>
              <a:path w="7048" h="1714">
                <a:moveTo>
                  <a:pt x="0" y="1015"/>
                </a:moveTo>
                <a:lnTo>
                  <a:pt x="5435" y="1714"/>
                </a:lnTo>
                <a:lnTo>
                  <a:pt x="7048" y="914"/>
                </a:lnTo>
                <a:lnTo>
                  <a:pt x="203" y="0"/>
                </a:lnTo>
                <a:lnTo>
                  <a:pt x="0" y="1015"/>
                </a:lnTo>
                <a:close/>
              </a:path>
            </a:pathLst>
          </a:custGeom>
          <a:solidFill>
            <a:srgbClr val="DA84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5" name="object 245"/>
          <p:cNvSpPr/>
          <p:nvPr/>
        </p:nvSpPr>
        <p:spPr>
          <a:xfrm>
            <a:off x="3678585" y="7589343"/>
            <a:ext cx="5245" cy="1816"/>
          </a:xfrm>
          <a:custGeom>
            <a:avLst/>
            <a:gdLst/>
            <a:ahLst/>
            <a:cxnLst/>
            <a:rect l="l" t="t" r="r" b="b"/>
            <a:pathLst>
              <a:path w="5245" h="1816">
                <a:moveTo>
                  <a:pt x="0" y="1003"/>
                </a:moveTo>
                <a:lnTo>
                  <a:pt x="3632" y="1816"/>
                </a:lnTo>
                <a:lnTo>
                  <a:pt x="5245" y="1003"/>
                </a:lnTo>
                <a:lnTo>
                  <a:pt x="203" y="0"/>
                </a:lnTo>
                <a:lnTo>
                  <a:pt x="0" y="1003"/>
                </a:lnTo>
                <a:close/>
              </a:path>
            </a:pathLst>
          </a:custGeom>
          <a:solidFill>
            <a:srgbClr val="DA84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6" name="object 246"/>
          <p:cNvSpPr/>
          <p:nvPr/>
        </p:nvSpPr>
        <p:spPr>
          <a:xfrm>
            <a:off x="3687260" y="7591160"/>
            <a:ext cx="7048" cy="1816"/>
          </a:xfrm>
          <a:custGeom>
            <a:avLst/>
            <a:gdLst/>
            <a:ahLst/>
            <a:cxnLst/>
            <a:rect l="l" t="t" r="r" b="b"/>
            <a:pathLst>
              <a:path w="7048" h="1816">
                <a:moveTo>
                  <a:pt x="0" y="1003"/>
                </a:moveTo>
                <a:lnTo>
                  <a:pt x="5435" y="1816"/>
                </a:lnTo>
                <a:lnTo>
                  <a:pt x="7048" y="1003"/>
                </a:lnTo>
                <a:lnTo>
                  <a:pt x="190" y="0"/>
                </a:lnTo>
                <a:lnTo>
                  <a:pt x="0" y="1003"/>
                </a:lnTo>
                <a:close/>
              </a:path>
            </a:pathLst>
          </a:custGeom>
          <a:solidFill>
            <a:srgbClr val="DA84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7" name="object 247"/>
          <p:cNvSpPr/>
          <p:nvPr/>
        </p:nvSpPr>
        <p:spPr>
          <a:xfrm>
            <a:off x="3706611" y="7594692"/>
            <a:ext cx="7048" cy="1714"/>
          </a:xfrm>
          <a:custGeom>
            <a:avLst/>
            <a:gdLst/>
            <a:ahLst/>
            <a:cxnLst/>
            <a:rect l="l" t="t" r="r" b="b"/>
            <a:pathLst>
              <a:path w="7048" h="1714">
                <a:moveTo>
                  <a:pt x="0" y="1003"/>
                </a:moveTo>
                <a:lnTo>
                  <a:pt x="5435" y="1714"/>
                </a:lnTo>
                <a:lnTo>
                  <a:pt x="7048" y="901"/>
                </a:lnTo>
                <a:lnTo>
                  <a:pt x="88" y="0"/>
                </a:lnTo>
                <a:lnTo>
                  <a:pt x="0" y="1003"/>
                </a:lnTo>
                <a:close/>
              </a:path>
            </a:pathLst>
          </a:custGeom>
          <a:solidFill>
            <a:srgbClr val="DA84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8" name="object 248"/>
          <p:cNvSpPr/>
          <p:nvPr/>
        </p:nvSpPr>
        <p:spPr>
          <a:xfrm>
            <a:off x="3717093" y="7596407"/>
            <a:ext cx="5435" cy="1803"/>
          </a:xfrm>
          <a:custGeom>
            <a:avLst/>
            <a:gdLst/>
            <a:ahLst/>
            <a:cxnLst/>
            <a:rect l="l" t="t" r="r" b="b"/>
            <a:pathLst>
              <a:path w="5435" h="1803">
                <a:moveTo>
                  <a:pt x="0" y="1003"/>
                </a:moveTo>
                <a:lnTo>
                  <a:pt x="3721" y="1803"/>
                </a:lnTo>
                <a:lnTo>
                  <a:pt x="5435" y="1003"/>
                </a:lnTo>
                <a:lnTo>
                  <a:pt x="203" y="0"/>
                </a:lnTo>
                <a:lnTo>
                  <a:pt x="0" y="1003"/>
                </a:lnTo>
                <a:close/>
              </a:path>
            </a:pathLst>
          </a:custGeom>
          <a:solidFill>
            <a:srgbClr val="DA84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9" name="object 249"/>
          <p:cNvSpPr/>
          <p:nvPr/>
        </p:nvSpPr>
        <p:spPr>
          <a:xfrm>
            <a:off x="2612015" y="7846387"/>
            <a:ext cx="136486" cy="65316"/>
          </a:xfrm>
          <a:custGeom>
            <a:avLst/>
            <a:gdLst/>
            <a:ahLst/>
            <a:cxnLst/>
            <a:rect l="l" t="t" r="r" b="b"/>
            <a:pathLst>
              <a:path w="136486" h="65316">
                <a:moveTo>
                  <a:pt x="16840" y="7251"/>
                </a:moveTo>
                <a:lnTo>
                  <a:pt x="101" y="0"/>
                </a:lnTo>
                <a:lnTo>
                  <a:pt x="0" y="5435"/>
                </a:lnTo>
                <a:lnTo>
                  <a:pt x="1511" y="5740"/>
                </a:lnTo>
                <a:lnTo>
                  <a:pt x="6362" y="5740"/>
                </a:lnTo>
                <a:lnTo>
                  <a:pt x="8166" y="8966"/>
                </a:lnTo>
                <a:lnTo>
                  <a:pt x="24396" y="17843"/>
                </a:lnTo>
                <a:lnTo>
                  <a:pt x="28930" y="18135"/>
                </a:lnTo>
                <a:lnTo>
                  <a:pt x="34785" y="22872"/>
                </a:lnTo>
                <a:lnTo>
                  <a:pt x="43141" y="25196"/>
                </a:lnTo>
                <a:lnTo>
                  <a:pt x="44856" y="28219"/>
                </a:lnTo>
                <a:lnTo>
                  <a:pt x="54038" y="32054"/>
                </a:lnTo>
                <a:lnTo>
                  <a:pt x="58775" y="32156"/>
                </a:lnTo>
                <a:lnTo>
                  <a:pt x="65925" y="35674"/>
                </a:lnTo>
                <a:lnTo>
                  <a:pt x="67640" y="38798"/>
                </a:lnTo>
                <a:lnTo>
                  <a:pt x="76809" y="42532"/>
                </a:lnTo>
                <a:lnTo>
                  <a:pt x="81546" y="42633"/>
                </a:lnTo>
                <a:lnTo>
                  <a:pt x="88607" y="46266"/>
                </a:lnTo>
                <a:lnTo>
                  <a:pt x="90728" y="48983"/>
                </a:lnTo>
                <a:lnTo>
                  <a:pt x="96177" y="51308"/>
                </a:lnTo>
                <a:lnTo>
                  <a:pt x="100799" y="51396"/>
                </a:lnTo>
                <a:lnTo>
                  <a:pt x="107962" y="55029"/>
                </a:lnTo>
                <a:lnTo>
                  <a:pt x="109969" y="57759"/>
                </a:lnTo>
                <a:lnTo>
                  <a:pt x="118846" y="61785"/>
                </a:lnTo>
                <a:lnTo>
                  <a:pt x="123583" y="61887"/>
                </a:lnTo>
                <a:lnTo>
                  <a:pt x="131152" y="65316"/>
                </a:lnTo>
                <a:lnTo>
                  <a:pt x="136486" y="64909"/>
                </a:lnTo>
                <a:lnTo>
                  <a:pt x="125298" y="58559"/>
                </a:lnTo>
                <a:lnTo>
                  <a:pt x="28930" y="14808"/>
                </a:lnTo>
                <a:lnTo>
                  <a:pt x="24295" y="10985"/>
                </a:lnTo>
                <a:lnTo>
                  <a:pt x="16840" y="7251"/>
                </a:lnTo>
                <a:close/>
              </a:path>
            </a:pathLst>
          </a:custGeom>
          <a:solidFill>
            <a:srgbClr val="DA84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0" name="object 250"/>
          <p:cNvSpPr/>
          <p:nvPr/>
        </p:nvSpPr>
        <p:spPr>
          <a:xfrm>
            <a:off x="2744680" y="7911297"/>
            <a:ext cx="22580" cy="9169"/>
          </a:xfrm>
          <a:custGeom>
            <a:avLst/>
            <a:gdLst/>
            <a:ahLst/>
            <a:cxnLst/>
            <a:rect l="l" t="t" r="r" b="b"/>
            <a:pathLst>
              <a:path w="22580" h="9169">
                <a:moveTo>
                  <a:pt x="15417" y="4127"/>
                </a:moveTo>
                <a:lnTo>
                  <a:pt x="3822" y="0"/>
                </a:lnTo>
                <a:lnTo>
                  <a:pt x="393" y="2324"/>
                </a:lnTo>
                <a:lnTo>
                  <a:pt x="0" y="3429"/>
                </a:lnTo>
                <a:lnTo>
                  <a:pt x="5537" y="5638"/>
                </a:lnTo>
                <a:lnTo>
                  <a:pt x="10172" y="5753"/>
                </a:lnTo>
                <a:lnTo>
                  <a:pt x="17830" y="9169"/>
                </a:lnTo>
                <a:lnTo>
                  <a:pt x="22580" y="8775"/>
                </a:lnTo>
                <a:lnTo>
                  <a:pt x="15417" y="4127"/>
                </a:lnTo>
                <a:close/>
              </a:path>
            </a:pathLst>
          </a:custGeom>
          <a:solidFill>
            <a:srgbClr val="DA84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1" name="object 251"/>
          <p:cNvSpPr/>
          <p:nvPr/>
        </p:nvSpPr>
        <p:spPr>
          <a:xfrm>
            <a:off x="2765949" y="7922285"/>
            <a:ext cx="20561" cy="6959"/>
          </a:xfrm>
          <a:custGeom>
            <a:avLst/>
            <a:gdLst/>
            <a:ahLst/>
            <a:cxnLst/>
            <a:rect l="l" t="t" r="r" b="b"/>
            <a:pathLst>
              <a:path w="20561" h="6959">
                <a:moveTo>
                  <a:pt x="5333" y="0"/>
                </a:moveTo>
                <a:lnTo>
                  <a:pt x="0" y="1422"/>
                </a:lnTo>
                <a:lnTo>
                  <a:pt x="7048" y="5143"/>
                </a:lnTo>
                <a:lnTo>
                  <a:pt x="15811" y="6959"/>
                </a:lnTo>
                <a:lnTo>
                  <a:pt x="20561" y="6553"/>
                </a:lnTo>
                <a:lnTo>
                  <a:pt x="9969" y="0"/>
                </a:lnTo>
                <a:lnTo>
                  <a:pt x="5333" y="0"/>
                </a:lnTo>
                <a:close/>
              </a:path>
            </a:pathLst>
          </a:custGeom>
          <a:solidFill>
            <a:srgbClr val="DA84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2" name="object 252"/>
          <p:cNvSpPr/>
          <p:nvPr/>
        </p:nvSpPr>
        <p:spPr>
          <a:xfrm>
            <a:off x="2789222" y="7931052"/>
            <a:ext cx="16535" cy="6959"/>
          </a:xfrm>
          <a:custGeom>
            <a:avLst/>
            <a:gdLst/>
            <a:ahLst/>
            <a:cxnLst/>
            <a:rect l="l" t="t" r="r" b="b"/>
            <a:pathLst>
              <a:path w="16535" h="6959">
                <a:moveTo>
                  <a:pt x="5956" y="0"/>
                </a:moveTo>
                <a:lnTo>
                  <a:pt x="1320" y="0"/>
                </a:lnTo>
                <a:lnTo>
                  <a:pt x="4025" y="2019"/>
                </a:lnTo>
                <a:lnTo>
                  <a:pt x="0" y="3136"/>
                </a:lnTo>
                <a:lnTo>
                  <a:pt x="4648" y="5245"/>
                </a:lnTo>
                <a:lnTo>
                  <a:pt x="11798" y="6959"/>
                </a:lnTo>
                <a:lnTo>
                  <a:pt x="16535" y="6553"/>
                </a:lnTo>
                <a:lnTo>
                  <a:pt x="5956" y="0"/>
                </a:lnTo>
                <a:close/>
              </a:path>
            </a:pathLst>
          </a:custGeom>
          <a:solidFill>
            <a:srgbClr val="DA84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3" name="object 253"/>
          <p:cNvSpPr/>
          <p:nvPr/>
        </p:nvSpPr>
        <p:spPr>
          <a:xfrm>
            <a:off x="2808584" y="7939830"/>
            <a:ext cx="16929" cy="6946"/>
          </a:xfrm>
          <a:custGeom>
            <a:avLst/>
            <a:gdLst/>
            <a:ahLst/>
            <a:cxnLst/>
            <a:rect l="l" t="t" r="r" b="b"/>
            <a:pathLst>
              <a:path w="16929" h="6946">
                <a:moveTo>
                  <a:pt x="3924" y="2006"/>
                </a:moveTo>
                <a:lnTo>
                  <a:pt x="0" y="3124"/>
                </a:lnTo>
                <a:lnTo>
                  <a:pt x="2019" y="5537"/>
                </a:lnTo>
                <a:lnTo>
                  <a:pt x="6337" y="6946"/>
                </a:lnTo>
                <a:lnTo>
                  <a:pt x="11582" y="6845"/>
                </a:lnTo>
                <a:lnTo>
                  <a:pt x="16929" y="6451"/>
                </a:lnTo>
                <a:lnTo>
                  <a:pt x="5841" y="0"/>
                </a:lnTo>
                <a:lnTo>
                  <a:pt x="1206" y="0"/>
                </a:lnTo>
                <a:lnTo>
                  <a:pt x="3924" y="2006"/>
                </a:lnTo>
                <a:close/>
              </a:path>
            </a:pathLst>
          </a:custGeom>
          <a:solidFill>
            <a:srgbClr val="DA84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4" name="object 254"/>
          <p:cNvSpPr/>
          <p:nvPr/>
        </p:nvSpPr>
        <p:spPr>
          <a:xfrm>
            <a:off x="2825515" y="7946278"/>
            <a:ext cx="24498" cy="10680"/>
          </a:xfrm>
          <a:custGeom>
            <a:avLst/>
            <a:gdLst/>
            <a:ahLst/>
            <a:cxnLst/>
            <a:rect l="l" t="t" r="r" b="b"/>
            <a:pathLst>
              <a:path w="24498" h="10680">
                <a:moveTo>
                  <a:pt x="9982" y="6045"/>
                </a:moveTo>
                <a:lnTo>
                  <a:pt x="5740" y="7251"/>
                </a:lnTo>
                <a:lnTo>
                  <a:pt x="10274" y="9270"/>
                </a:lnTo>
                <a:lnTo>
                  <a:pt x="14109" y="9067"/>
                </a:lnTo>
                <a:lnTo>
                  <a:pt x="24498" y="10680"/>
                </a:lnTo>
                <a:lnTo>
                  <a:pt x="20459" y="7658"/>
                </a:lnTo>
                <a:lnTo>
                  <a:pt x="4737" y="609"/>
                </a:lnTo>
                <a:lnTo>
                  <a:pt x="0" y="0"/>
                </a:lnTo>
                <a:lnTo>
                  <a:pt x="9982" y="6045"/>
                </a:lnTo>
                <a:close/>
              </a:path>
            </a:pathLst>
          </a:custGeom>
          <a:solidFill>
            <a:srgbClr val="DA84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5" name="object 255"/>
          <p:cNvSpPr/>
          <p:nvPr/>
        </p:nvSpPr>
        <p:spPr>
          <a:xfrm>
            <a:off x="2850013" y="7956964"/>
            <a:ext cx="22783" cy="8763"/>
          </a:xfrm>
          <a:custGeom>
            <a:avLst/>
            <a:gdLst/>
            <a:ahLst/>
            <a:cxnLst/>
            <a:rect l="l" t="t" r="r" b="b"/>
            <a:pathLst>
              <a:path w="22783" h="8763">
                <a:moveTo>
                  <a:pt x="0" y="0"/>
                </a:moveTo>
                <a:lnTo>
                  <a:pt x="2819" y="2412"/>
                </a:lnTo>
                <a:lnTo>
                  <a:pt x="8267" y="4025"/>
                </a:lnTo>
                <a:lnTo>
                  <a:pt x="12293" y="6946"/>
                </a:lnTo>
                <a:lnTo>
                  <a:pt x="22783" y="8762"/>
                </a:lnTo>
                <a:lnTo>
                  <a:pt x="22783" y="7353"/>
                </a:lnTo>
                <a:lnTo>
                  <a:pt x="4838" y="0"/>
                </a:lnTo>
                <a:lnTo>
                  <a:pt x="0" y="0"/>
                </a:lnTo>
                <a:close/>
              </a:path>
            </a:pathLst>
          </a:custGeom>
          <a:solidFill>
            <a:srgbClr val="DA84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6" name="object 256"/>
          <p:cNvSpPr/>
          <p:nvPr/>
        </p:nvSpPr>
        <p:spPr>
          <a:xfrm>
            <a:off x="2872793" y="7965629"/>
            <a:ext cx="14008" cy="5346"/>
          </a:xfrm>
          <a:custGeom>
            <a:avLst/>
            <a:gdLst/>
            <a:ahLst/>
            <a:cxnLst/>
            <a:rect l="l" t="t" r="r" b="b"/>
            <a:pathLst>
              <a:path w="14008" h="5346">
                <a:moveTo>
                  <a:pt x="0" y="101"/>
                </a:moveTo>
                <a:lnTo>
                  <a:pt x="2717" y="2527"/>
                </a:lnTo>
                <a:lnTo>
                  <a:pt x="14008" y="5346"/>
                </a:lnTo>
                <a:lnTo>
                  <a:pt x="4940" y="0"/>
                </a:lnTo>
                <a:lnTo>
                  <a:pt x="0" y="101"/>
                </a:lnTo>
                <a:close/>
              </a:path>
            </a:pathLst>
          </a:custGeom>
          <a:solidFill>
            <a:srgbClr val="DA84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7" name="object 257"/>
          <p:cNvSpPr/>
          <p:nvPr/>
        </p:nvSpPr>
        <p:spPr>
          <a:xfrm>
            <a:off x="2886796" y="7970977"/>
            <a:ext cx="8775" cy="3429"/>
          </a:xfrm>
          <a:custGeom>
            <a:avLst/>
            <a:gdLst/>
            <a:ahLst/>
            <a:cxnLst/>
            <a:rect l="l" t="t" r="r" b="b"/>
            <a:pathLst>
              <a:path w="8775" h="3428">
                <a:moveTo>
                  <a:pt x="2730" y="2514"/>
                </a:moveTo>
                <a:lnTo>
                  <a:pt x="8775" y="3429"/>
                </a:lnTo>
                <a:lnTo>
                  <a:pt x="8775" y="2120"/>
                </a:lnTo>
                <a:lnTo>
                  <a:pt x="0" y="0"/>
                </a:lnTo>
                <a:lnTo>
                  <a:pt x="2730" y="2514"/>
                </a:lnTo>
                <a:close/>
              </a:path>
            </a:pathLst>
          </a:custGeom>
          <a:solidFill>
            <a:srgbClr val="DA84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8" name="object 258"/>
          <p:cNvSpPr/>
          <p:nvPr/>
        </p:nvSpPr>
        <p:spPr>
          <a:xfrm>
            <a:off x="2876222" y="7971278"/>
            <a:ext cx="8864" cy="3530"/>
          </a:xfrm>
          <a:custGeom>
            <a:avLst/>
            <a:gdLst/>
            <a:ahLst/>
            <a:cxnLst/>
            <a:rect l="l" t="t" r="r" b="b"/>
            <a:pathLst>
              <a:path w="8864" h="3530">
                <a:moveTo>
                  <a:pt x="0" y="1104"/>
                </a:moveTo>
                <a:lnTo>
                  <a:pt x="7150" y="3530"/>
                </a:lnTo>
                <a:lnTo>
                  <a:pt x="8864" y="2717"/>
                </a:lnTo>
                <a:lnTo>
                  <a:pt x="203" y="0"/>
                </a:lnTo>
                <a:lnTo>
                  <a:pt x="0" y="1104"/>
                </a:lnTo>
                <a:close/>
              </a:path>
            </a:pathLst>
          </a:custGeom>
          <a:solidFill>
            <a:srgbClr val="DA84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9" name="object 259"/>
          <p:cNvSpPr/>
          <p:nvPr/>
        </p:nvSpPr>
        <p:spPr>
          <a:xfrm>
            <a:off x="2895573" y="7974394"/>
            <a:ext cx="14008" cy="5245"/>
          </a:xfrm>
          <a:custGeom>
            <a:avLst/>
            <a:gdLst/>
            <a:ahLst/>
            <a:cxnLst/>
            <a:rect l="l" t="t" r="r" b="b"/>
            <a:pathLst>
              <a:path w="14008" h="5245">
                <a:moveTo>
                  <a:pt x="0" y="0"/>
                </a:moveTo>
                <a:lnTo>
                  <a:pt x="2717" y="2527"/>
                </a:lnTo>
                <a:lnTo>
                  <a:pt x="14008" y="5245"/>
                </a:lnTo>
                <a:lnTo>
                  <a:pt x="4940" y="0"/>
                </a:lnTo>
                <a:lnTo>
                  <a:pt x="0" y="0"/>
                </a:lnTo>
                <a:close/>
              </a:path>
            </a:pathLst>
          </a:custGeom>
          <a:solidFill>
            <a:srgbClr val="DA84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0" name="object 260"/>
          <p:cNvSpPr/>
          <p:nvPr/>
        </p:nvSpPr>
        <p:spPr>
          <a:xfrm>
            <a:off x="2888510" y="7976205"/>
            <a:ext cx="5346" cy="2120"/>
          </a:xfrm>
          <a:custGeom>
            <a:avLst/>
            <a:gdLst/>
            <a:ahLst/>
            <a:cxnLst/>
            <a:rect l="l" t="t" r="r" b="b"/>
            <a:pathLst>
              <a:path w="5346" h="2120">
                <a:moveTo>
                  <a:pt x="3530" y="2120"/>
                </a:moveTo>
                <a:lnTo>
                  <a:pt x="5346" y="1320"/>
                </a:lnTo>
                <a:lnTo>
                  <a:pt x="0" y="0"/>
                </a:lnTo>
                <a:lnTo>
                  <a:pt x="3530" y="2120"/>
                </a:lnTo>
                <a:close/>
              </a:path>
            </a:pathLst>
          </a:custGeom>
          <a:solidFill>
            <a:srgbClr val="DA84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1" name="object 261"/>
          <p:cNvSpPr/>
          <p:nvPr/>
        </p:nvSpPr>
        <p:spPr>
          <a:xfrm>
            <a:off x="2909576" y="7979642"/>
            <a:ext cx="8775" cy="3530"/>
          </a:xfrm>
          <a:custGeom>
            <a:avLst/>
            <a:gdLst/>
            <a:ahLst/>
            <a:cxnLst/>
            <a:rect l="l" t="t" r="r" b="b"/>
            <a:pathLst>
              <a:path w="8775" h="3530">
                <a:moveTo>
                  <a:pt x="2730" y="2616"/>
                </a:moveTo>
                <a:lnTo>
                  <a:pt x="8775" y="3530"/>
                </a:lnTo>
                <a:lnTo>
                  <a:pt x="8775" y="2209"/>
                </a:lnTo>
                <a:lnTo>
                  <a:pt x="0" y="0"/>
                </a:lnTo>
                <a:lnTo>
                  <a:pt x="2730" y="2616"/>
                </a:lnTo>
                <a:close/>
              </a:path>
            </a:pathLst>
          </a:custGeom>
          <a:solidFill>
            <a:srgbClr val="DA84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2" name="object 262"/>
          <p:cNvSpPr/>
          <p:nvPr/>
        </p:nvSpPr>
        <p:spPr>
          <a:xfrm>
            <a:off x="2918353" y="7983173"/>
            <a:ext cx="14008" cy="5232"/>
          </a:xfrm>
          <a:custGeom>
            <a:avLst/>
            <a:gdLst/>
            <a:ahLst/>
            <a:cxnLst/>
            <a:rect l="l" t="t" r="r" b="b"/>
            <a:pathLst>
              <a:path w="14008" h="5232">
                <a:moveTo>
                  <a:pt x="0" y="0"/>
                </a:moveTo>
                <a:lnTo>
                  <a:pt x="2717" y="2514"/>
                </a:lnTo>
                <a:lnTo>
                  <a:pt x="14008" y="5232"/>
                </a:lnTo>
                <a:lnTo>
                  <a:pt x="4940" y="0"/>
                </a:lnTo>
                <a:lnTo>
                  <a:pt x="0" y="0"/>
                </a:lnTo>
                <a:close/>
              </a:path>
            </a:pathLst>
          </a:custGeom>
          <a:solidFill>
            <a:srgbClr val="DA84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3" name="object 263"/>
          <p:cNvSpPr/>
          <p:nvPr/>
        </p:nvSpPr>
        <p:spPr>
          <a:xfrm>
            <a:off x="2911290" y="7984972"/>
            <a:ext cx="5346" cy="2120"/>
          </a:xfrm>
          <a:custGeom>
            <a:avLst/>
            <a:gdLst/>
            <a:ahLst/>
            <a:cxnLst/>
            <a:rect l="l" t="t" r="r" b="b"/>
            <a:pathLst>
              <a:path w="5346" h="2120">
                <a:moveTo>
                  <a:pt x="3530" y="2120"/>
                </a:moveTo>
                <a:lnTo>
                  <a:pt x="5346" y="1320"/>
                </a:lnTo>
                <a:lnTo>
                  <a:pt x="0" y="0"/>
                </a:lnTo>
                <a:lnTo>
                  <a:pt x="3530" y="2120"/>
                </a:lnTo>
                <a:close/>
              </a:path>
            </a:pathLst>
          </a:custGeom>
          <a:solidFill>
            <a:srgbClr val="DA84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4" name="object 264"/>
          <p:cNvSpPr/>
          <p:nvPr/>
        </p:nvSpPr>
        <p:spPr>
          <a:xfrm>
            <a:off x="2932369" y="7988406"/>
            <a:ext cx="8763" cy="3530"/>
          </a:xfrm>
          <a:custGeom>
            <a:avLst/>
            <a:gdLst/>
            <a:ahLst/>
            <a:cxnLst/>
            <a:rect l="l" t="t" r="r" b="b"/>
            <a:pathLst>
              <a:path w="8762" h="3530">
                <a:moveTo>
                  <a:pt x="2717" y="2527"/>
                </a:moveTo>
                <a:lnTo>
                  <a:pt x="8762" y="3530"/>
                </a:lnTo>
                <a:lnTo>
                  <a:pt x="8762" y="2222"/>
                </a:lnTo>
                <a:lnTo>
                  <a:pt x="0" y="0"/>
                </a:lnTo>
                <a:lnTo>
                  <a:pt x="2717" y="2527"/>
                </a:lnTo>
                <a:close/>
              </a:path>
            </a:pathLst>
          </a:custGeom>
          <a:solidFill>
            <a:srgbClr val="DA84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5" name="object 265"/>
          <p:cNvSpPr/>
          <p:nvPr/>
        </p:nvSpPr>
        <p:spPr>
          <a:xfrm>
            <a:off x="2941133" y="7991939"/>
            <a:ext cx="14008" cy="5232"/>
          </a:xfrm>
          <a:custGeom>
            <a:avLst/>
            <a:gdLst/>
            <a:ahLst/>
            <a:cxnLst/>
            <a:rect l="l" t="t" r="r" b="b"/>
            <a:pathLst>
              <a:path w="14008" h="5232">
                <a:moveTo>
                  <a:pt x="0" y="0"/>
                </a:moveTo>
                <a:lnTo>
                  <a:pt x="2717" y="2514"/>
                </a:lnTo>
                <a:lnTo>
                  <a:pt x="14008" y="5232"/>
                </a:lnTo>
                <a:lnTo>
                  <a:pt x="4940" y="0"/>
                </a:lnTo>
                <a:lnTo>
                  <a:pt x="0" y="0"/>
                </a:lnTo>
                <a:close/>
              </a:path>
            </a:pathLst>
          </a:custGeom>
          <a:solidFill>
            <a:srgbClr val="DA84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6" name="object 266"/>
          <p:cNvSpPr/>
          <p:nvPr/>
        </p:nvSpPr>
        <p:spPr>
          <a:xfrm>
            <a:off x="2934185" y="7993649"/>
            <a:ext cx="5130" cy="2222"/>
          </a:xfrm>
          <a:custGeom>
            <a:avLst/>
            <a:gdLst/>
            <a:ahLst/>
            <a:cxnLst/>
            <a:rect l="l" t="t" r="r" b="b"/>
            <a:pathLst>
              <a:path w="5130" h="2222">
                <a:moveTo>
                  <a:pt x="3416" y="2222"/>
                </a:moveTo>
                <a:lnTo>
                  <a:pt x="5130" y="1409"/>
                </a:lnTo>
                <a:lnTo>
                  <a:pt x="0" y="0"/>
                </a:lnTo>
                <a:lnTo>
                  <a:pt x="3416" y="2222"/>
                </a:lnTo>
                <a:close/>
              </a:path>
            </a:pathLst>
          </a:custGeom>
          <a:solidFill>
            <a:srgbClr val="DA84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7" name="object 267"/>
          <p:cNvSpPr/>
          <p:nvPr/>
        </p:nvSpPr>
        <p:spPr>
          <a:xfrm>
            <a:off x="2955149" y="7997173"/>
            <a:ext cx="22669" cy="8775"/>
          </a:xfrm>
          <a:custGeom>
            <a:avLst/>
            <a:gdLst/>
            <a:ahLst/>
            <a:cxnLst/>
            <a:rect l="l" t="t" r="r" b="b"/>
            <a:pathLst>
              <a:path w="22669" h="8775">
                <a:moveTo>
                  <a:pt x="2717" y="2527"/>
                </a:moveTo>
                <a:lnTo>
                  <a:pt x="22669" y="8775"/>
                </a:lnTo>
                <a:lnTo>
                  <a:pt x="18745" y="5854"/>
                </a:lnTo>
                <a:lnTo>
                  <a:pt x="0" y="0"/>
                </a:lnTo>
                <a:lnTo>
                  <a:pt x="2717" y="2527"/>
                </a:lnTo>
                <a:close/>
              </a:path>
            </a:pathLst>
          </a:custGeom>
          <a:solidFill>
            <a:srgbClr val="DA84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8" name="object 268"/>
          <p:cNvSpPr/>
          <p:nvPr/>
        </p:nvSpPr>
        <p:spPr>
          <a:xfrm>
            <a:off x="2977827" y="8005953"/>
            <a:ext cx="22872" cy="8763"/>
          </a:xfrm>
          <a:custGeom>
            <a:avLst/>
            <a:gdLst/>
            <a:ahLst/>
            <a:cxnLst/>
            <a:rect l="l" t="t" r="r" b="b"/>
            <a:pathLst>
              <a:path w="22872" h="8763">
                <a:moveTo>
                  <a:pt x="2819" y="2514"/>
                </a:moveTo>
                <a:lnTo>
                  <a:pt x="11684" y="5842"/>
                </a:lnTo>
                <a:lnTo>
                  <a:pt x="22872" y="8763"/>
                </a:lnTo>
                <a:lnTo>
                  <a:pt x="18846" y="5842"/>
                </a:lnTo>
                <a:lnTo>
                  <a:pt x="5334" y="406"/>
                </a:lnTo>
                <a:lnTo>
                  <a:pt x="0" y="0"/>
                </a:lnTo>
                <a:lnTo>
                  <a:pt x="2819" y="2514"/>
                </a:lnTo>
                <a:close/>
              </a:path>
            </a:pathLst>
          </a:custGeom>
          <a:solidFill>
            <a:srgbClr val="DA84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9" name="object 269"/>
          <p:cNvSpPr/>
          <p:nvPr/>
        </p:nvSpPr>
        <p:spPr>
          <a:xfrm>
            <a:off x="3000709" y="8014719"/>
            <a:ext cx="22771" cy="8763"/>
          </a:xfrm>
          <a:custGeom>
            <a:avLst/>
            <a:gdLst/>
            <a:ahLst/>
            <a:cxnLst/>
            <a:rect l="l" t="t" r="r" b="b"/>
            <a:pathLst>
              <a:path w="22771" h="8763">
                <a:moveTo>
                  <a:pt x="2717" y="2514"/>
                </a:moveTo>
                <a:lnTo>
                  <a:pt x="11582" y="5842"/>
                </a:lnTo>
                <a:lnTo>
                  <a:pt x="22771" y="8763"/>
                </a:lnTo>
                <a:lnTo>
                  <a:pt x="18745" y="5842"/>
                </a:lnTo>
                <a:lnTo>
                  <a:pt x="0" y="0"/>
                </a:lnTo>
                <a:lnTo>
                  <a:pt x="2717" y="2514"/>
                </a:lnTo>
                <a:close/>
              </a:path>
            </a:pathLst>
          </a:custGeom>
          <a:solidFill>
            <a:srgbClr val="DA84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0" name="object 270"/>
          <p:cNvSpPr/>
          <p:nvPr/>
        </p:nvSpPr>
        <p:spPr>
          <a:xfrm>
            <a:off x="3023489" y="8023485"/>
            <a:ext cx="14008" cy="5245"/>
          </a:xfrm>
          <a:custGeom>
            <a:avLst/>
            <a:gdLst/>
            <a:ahLst/>
            <a:cxnLst/>
            <a:rect l="l" t="t" r="r" b="b"/>
            <a:pathLst>
              <a:path w="14008" h="5245">
                <a:moveTo>
                  <a:pt x="2717" y="2527"/>
                </a:moveTo>
                <a:lnTo>
                  <a:pt x="14008" y="5245"/>
                </a:lnTo>
                <a:lnTo>
                  <a:pt x="9867" y="2324"/>
                </a:lnTo>
                <a:lnTo>
                  <a:pt x="0" y="0"/>
                </a:lnTo>
                <a:lnTo>
                  <a:pt x="2717" y="2527"/>
                </a:lnTo>
                <a:close/>
              </a:path>
            </a:pathLst>
          </a:custGeom>
          <a:solidFill>
            <a:srgbClr val="DA84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1" name="object 271"/>
          <p:cNvSpPr/>
          <p:nvPr/>
        </p:nvSpPr>
        <p:spPr>
          <a:xfrm>
            <a:off x="3037502" y="8028732"/>
            <a:ext cx="31546" cy="10477"/>
          </a:xfrm>
          <a:custGeom>
            <a:avLst/>
            <a:gdLst/>
            <a:ahLst/>
            <a:cxnLst/>
            <a:rect l="l" t="t" r="r" b="b"/>
            <a:pathLst>
              <a:path w="31546" h="10477">
                <a:moveTo>
                  <a:pt x="2717" y="2514"/>
                </a:moveTo>
                <a:lnTo>
                  <a:pt x="23787" y="9474"/>
                </a:lnTo>
                <a:lnTo>
                  <a:pt x="31546" y="10477"/>
                </a:lnTo>
                <a:lnTo>
                  <a:pt x="4724" y="507"/>
                </a:lnTo>
                <a:lnTo>
                  <a:pt x="0" y="0"/>
                </a:lnTo>
                <a:lnTo>
                  <a:pt x="2717" y="2514"/>
                </a:lnTo>
                <a:close/>
              </a:path>
            </a:pathLst>
          </a:custGeom>
          <a:solidFill>
            <a:srgbClr val="DA84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2" name="object 272"/>
          <p:cNvSpPr/>
          <p:nvPr/>
        </p:nvSpPr>
        <p:spPr>
          <a:xfrm>
            <a:off x="3053218" y="8039315"/>
            <a:ext cx="17538" cy="5143"/>
          </a:xfrm>
          <a:custGeom>
            <a:avLst/>
            <a:gdLst/>
            <a:ahLst/>
            <a:cxnLst/>
            <a:rect l="l" t="t" r="r" b="b"/>
            <a:pathLst>
              <a:path w="17538" h="5143">
                <a:moveTo>
                  <a:pt x="4546" y="2412"/>
                </a:moveTo>
                <a:lnTo>
                  <a:pt x="17538" y="5143"/>
                </a:lnTo>
                <a:lnTo>
                  <a:pt x="6451" y="507"/>
                </a:lnTo>
                <a:lnTo>
                  <a:pt x="0" y="0"/>
                </a:lnTo>
                <a:lnTo>
                  <a:pt x="4546" y="2412"/>
                </a:lnTo>
                <a:close/>
              </a:path>
            </a:pathLst>
          </a:custGeom>
          <a:solidFill>
            <a:srgbClr val="DA84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3" name="object 273"/>
          <p:cNvSpPr/>
          <p:nvPr/>
        </p:nvSpPr>
        <p:spPr>
          <a:xfrm>
            <a:off x="3074191" y="8041031"/>
            <a:ext cx="38506" cy="12280"/>
          </a:xfrm>
          <a:custGeom>
            <a:avLst/>
            <a:gdLst/>
            <a:ahLst/>
            <a:cxnLst/>
            <a:rect l="l" t="t" r="r" b="b"/>
            <a:pathLst>
              <a:path w="38506" h="12280">
                <a:moveTo>
                  <a:pt x="25704" y="9372"/>
                </a:moveTo>
                <a:lnTo>
                  <a:pt x="38506" y="12280"/>
                </a:lnTo>
                <a:lnTo>
                  <a:pt x="6553" y="507"/>
                </a:lnTo>
                <a:lnTo>
                  <a:pt x="0" y="0"/>
                </a:lnTo>
                <a:lnTo>
                  <a:pt x="25704" y="9372"/>
                </a:lnTo>
                <a:close/>
              </a:path>
            </a:pathLst>
          </a:custGeom>
          <a:solidFill>
            <a:srgbClr val="DA84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4" name="object 274"/>
          <p:cNvSpPr/>
          <p:nvPr/>
        </p:nvSpPr>
        <p:spPr>
          <a:xfrm>
            <a:off x="3070762" y="8044456"/>
            <a:ext cx="5232" cy="2209"/>
          </a:xfrm>
          <a:custGeom>
            <a:avLst/>
            <a:gdLst/>
            <a:ahLst/>
            <a:cxnLst/>
            <a:rect l="l" t="t" r="r" b="b"/>
            <a:pathLst>
              <a:path w="5232" h="2209">
                <a:moveTo>
                  <a:pt x="1816" y="2209"/>
                </a:moveTo>
                <a:lnTo>
                  <a:pt x="5232" y="1409"/>
                </a:lnTo>
                <a:lnTo>
                  <a:pt x="0" y="0"/>
                </a:lnTo>
                <a:lnTo>
                  <a:pt x="1816" y="2209"/>
                </a:lnTo>
                <a:close/>
              </a:path>
            </a:pathLst>
          </a:custGeom>
          <a:solidFill>
            <a:srgbClr val="DA84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5" name="object 275"/>
          <p:cNvSpPr/>
          <p:nvPr/>
        </p:nvSpPr>
        <p:spPr>
          <a:xfrm>
            <a:off x="3112689" y="8052819"/>
            <a:ext cx="43853" cy="14516"/>
          </a:xfrm>
          <a:custGeom>
            <a:avLst/>
            <a:gdLst/>
            <a:ahLst/>
            <a:cxnLst/>
            <a:rect l="l" t="t" r="r" b="b"/>
            <a:pathLst>
              <a:path w="43853" h="14516">
                <a:moveTo>
                  <a:pt x="43853" y="14516"/>
                </a:moveTo>
                <a:lnTo>
                  <a:pt x="7264" y="812"/>
                </a:lnTo>
                <a:lnTo>
                  <a:pt x="3530" y="0"/>
                </a:lnTo>
                <a:lnTo>
                  <a:pt x="0" y="508"/>
                </a:lnTo>
                <a:lnTo>
                  <a:pt x="30949" y="11595"/>
                </a:lnTo>
                <a:lnTo>
                  <a:pt x="43853" y="14516"/>
                </a:lnTo>
                <a:close/>
              </a:path>
            </a:pathLst>
          </a:custGeom>
          <a:solidFill>
            <a:srgbClr val="DA84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6" name="object 276"/>
          <p:cNvSpPr/>
          <p:nvPr/>
        </p:nvSpPr>
        <p:spPr>
          <a:xfrm>
            <a:off x="3102221" y="8055032"/>
            <a:ext cx="12280" cy="3429"/>
          </a:xfrm>
          <a:custGeom>
            <a:avLst/>
            <a:gdLst/>
            <a:ahLst/>
            <a:cxnLst/>
            <a:rect l="l" t="t" r="r" b="b"/>
            <a:pathLst>
              <a:path w="12280" h="3428">
                <a:moveTo>
                  <a:pt x="4521" y="2527"/>
                </a:moveTo>
                <a:lnTo>
                  <a:pt x="12280" y="3428"/>
                </a:lnTo>
                <a:lnTo>
                  <a:pt x="6540" y="520"/>
                </a:lnTo>
                <a:lnTo>
                  <a:pt x="0" y="0"/>
                </a:lnTo>
                <a:lnTo>
                  <a:pt x="4521" y="2527"/>
                </a:lnTo>
                <a:close/>
              </a:path>
            </a:pathLst>
          </a:custGeom>
          <a:solidFill>
            <a:srgbClr val="DA84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7" name="object 277"/>
          <p:cNvSpPr/>
          <p:nvPr/>
        </p:nvSpPr>
        <p:spPr>
          <a:xfrm>
            <a:off x="3114518" y="8058457"/>
            <a:ext cx="5232" cy="2222"/>
          </a:xfrm>
          <a:custGeom>
            <a:avLst/>
            <a:gdLst/>
            <a:ahLst/>
            <a:cxnLst/>
            <a:rect l="l" t="t" r="r" b="b"/>
            <a:pathLst>
              <a:path w="5232" h="2222">
                <a:moveTo>
                  <a:pt x="1905" y="2222"/>
                </a:moveTo>
                <a:lnTo>
                  <a:pt x="5232" y="1422"/>
                </a:lnTo>
                <a:lnTo>
                  <a:pt x="0" y="0"/>
                </a:lnTo>
                <a:lnTo>
                  <a:pt x="1905" y="2222"/>
                </a:lnTo>
                <a:close/>
              </a:path>
            </a:pathLst>
          </a:custGeom>
          <a:solidFill>
            <a:srgbClr val="DA84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8" name="object 278"/>
          <p:cNvSpPr/>
          <p:nvPr/>
        </p:nvSpPr>
        <p:spPr>
          <a:xfrm>
            <a:off x="3156539" y="8066830"/>
            <a:ext cx="43751" cy="14516"/>
          </a:xfrm>
          <a:custGeom>
            <a:avLst/>
            <a:gdLst/>
            <a:ahLst/>
            <a:cxnLst/>
            <a:rect l="l" t="t" r="r" b="b"/>
            <a:pathLst>
              <a:path w="43751" h="14516">
                <a:moveTo>
                  <a:pt x="43751" y="14516"/>
                </a:moveTo>
                <a:lnTo>
                  <a:pt x="7162" y="812"/>
                </a:lnTo>
                <a:lnTo>
                  <a:pt x="3530" y="0"/>
                </a:lnTo>
                <a:lnTo>
                  <a:pt x="0" y="508"/>
                </a:lnTo>
                <a:lnTo>
                  <a:pt x="30949" y="11595"/>
                </a:lnTo>
                <a:lnTo>
                  <a:pt x="43751" y="14516"/>
                </a:lnTo>
                <a:close/>
              </a:path>
            </a:pathLst>
          </a:custGeom>
          <a:solidFill>
            <a:srgbClr val="DA84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9" name="object 279"/>
          <p:cNvSpPr/>
          <p:nvPr/>
        </p:nvSpPr>
        <p:spPr>
          <a:xfrm>
            <a:off x="3158363" y="8072470"/>
            <a:ext cx="5232" cy="2222"/>
          </a:xfrm>
          <a:custGeom>
            <a:avLst/>
            <a:gdLst/>
            <a:ahLst/>
            <a:cxnLst/>
            <a:rect l="l" t="t" r="r" b="b"/>
            <a:pathLst>
              <a:path w="5232" h="2222">
                <a:moveTo>
                  <a:pt x="1803" y="2222"/>
                </a:moveTo>
                <a:lnTo>
                  <a:pt x="5232" y="1409"/>
                </a:lnTo>
                <a:lnTo>
                  <a:pt x="0" y="0"/>
                </a:lnTo>
                <a:lnTo>
                  <a:pt x="1803" y="2222"/>
                </a:lnTo>
                <a:close/>
              </a:path>
            </a:pathLst>
          </a:custGeom>
          <a:solidFill>
            <a:srgbClr val="DA84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0" name="object 280"/>
          <p:cNvSpPr/>
          <p:nvPr/>
        </p:nvSpPr>
        <p:spPr>
          <a:xfrm>
            <a:off x="3200295" y="8080842"/>
            <a:ext cx="43840" cy="14516"/>
          </a:xfrm>
          <a:custGeom>
            <a:avLst/>
            <a:gdLst/>
            <a:ahLst/>
            <a:cxnLst/>
            <a:rect l="l" t="t" r="r" b="b"/>
            <a:pathLst>
              <a:path w="43840" h="14516">
                <a:moveTo>
                  <a:pt x="43840" y="14516"/>
                </a:moveTo>
                <a:lnTo>
                  <a:pt x="7251" y="812"/>
                </a:lnTo>
                <a:lnTo>
                  <a:pt x="3517" y="0"/>
                </a:lnTo>
                <a:lnTo>
                  <a:pt x="0" y="508"/>
                </a:lnTo>
                <a:lnTo>
                  <a:pt x="30937" y="11595"/>
                </a:lnTo>
                <a:lnTo>
                  <a:pt x="43840" y="14516"/>
                </a:lnTo>
                <a:close/>
              </a:path>
            </a:pathLst>
          </a:custGeom>
          <a:solidFill>
            <a:srgbClr val="DA84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1" name="object 281"/>
          <p:cNvSpPr/>
          <p:nvPr/>
        </p:nvSpPr>
        <p:spPr>
          <a:xfrm>
            <a:off x="3202207" y="8086483"/>
            <a:ext cx="5130" cy="2222"/>
          </a:xfrm>
          <a:custGeom>
            <a:avLst/>
            <a:gdLst/>
            <a:ahLst/>
            <a:cxnLst/>
            <a:rect l="l" t="t" r="r" b="b"/>
            <a:pathLst>
              <a:path w="5130" h="2222">
                <a:moveTo>
                  <a:pt x="1816" y="2222"/>
                </a:moveTo>
                <a:lnTo>
                  <a:pt x="5130" y="1409"/>
                </a:lnTo>
                <a:lnTo>
                  <a:pt x="0" y="0"/>
                </a:lnTo>
                <a:lnTo>
                  <a:pt x="1816" y="2222"/>
                </a:lnTo>
                <a:close/>
              </a:path>
            </a:pathLst>
          </a:custGeom>
          <a:solidFill>
            <a:srgbClr val="DA84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2" name="object 282"/>
          <p:cNvSpPr/>
          <p:nvPr/>
        </p:nvSpPr>
        <p:spPr>
          <a:xfrm>
            <a:off x="3244132" y="8095353"/>
            <a:ext cx="481622" cy="113804"/>
          </a:xfrm>
          <a:custGeom>
            <a:avLst/>
            <a:gdLst/>
            <a:ahLst/>
            <a:cxnLst/>
            <a:rect l="l" t="t" r="r" b="b"/>
            <a:pathLst>
              <a:path w="481622" h="113804">
                <a:moveTo>
                  <a:pt x="481622" y="110375"/>
                </a:moveTo>
                <a:lnTo>
                  <a:pt x="404113" y="95161"/>
                </a:lnTo>
                <a:lnTo>
                  <a:pt x="232346" y="60286"/>
                </a:lnTo>
                <a:lnTo>
                  <a:pt x="11696" y="2324"/>
                </a:lnTo>
                <a:lnTo>
                  <a:pt x="0" y="0"/>
                </a:lnTo>
                <a:lnTo>
                  <a:pt x="4635" y="2425"/>
                </a:lnTo>
                <a:lnTo>
                  <a:pt x="228815" y="62001"/>
                </a:lnTo>
                <a:lnTo>
                  <a:pt x="414591" y="100406"/>
                </a:lnTo>
                <a:lnTo>
                  <a:pt x="431025" y="105041"/>
                </a:lnTo>
                <a:lnTo>
                  <a:pt x="439800" y="106756"/>
                </a:lnTo>
                <a:lnTo>
                  <a:pt x="447967" y="107454"/>
                </a:lnTo>
                <a:lnTo>
                  <a:pt x="476592" y="113804"/>
                </a:lnTo>
                <a:lnTo>
                  <a:pt x="481622" y="113804"/>
                </a:lnTo>
                <a:lnTo>
                  <a:pt x="481622" y="110375"/>
                </a:lnTo>
                <a:close/>
              </a:path>
            </a:pathLst>
          </a:custGeom>
          <a:solidFill>
            <a:srgbClr val="DA84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3" name="object 283"/>
          <p:cNvSpPr/>
          <p:nvPr/>
        </p:nvSpPr>
        <p:spPr>
          <a:xfrm>
            <a:off x="3246050" y="8100801"/>
            <a:ext cx="5143" cy="1917"/>
          </a:xfrm>
          <a:custGeom>
            <a:avLst/>
            <a:gdLst/>
            <a:ahLst/>
            <a:cxnLst/>
            <a:rect l="l" t="t" r="r" b="b"/>
            <a:pathLst>
              <a:path w="5143" h="1917">
                <a:moveTo>
                  <a:pt x="1612" y="1917"/>
                </a:moveTo>
                <a:lnTo>
                  <a:pt x="5143" y="1003"/>
                </a:lnTo>
                <a:lnTo>
                  <a:pt x="0" y="0"/>
                </a:lnTo>
                <a:lnTo>
                  <a:pt x="1612" y="1917"/>
                </a:lnTo>
                <a:close/>
              </a:path>
            </a:pathLst>
          </a:custGeom>
          <a:solidFill>
            <a:srgbClr val="DA84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4" name="object 284"/>
          <p:cNvSpPr/>
          <p:nvPr/>
        </p:nvSpPr>
        <p:spPr>
          <a:xfrm>
            <a:off x="3296753" y="8114513"/>
            <a:ext cx="7048" cy="2413"/>
          </a:xfrm>
          <a:custGeom>
            <a:avLst/>
            <a:gdLst/>
            <a:ahLst/>
            <a:cxnLst/>
            <a:rect l="l" t="t" r="r" b="b"/>
            <a:pathLst>
              <a:path w="7048" h="2413">
                <a:moveTo>
                  <a:pt x="3327" y="2413"/>
                </a:moveTo>
                <a:lnTo>
                  <a:pt x="7048" y="1308"/>
                </a:lnTo>
                <a:lnTo>
                  <a:pt x="0" y="0"/>
                </a:lnTo>
                <a:lnTo>
                  <a:pt x="3327" y="2413"/>
                </a:lnTo>
                <a:close/>
              </a:path>
            </a:pathLst>
          </a:custGeom>
          <a:solidFill>
            <a:srgbClr val="DA84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5" name="object 285"/>
          <p:cNvSpPr/>
          <p:nvPr/>
        </p:nvSpPr>
        <p:spPr>
          <a:xfrm>
            <a:off x="3496539" y="8165705"/>
            <a:ext cx="6858" cy="1422"/>
          </a:xfrm>
          <a:custGeom>
            <a:avLst/>
            <a:gdLst/>
            <a:ahLst/>
            <a:cxnLst/>
            <a:rect l="l" t="t" r="r" b="b"/>
            <a:pathLst>
              <a:path w="6858" h="1422">
                <a:moveTo>
                  <a:pt x="6858" y="1422"/>
                </a:moveTo>
                <a:lnTo>
                  <a:pt x="6146" y="419"/>
                </a:lnTo>
                <a:lnTo>
                  <a:pt x="0" y="0"/>
                </a:lnTo>
                <a:lnTo>
                  <a:pt x="6858" y="1422"/>
                </a:lnTo>
                <a:close/>
              </a:path>
            </a:pathLst>
          </a:custGeom>
          <a:solidFill>
            <a:srgbClr val="DA84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6" name="object 286"/>
          <p:cNvSpPr/>
          <p:nvPr/>
        </p:nvSpPr>
        <p:spPr>
          <a:xfrm>
            <a:off x="2434711" y="8170957"/>
            <a:ext cx="518617" cy="248475"/>
          </a:xfrm>
          <a:custGeom>
            <a:avLst/>
            <a:gdLst/>
            <a:ahLst/>
            <a:cxnLst/>
            <a:rect l="l" t="t" r="r" b="b"/>
            <a:pathLst>
              <a:path w="518617" h="248475">
                <a:moveTo>
                  <a:pt x="455714" y="222567"/>
                </a:moveTo>
                <a:lnTo>
                  <a:pt x="446138" y="219138"/>
                </a:lnTo>
                <a:lnTo>
                  <a:pt x="444931" y="218338"/>
                </a:lnTo>
                <a:lnTo>
                  <a:pt x="441604" y="217322"/>
                </a:lnTo>
                <a:lnTo>
                  <a:pt x="436067" y="214909"/>
                </a:lnTo>
                <a:lnTo>
                  <a:pt x="432841" y="213804"/>
                </a:lnTo>
                <a:lnTo>
                  <a:pt x="423367" y="210375"/>
                </a:lnTo>
                <a:lnTo>
                  <a:pt x="422249" y="209562"/>
                </a:lnTo>
                <a:lnTo>
                  <a:pt x="400684" y="201803"/>
                </a:lnTo>
                <a:lnTo>
                  <a:pt x="209664" y="114211"/>
                </a:lnTo>
                <a:lnTo>
                  <a:pt x="206844" y="112090"/>
                </a:lnTo>
                <a:lnTo>
                  <a:pt x="176606" y="96164"/>
                </a:lnTo>
                <a:lnTo>
                  <a:pt x="172973" y="94754"/>
                </a:lnTo>
                <a:lnTo>
                  <a:pt x="171869" y="92837"/>
                </a:lnTo>
                <a:lnTo>
                  <a:pt x="153923" y="83870"/>
                </a:lnTo>
                <a:lnTo>
                  <a:pt x="143230" y="78930"/>
                </a:lnTo>
                <a:lnTo>
                  <a:pt x="142024" y="77114"/>
                </a:lnTo>
                <a:lnTo>
                  <a:pt x="131140" y="71564"/>
                </a:lnTo>
                <a:lnTo>
                  <a:pt x="116928" y="64922"/>
                </a:lnTo>
                <a:lnTo>
                  <a:pt x="115722" y="63106"/>
                </a:lnTo>
                <a:lnTo>
                  <a:pt x="108356" y="59270"/>
                </a:lnTo>
                <a:lnTo>
                  <a:pt x="90614" y="50901"/>
                </a:lnTo>
                <a:lnTo>
                  <a:pt x="89407" y="49187"/>
                </a:lnTo>
                <a:lnTo>
                  <a:pt x="85483" y="47078"/>
                </a:lnTo>
                <a:lnTo>
                  <a:pt x="45262" y="26416"/>
                </a:lnTo>
                <a:lnTo>
                  <a:pt x="4737" y="1816"/>
                </a:lnTo>
                <a:lnTo>
                  <a:pt x="3632" y="0"/>
                </a:lnTo>
                <a:lnTo>
                  <a:pt x="0" y="1511"/>
                </a:lnTo>
                <a:lnTo>
                  <a:pt x="1816" y="3632"/>
                </a:lnTo>
                <a:lnTo>
                  <a:pt x="5245" y="6350"/>
                </a:lnTo>
                <a:lnTo>
                  <a:pt x="8369" y="7264"/>
                </a:lnTo>
                <a:lnTo>
                  <a:pt x="45961" y="31356"/>
                </a:lnTo>
                <a:lnTo>
                  <a:pt x="52717" y="34277"/>
                </a:lnTo>
                <a:lnTo>
                  <a:pt x="61086" y="39916"/>
                </a:lnTo>
                <a:lnTo>
                  <a:pt x="76606" y="47574"/>
                </a:lnTo>
                <a:lnTo>
                  <a:pt x="80238" y="50901"/>
                </a:lnTo>
                <a:lnTo>
                  <a:pt x="95859" y="58064"/>
                </a:lnTo>
                <a:lnTo>
                  <a:pt x="103022" y="63207"/>
                </a:lnTo>
                <a:lnTo>
                  <a:pt x="118643" y="70358"/>
                </a:lnTo>
                <a:lnTo>
                  <a:pt x="125806" y="75501"/>
                </a:lnTo>
                <a:lnTo>
                  <a:pt x="137896" y="80848"/>
                </a:lnTo>
                <a:lnTo>
                  <a:pt x="145059" y="85979"/>
                </a:lnTo>
                <a:lnTo>
                  <a:pt x="160680" y="93141"/>
                </a:lnTo>
                <a:lnTo>
                  <a:pt x="167830" y="98285"/>
                </a:lnTo>
                <a:lnTo>
                  <a:pt x="183451" y="105333"/>
                </a:lnTo>
                <a:lnTo>
                  <a:pt x="190614" y="110477"/>
                </a:lnTo>
                <a:lnTo>
                  <a:pt x="202704" y="115925"/>
                </a:lnTo>
                <a:lnTo>
                  <a:pt x="213893" y="122580"/>
                </a:lnTo>
                <a:lnTo>
                  <a:pt x="216725" y="122770"/>
                </a:lnTo>
                <a:lnTo>
                  <a:pt x="224180" y="127419"/>
                </a:lnTo>
                <a:lnTo>
                  <a:pt x="240207" y="134772"/>
                </a:lnTo>
                <a:lnTo>
                  <a:pt x="245351" y="135978"/>
                </a:lnTo>
                <a:lnTo>
                  <a:pt x="247065" y="137896"/>
                </a:lnTo>
                <a:lnTo>
                  <a:pt x="255828" y="141922"/>
                </a:lnTo>
                <a:lnTo>
                  <a:pt x="261175" y="142836"/>
                </a:lnTo>
                <a:lnTo>
                  <a:pt x="264299" y="143840"/>
                </a:lnTo>
                <a:lnTo>
                  <a:pt x="267728" y="146862"/>
                </a:lnTo>
                <a:lnTo>
                  <a:pt x="278714" y="152412"/>
                </a:lnTo>
                <a:lnTo>
                  <a:pt x="283451" y="152514"/>
                </a:lnTo>
                <a:lnTo>
                  <a:pt x="287388" y="155333"/>
                </a:lnTo>
                <a:lnTo>
                  <a:pt x="289090" y="157149"/>
                </a:lnTo>
                <a:lnTo>
                  <a:pt x="294436" y="159473"/>
                </a:lnTo>
                <a:lnTo>
                  <a:pt x="298970" y="159664"/>
                </a:lnTo>
                <a:lnTo>
                  <a:pt x="299681" y="160782"/>
                </a:lnTo>
                <a:lnTo>
                  <a:pt x="306743" y="163906"/>
                </a:lnTo>
                <a:lnTo>
                  <a:pt x="309867" y="166116"/>
                </a:lnTo>
                <a:lnTo>
                  <a:pt x="313689" y="168236"/>
                </a:lnTo>
                <a:lnTo>
                  <a:pt x="318427" y="168236"/>
                </a:lnTo>
                <a:lnTo>
                  <a:pt x="322465" y="171056"/>
                </a:lnTo>
                <a:lnTo>
                  <a:pt x="325894" y="172669"/>
                </a:lnTo>
                <a:lnTo>
                  <a:pt x="329615" y="173482"/>
                </a:lnTo>
                <a:lnTo>
                  <a:pt x="334251" y="173482"/>
                </a:lnTo>
                <a:lnTo>
                  <a:pt x="337883" y="176606"/>
                </a:lnTo>
                <a:lnTo>
                  <a:pt x="341718" y="179832"/>
                </a:lnTo>
                <a:lnTo>
                  <a:pt x="345147" y="181444"/>
                </a:lnTo>
                <a:lnTo>
                  <a:pt x="348868" y="182143"/>
                </a:lnTo>
                <a:lnTo>
                  <a:pt x="353402" y="182346"/>
                </a:lnTo>
                <a:lnTo>
                  <a:pt x="357035" y="184162"/>
                </a:lnTo>
                <a:lnTo>
                  <a:pt x="360464" y="187185"/>
                </a:lnTo>
                <a:lnTo>
                  <a:pt x="360857" y="189001"/>
                </a:lnTo>
                <a:lnTo>
                  <a:pt x="364591" y="189204"/>
                </a:lnTo>
                <a:lnTo>
                  <a:pt x="369227" y="189306"/>
                </a:lnTo>
                <a:lnTo>
                  <a:pt x="372656" y="191223"/>
                </a:lnTo>
                <a:lnTo>
                  <a:pt x="379818" y="195961"/>
                </a:lnTo>
                <a:lnTo>
                  <a:pt x="383844" y="198069"/>
                </a:lnTo>
                <a:lnTo>
                  <a:pt x="388480" y="198069"/>
                </a:lnTo>
                <a:lnTo>
                  <a:pt x="399173" y="204622"/>
                </a:lnTo>
                <a:lnTo>
                  <a:pt x="402996" y="206844"/>
                </a:lnTo>
                <a:lnTo>
                  <a:pt x="407835" y="206743"/>
                </a:lnTo>
                <a:lnTo>
                  <a:pt x="411772" y="209867"/>
                </a:lnTo>
                <a:lnTo>
                  <a:pt x="416509" y="210477"/>
                </a:lnTo>
                <a:lnTo>
                  <a:pt x="507530" y="245554"/>
                </a:lnTo>
                <a:lnTo>
                  <a:pt x="518617" y="248475"/>
                </a:lnTo>
                <a:lnTo>
                  <a:pt x="513283" y="244640"/>
                </a:lnTo>
                <a:lnTo>
                  <a:pt x="509943" y="243636"/>
                </a:lnTo>
                <a:lnTo>
                  <a:pt x="504405" y="241109"/>
                </a:lnTo>
                <a:lnTo>
                  <a:pt x="501180" y="240106"/>
                </a:lnTo>
                <a:lnTo>
                  <a:pt x="490499" y="235877"/>
                </a:lnTo>
                <a:lnTo>
                  <a:pt x="487171" y="234861"/>
                </a:lnTo>
                <a:lnTo>
                  <a:pt x="481622" y="232346"/>
                </a:lnTo>
                <a:lnTo>
                  <a:pt x="478396" y="231343"/>
                </a:lnTo>
                <a:lnTo>
                  <a:pt x="467715" y="227101"/>
                </a:lnTo>
                <a:lnTo>
                  <a:pt x="464388" y="226199"/>
                </a:lnTo>
                <a:lnTo>
                  <a:pt x="460362" y="223875"/>
                </a:lnTo>
                <a:lnTo>
                  <a:pt x="455714" y="222567"/>
                </a:lnTo>
                <a:close/>
              </a:path>
            </a:pathLst>
          </a:custGeom>
          <a:solidFill>
            <a:srgbClr val="DA84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7" name="object 287"/>
          <p:cNvSpPr/>
          <p:nvPr/>
        </p:nvSpPr>
        <p:spPr>
          <a:xfrm>
            <a:off x="3529713" y="8172368"/>
            <a:ext cx="8763" cy="2222"/>
          </a:xfrm>
          <a:custGeom>
            <a:avLst/>
            <a:gdLst/>
            <a:ahLst/>
            <a:cxnLst/>
            <a:rect l="l" t="t" r="r" b="b"/>
            <a:pathLst>
              <a:path w="8762" h="2222">
                <a:moveTo>
                  <a:pt x="7048" y="2222"/>
                </a:moveTo>
                <a:lnTo>
                  <a:pt x="8763" y="1409"/>
                </a:lnTo>
                <a:lnTo>
                  <a:pt x="0" y="0"/>
                </a:lnTo>
                <a:lnTo>
                  <a:pt x="7048" y="2222"/>
                </a:lnTo>
                <a:close/>
              </a:path>
            </a:pathLst>
          </a:custGeom>
          <a:solidFill>
            <a:srgbClr val="DA84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8" name="object 288"/>
          <p:cNvSpPr/>
          <p:nvPr/>
        </p:nvSpPr>
        <p:spPr>
          <a:xfrm>
            <a:off x="3582424" y="8183251"/>
            <a:ext cx="6858" cy="1409"/>
          </a:xfrm>
          <a:custGeom>
            <a:avLst/>
            <a:gdLst/>
            <a:ahLst/>
            <a:cxnLst/>
            <a:rect l="l" t="t" r="r" b="b"/>
            <a:pathLst>
              <a:path w="6858" h="1409">
                <a:moveTo>
                  <a:pt x="6858" y="1409"/>
                </a:moveTo>
                <a:lnTo>
                  <a:pt x="6146" y="406"/>
                </a:lnTo>
                <a:lnTo>
                  <a:pt x="0" y="0"/>
                </a:lnTo>
                <a:lnTo>
                  <a:pt x="6858" y="1409"/>
                </a:lnTo>
                <a:close/>
              </a:path>
            </a:pathLst>
          </a:custGeom>
          <a:solidFill>
            <a:srgbClr val="DA84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9" name="object 289"/>
          <p:cNvSpPr/>
          <p:nvPr/>
        </p:nvSpPr>
        <p:spPr>
          <a:xfrm>
            <a:off x="3606820" y="8188199"/>
            <a:ext cx="8763" cy="2108"/>
          </a:xfrm>
          <a:custGeom>
            <a:avLst/>
            <a:gdLst/>
            <a:ahLst/>
            <a:cxnLst/>
            <a:rect l="l" t="t" r="r" b="b"/>
            <a:pathLst>
              <a:path w="8762" h="2108">
                <a:moveTo>
                  <a:pt x="7048" y="2108"/>
                </a:moveTo>
                <a:lnTo>
                  <a:pt x="8763" y="1308"/>
                </a:lnTo>
                <a:lnTo>
                  <a:pt x="0" y="0"/>
                </a:lnTo>
                <a:lnTo>
                  <a:pt x="7048" y="2108"/>
                </a:lnTo>
                <a:close/>
              </a:path>
            </a:pathLst>
          </a:custGeom>
          <a:solidFill>
            <a:srgbClr val="DA84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0" name="object 290"/>
          <p:cNvSpPr/>
          <p:nvPr/>
        </p:nvSpPr>
        <p:spPr>
          <a:xfrm>
            <a:off x="3659530" y="8198985"/>
            <a:ext cx="6756" cy="1917"/>
          </a:xfrm>
          <a:custGeom>
            <a:avLst/>
            <a:gdLst/>
            <a:ahLst/>
            <a:cxnLst/>
            <a:rect l="l" t="t" r="r" b="b"/>
            <a:pathLst>
              <a:path w="6756" h="1917">
                <a:moveTo>
                  <a:pt x="5041" y="1917"/>
                </a:moveTo>
                <a:lnTo>
                  <a:pt x="6756" y="1104"/>
                </a:lnTo>
                <a:lnTo>
                  <a:pt x="0" y="0"/>
                </a:lnTo>
                <a:lnTo>
                  <a:pt x="5041" y="1917"/>
                </a:lnTo>
                <a:close/>
              </a:path>
            </a:pathLst>
          </a:custGeom>
          <a:solidFill>
            <a:srgbClr val="DA84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1" name="object 291"/>
          <p:cNvSpPr/>
          <p:nvPr/>
        </p:nvSpPr>
        <p:spPr>
          <a:xfrm>
            <a:off x="3678485" y="8202098"/>
            <a:ext cx="5435" cy="2324"/>
          </a:xfrm>
          <a:custGeom>
            <a:avLst/>
            <a:gdLst/>
            <a:ahLst/>
            <a:cxnLst/>
            <a:rect l="l" t="t" r="r" b="b"/>
            <a:pathLst>
              <a:path w="5435" h="2324">
                <a:moveTo>
                  <a:pt x="203" y="508"/>
                </a:moveTo>
                <a:lnTo>
                  <a:pt x="0" y="1524"/>
                </a:lnTo>
                <a:lnTo>
                  <a:pt x="3632" y="2324"/>
                </a:lnTo>
                <a:lnTo>
                  <a:pt x="5435" y="0"/>
                </a:lnTo>
                <a:lnTo>
                  <a:pt x="203" y="508"/>
                </a:lnTo>
                <a:close/>
              </a:path>
            </a:pathLst>
          </a:custGeom>
          <a:solidFill>
            <a:srgbClr val="DA84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2" name="object 292"/>
          <p:cNvSpPr/>
          <p:nvPr/>
        </p:nvSpPr>
        <p:spPr>
          <a:xfrm>
            <a:off x="3715379" y="8209160"/>
            <a:ext cx="5334" cy="2209"/>
          </a:xfrm>
          <a:custGeom>
            <a:avLst/>
            <a:gdLst/>
            <a:ahLst/>
            <a:cxnLst/>
            <a:rect l="l" t="t" r="r" b="b"/>
            <a:pathLst>
              <a:path w="5334" h="2209">
                <a:moveTo>
                  <a:pt x="101" y="406"/>
                </a:moveTo>
                <a:lnTo>
                  <a:pt x="0" y="1409"/>
                </a:lnTo>
                <a:lnTo>
                  <a:pt x="3517" y="2209"/>
                </a:lnTo>
                <a:lnTo>
                  <a:pt x="5333" y="0"/>
                </a:lnTo>
                <a:lnTo>
                  <a:pt x="101" y="406"/>
                </a:lnTo>
                <a:close/>
              </a:path>
            </a:pathLst>
          </a:custGeom>
          <a:solidFill>
            <a:srgbClr val="DA84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3" name="object 293"/>
          <p:cNvSpPr/>
          <p:nvPr/>
        </p:nvSpPr>
        <p:spPr>
          <a:xfrm>
            <a:off x="2953332" y="8419431"/>
            <a:ext cx="22771" cy="8763"/>
          </a:xfrm>
          <a:custGeom>
            <a:avLst/>
            <a:gdLst/>
            <a:ahLst/>
            <a:cxnLst/>
            <a:rect l="l" t="t" r="r" b="b"/>
            <a:pathLst>
              <a:path w="22771" h="8763">
                <a:moveTo>
                  <a:pt x="2819" y="2412"/>
                </a:moveTo>
                <a:lnTo>
                  <a:pt x="22771" y="8762"/>
                </a:lnTo>
                <a:lnTo>
                  <a:pt x="17335" y="4940"/>
                </a:lnTo>
                <a:lnTo>
                  <a:pt x="14109" y="3936"/>
                </a:lnTo>
                <a:lnTo>
                  <a:pt x="8572" y="1409"/>
                </a:lnTo>
                <a:lnTo>
                  <a:pt x="5435" y="292"/>
                </a:lnTo>
                <a:lnTo>
                  <a:pt x="0" y="0"/>
                </a:lnTo>
                <a:lnTo>
                  <a:pt x="2819" y="2412"/>
                </a:lnTo>
                <a:close/>
              </a:path>
            </a:pathLst>
          </a:custGeom>
          <a:solidFill>
            <a:srgbClr val="DA84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4" name="object 294"/>
          <p:cNvSpPr/>
          <p:nvPr/>
        </p:nvSpPr>
        <p:spPr>
          <a:xfrm>
            <a:off x="2976112" y="8428197"/>
            <a:ext cx="14211" cy="5232"/>
          </a:xfrm>
          <a:custGeom>
            <a:avLst/>
            <a:gdLst/>
            <a:ahLst/>
            <a:cxnLst/>
            <a:rect l="l" t="t" r="r" b="b"/>
            <a:pathLst>
              <a:path w="14211" h="5232">
                <a:moveTo>
                  <a:pt x="2819" y="2425"/>
                </a:moveTo>
                <a:lnTo>
                  <a:pt x="14211" y="5232"/>
                </a:lnTo>
                <a:lnTo>
                  <a:pt x="14109" y="3936"/>
                </a:lnTo>
                <a:lnTo>
                  <a:pt x="8572" y="1409"/>
                </a:lnTo>
                <a:lnTo>
                  <a:pt x="5435" y="304"/>
                </a:lnTo>
                <a:lnTo>
                  <a:pt x="0" y="0"/>
                </a:lnTo>
                <a:lnTo>
                  <a:pt x="2819" y="2425"/>
                </a:lnTo>
                <a:close/>
              </a:path>
            </a:pathLst>
          </a:custGeom>
          <a:solidFill>
            <a:srgbClr val="DA84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5" name="object 295"/>
          <p:cNvSpPr/>
          <p:nvPr/>
        </p:nvSpPr>
        <p:spPr>
          <a:xfrm>
            <a:off x="2990328" y="8433446"/>
            <a:ext cx="8559" cy="3517"/>
          </a:xfrm>
          <a:custGeom>
            <a:avLst/>
            <a:gdLst/>
            <a:ahLst/>
            <a:cxnLst/>
            <a:rect l="l" t="t" r="r" b="b"/>
            <a:pathLst>
              <a:path w="8559" h="3517">
                <a:moveTo>
                  <a:pt x="2514" y="2514"/>
                </a:moveTo>
                <a:lnTo>
                  <a:pt x="8559" y="3517"/>
                </a:lnTo>
                <a:lnTo>
                  <a:pt x="4635" y="393"/>
                </a:lnTo>
                <a:lnTo>
                  <a:pt x="0" y="0"/>
                </a:lnTo>
                <a:lnTo>
                  <a:pt x="2514" y="2514"/>
                </a:lnTo>
                <a:close/>
              </a:path>
            </a:pathLst>
          </a:custGeom>
          <a:solidFill>
            <a:srgbClr val="DA84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6" name="object 296"/>
          <p:cNvSpPr/>
          <p:nvPr/>
        </p:nvSpPr>
        <p:spPr>
          <a:xfrm>
            <a:off x="2998892" y="8436964"/>
            <a:ext cx="14008" cy="5245"/>
          </a:xfrm>
          <a:custGeom>
            <a:avLst/>
            <a:gdLst/>
            <a:ahLst/>
            <a:cxnLst/>
            <a:rect l="l" t="t" r="r" b="b"/>
            <a:pathLst>
              <a:path w="14008" h="5245">
                <a:moveTo>
                  <a:pt x="2819" y="2425"/>
                </a:moveTo>
                <a:lnTo>
                  <a:pt x="14008" y="5245"/>
                </a:lnTo>
                <a:lnTo>
                  <a:pt x="9969" y="2222"/>
                </a:lnTo>
                <a:lnTo>
                  <a:pt x="0" y="0"/>
                </a:lnTo>
                <a:lnTo>
                  <a:pt x="2819" y="2425"/>
                </a:lnTo>
                <a:close/>
              </a:path>
            </a:pathLst>
          </a:custGeom>
          <a:solidFill>
            <a:srgbClr val="DA84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7" name="object 297"/>
          <p:cNvSpPr/>
          <p:nvPr/>
        </p:nvSpPr>
        <p:spPr>
          <a:xfrm>
            <a:off x="3012904" y="8442213"/>
            <a:ext cx="8763" cy="3429"/>
          </a:xfrm>
          <a:custGeom>
            <a:avLst/>
            <a:gdLst/>
            <a:ahLst/>
            <a:cxnLst/>
            <a:rect l="l" t="t" r="r" b="b"/>
            <a:pathLst>
              <a:path w="8762" h="3428">
                <a:moveTo>
                  <a:pt x="2717" y="2514"/>
                </a:moveTo>
                <a:lnTo>
                  <a:pt x="8762" y="3429"/>
                </a:lnTo>
                <a:lnTo>
                  <a:pt x="4838" y="393"/>
                </a:lnTo>
                <a:lnTo>
                  <a:pt x="0" y="0"/>
                </a:lnTo>
                <a:lnTo>
                  <a:pt x="2717" y="2514"/>
                </a:lnTo>
                <a:close/>
              </a:path>
            </a:pathLst>
          </a:custGeom>
          <a:solidFill>
            <a:srgbClr val="DA84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8" name="object 298"/>
          <p:cNvSpPr/>
          <p:nvPr/>
        </p:nvSpPr>
        <p:spPr>
          <a:xfrm>
            <a:off x="3021672" y="8445642"/>
            <a:ext cx="14008" cy="5334"/>
          </a:xfrm>
          <a:custGeom>
            <a:avLst/>
            <a:gdLst/>
            <a:ahLst/>
            <a:cxnLst/>
            <a:rect l="l" t="t" r="r" b="b"/>
            <a:pathLst>
              <a:path w="14008" h="5333">
                <a:moveTo>
                  <a:pt x="2819" y="2514"/>
                </a:moveTo>
                <a:lnTo>
                  <a:pt x="14008" y="5334"/>
                </a:lnTo>
                <a:lnTo>
                  <a:pt x="9969" y="2324"/>
                </a:lnTo>
                <a:lnTo>
                  <a:pt x="0" y="0"/>
                </a:lnTo>
                <a:lnTo>
                  <a:pt x="2819" y="2514"/>
                </a:lnTo>
                <a:close/>
              </a:path>
            </a:pathLst>
          </a:custGeom>
          <a:solidFill>
            <a:srgbClr val="DA84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9" name="object 299"/>
          <p:cNvSpPr/>
          <p:nvPr/>
        </p:nvSpPr>
        <p:spPr>
          <a:xfrm>
            <a:off x="3035686" y="8450977"/>
            <a:ext cx="36893" cy="12204"/>
          </a:xfrm>
          <a:custGeom>
            <a:avLst/>
            <a:gdLst/>
            <a:ahLst/>
            <a:cxnLst/>
            <a:rect l="l" t="t" r="r" b="b"/>
            <a:pathLst>
              <a:path w="36893" h="12204">
                <a:moveTo>
                  <a:pt x="2819" y="2425"/>
                </a:moveTo>
                <a:lnTo>
                  <a:pt x="23888" y="9372"/>
                </a:lnTo>
                <a:lnTo>
                  <a:pt x="36893" y="12204"/>
                </a:lnTo>
                <a:lnTo>
                  <a:pt x="4737" y="508"/>
                </a:lnTo>
                <a:lnTo>
                  <a:pt x="0" y="0"/>
                </a:lnTo>
                <a:lnTo>
                  <a:pt x="2819" y="2425"/>
                </a:lnTo>
                <a:close/>
              </a:path>
            </a:pathLst>
          </a:custGeom>
          <a:solidFill>
            <a:srgbClr val="DA84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0" name="object 300"/>
          <p:cNvSpPr/>
          <p:nvPr/>
        </p:nvSpPr>
        <p:spPr>
          <a:xfrm>
            <a:off x="2412027" y="8454809"/>
            <a:ext cx="5346" cy="3632"/>
          </a:xfrm>
          <a:custGeom>
            <a:avLst/>
            <a:gdLst/>
            <a:ahLst/>
            <a:cxnLst/>
            <a:rect l="l" t="t" r="r" b="b"/>
            <a:pathLst>
              <a:path w="5346" h="3632">
                <a:moveTo>
                  <a:pt x="0" y="0"/>
                </a:moveTo>
                <a:lnTo>
                  <a:pt x="3530" y="3632"/>
                </a:lnTo>
                <a:lnTo>
                  <a:pt x="5346" y="3136"/>
                </a:lnTo>
                <a:lnTo>
                  <a:pt x="3022" y="0"/>
                </a:lnTo>
                <a:lnTo>
                  <a:pt x="0" y="0"/>
                </a:lnTo>
                <a:close/>
              </a:path>
            </a:pathLst>
          </a:custGeom>
          <a:solidFill>
            <a:srgbClr val="DA84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1" name="object 301"/>
          <p:cNvSpPr/>
          <p:nvPr/>
        </p:nvSpPr>
        <p:spPr>
          <a:xfrm>
            <a:off x="2417381" y="8457935"/>
            <a:ext cx="8661" cy="5245"/>
          </a:xfrm>
          <a:custGeom>
            <a:avLst/>
            <a:gdLst/>
            <a:ahLst/>
            <a:cxnLst/>
            <a:rect l="l" t="t" r="r" b="b"/>
            <a:pathLst>
              <a:path w="8661" h="5245">
                <a:moveTo>
                  <a:pt x="1206" y="2222"/>
                </a:moveTo>
                <a:lnTo>
                  <a:pt x="8661" y="5245"/>
                </a:lnTo>
                <a:lnTo>
                  <a:pt x="6438" y="2222"/>
                </a:lnTo>
                <a:lnTo>
                  <a:pt x="0" y="0"/>
                </a:lnTo>
                <a:lnTo>
                  <a:pt x="1206" y="2222"/>
                </a:lnTo>
                <a:close/>
              </a:path>
            </a:pathLst>
          </a:custGeom>
          <a:solidFill>
            <a:srgbClr val="DA84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2" name="object 302"/>
          <p:cNvSpPr/>
          <p:nvPr/>
        </p:nvSpPr>
        <p:spPr>
          <a:xfrm>
            <a:off x="2425846" y="8463172"/>
            <a:ext cx="5435" cy="3530"/>
          </a:xfrm>
          <a:custGeom>
            <a:avLst/>
            <a:gdLst/>
            <a:ahLst/>
            <a:cxnLst/>
            <a:rect l="l" t="t" r="r" b="b"/>
            <a:pathLst>
              <a:path w="5435" h="3530">
                <a:moveTo>
                  <a:pt x="0" y="1524"/>
                </a:moveTo>
                <a:lnTo>
                  <a:pt x="5435" y="3530"/>
                </a:lnTo>
                <a:lnTo>
                  <a:pt x="3327" y="419"/>
                </a:lnTo>
                <a:lnTo>
                  <a:pt x="203" y="0"/>
                </a:lnTo>
                <a:lnTo>
                  <a:pt x="0" y="1524"/>
                </a:lnTo>
                <a:close/>
              </a:path>
            </a:pathLst>
          </a:custGeom>
          <a:solidFill>
            <a:srgbClr val="DA84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3" name="object 303"/>
          <p:cNvSpPr/>
          <p:nvPr/>
        </p:nvSpPr>
        <p:spPr>
          <a:xfrm>
            <a:off x="3082956" y="8466709"/>
            <a:ext cx="5245" cy="1714"/>
          </a:xfrm>
          <a:custGeom>
            <a:avLst/>
            <a:gdLst/>
            <a:ahLst/>
            <a:cxnLst/>
            <a:rect l="l" t="t" r="r" b="b"/>
            <a:pathLst>
              <a:path w="5245" h="1714">
                <a:moveTo>
                  <a:pt x="0" y="101"/>
                </a:moveTo>
                <a:lnTo>
                  <a:pt x="5245" y="1714"/>
                </a:lnTo>
                <a:lnTo>
                  <a:pt x="4851" y="0"/>
                </a:lnTo>
                <a:lnTo>
                  <a:pt x="0" y="101"/>
                </a:lnTo>
                <a:close/>
              </a:path>
            </a:pathLst>
          </a:custGeom>
          <a:solidFill>
            <a:srgbClr val="DA84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4" name="object 304"/>
          <p:cNvSpPr/>
          <p:nvPr/>
        </p:nvSpPr>
        <p:spPr>
          <a:xfrm>
            <a:off x="2431281" y="8466702"/>
            <a:ext cx="301396" cy="158051"/>
          </a:xfrm>
          <a:custGeom>
            <a:avLst/>
            <a:gdLst/>
            <a:ahLst/>
            <a:cxnLst/>
            <a:rect l="l" t="t" r="r" b="b"/>
            <a:pathLst>
              <a:path w="301396" h="158051">
                <a:moveTo>
                  <a:pt x="13817" y="10287"/>
                </a:moveTo>
                <a:lnTo>
                  <a:pt x="22783" y="16230"/>
                </a:lnTo>
                <a:lnTo>
                  <a:pt x="33159" y="22479"/>
                </a:lnTo>
                <a:lnTo>
                  <a:pt x="87503" y="53022"/>
                </a:lnTo>
                <a:lnTo>
                  <a:pt x="92735" y="55841"/>
                </a:lnTo>
                <a:lnTo>
                  <a:pt x="106756" y="63601"/>
                </a:lnTo>
                <a:lnTo>
                  <a:pt x="111988" y="66230"/>
                </a:lnTo>
                <a:lnTo>
                  <a:pt x="115620" y="68846"/>
                </a:lnTo>
                <a:lnTo>
                  <a:pt x="129527" y="75806"/>
                </a:lnTo>
                <a:lnTo>
                  <a:pt x="134772" y="78625"/>
                </a:lnTo>
                <a:lnTo>
                  <a:pt x="152412" y="87998"/>
                </a:lnTo>
                <a:lnTo>
                  <a:pt x="153720" y="88201"/>
                </a:lnTo>
                <a:lnTo>
                  <a:pt x="155841" y="90830"/>
                </a:lnTo>
                <a:lnTo>
                  <a:pt x="175196" y="100304"/>
                </a:lnTo>
                <a:lnTo>
                  <a:pt x="176504" y="100406"/>
                </a:lnTo>
                <a:lnTo>
                  <a:pt x="178625" y="103124"/>
                </a:lnTo>
                <a:lnTo>
                  <a:pt x="181648" y="104025"/>
                </a:lnTo>
                <a:lnTo>
                  <a:pt x="195757" y="110883"/>
                </a:lnTo>
                <a:lnTo>
                  <a:pt x="197980" y="113906"/>
                </a:lnTo>
                <a:lnTo>
                  <a:pt x="201002" y="114414"/>
                </a:lnTo>
                <a:lnTo>
                  <a:pt x="223685" y="124993"/>
                </a:lnTo>
                <a:lnTo>
                  <a:pt x="232956" y="131038"/>
                </a:lnTo>
                <a:lnTo>
                  <a:pt x="238391" y="133464"/>
                </a:lnTo>
                <a:lnTo>
                  <a:pt x="243039" y="133565"/>
                </a:lnTo>
                <a:lnTo>
                  <a:pt x="247065" y="136182"/>
                </a:lnTo>
                <a:lnTo>
                  <a:pt x="250291" y="137198"/>
                </a:lnTo>
                <a:lnTo>
                  <a:pt x="252209" y="139814"/>
                </a:lnTo>
                <a:lnTo>
                  <a:pt x="259359" y="142227"/>
                </a:lnTo>
                <a:lnTo>
                  <a:pt x="262280" y="142328"/>
                </a:lnTo>
                <a:lnTo>
                  <a:pt x="266319" y="145059"/>
                </a:lnTo>
                <a:lnTo>
                  <a:pt x="273278" y="148577"/>
                </a:lnTo>
                <a:lnTo>
                  <a:pt x="274980" y="150393"/>
                </a:lnTo>
                <a:lnTo>
                  <a:pt x="282448" y="152412"/>
                </a:lnTo>
                <a:lnTo>
                  <a:pt x="296049" y="158051"/>
                </a:lnTo>
                <a:lnTo>
                  <a:pt x="301396" y="157657"/>
                </a:lnTo>
                <a:lnTo>
                  <a:pt x="293738" y="153022"/>
                </a:lnTo>
                <a:lnTo>
                  <a:pt x="209664" y="114515"/>
                </a:lnTo>
                <a:lnTo>
                  <a:pt x="201701" y="109067"/>
                </a:lnTo>
                <a:lnTo>
                  <a:pt x="194144" y="105029"/>
                </a:lnTo>
                <a:lnTo>
                  <a:pt x="178015" y="96977"/>
                </a:lnTo>
                <a:lnTo>
                  <a:pt x="175399" y="95161"/>
                </a:lnTo>
                <a:lnTo>
                  <a:pt x="171259" y="92837"/>
                </a:lnTo>
                <a:lnTo>
                  <a:pt x="153619" y="84480"/>
                </a:lnTo>
                <a:lnTo>
                  <a:pt x="152412" y="82765"/>
                </a:lnTo>
                <a:lnTo>
                  <a:pt x="148488" y="80645"/>
                </a:lnTo>
                <a:lnTo>
                  <a:pt x="127419" y="70561"/>
                </a:lnTo>
                <a:lnTo>
                  <a:pt x="126199" y="68351"/>
                </a:lnTo>
                <a:lnTo>
                  <a:pt x="101206" y="56451"/>
                </a:lnTo>
                <a:lnTo>
                  <a:pt x="31153" y="17945"/>
                </a:lnTo>
                <a:lnTo>
                  <a:pt x="3022" y="508"/>
                </a:lnTo>
                <a:lnTo>
                  <a:pt x="0" y="0"/>
                </a:lnTo>
                <a:lnTo>
                  <a:pt x="3429" y="4038"/>
                </a:lnTo>
                <a:lnTo>
                  <a:pt x="13817" y="10287"/>
                </a:lnTo>
                <a:close/>
              </a:path>
            </a:pathLst>
          </a:custGeom>
          <a:solidFill>
            <a:srgbClr val="DA84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5" name="object 305"/>
          <p:cNvSpPr/>
          <p:nvPr/>
        </p:nvSpPr>
        <p:spPr>
          <a:xfrm>
            <a:off x="3088201" y="8468422"/>
            <a:ext cx="28117" cy="8763"/>
          </a:xfrm>
          <a:custGeom>
            <a:avLst/>
            <a:gdLst/>
            <a:ahLst/>
            <a:cxnLst/>
            <a:rect l="l" t="t" r="r" b="b"/>
            <a:pathLst>
              <a:path w="28117" h="8763">
                <a:moveTo>
                  <a:pt x="15214" y="5943"/>
                </a:moveTo>
                <a:lnTo>
                  <a:pt x="28117" y="8763"/>
                </a:lnTo>
                <a:lnTo>
                  <a:pt x="12395" y="2120"/>
                </a:lnTo>
                <a:lnTo>
                  <a:pt x="0" y="0"/>
                </a:lnTo>
                <a:lnTo>
                  <a:pt x="15214" y="5943"/>
                </a:lnTo>
                <a:close/>
              </a:path>
            </a:pathLst>
          </a:custGeom>
          <a:solidFill>
            <a:srgbClr val="DA84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6" name="object 306"/>
          <p:cNvSpPr/>
          <p:nvPr/>
        </p:nvSpPr>
        <p:spPr>
          <a:xfrm>
            <a:off x="3126710" y="8480304"/>
            <a:ext cx="5232" cy="2222"/>
          </a:xfrm>
          <a:custGeom>
            <a:avLst/>
            <a:gdLst/>
            <a:ahLst/>
            <a:cxnLst/>
            <a:rect l="l" t="t" r="r" b="b"/>
            <a:pathLst>
              <a:path w="5232" h="2222">
                <a:moveTo>
                  <a:pt x="0" y="507"/>
                </a:moveTo>
                <a:lnTo>
                  <a:pt x="5232" y="2222"/>
                </a:lnTo>
                <a:lnTo>
                  <a:pt x="3517" y="0"/>
                </a:lnTo>
                <a:lnTo>
                  <a:pt x="0" y="507"/>
                </a:lnTo>
                <a:close/>
              </a:path>
            </a:pathLst>
          </a:custGeom>
          <a:solidFill>
            <a:srgbClr val="DA84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7" name="object 307"/>
          <p:cNvSpPr/>
          <p:nvPr/>
        </p:nvSpPr>
        <p:spPr>
          <a:xfrm>
            <a:off x="3131943" y="8482524"/>
            <a:ext cx="28219" cy="8674"/>
          </a:xfrm>
          <a:custGeom>
            <a:avLst/>
            <a:gdLst/>
            <a:ahLst/>
            <a:cxnLst/>
            <a:rect l="l" t="t" r="r" b="b"/>
            <a:pathLst>
              <a:path w="28219" h="8674">
                <a:moveTo>
                  <a:pt x="15227" y="5854"/>
                </a:moveTo>
                <a:lnTo>
                  <a:pt x="28219" y="8674"/>
                </a:lnTo>
                <a:lnTo>
                  <a:pt x="12509" y="2031"/>
                </a:lnTo>
                <a:lnTo>
                  <a:pt x="0" y="0"/>
                </a:lnTo>
                <a:lnTo>
                  <a:pt x="15227" y="5854"/>
                </a:lnTo>
                <a:close/>
              </a:path>
            </a:pathLst>
          </a:custGeom>
          <a:solidFill>
            <a:srgbClr val="DA84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8" name="object 308"/>
          <p:cNvSpPr/>
          <p:nvPr/>
        </p:nvSpPr>
        <p:spPr>
          <a:xfrm>
            <a:off x="3175791" y="8496032"/>
            <a:ext cx="28130" cy="9182"/>
          </a:xfrm>
          <a:custGeom>
            <a:avLst/>
            <a:gdLst/>
            <a:ahLst/>
            <a:cxnLst/>
            <a:rect l="l" t="t" r="r" b="b"/>
            <a:pathLst>
              <a:path w="28130" h="9182">
                <a:moveTo>
                  <a:pt x="0" y="508"/>
                </a:moveTo>
                <a:lnTo>
                  <a:pt x="15227" y="6362"/>
                </a:lnTo>
                <a:lnTo>
                  <a:pt x="28130" y="9182"/>
                </a:lnTo>
                <a:lnTo>
                  <a:pt x="12407" y="2527"/>
                </a:lnTo>
                <a:lnTo>
                  <a:pt x="3632" y="0"/>
                </a:lnTo>
                <a:lnTo>
                  <a:pt x="0" y="508"/>
                </a:lnTo>
                <a:close/>
              </a:path>
            </a:pathLst>
          </a:custGeom>
          <a:solidFill>
            <a:srgbClr val="DA84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9" name="object 309"/>
          <p:cNvSpPr/>
          <p:nvPr/>
        </p:nvSpPr>
        <p:spPr>
          <a:xfrm>
            <a:off x="3219545" y="8510045"/>
            <a:ext cx="28219" cy="9169"/>
          </a:xfrm>
          <a:custGeom>
            <a:avLst/>
            <a:gdLst/>
            <a:ahLst/>
            <a:cxnLst/>
            <a:rect l="l" t="t" r="r" b="b"/>
            <a:pathLst>
              <a:path w="28219" h="9169">
                <a:moveTo>
                  <a:pt x="0" y="507"/>
                </a:moveTo>
                <a:lnTo>
                  <a:pt x="15227" y="6362"/>
                </a:lnTo>
                <a:lnTo>
                  <a:pt x="28219" y="9169"/>
                </a:lnTo>
                <a:lnTo>
                  <a:pt x="12496" y="2527"/>
                </a:lnTo>
                <a:lnTo>
                  <a:pt x="3619" y="0"/>
                </a:lnTo>
                <a:lnTo>
                  <a:pt x="0" y="507"/>
                </a:lnTo>
                <a:close/>
              </a:path>
            </a:pathLst>
          </a:custGeom>
          <a:solidFill>
            <a:srgbClr val="DA84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0" name="object 310"/>
          <p:cNvSpPr/>
          <p:nvPr/>
        </p:nvSpPr>
        <p:spPr>
          <a:xfrm>
            <a:off x="3272262" y="8526280"/>
            <a:ext cx="26212" cy="7048"/>
          </a:xfrm>
          <a:custGeom>
            <a:avLst/>
            <a:gdLst/>
            <a:ahLst/>
            <a:cxnLst/>
            <a:rect l="l" t="t" r="r" b="b"/>
            <a:pathLst>
              <a:path w="26212" h="7048">
                <a:moveTo>
                  <a:pt x="4432" y="2514"/>
                </a:moveTo>
                <a:lnTo>
                  <a:pt x="26212" y="7048"/>
                </a:lnTo>
                <a:lnTo>
                  <a:pt x="13296" y="2413"/>
                </a:lnTo>
                <a:lnTo>
                  <a:pt x="0" y="0"/>
                </a:lnTo>
                <a:lnTo>
                  <a:pt x="4432" y="2514"/>
                </a:lnTo>
                <a:close/>
              </a:path>
            </a:pathLst>
          </a:custGeom>
          <a:solidFill>
            <a:srgbClr val="DA84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1" name="object 311"/>
          <p:cNvSpPr/>
          <p:nvPr/>
        </p:nvSpPr>
        <p:spPr>
          <a:xfrm>
            <a:off x="3305524" y="8535047"/>
            <a:ext cx="33261" cy="8763"/>
          </a:xfrm>
          <a:custGeom>
            <a:avLst/>
            <a:gdLst/>
            <a:ahLst/>
            <a:cxnLst/>
            <a:rect l="l" t="t" r="r" b="b"/>
            <a:pathLst>
              <a:path w="33261" h="8763">
                <a:moveTo>
                  <a:pt x="4432" y="2514"/>
                </a:moveTo>
                <a:lnTo>
                  <a:pt x="33261" y="8763"/>
                </a:lnTo>
                <a:lnTo>
                  <a:pt x="20370" y="4140"/>
                </a:lnTo>
                <a:lnTo>
                  <a:pt x="0" y="0"/>
                </a:lnTo>
                <a:lnTo>
                  <a:pt x="4432" y="2514"/>
                </a:lnTo>
                <a:close/>
              </a:path>
            </a:pathLst>
          </a:custGeom>
          <a:solidFill>
            <a:srgbClr val="DA84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2" name="object 312"/>
          <p:cNvSpPr/>
          <p:nvPr/>
        </p:nvSpPr>
        <p:spPr>
          <a:xfrm>
            <a:off x="3338789" y="8543815"/>
            <a:ext cx="386867" cy="91020"/>
          </a:xfrm>
          <a:custGeom>
            <a:avLst/>
            <a:gdLst/>
            <a:ahLst/>
            <a:cxnLst/>
            <a:rect l="l" t="t" r="r" b="b"/>
            <a:pathLst>
              <a:path w="386867" h="91020">
                <a:moveTo>
                  <a:pt x="378396" y="89814"/>
                </a:moveTo>
                <a:lnTo>
                  <a:pt x="386867" y="91020"/>
                </a:lnTo>
                <a:lnTo>
                  <a:pt x="386867" y="85890"/>
                </a:lnTo>
                <a:lnTo>
                  <a:pt x="134264" y="33870"/>
                </a:lnTo>
                <a:lnTo>
                  <a:pt x="6451" y="609"/>
                </a:lnTo>
                <a:lnTo>
                  <a:pt x="0" y="0"/>
                </a:lnTo>
                <a:lnTo>
                  <a:pt x="4533" y="2527"/>
                </a:lnTo>
                <a:lnTo>
                  <a:pt x="132448" y="35687"/>
                </a:lnTo>
                <a:lnTo>
                  <a:pt x="263893" y="63703"/>
                </a:lnTo>
                <a:lnTo>
                  <a:pt x="384949" y="88201"/>
                </a:lnTo>
                <a:lnTo>
                  <a:pt x="378396" y="89814"/>
                </a:lnTo>
                <a:close/>
              </a:path>
            </a:pathLst>
          </a:custGeom>
          <a:solidFill>
            <a:srgbClr val="DA84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3" name="object 313"/>
          <p:cNvSpPr/>
          <p:nvPr/>
        </p:nvSpPr>
        <p:spPr>
          <a:xfrm>
            <a:off x="2732375" y="8624360"/>
            <a:ext cx="19138" cy="9169"/>
          </a:xfrm>
          <a:custGeom>
            <a:avLst/>
            <a:gdLst/>
            <a:ahLst/>
            <a:cxnLst/>
            <a:rect l="l" t="t" r="r" b="b"/>
            <a:pathLst>
              <a:path w="19138" h="9169">
                <a:moveTo>
                  <a:pt x="0" y="1612"/>
                </a:moveTo>
                <a:lnTo>
                  <a:pt x="4127" y="5435"/>
                </a:lnTo>
                <a:lnTo>
                  <a:pt x="14312" y="9169"/>
                </a:lnTo>
                <a:lnTo>
                  <a:pt x="19138" y="8763"/>
                </a:lnTo>
                <a:lnTo>
                  <a:pt x="11887" y="4127"/>
                </a:lnTo>
                <a:lnTo>
                  <a:pt x="292" y="0"/>
                </a:lnTo>
                <a:lnTo>
                  <a:pt x="0" y="1612"/>
                </a:lnTo>
                <a:close/>
              </a:path>
            </a:pathLst>
          </a:custGeom>
          <a:solidFill>
            <a:srgbClr val="DA84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4" name="object 314"/>
          <p:cNvSpPr/>
          <p:nvPr/>
        </p:nvSpPr>
        <p:spPr>
          <a:xfrm>
            <a:off x="2754944" y="8635244"/>
            <a:ext cx="15836" cy="7150"/>
          </a:xfrm>
          <a:custGeom>
            <a:avLst/>
            <a:gdLst/>
            <a:ahLst/>
            <a:cxnLst/>
            <a:rect l="l" t="t" r="r" b="b"/>
            <a:pathLst>
              <a:path w="15836" h="7150">
                <a:moveTo>
                  <a:pt x="507" y="101"/>
                </a:moveTo>
                <a:lnTo>
                  <a:pt x="0" y="1524"/>
                </a:lnTo>
                <a:lnTo>
                  <a:pt x="114" y="4940"/>
                </a:lnTo>
                <a:lnTo>
                  <a:pt x="3835" y="7150"/>
                </a:lnTo>
                <a:lnTo>
                  <a:pt x="11087" y="6959"/>
                </a:lnTo>
                <a:lnTo>
                  <a:pt x="15836" y="6654"/>
                </a:lnTo>
                <a:lnTo>
                  <a:pt x="5257" y="0"/>
                </a:lnTo>
                <a:lnTo>
                  <a:pt x="507" y="101"/>
                </a:lnTo>
                <a:close/>
              </a:path>
            </a:pathLst>
          </a:custGeom>
          <a:solidFill>
            <a:srgbClr val="DA84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5" name="object 315"/>
          <p:cNvSpPr/>
          <p:nvPr/>
        </p:nvSpPr>
        <p:spPr>
          <a:xfrm>
            <a:off x="2774215" y="8644012"/>
            <a:ext cx="15824" cy="7048"/>
          </a:xfrm>
          <a:custGeom>
            <a:avLst/>
            <a:gdLst/>
            <a:ahLst/>
            <a:cxnLst/>
            <a:rect l="l" t="t" r="r" b="b"/>
            <a:pathLst>
              <a:path w="15824" h="7048">
                <a:moveTo>
                  <a:pt x="393" y="203"/>
                </a:moveTo>
                <a:lnTo>
                  <a:pt x="0" y="1409"/>
                </a:lnTo>
                <a:lnTo>
                  <a:pt x="4330" y="5041"/>
                </a:lnTo>
                <a:lnTo>
                  <a:pt x="10972" y="7048"/>
                </a:lnTo>
                <a:lnTo>
                  <a:pt x="15824" y="6654"/>
                </a:lnTo>
                <a:lnTo>
                  <a:pt x="5232" y="0"/>
                </a:lnTo>
                <a:lnTo>
                  <a:pt x="393" y="203"/>
                </a:lnTo>
                <a:close/>
              </a:path>
            </a:pathLst>
          </a:custGeom>
          <a:solidFill>
            <a:srgbClr val="DA84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6" name="object 316"/>
          <p:cNvSpPr/>
          <p:nvPr/>
        </p:nvSpPr>
        <p:spPr>
          <a:xfrm>
            <a:off x="2440053" y="8659737"/>
            <a:ext cx="4851" cy="3327"/>
          </a:xfrm>
          <a:custGeom>
            <a:avLst/>
            <a:gdLst/>
            <a:ahLst/>
            <a:cxnLst/>
            <a:rect l="l" t="t" r="r" b="b"/>
            <a:pathLst>
              <a:path w="4851" h="3327">
                <a:moveTo>
                  <a:pt x="0" y="0"/>
                </a:moveTo>
                <a:lnTo>
                  <a:pt x="1206" y="1917"/>
                </a:lnTo>
                <a:lnTo>
                  <a:pt x="4851" y="3327"/>
                </a:lnTo>
                <a:lnTo>
                  <a:pt x="3124" y="0"/>
                </a:lnTo>
                <a:lnTo>
                  <a:pt x="0" y="0"/>
                </a:lnTo>
                <a:close/>
              </a:path>
            </a:pathLst>
          </a:custGeom>
          <a:solidFill>
            <a:srgbClr val="DA84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7" name="object 317"/>
          <p:cNvSpPr/>
          <p:nvPr/>
        </p:nvSpPr>
        <p:spPr>
          <a:xfrm>
            <a:off x="2448825" y="8665074"/>
            <a:ext cx="8775" cy="4851"/>
          </a:xfrm>
          <a:custGeom>
            <a:avLst/>
            <a:gdLst/>
            <a:ahLst/>
            <a:cxnLst/>
            <a:rect l="l" t="t" r="r" b="b"/>
            <a:pathLst>
              <a:path w="8775" h="4851">
                <a:moveTo>
                  <a:pt x="1206" y="1727"/>
                </a:moveTo>
                <a:lnTo>
                  <a:pt x="8775" y="4851"/>
                </a:lnTo>
                <a:lnTo>
                  <a:pt x="6553" y="1816"/>
                </a:lnTo>
                <a:lnTo>
                  <a:pt x="0" y="0"/>
                </a:lnTo>
                <a:lnTo>
                  <a:pt x="1206" y="1727"/>
                </a:lnTo>
                <a:close/>
              </a:path>
            </a:pathLst>
          </a:custGeom>
          <a:solidFill>
            <a:srgbClr val="DA84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8" name="object 318"/>
          <p:cNvSpPr/>
          <p:nvPr/>
        </p:nvSpPr>
        <p:spPr>
          <a:xfrm>
            <a:off x="2832468" y="8670321"/>
            <a:ext cx="12407" cy="4940"/>
          </a:xfrm>
          <a:custGeom>
            <a:avLst/>
            <a:gdLst/>
            <a:ahLst/>
            <a:cxnLst/>
            <a:rect l="l" t="t" r="r" b="b"/>
            <a:pathLst>
              <a:path w="12407" h="4940">
                <a:moveTo>
                  <a:pt x="0" y="0"/>
                </a:moveTo>
                <a:lnTo>
                  <a:pt x="6959" y="4940"/>
                </a:lnTo>
                <a:lnTo>
                  <a:pt x="12407" y="4838"/>
                </a:lnTo>
                <a:lnTo>
                  <a:pt x="4749" y="0"/>
                </a:lnTo>
                <a:lnTo>
                  <a:pt x="0" y="0"/>
                </a:lnTo>
                <a:close/>
              </a:path>
            </a:pathLst>
          </a:custGeom>
          <a:solidFill>
            <a:srgbClr val="DA84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9" name="object 319"/>
          <p:cNvSpPr/>
          <p:nvPr/>
        </p:nvSpPr>
        <p:spPr>
          <a:xfrm>
            <a:off x="2457593" y="8669916"/>
            <a:ext cx="8775" cy="5245"/>
          </a:xfrm>
          <a:custGeom>
            <a:avLst/>
            <a:gdLst/>
            <a:ahLst/>
            <a:cxnLst/>
            <a:rect l="l" t="t" r="r" b="b"/>
            <a:pathLst>
              <a:path w="8775" h="5245">
                <a:moveTo>
                  <a:pt x="1308" y="2222"/>
                </a:moveTo>
                <a:lnTo>
                  <a:pt x="8775" y="5245"/>
                </a:lnTo>
                <a:lnTo>
                  <a:pt x="6553" y="2222"/>
                </a:lnTo>
                <a:lnTo>
                  <a:pt x="0" y="0"/>
                </a:lnTo>
                <a:lnTo>
                  <a:pt x="1308" y="2222"/>
                </a:lnTo>
                <a:close/>
              </a:path>
            </a:pathLst>
          </a:custGeom>
          <a:solidFill>
            <a:srgbClr val="DA84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0" name="object 320"/>
          <p:cNvSpPr/>
          <p:nvPr/>
        </p:nvSpPr>
        <p:spPr>
          <a:xfrm>
            <a:off x="2844871" y="8675155"/>
            <a:ext cx="13906" cy="5245"/>
          </a:xfrm>
          <a:custGeom>
            <a:avLst/>
            <a:gdLst/>
            <a:ahLst/>
            <a:cxnLst/>
            <a:rect l="l" t="t" r="r" b="b"/>
            <a:pathLst>
              <a:path w="13906" h="5245">
                <a:moveTo>
                  <a:pt x="2616" y="2527"/>
                </a:moveTo>
                <a:lnTo>
                  <a:pt x="13906" y="5245"/>
                </a:lnTo>
                <a:lnTo>
                  <a:pt x="9880" y="2324"/>
                </a:lnTo>
                <a:lnTo>
                  <a:pt x="0" y="0"/>
                </a:lnTo>
                <a:lnTo>
                  <a:pt x="2616" y="2527"/>
                </a:lnTo>
                <a:close/>
              </a:path>
            </a:pathLst>
          </a:custGeom>
          <a:solidFill>
            <a:srgbClr val="DA84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1" name="object 321"/>
          <p:cNvSpPr/>
          <p:nvPr/>
        </p:nvSpPr>
        <p:spPr>
          <a:xfrm>
            <a:off x="2466370" y="8675161"/>
            <a:ext cx="304812" cy="161683"/>
          </a:xfrm>
          <a:custGeom>
            <a:avLst/>
            <a:gdLst/>
            <a:ahLst/>
            <a:cxnLst/>
            <a:rect l="l" t="t" r="r" b="b"/>
            <a:pathLst>
              <a:path w="304812" h="161683">
                <a:moveTo>
                  <a:pt x="113398" y="68948"/>
                </a:moveTo>
                <a:lnTo>
                  <a:pt x="142227" y="84264"/>
                </a:lnTo>
                <a:lnTo>
                  <a:pt x="144843" y="84569"/>
                </a:lnTo>
                <a:lnTo>
                  <a:pt x="173266" y="99580"/>
                </a:lnTo>
                <a:lnTo>
                  <a:pt x="215404" y="121361"/>
                </a:lnTo>
                <a:lnTo>
                  <a:pt x="225882" y="126695"/>
                </a:lnTo>
                <a:lnTo>
                  <a:pt x="227203" y="126809"/>
                </a:lnTo>
                <a:lnTo>
                  <a:pt x="299466" y="161683"/>
                </a:lnTo>
                <a:lnTo>
                  <a:pt x="304812" y="161175"/>
                </a:lnTo>
                <a:lnTo>
                  <a:pt x="202603" y="109270"/>
                </a:lnTo>
                <a:lnTo>
                  <a:pt x="107950" y="61988"/>
                </a:lnTo>
                <a:lnTo>
                  <a:pt x="2921" y="596"/>
                </a:lnTo>
                <a:lnTo>
                  <a:pt x="0" y="0"/>
                </a:lnTo>
                <a:lnTo>
                  <a:pt x="1206" y="2209"/>
                </a:lnTo>
                <a:lnTo>
                  <a:pt x="33261" y="21463"/>
                </a:lnTo>
                <a:lnTo>
                  <a:pt x="36690" y="24193"/>
                </a:lnTo>
                <a:lnTo>
                  <a:pt x="42024" y="26708"/>
                </a:lnTo>
                <a:lnTo>
                  <a:pt x="45453" y="29438"/>
                </a:lnTo>
                <a:lnTo>
                  <a:pt x="50800" y="31953"/>
                </a:lnTo>
                <a:lnTo>
                  <a:pt x="52108" y="32156"/>
                </a:lnTo>
                <a:lnTo>
                  <a:pt x="54228" y="34772"/>
                </a:lnTo>
                <a:lnTo>
                  <a:pt x="59562" y="37198"/>
                </a:lnTo>
                <a:lnTo>
                  <a:pt x="60883" y="37401"/>
                </a:lnTo>
                <a:lnTo>
                  <a:pt x="62992" y="40017"/>
                </a:lnTo>
                <a:lnTo>
                  <a:pt x="68338" y="42532"/>
                </a:lnTo>
                <a:lnTo>
                  <a:pt x="69646" y="42633"/>
                </a:lnTo>
                <a:lnTo>
                  <a:pt x="71666" y="45262"/>
                </a:lnTo>
                <a:lnTo>
                  <a:pt x="74790" y="46164"/>
                </a:lnTo>
                <a:lnTo>
                  <a:pt x="89306" y="54737"/>
                </a:lnTo>
                <a:lnTo>
                  <a:pt x="90614" y="54927"/>
                </a:lnTo>
                <a:lnTo>
                  <a:pt x="92735" y="57556"/>
                </a:lnTo>
                <a:lnTo>
                  <a:pt x="98069" y="59982"/>
                </a:lnTo>
                <a:lnTo>
                  <a:pt x="99377" y="60172"/>
                </a:lnTo>
                <a:lnTo>
                  <a:pt x="101498" y="62801"/>
                </a:lnTo>
                <a:lnTo>
                  <a:pt x="106845" y="65316"/>
                </a:lnTo>
                <a:lnTo>
                  <a:pt x="108153" y="65417"/>
                </a:lnTo>
                <a:lnTo>
                  <a:pt x="110274" y="68033"/>
                </a:lnTo>
                <a:lnTo>
                  <a:pt x="113398" y="68948"/>
                </a:lnTo>
                <a:close/>
              </a:path>
            </a:pathLst>
          </a:custGeom>
          <a:solidFill>
            <a:srgbClr val="DA84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2" name="object 322"/>
          <p:cNvSpPr/>
          <p:nvPr/>
        </p:nvSpPr>
        <p:spPr>
          <a:xfrm>
            <a:off x="2858782" y="8680403"/>
            <a:ext cx="8661" cy="3530"/>
          </a:xfrm>
          <a:custGeom>
            <a:avLst/>
            <a:gdLst/>
            <a:ahLst/>
            <a:cxnLst/>
            <a:rect l="l" t="t" r="r" b="b"/>
            <a:pathLst>
              <a:path w="8661" h="3530">
                <a:moveTo>
                  <a:pt x="2717" y="2514"/>
                </a:moveTo>
                <a:lnTo>
                  <a:pt x="8661" y="3530"/>
                </a:lnTo>
                <a:lnTo>
                  <a:pt x="8254" y="1816"/>
                </a:lnTo>
                <a:lnTo>
                  <a:pt x="0" y="0"/>
                </a:lnTo>
                <a:lnTo>
                  <a:pt x="2717" y="2514"/>
                </a:lnTo>
                <a:close/>
              </a:path>
            </a:pathLst>
          </a:custGeom>
          <a:solidFill>
            <a:srgbClr val="DA84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3" name="object 323"/>
          <p:cNvSpPr/>
          <p:nvPr/>
        </p:nvSpPr>
        <p:spPr>
          <a:xfrm>
            <a:off x="2867447" y="8683922"/>
            <a:ext cx="14211" cy="5245"/>
          </a:xfrm>
          <a:custGeom>
            <a:avLst/>
            <a:gdLst/>
            <a:ahLst/>
            <a:cxnLst/>
            <a:rect l="l" t="t" r="r" b="b"/>
            <a:pathLst>
              <a:path w="14211" h="5245">
                <a:moveTo>
                  <a:pt x="2819" y="2527"/>
                </a:moveTo>
                <a:lnTo>
                  <a:pt x="14211" y="5245"/>
                </a:lnTo>
                <a:lnTo>
                  <a:pt x="14109" y="3949"/>
                </a:lnTo>
                <a:lnTo>
                  <a:pt x="8572" y="1523"/>
                </a:lnTo>
                <a:lnTo>
                  <a:pt x="5448" y="419"/>
                </a:lnTo>
                <a:lnTo>
                  <a:pt x="0" y="0"/>
                </a:lnTo>
                <a:lnTo>
                  <a:pt x="2819" y="2527"/>
                </a:lnTo>
                <a:close/>
              </a:path>
            </a:pathLst>
          </a:custGeom>
          <a:solidFill>
            <a:srgbClr val="DA84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4" name="object 324"/>
          <p:cNvSpPr/>
          <p:nvPr/>
        </p:nvSpPr>
        <p:spPr>
          <a:xfrm>
            <a:off x="2881664" y="8689169"/>
            <a:ext cx="8559" cy="3429"/>
          </a:xfrm>
          <a:custGeom>
            <a:avLst/>
            <a:gdLst/>
            <a:ahLst/>
            <a:cxnLst/>
            <a:rect l="l" t="t" r="r" b="b"/>
            <a:pathLst>
              <a:path w="8559" h="3428">
                <a:moveTo>
                  <a:pt x="2616" y="2514"/>
                </a:moveTo>
                <a:lnTo>
                  <a:pt x="8559" y="3428"/>
                </a:lnTo>
                <a:lnTo>
                  <a:pt x="8153" y="1816"/>
                </a:lnTo>
                <a:lnTo>
                  <a:pt x="0" y="0"/>
                </a:lnTo>
                <a:lnTo>
                  <a:pt x="2616" y="2514"/>
                </a:lnTo>
                <a:close/>
              </a:path>
            </a:pathLst>
          </a:custGeom>
          <a:solidFill>
            <a:srgbClr val="DA84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5" name="object 325"/>
          <p:cNvSpPr/>
          <p:nvPr/>
        </p:nvSpPr>
        <p:spPr>
          <a:xfrm>
            <a:off x="2869364" y="8689163"/>
            <a:ext cx="5334" cy="2120"/>
          </a:xfrm>
          <a:custGeom>
            <a:avLst/>
            <a:gdLst/>
            <a:ahLst/>
            <a:cxnLst/>
            <a:rect l="l" t="t" r="r" b="b"/>
            <a:pathLst>
              <a:path w="5333" h="2120">
                <a:moveTo>
                  <a:pt x="1714" y="2120"/>
                </a:moveTo>
                <a:lnTo>
                  <a:pt x="5333" y="1320"/>
                </a:lnTo>
                <a:lnTo>
                  <a:pt x="0" y="0"/>
                </a:lnTo>
                <a:lnTo>
                  <a:pt x="1714" y="2120"/>
                </a:lnTo>
                <a:close/>
              </a:path>
            </a:pathLst>
          </a:custGeom>
          <a:solidFill>
            <a:srgbClr val="DA84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6" name="object 326"/>
          <p:cNvSpPr/>
          <p:nvPr/>
        </p:nvSpPr>
        <p:spPr>
          <a:xfrm>
            <a:off x="2890227" y="8692600"/>
            <a:ext cx="14211" cy="5333"/>
          </a:xfrm>
          <a:custGeom>
            <a:avLst/>
            <a:gdLst/>
            <a:ahLst/>
            <a:cxnLst/>
            <a:rect l="l" t="t" r="r" b="b"/>
            <a:pathLst>
              <a:path w="14211" h="5333">
                <a:moveTo>
                  <a:pt x="2819" y="2616"/>
                </a:moveTo>
                <a:lnTo>
                  <a:pt x="14211" y="5334"/>
                </a:lnTo>
                <a:lnTo>
                  <a:pt x="14109" y="4140"/>
                </a:lnTo>
                <a:lnTo>
                  <a:pt x="10083" y="1816"/>
                </a:lnTo>
                <a:lnTo>
                  <a:pt x="5448" y="495"/>
                </a:lnTo>
                <a:lnTo>
                  <a:pt x="0" y="0"/>
                </a:lnTo>
                <a:lnTo>
                  <a:pt x="2819" y="2616"/>
                </a:lnTo>
                <a:close/>
              </a:path>
            </a:pathLst>
          </a:custGeom>
          <a:solidFill>
            <a:srgbClr val="DA84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7" name="object 327"/>
          <p:cNvSpPr/>
          <p:nvPr/>
        </p:nvSpPr>
        <p:spPr>
          <a:xfrm>
            <a:off x="2883681" y="8694411"/>
            <a:ext cx="4826" cy="2222"/>
          </a:xfrm>
          <a:custGeom>
            <a:avLst/>
            <a:gdLst/>
            <a:ahLst/>
            <a:cxnLst/>
            <a:rect l="l" t="t" r="r" b="b"/>
            <a:pathLst>
              <a:path w="4825" h="2222">
                <a:moveTo>
                  <a:pt x="3022" y="2222"/>
                </a:moveTo>
                <a:lnTo>
                  <a:pt x="4825" y="1409"/>
                </a:lnTo>
                <a:lnTo>
                  <a:pt x="0" y="0"/>
                </a:lnTo>
                <a:lnTo>
                  <a:pt x="3022" y="2222"/>
                </a:lnTo>
                <a:close/>
              </a:path>
            </a:pathLst>
          </a:custGeom>
          <a:solidFill>
            <a:srgbClr val="DA84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8" name="object 328"/>
          <p:cNvSpPr/>
          <p:nvPr/>
        </p:nvSpPr>
        <p:spPr>
          <a:xfrm>
            <a:off x="2904444" y="8697948"/>
            <a:ext cx="8559" cy="3429"/>
          </a:xfrm>
          <a:custGeom>
            <a:avLst/>
            <a:gdLst/>
            <a:ahLst/>
            <a:cxnLst/>
            <a:rect l="l" t="t" r="r" b="b"/>
            <a:pathLst>
              <a:path w="8559" h="3428">
                <a:moveTo>
                  <a:pt x="2616" y="2514"/>
                </a:moveTo>
                <a:lnTo>
                  <a:pt x="8559" y="3429"/>
                </a:lnTo>
                <a:lnTo>
                  <a:pt x="8153" y="1803"/>
                </a:lnTo>
                <a:lnTo>
                  <a:pt x="0" y="0"/>
                </a:lnTo>
                <a:lnTo>
                  <a:pt x="2616" y="2514"/>
                </a:lnTo>
                <a:close/>
              </a:path>
            </a:pathLst>
          </a:custGeom>
          <a:solidFill>
            <a:srgbClr val="DA84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9" name="object 329"/>
          <p:cNvSpPr/>
          <p:nvPr/>
        </p:nvSpPr>
        <p:spPr>
          <a:xfrm>
            <a:off x="2892144" y="8697931"/>
            <a:ext cx="5232" cy="2222"/>
          </a:xfrm>
          <a:custGeom>
            <a:avLst/>
            <a:gdLst/>
            <a:ahLst/>
            <a:cxnLst/>
            <a:rect l="l" t="t" r="r" b="b"/>
            <a:pathLst>
              <a:path w="5232" h="2222">
                <a:moveTo>
                  <a:pt x="1714" y="2222"/>
                </a:moveTo>
                <a:lnTo>
                  <a:pt x="5232" y="1320"/>
                </a:lnTo>
                <a:lnTo>
                  <a:pt x="0" y="0"/>
                </a:lnTo>
                <a:lnTo>
                  <a:pt x="1714" y="2222"/>
                </a:lnTo>
                <a:close/>
              </a:path>
            </a:pathLst>
          </a:custGeom>
          <a:solidFill>
            <a:srgbClr val="DA84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0" name="object 330"/>
          <p:cNvSpPr/>
          <p:nvPr/>
        </p:nvSpPr>
        <p:spPr>
          <a:xfrm>
            <a:off x="2913007" y="8701365"/>
            <a:ext cx="14211" cy="5346"/>
          </a:xfrm>
          <a:custGeom>
            <a:avLst/>
            <a:gdLst/>
            <a:ahLst/>
            <a:cxnLst/>
            <a:rect l="l" t="t" r="r" b="b"/>
            <a:pathLst>
              <a:path w="14211" h="5346">
                <a:moveTo>
                  <a:pt x="2819" y="2628"/>
                </a:moveTo>
                <a:lnTo>
                  <a:pt x="14211" y="5346"/>
                </a:lnTo>
                <a:lnTo>
                  <a:pt x="14109" y="4038"/>
                </a:lnTo>
                <a:lnTo>
                  <a:pt x="8572" y="1511"/>
                </a:lnTo>
                <a:lnTo>
                  <a:pt x="5448" y="508"/>
                </a:lnTo>
                <a:lnTo>
                  <a:pt x="0" y="0"/>
                </a:lnTo>
                <a:lnTo>
                  <a:pt x="2819" y="2628"/>
                </a:lnTo>
                <a:close/>
              </a:path>
            </a:pathLst>
          </a:custGeom>
          <a:solidFill>
            <a:srgbClr val="DA84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1" name="object 331"/>
          <p:cNvSpPr/>
          <p:nvPr/>
        </p:nvSpPr>
        <p:spPr>
          <a:xfrm>
            <a:off x="2906448" y="8703076"/>
            <a:ext cx="4838" cy="2324"/>
          </a:xfrm>
          <a:custGeom>
            <a:avLst/>
            <a:gdLst/>
            <a:ahLst/>
            <a:cxnLst/>
            <a:rect l="l" t="t" r="r" b="b"/>
            <a:pathLst>
              <a:path w="4838" h="2324">
                <a:moveTo>
                  <a:pt x="3035" y="2324"/>
                </a:moveTo>
                <a:lnTo>
                  <a:pt x="4838" y="1523"/>
                </a:lnTo>
                <a:lnTo>
                  <a:pt x="0" y="0"/>
                </a:lnTo>
                <a:lnTo>
                  <a:pt x="3035" y="2324"/>
                </a:lnTo>
                <a:close/>
              </a:path>
            </a:pathLst>
          </a:custGeom>
          <a:solidFill>
            <a:srgbClr val="DA84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2" name="object 332"/>
          <p:cNvSpPr/>
          <p:nvPr/>
        </p:nvSpPr>
        <p:spPr>
          <a:xfrm>
            <a:off x="2927224" y="8706702"/>
            <a:ext cx="8559" cy="3429"/>
          </a:xfrm>
          <a:custGeom>
            <a:avLst/>
            <a:gdLst/>
            <a:ahLst/>
            <a:cxnLst/>
            <a:rect l="l" t="t" r="r" b="b"/>
            <a:pathLst>
              <a:path w="8559" h="3428">
                <a:moveTo>
                  <a:pt x="2616" y="2527"/>
                </a:moveTo>
                <a:lnTo>
                  <a:pt x="8559" y="3429"/>
                </a:lnTo>
                <a:lnTo>
                  <a:pt x="8166" y="1816"/>
                </a:lnTo>
                <a:lnTo>
                  <a:pt x="0" y="0"/>
                </a:lnTo>
                <a:lnTo>
                  <a:pt x="2616" y="2527"/>
                </a:lnTo>
                <a:close/>
              </a:path>
            </a:pathLst>
          </a:custGeom>
          <a:solidFill>
            <a:srgbClr val="DA84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3" name="object 333"/>
          <p:cNvSpPr/>
          <p:nvPr/>
        </p:nvSpPr>
        <p:spPr>
          <a:xfrm>
            <a:off x="2935787" y="8710132"/>
            <a:ext cx="14211" cy="5346"/>
          </a:xfrm>
          <a:custGeom>
            <a:avLst/>
            <a:gdLst/>
            <a:ahLst/>
            <a:cxnLst/>
            <a:rect l="l" t="t" r="r" b="b"/>
            <a:pathLst>
              <a:path w="14211" h="5346">
                <a:moveTo>
                  <a:pt x="2819" y="2628"/>
                </a:moveTo>
                <a:lnTo>
                  <a:pt x="14211" y="5346"/>
                </a:lnTo>
                <a:lnTo>
                  <a:pt x="14109" y="4038"/>
                </a:lnTo>
                <a:lnTo>
                  <a:pt x="8572" y="1524"/>
                </a:lnTo>
                <a:lnTo>
                  <a:pt x="5448" y="508"/>
                </a:lnTo>
                <a:lnTo>
                  <a:pt x="0" y="0"/>
                </a:lnTo>
                <a:lnTo>
                  <a:pt x="2819" y="2628"/>
                </a:lnTo>
                <a:close/>
              </a:path>
            </a:pathLst>
          </a:custGeom>
          <a:solidFill>
            <a:srgbClr val="DA84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4" name="object 334"/>
          <p:cNvSpPr/>
          <p:nvPr/>
        </p:nvSpPr>
        <p:spPr>
          <a:xfrm>
            <a:off x="2950001" y="8715481"/>
            <a:ext cx="8559" cy="3429"/>
          </a:xfrm>
          <a:custGeom>
            <a:avLst/>
            <a:gdLst/>
            <a:ahLst/>
            <a:cxnLst/>
            <a:rect l="l" t="t" r="r" b="b"/>
            <a:pathLst>
              <a:path w="8559" h="3428">
                <a:moveTo>
                  <a:pt x="2527" y="2514"/>
                </a:moveTo>
                <a:lnTo>
                  <a:pt x="8559" y="3429"/>
                </a:lnTo>
                <a:lnTo>
                  <a:pt x="8166" y="1816"/>
                </a:lnTo>
                <a:lnTo>
                  <a:pt x="0" y="0"/>
                </a:lnTo>
                <a:lnTo>
                  <a:pt x="2527" y="2514"/>
                </a:lnTo>
                <a:close/>
              </a:path>
            </a:pathLst>
          </a:custGeom>
          <a:solidFill>
            <a:srgbClr val="DA84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5" name="object 335"/>
          <p:cNvSpPr/>
          <p:nvPr/>
        </p:nvSpPr>
        <p:spPr>
          <a:xfrm>
            <a:off x="2938005" y="8715484"/>
            <a:ext cx="4838" cy="1409"/>
          </a:xfrm>
          <a:custGeom>
            <a:avLst/>
            <a:gdLst/>
            <a:ahLst/>
            <a:cxnLst/>
            <a:rect l="l" t="t" r="r" b="b"/>
            <a:pathLst>
              <a:path w="4838" h="1409">
                <a:moveTo>
                  <a:pt x="304" y="1003"/>
                </a:moveTo>
                <a:lnTo>
                  <a:pt x="4838" y="1409"/>
                </a:lnTo>
                <a:lnTo>
                  <a:pt x="0" y="0"/>
                </a:lnTo>
                <a:lnTo>
                  <a:pt x="304" y="1003"/>
                </a:lnTo>
                <a:close/>
              </a:path>
            </a:pathLst>
          </a:custGeom>
          <a:solidFill>
            <a:srgbClr val="DA84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6" name="object 336"/>
          <p:cNvSpPr/>
          <p:nvPr/>
        </p:nvSpPr>
        <p:spPr>
          <a:xfrm>
            <a:off x="2958579" y="8718899"/>
            <a:ext cx="14198" cy="5346"/>
          </a:xfrm>
          <a:custGeom>
            <a:avLst/>
            <a:gdLst/>
            <a:ahLst/>
            <a:cxnLst/>
            <a:rect l="l" t="t" r="r" b="b"/>
            <a:pathLst>
              <a:path w="14198" h="5346">
                <a:moveTo>
                  <a:pt x="2819" y="2628"/>
                </a:moveTo>
                <a:lnTo>
                  <a:pt x="14198" y="5346"/>
                </a:lnTo>
                <a:lnTo>
                  <a:pt x="14097" y="4051"/>
                </a:lnTo>
                <a:lnTo>
                  <a:pt x="8559" y="1523"/>
                </a:lnTo>
                <a:lnTo>
                  <a:pt x="5435" y="520"/>
                </a:lnTo>
                <a:lnTo>
                  <a:pt x="0" y="0"/>
                </a:lnTo>
                <a:lnTo>
                  <a:pt x="2819" y="2628"/>
                </a:lnTo>
                <a:close/>
              </a:path>
            </a:pathLst>
          </a:custGeom>
          <a:solidFill>
            <a:srgbClr val="DA84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7" name="object 337"/>
          <p:cNvSpPr/>
          <p:nvPr/>
        </p:nvSpPr>
        <p:spPr>
          <a:xfrm>
            <a:off x="2972781" y="8724247"/>
            <a:ext cx="8559" cy="3429"/>
          </a:xfrm>
          <a:custGeom>
            <a:avLst/>
            <a:gdLst/>
            <a:ahLst/>
            <a:cxnLst/>
            <a:rect l="l" t="t" r="r" b="b"/>
            <a:pathLst>
              <a:path w="8559" h="3428">
                <a:moveTo>
                  <a:pt x="2527" y="2527"/>
                </a:moveTo>
                <a:lnTo>
                  <a:pt x="8559" y="3429"/>
                </a:lnTo>
                <a:lnTo>
                  <a:pt x="8166" y="1714"/>
                </a:lnTo>
                <a:lnTo>
                  <a:pt x="0" y="0"/>
                </a:lnTo>
                <a:lnTo>
                  <a:pt x="2527" y="2527"/>
                </a:lnTo>
                <a:close/>
              </a:path>
            </a:pathLst>
          </a:custGeom>
          <a:solidFill>
            <a:srgbClr val="DA84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8" name="object 338"/>
          <p:cNvSpPr/>
          <p:nvPr/>
        </p:nvSpPr>
        <p:spPr>
          <a:xfrm>
            <a:off x="2960785" y="8724251"/>
            <a:ext cx="4838" cy="1397"/>
          </a:xfrm>
          <a:custGeom>
            <a:avLst/>
            <a:gdLst/>
            <a:ahLst/>
            <a:cxnLst/>
            <a:rect l="l" t="t" r="r" b="b"/>
            <a:pathLst>
              <a:path w="4838" h="1397">
                <a:moveTo>
                  <a:pt x="304" y="1003"/>
                </a:moveTo>
                <a:lnTo>
                  <a:pt x="4838" y="1397"/>
                </a:lnTo>
                <a:lnTo>
                  <a:pt x="0" y="0"/>
                </a:lnTo>
                <a:lnTo>
                  <a:pt x="304" y="1003"/>
                </a:lnTo>
                <a:close/>
              </a:path>
            </a:pathLst>
          </a:custGeom>
          <a:solidFill>
            <a:srgbClr val="DA84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9" name="object 339"/>
          <p:cNvSpPr/>
          <p:nvPr/>
        </p:nvSpPr>
        <p:spPr>
          <a:xfrm>
            <a:off x="2981347" y="8727677"/>
            <a:ext cx="14109" cy="5334"/>
          </a:xfrm>
          <a:custGeom>
            <a:avLst/>
            <a:gdLst/>
            <a:ahLst/>
            <a:cxnLst/>
            <a:rect l="l" t="t" r="r" b="b"/>
            <a:pathLst>
              <a:path w="14109" h="5333">
                <a:moveTo>
                  <a:pt x="2819" y="2514"/>
                </a:moveTo>
                <a:lnTo>
                  <a:pt x="14109" y="5333"/>
                </a:lnTo>
                <a:lnTo>
                  <a:pt x="5448" y="393"/>
                </a:lnTo>
                <a:lnTo>
                  <a:pt x="0" y="0"/>
                </a:lnTo>
                <a:lnTo>
                  <a:pt x="2819" y="2514"/>
                </a:lnTo>
                <a:close/>
              </a:path>
            </a:pathLst>
          </a:custGeom>
          <a:solidFill>
            <a:srgbClr val="DA84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0" name="object 340"/>
          <p:cNvSpPr/>
          <p:nvPr/>
        </p:nvSpPr>
        <p:spPr>
          <a:xfrm>
            <a:off x="2995461" y="8733014"/>
            <a:ext cx="8775" cy="3429"/>
          </a:xfrm>
          <a:custGeom>
            <a:avLst/>
            <a:gdLst/>
            <a:ahLst/>
            <a:cxnLst/>
            <a:rect l="l" t="t" r="r" b="b"/>
            <a:pathLst>
              <a:path w="8775" h="3428">
                <a:moveTo>
                  <a:pt x="2730" y="2527"/>
                </a:moveTo>
                <a:lnTo>
                  <a:pt x="8775" y="3429"/>
                </a:lnTo>
                <a:lnTo>
                  <a:pt x="4737" y="406"/>
                </a:lnTo>
                <a:lnTo>
                  <a:pt x="0" y="0"/>
                </a:lnTo>
                <a:lnTo>
                  <a:pt x="2730" y="2527"/>
                </a:lnTo>
                <a:close/>
              </a:path>
            </a:pathLst>
          </a:custGeom>
          <a:solidFill>
            <a:srgbClr val="DA84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1" name="object 341"/>
          <p:cNvSpPr/>
          <p:nvPr/>
        </p:nvSpPr>
        <p:spPr>
          <a:xfrm>
            <a:off x="2983577" y="8733016"/>
            <a:ext cx="4826" cy="1422"/>
          </a:xfrm>
          <a:custGeom>
            <a:avLst/>
            <a:gdLst/>
            <a:ahLst/>
            <a:cxnLst/>
            <a:rect l="l" t="t" r="r" b="b"/>
            <a:pathLst>
              <a:path w="4825" h="1422">
                <a:moveTo>
                  <a:pt x="292" y="1016"/>
                </a:moveTo>
                <a:lnTo>
                  <a:pt x="4825" y="1422"/>
                </a:lnTo>
                <a:lnTo>
                  <a:pt x="0" y="0"/>
                </a:lnTo>
                <a:lnTo>
                  <a:pt x="292" y="1016"/>
                </a:lnTo>
                <a:close/>
              </a:path>
            </a:pathLst>
          </a:custGeom>
          <a:solidFill>
            <a:srgbClr val="DA84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2" name="object 342"/>
          <p:cNvSpPr/>
          <p:nvPr/>
        </p:nvSpPr>
        <p:spPr>
          <a:xfrm>
            <a:off x="3004240" y="8736443"/>
            <a:ext cx="13995" cy="5346"/>
          </a:xfrm>
          <a:custGeom>
            <a:avLst/>
            <a:gdLst/>
            <a:ahLst/>
            <a:cxnLst/>
            <a:rect l="l" t="t" r="r" b="b"/>
            <a:pathLst>
              <a:path w="13995" h="5346">
                <a:moveTo>
                  <a:pt x="2717" y="2527"/>
                </a:moveTo>
                <a:lnTo>
                  <a:pt x="13995" y="5346"/>
                </a:lnTo>
                <a:lnTo>
                  <a:pt x="9867" y="2324"/>
                </a:lnTo>
                <a:lnTo>
                  <a:pt x="0" y="0"/>
                </a:lnTo>
                <a:lnTo>
                  <a:pt x="2717" y="2527"/>
                </a:lnTo>
                <a:close/>
              </a:path>
            </a:pathLst>
          </a:custGeom>
          <a:solidFill>
            <a:srgbClr val="DA84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3" name="object 343"/>
          <p:cNvSpPr/>
          <p:nvPr/>
        </p:nvSpPr>
        <p:spPr>
          <a:xfrm>
            <a:off x="3018242" y="8741792"/>
            <a:ext cx="14008" cy="5232"/>
          </a:xfrm>
          <a:custGeom>
            <a:avLst/>
            <a:gdLst/>
            <a:ahLst/>
            <a:cxnLst/>
            <a:rect l="l" t="t" r="r" b="b"/>
            <a:pathLst>
              <a:path w="14008" h="5232">
                <a:moveTo>
                  <a:pt x="2717" y="2412"/>
                </a:moveTo>
                <a:lnTo>
                  <a:pt x="14008" y="5232"/>
                </a:lnTo>
                <a:lnTo>
                  <a:pt x="9880" y="2311"/>
                </a:lnTo>
                <a:lnTo>
                  <a:pt x="0" y="0"/>
                </a:lnTo>
                <a:lnTo>
                  <a:pt x="2717" y="2412"/>
                </a:lnTo>
                <a:close/>
              </a:path>
            </a:pathLst>
          </a:custGeom>
          <a:solidFill>
            <a:srgbClr val="DA84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4" name="object 344"/>
          <p:cNvSpPr/>
          <p:nvPr/>
        </p:nvSpPr>
        <p:spPr>
          <a:xfrm>
            <a:off x="3032255" y="8747027"/>
            <a:ext cx="8763" cy="3429"/>
          </a:xfrm>
          <a:custGeom>
            <a:avLst/>
            <a:gdLst/>
            <a:ahLst/>
            <a:cxnLst/>
            <a:rect l="l" t="t" r="r" b="b"/>
            <a:pathLst>
              <a:path w="8762" h="3428">
                <a:moveTo>
                  <a:pt x="2717" y="2527"/>
                </a:moveTo>
                <a:lnTo>
                  <a:pt x="8762" y="3428"/>
                </a:lnTo>
                <a:lnTo>
                  <a:pt x="4737" y="406"/>
                </a:lnTo>
                <a:lnTo>
                  <a:pt x="0" y="0"/>
                </a:lnTo>
                <a:lnTo>
                  <a:pt x="2717" y="2527"/>
                </a:lnTo>
                <a:close/>
              </a:path>
            </a:pathLst>
          </a:custGeom>
          <a:solidFill>
            <a:srgbClr val="DA84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5" name="object 345"/>
          <p:cNvSpPr/>
          <p:nvPr/>
        </p:nvSpPr>
        <p:spPr>
          <a:xfrm>
            <a:off x="3041020" y="8750458"/>
            <a:ext cx="10490" cy="3530"/>
          </a:xfrm>
          <a:custGeom>
            <a:avLst/>
            <a:gdLst/>
            <a:ahLst/>
            <a:cxnLst/>
            <a:rect l="l" t="t" r="r" b="b"/>
            <a:pathLst>
              <a:path w="10490" h="3530">
                <a:moveTo>
                  <a:pt x="2628" y="2616"/>
                </a:moveTo>
                <a:lnTo>
                  <a:pt x="10490" y="3530"/>
                </a:lnTo>
                <a:lnTo>
                  <a:pt x="4635" y="609"/>
                </a:lnTo>
                <a:lnTo>
                  <a:pt x="0" y="0"/>
                </a:lnTo>
                <a:lnTo>
                  <a:pt x="2628" y="2616"/>
                </a:lnTo>
                <a:close/>
              </a:path>
            </a:pathLst>
          </a:custGeom>
          <a:solidFill>
            <a:srgbClr val="DA84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6" name="object 346"/>
          <p:cNvSpPr/>
          <p:nvPr/>
        </p:nvSpPr>
        <p:spPr>
          <a:xfrm>
            <a:off x="3061996" y="8757511"/>
            <a:ext cx="38595" cy="12192"/>
          </a:xfrm>
          <a:custGeom>
            <a:avLst/>
            <a:gdLst/>
            <a:ahLst/>
            <a:cxnLst/>
            <a:rect l="l" t="t" r="r" b="b"/>
            <a:pathLst>
              <a:path w="38595" h="12192">
                <a:moveTo>
                  <a:pt x="30835" y="11188"/>
                </a:moveTo>
                <a:lnTo>
                  <a:pt x="38595" y="12191"/>
                </a:lnTo>
                <a:lnTo>
                  <a:pt x="6438" y="495"/>
                </a:lnTo>
                <a:lnTo>
                  <a:pt x="0" y="0"/>
                </a:lnTo>
                <a:lnTo>
                  <a:pt x="30835" y="11188"/>
                </a:lnTo>
                <a:close/>
              </a:path>
            </a:pathLst>
          </a:custGeom>
          <a:solidFill>
            <a:srgbClr val="DA84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7" name="object 347"/>
          <p:cNvSpPr/>
          <p:nvPr/>
        </p:nvSpPr>
        <p:spPr>
          <a:xfrm>
            <a:off x="3048083" y="8757819"/>
            <a:ext cx="5130" cy="1816"/>
          </a:xfrm>
          <a:custGeom>
            <a:avLst/>
            <a:gdLst/>
            <a:ahLst/>
            <a:cxnLst/>
            <a:rect l="l" t="t" r="r" b="b"/>
            <a:pathLst>
              <a:path w="5130" h="1816">
                <a:moveTo>
                  <a:pt x="1714" y="1816"/>
                </a:moveTo>
                <a:lnTo>
                  <a:pt x="5130" y="1003"/>
                </a:lnTo>
                <a:lnTo>
                  <a:pt x="0" y="0"/>
                </a:lnTo>
                <a:lnTo>
                  <a:pt x="1714" y="1816"/>
                </a:lnTo>
                <a:close/>
              </a:path>
            </a:pathLst>
          </a:custGeom>
          <a:solidFill>
            <a:srgbClr val="DA84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8" name="object 348"/>
          <p:cNvSpPr/>
          <p:nvPr/>
        </p:nvSpPr>
        <p:spPr>
          <a:xfrm>
            <a:off x="3105738" y="8771524"/>
            <a:ext cx="38607" cy="12192"/>
          </a:xfrm>
          <a:custGeom>
            <a:avLst/>
            <a:gdLst/>
            <a:ahLst/>
            <a:cxnLst/>
            <a:rect l="l" t="t" r="r" b="b"/>
            <a:pathLst>
              <a:path w="38607" h="12192">
                <a:moveTo>
                  <a:pt x="30848" y="11188"/>
                </a:moveTo>
                <a:lnTo>
                  <a:pt x="38608" y="12192"/>
                </a:lnTo>
                <a:lnTo>
                  <a:pt x="12395" y="2108"/>
                </a:lnTo>
                <a:lnTo>
                  <a:pt x="8864" y="1206"/>
                </a:lnTo>
                <a:lnTo>
                  <a:pt x="0" y="0"/>
                </a:lnTo>
                <a:lnTo>
                  <a:pt x="30848" y="11188"/>
                </a:lnTo>
                <a:close/>
              </a:path>
            </a:pathLst>
          </a:custGeom>
          <a:solidFill>
            <a:srgbClr val="DA84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9" name="object 349"/>
          <p:cNvSpPr/>
          <p:nvPr/>
        </p:nvSpPr>
        <p:spPr>
          <a:xfrm>
            <a:off x="3149582" y="8785537"/>
            <a:ext cx="38506" cy="12293"/>
          </a:xfrm>
          <a:custGeom>
            <a:avLst/>
            <a:gdLst/>
            <a:ahLst/>
            <a:cxnLst/>
            <a:rect l="l" t="t" r="r" b="b"/>
            <a:pathLst>
              <a:path w="38506" h="12293">
                <a:moveTo>
                  <a:pt x="25603" y="9474"/>
                </a:moveTo>
                <a:lnTo>
                  <a:pt x="38506" y="12293"/>
                </a:lnTo>
                <a:lnTo>
                  <a:pt x="12293" y="2108"/>
                </a:lnTo>
                <a:lnTo>
                  <a:pt x="8864" y="1206"/>
                </a:lnTo>
                <a:lnTo>
                  <a:pt x="0" y="0"/>
                </a:lnTo>
                <a:lnTo>
                  <a:pt x="25603" y="9474"/>
                </a:lnTo>
                <a:close/>
              </a:path>
            </a:pathLst>
          </a:custGeom>
          <a:solidFill>
            <a:srgbClr val="DA84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0" name="object 350"/>
          <p:cNvSpPr/>
          <p:nvPr/>
        </p:nvSpPr>
        <p:spPr>
          <a:xfrm>
            <a:off x="3188087" y="8797836"/>
            <a:ext cx="43853" cy="14008"/>
          </a:xfrm>
          <a:custGeom>
            <a:avLst/>
            <a:gdLst/>
            <a:ahLst/>
            <a:cxnLst/>
            <a:rect l="l" t="t" r="r" b="b"/>
            <a:pathLst>
              <a:path w="43853" h="14008">
                <a:moveTo>
                  <a:pt x="43853" y="14008"/>
                </a:moveTo>
                <a:lnTo>
                  <a:pt x="6451" y="508"/>
                </a:lnTo>
                <a:lnTo>
                  <a:pt x="0" y="0"/>
                </a:lnTo>
                <a:lnTo>
                  <a:pt x="30949" y="11188"/>
                </a:lnTo>
                <a:lnTo>
                  <a:pt x="43853" y="14008"/>
                </a:lnTo>
                <a:close/>
              </a:path>
            </a:pathLst>
          </a:custGeom>
          <a:solidFill>
            <a:srgbClr val="DA84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1" name="object 351"/>
          <p:cNvSpPr/>
          <p:nvPr/>
        </p:nvSpPr>
        <p:spPr>
          <a:xfrm>
            <a:off x="3231945" y="8811849"/>
            <a:ext cx="493814" cy="117322"/>
          </a:xfrm>
          <a:custGeom>
            <a:avLst/>
            <a:gdLst/>
            <a:ahLst/>
            <a:cxnLst/>
            <a:rect l="l" t="t" r="r" b="b"/>
            <a:pathLst>
              <a:path w="493814" h="117322">
                <a:moveTo>
                  <a:pt x="16827" y="4127"/>
                </a:moveTo>
                <a:lnTo>
                  <a:pt x="6451" y="495"/>
                </a:lnTo>
                <a:lnTo>
                  <a:pt x="0" y="0"/>
                </a:lnTo>
                <a:lnTo>
                  <a:pt x="15112" y="5841"/>
                </a:lnTo>
                <a:lnTo>
                  <a:pt x="246252" y="67233"/>
                </a:lnTo>
                <a:lnTo>
                  <a:pt x="449554" y="109156"/>
                </a:lnTo>
                <a:lnTo>
                  <a:pt x="465899" y="113893"/>
                </a:lnTo>
                <a:lnTo>
                  <a:pt x="474764" y="115620"/>
                </a:lnTo>
                <a:lnTo>
                  <a:pt x="484644" y="116217"/>
                </a:lnTo>
                <a:lnTo>
                  <a:pt x="485254" y="117322"/>
                </a:lnTo>
                <a:lnTo>
                  <a:pt x="493814" y="117322"/>
                </a:lnTo>
                <a:lnTo>
                  <a:pt x="493814" y="113791"/>
                </a:lnTo>
                <a:lnTo>
                  <a:pt x="474154" y="110972"/>
                </a:lnTo>
                <a:lnTo>
                  <a:pt x="242823" y="63703"/>
                </a:lnTo>
                <a:lnTo>
                  <a:pt x="16827" y="4127"/>
                </a:lnTo>
                <a:close/>
              </a:path>
            </a:pathLst>
          </a:custGeom>
          <a:solidFill>
            <a:srgbClr val="DA84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2" name="object 352"/>
          <p:cNvSpPr/>
          <p:nvPr/>
        </p:nvSpPr>
        <p:spPr>
          <a:xfrm>
            <a:off x="2494987" y="8828170"/>
            <a:ext cx="1230769" cy="603897"/>
          </a:xfrm>
          <a:custGeom>
            <a:avLst/>
            <a:gdLst/>
            <a:ahLst/>
            <a:cxnLst/>
            <a:rect l="l" t="t" r="r" b="b"/>
            <a:pathLst>
              <a:path w="1230769" h="603897">
                <a:moveTo>
                  <a:pt x="193243" y="68453"/>
                </a:moveTo>
                <a:lnTo>
                  <a:pt x="77622" y="28130"/>
                </a:lnTo>
                <a:lnTo>
                  <a:pt x="21475" y="3632"/>
                </a:lnTo>
                <a:lnTo>
                  <a:pt x="10883" y="0"/>
                </a:lnTo>
                <a:lnTo>
                  <a:pt x="11087" y="3429"/>
                </a:lnTo>
                <a:lnTo>
                  <a:pt x="0" y="5143"/>
                </a:lnTo>
                <a:lnTo>
                  <a:pt x="7772" y="13919"/>
                </a:lnTo>
                <a:lnTo>
                  <a:pt x="23482" y="37198"/>
                </a:lnTo>
                <a:lnTo>
                  <a:pt x="25209" y="36995"/>
                </a:lnTo>
                <a:lnTo>
                  <a:pt x="30441" y="41935"/>
                </a:lnTo>
                <a:lnTo>
                  <a:pt x="31953" y="56146"/>
                </a:lnTo>
                <a:lnTo>
                  <a:pt x="37198" y="71983"/>
                </a:lnTo>
                <a:lnTo>
                  <a:pt x="40728" y="77216"/>
                </a:lnTo>
                <a:lnTo>
                  <a:pt x="51308" y="84175"/>
                </a:lnTo>
                <a:lnTo>
                  <a:pt x="118148" y="131241"/>
                </a:lnTo>
                <a:lnTo>
                  <a:pt x="132054" y="152209"/>
                </a:lnTo>
                <a:lnTo>
                  <a:pt x="137401" y="156451"/>
                </a:lnTo>
                <a:lnTo>
                  <a:pt x="134670" y="143751"/>
                </a:lnTo>
                <a:lnTo>
                  <a:pt x="139103" y="147078"/>
                </a:lnTo>
                <a:lnTo>
                  <a:pt x="147777" y="157556"/>
                </a:lnTo>
                <a:lnTo>
                  <a:pt x="177609" y="178523"/>
                </a:lnTo>
                <a:lnTo>
                  <a:pt x="210972" y="206540"/>
                </a:lnTo>
                <a:lnTo>
                  <a:pt x="238899" y="231140"/>
                </a:lnTo>
                <a:lnTo>
                  <a:pt x="321157" y="275094"/>
                </a:lnTo>
                <a:lnTo>
                  <a:pt x="382638" y="309867"/>
                </a:lnTo>
                <a:lnTo>
                  <a:pt x="492810" y="359156"/>
                </a:lnTo>
                <a:lnTo>
                  <a:pt x="559447" y="387172"/>
                </a:lnTo>
                <a:lnTo>
                  <a:pt x="710044" y="443217"/>
                </a:lnTo>
                <a:lnTo>
                  <a:pt x="745121" y="453809"/>
                </a:lnTo>
                <a:lnTo>
                  <a:pt x="923632" y="509955"/>
                </a:lnTo>
                <a:lnTo>
                  <a:pt x="962342" y="516813"/>
                </a:lnTo>
                <a:lnTo>
                  <a:pt x="1134110" y="565899"/>
                </a:lnTo>
                <a:lnTo>
                  <a:pt x="1124534" y="567613"/>
                </a:lnTo>
                <a:lnTo>
                  <a:pt x="1128661" y="569429"/>
                </a:lnTo>
                <a:lnTo>
                  <a:pt x="1207897" y="592099"/>
                </a:lnTo>
                <a:lnTo>
                  <a:pt x="1209408" y="593521"/>
                </a:lnTo>
                <a:lnTo>
                  <a:pt x="1208697" y="597852"/>
                </a:lnTo>
                <a:lnTo>
                  <a:pt x="1230566" y="603897"/>
                </a:lnTo>
                <a:lnTo>
                  <a:pt x="1230566" y="500481"/>
                </a:lnTo>
                <a:lnTo>
                  <a:pt x="1195298" y="497547"/>
                </a:lnTo>
                <a:lnTo>
                  <a:pt x="1162024" y="494030"/>
                </a:lnTo>
                <a:lnTo>
                  <a:pt x="992073" y="459041"/>
                </a:lnTo>
                <a:lnTo>
                  <a:pt x="944702" y="450380"/>
                </a:lnTo>
                <a:lnTo>
                  <a:pt x="739775" y="390804"/>
                </a:lnTo>
                <a:lnTo>
                  <a:pt x="587463" y="332841"/>
                </a:lnTo>
                <a:lnTo>
                  <a:pt x="545439" y="315302"/>
                </a:lnTo>
                <a:lnTo>
                  <a:pt x="459752" y="276606"/>
                </a:lnTo>
                <a:lnTo>
                  <a:pt x="422960" y="259054"/>
                </a:lnTo>
                <a:lnTo>
                  <a:pt x="394741" y="241820"/>
                </a:lnTo>
                <a:lnTo>
                  <a:pt x="386168" y="238099"/>
                </a:lnTo>
                <a:lnTo>
                  <a:pt x="317627" y="199694"/>
                </a:lnTo>
                <a:lnTo>
                  <a:pt x="291515" y="183870"/>
                </a:lnTo>
                <a:lnTo>
                  <a:pt x="272072" y="168236"/>
                </a:lnTo>
                <a:lnTo>
                  <a:pt x="240614" y="141935"/>
                </a:lnTo>
                <a:lnTo>
                  <a:pt x="224586" y="129438"/>
                </a:lnTo>
                <a:lnTo>
                  <a:pt x="224282" y="127723"/>
                </a:lnTo>
                <a:lnTo>
                  <a:pt x="228117" y="127723"/>
                </a:lnTo>
                <a:lnTo>
                  <a:pt x="236982" y="131445"/>
                </a:lnTo>
                <a:lnTo>
                  <a:pt x="263296" y="138506"/>
                </a:lnTo>
                <a:lnTo>
                  <a:pt x="322973" y="157657"/>
                </a:lnTo>
                <a:lnTo>
                  <a:pt x="357847" y="173482"/>
                </a:lnTo>
                <a:lnTo>
                  <a:pt x="391312" y="185381"/>
                </a:lnTo>
                <a:lnTo>
                  <a:pt x="417512" y="194449"/>
                </a:lnTo>
                <a:lnTo>
                  <a:pt x="491007" y="219049"/>
                </a:lnTo>
                <a:lnTo>
                  <a:pt x="505117" y="222465"/>
                </a:lnTo>
                <a:lnTo>
                  <a:pt x="555917" y="241820"/>
                </a:lnTo>
                <a:lnTo>
                  <a:pt x="615492" y="259257"/>
                </a:lnTo>
                <a:lnTo>
                  <a:pt x="732815" y="297865"/>
                </a:lnTo>
                <a:lnTo>
                  <a:pt x="909726" y="352196"/>
                </a:lnTo>
                <a:lnTo>
                  <a:pt x="976249" y="371449"/>
                </a:lnTo>
                <a:lnTo>
                  <a:pt x="1149629" y="420535"/>
                </a:lnTo>
                <a:lnTo>
                  <a:pt x="1230769" y="442518"/>
                </a:lnTo>
                <a:lnTo>
                  <a:pt x="1230464" y="416509"/>
                </a:lnTo>
                <a:lnTo>
                  <a:pt x="1228153" y="415810"/>
                </a:lnTo>
                <a:lnTo>
                  <a:pt x="1225130" y="332841"/>
                </a:lnTo>
                <a:lnTo>
                  <a:pt x="1223810" y="320446"/>
                </a:lnTo>
                <a:lnTo>
                  <a:pt x="1081392" y="292633"/>
                </a:lnTo>
                <a:lnTo>
                  <a:pt x="790575" y="213804"/>
                </a:lnTo>
                <a:lnTo>
                  <a:pt x="576884" y="138506"/>
                </a:lnTo>
                <a:lnTo>
                  <a:pt x="571842" y="136080"/>
                </a:lnTo>
                <a:lnTo>
                  <a:pt x="567004" y="134670"/>
                </a:lnTo>
                <a:lnTo>
                  <a:pt x="547357" y="127317"/>
                </a:lnTo>
                <a:lnTo>
                  <a:pt x="542505" y="125907"/>
                </a:lnTo>
                <a:lnTo>
                  <a:pt x="499770" y="110477"/>
                </a:lnTo>
                <a:lnTo>
                  <a:pt x="494728" y="108165"/>
                </a:lnTo>
                <a:lnTo>
                  <a:pt x="475272" y="101612"/>
                </a:lnTo>
                <a:lnTo>
                  <a:pt x="320040" y="36296"/>
                </a:lnTo>
                <a:lnTo>
                  <a:pt x="319341" y="37299"/>
                </a:lnTo>
                <a:lnTo>
                  <a:pt x="314299" y="112801"/>
                </a:lnTo>
                <a:lnTo>
                  <a:pt x="312280" y="116319"/>
                </a:lnTo>
                <a:lnTo>
                  <a:pt x="308952" y="115824"/>
                </a:lnTo>
                <a:lnTo>
                  <a:pt x="193243" y="68453"/>
                </a:lnTo>
                <a:close/>
              </a:path>
            </a:pathLst>
          </a:custGeom>
          <a:solidFill>
            <a:srgbClr val="DA84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3" name="object 353"/>
          <p:cNvSpPr/>
          <p:nvPr/>
        </p:nvSpPr>
        <p:spPr>
          <a:xfrm>
            <a:off x="2770780" y="8836342"/>
            <a:ext cx="12700" cy="5638"/>
          </a:xfrm>
          <a:custGeom>
            <a:avLst/>
            <a:gdLst/>
            <a:ahLst/>
            <a:cxnLst/>
            <a:rect l="l" t="t" r="r" b="b"/>
            <a:pathLst>
              <a:path w="12700" h="5638">
                <a:moveTo>
                  <a:pt x="0" y="1714"/>
                </a:moveTo>
                <a:lnTo>
                  <a:pt x="508" y="3429"/>
                </a:lnTo>
                <a:lnTo>
                  <a:pt x="7365" y="5638"/>
                </a:lnTo>
                <a:lnTo>
                  <a:pt x="12700" y="5232"/>
                </a:lnTo>
                <a:lnTo>
                  <a:pt x="5245" y="508"/>
                </a:lnTo>
                <a:lnTo>
                  <a:pt x="406" y="0"/>
                </a:lnTo>
                <a:lnTo>
                  <a:pt x="0" y="1714"/>
                </a:lnTo>
                <a:close/>
              </a:path>
            </a:pathLst>
          </a:custGeom>
          <a:solidFill>
            <a:srgbClr val="DA84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4" name="object 354"/>
          <p:cNvSpPr/>
          <p:nvPr/>
        </p:nvSpPr>
        <p:spPr>
          <a:xfrm>
            <a:off x="2783476" y="8841583"/>
            <a:ext cx="33274" cy="14414"/>
          </a:xfrm>
          <a:custGeom>
            <a:avLst/>
            <a:gdLst/>
            <a:ahLst/>
            <a:cxnLst/>
            <a:rect l="l" t="t" r="r" b="b"/>
            <a:pathLst>
              <a:path w="33274" h="14414">
                <a:moveTo>
                  <a:pt x="32766" y="12293"/>
                </a:moveTo>
                <a:lnTo>
                  <a:pt x="4737" y="508"/>
                </a:lnTo>
                <a:lnTo>
                  <a:pt x="0" y="0"/>
                </a:lnTo>
                <a:lnTo>
                  <a:pt x="101" y="3429"/>
                </a:lnTo>
                <a:lnTo>
                  <a:pt x="7061" y="5638"/>
                </a:lnTo>
                <a:lnTo>
                  <a:pt x="11696" y="5842"/>
                </a:lnTo>
                <a:lnTo>
                  <a:pt x="12395" y="8559"/>
                </a:lnTo>
                <a:lnTo>
                  <a:pt x="19253" y="10883"/>
                </a:lnTo>
                <a:lnTo>
                  <a:pt x="23888" y="11087"/>
                </a:lnTo>
                <a:lnTo>
                  <a:pt x="24904" y="14008"/>
                </a:lnTo>
                <a:lnTo>
                  <a:pt x="28028" y="14414"/>
                </a:lnTo>
                <a:lnTo>
                  <a:pt x="33274" y="13906"/>
                </a:lnTo>
                <a:lnTo>
                  <a:pt x="32766" y="12293"/>
                </a:lnTo>
                <a:close/>
              </a:path>
            </a:pathLst>
          </a:custGeom>
          <a:solidFill>
            <a:srgbClr val="DA84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5" name="object 355"/>
          <p:cNvSpPr/>
          <p:nvPr/>
        </p:nvSpPr>
        <p:spPr>
          <a:xfrm>
            <a:off x="2816746" y="8855491"/>
            <a:ext cx="12192" cy="5740"/>
          </a:xfrm>
          <a:custGeom>
            <a:avLst/>
            <a:gdLst/>
            <a:ahLst/>
            <a:cxnLst/>
            <a:rect l="l" t="t" r="r" b="b"/>
            <a:pathLst>
              <a:path w="12192" h="5740">
                <a:moveTo>
                  <a:pt x="3022" y="3733"/>
                </a:moveTo>
                <a:lnTo>
                  <a:pt x="3835" y="5448"/>
                </a:lnTo>
                <a:lnTo>
                  <a:pt x="7061" y="5740"/>
                </a:lnTo>
                <a:lnTo>
                  <a:pt x="12191" y="5245"/>
                </a:lnTo>
                <a:lnTo>
                  <a:pt x="11785" y="3632"/>
                </a:lnTo>
                <a:lnTo>
                  <a:pt x="5448" y="406"/>
                </a:lnTo>
                <a:lnTo>
                  <a:pt x="0" y="0"/>
                </a:lnTo>
                <a:lnTo>
                  <a:pt x="3022" y="3733"/>
                </a:lnTo>
                <a:close/>
              </a:path>
            </a:pathLst>
          </a:custGeom>
          <a:solidFill>
            <a:srgbClr val="DA84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6" name="object 356"/>
          <p:cNvSpPr/>
          <p:nvPr/>
        </p:nvSpPr>
        <p:spPr>
          <a:xfrm>
            <a:off x="2828931" y="8860739"/>
            <a:ext cx="12306" cy="5842"/>
          </a:xfrm>
          <a:custGeom>
            <a:avLst/>
            <a:gdLst/>
            <a:ahLst/>
            <a:cxnLst/>
            <a:rect l="l" t="t" r="r" b="b"/>
            <a:pathLst>
              <a:path w="12306" h="5842">
                <a:moveTo>
                  <a:pt x="3136" y="3721"/>
                </a:moveTo>
                <a:lnTo>
                  <a:pt x="7073" y="5842"/>
                </a:lnTo>
                <a:lnTo>
                  <a:pt x="12306" y="5245"/>
                </a:lnTo>
                <a:lnTo>
                  <a:pt x="11899" y="3619"/>
                </a:lnTo>
                <a:lnTo>
                  <a:pt x="5461" y="393"/>
                </a:lnTo>
                <a:lnTo>
                  <a:pt x="0" y="0"/>
                </a:lnTo>
                <a:lnTo>
                  <a:pt x="3136" y="3721"/>
                </a:lnTo>
                <a:close/>
              </a:path>
            </a:pathLst>
          </a:custGeom>
          <a:solidFill>
            <a:srgbClr val="DA84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7" name="object 357"/>
          <p:cNvSpPr/>
          <p:nvPr/>
        </p:nvSpPr>
        <p:spPr>
          <a:xfrm>
            <a:off x="2841241" y="8865985"/>
            <a:ext cx="20967" cy="8864"/>
          </a:xfrm>
          <a:custGeom>
            <a:avLst/>
            <a:gdLst/>
            <a:ahLst/>
            <a:cxnLst/>
            <a:rect l="l" t="t" r="r" b="b"/>
            <a:pathLst>
              <a:path w="20967" h="8864">
                <a:moveTo>
                  <a:pt x="0" y="0"/>
                </a:moveTo>
                <a:lnTo>
                  <a:pt x="3022" y="3721"/>
                </a:lnTo>
                <a:lnTo>
                  <a:pt x="7061" y="5841"/>
                </a:lnTo>
                <a:lnTo>
                  <a:pt x="11785" y="5727"/>
                </a:lnTo>
                <a:lnTo>
                  <a:pt x="15824" y="8864"/>
                </a:lnTo>
                <a:lnTo>
                  <a:pt x="20967" y="8864"/>
                </a:lnTo>
                <a:lnTo>
                  <a:pt x="20573" y="7150"/>
                </a:lnTo>
                <a:lnTo>
                  <a:pt x="14109" y="4013"/>
                </a:lnTo>
                <a:lnTo>
                  <a:pt x="8254" y="1904"/>
                </a:lnTo>
                <a:lnTo>
                  <a:pt x="5448" y="495"/>
                </a:lnTo>
                <a:lnTo>
                  <a:pt x="0" y="0"/>
                </a:lnTo>
                <a:close/>
              </a:path>
            </a:pathLst>
          </a:custGeom>
          <a:solidFill>
            <a:srgbClr val="DA84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8" name="object 358"/>
          <p:cNvSpPr/>
          <p:nvPr/>
        </p:nvSpPr>
        <p:spPr>
          <a:xfrm>
            <a:off x="2862212" y="8874852"/>
            <a:ext cx="12293" cy="5232"/>
          </a:xfrm>
          <a:custGeom>
            <a:avLst/>
            <a:gdLst/>
            <a:ahLst/>
            <a:cxnLst/>
            <a:rect l="l" t="t" r="r" b="b"/>
            <a:pathLst>
              <a:path w="12293" h="5232">
                <a:moveTo>
                  <a:pt x="7048" y="5232"/>
                </a:moveTo>
                <a:lnTo>
                  <a:pt x="12293" y="5232"/>
                </a:lnTo>
                <a:lnTo>
                  <a:pt x="11887" y="3517"/>
                </a:lnTo>
                <a:lnTo>
                  <a:pt x="5537" y="292"/>
                </a:lnTo>
                <a:lnTo>
                  <a:pt x="0" y="0"/>
                </a:lnTo>
                <a:lnTo>
                  <a:pt x="7048" y="5232"/>
                </a:lnTo>
                <a:close/>
              </a:path>
            </a:pathLst>
          </a:custGeom>
          <a:solidFill>
            <a:srgbClr val="DA84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9" name="object 359"/>
          <p:cNvSpPr/>
          <p:nvPr/>
        </p:nvSpPr>
        <p:spPr>
          <a:xfrm>
            <a:off x="2874511" y="8880087"/>
            <a:ext cx="12293" cy="5346"/>
          </a:xfrm>
          <a:custGeom>
            <a:avLst/>
            <a:gdLst/>
            <a:ahLst/>
            <a:cxnLst/>
            <a:rect l="l" t="t" r="r" b="b"/>
            <a:pathLst>
              <a:path w="12293" h="5346">
                <a:moveTo>
                  <a:pt x="7048" y="5346"/>
                </a:moveTo>
                <a:lnTo>
                  <a:pt x="12293" y="5245"/>
                </a:lnTo>
                <a:lnTo>
                  <a:pt x="11785" y="3530"/>
                </a:lnTo>
                <a:lnTo>
                  <a:pt x="5435" y="304"/>
                </a:lnTo>
                <a:lnTo>
                  <a:pt x="0" y="0"/>
                </a:lnTo>
                <a:lnTo>
                  <a:pt x="7048" y="5346"/>
                </a:lnTo>
                <a:close/>
              </a:path>
            </a:pathLst>
          </a:custGeom>
          <a:solidFill>
            <a:srgbClr val="DA84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0" name="object 360"/>
          <p:cNvSpPr/>
          <p:nvPr/>
        </p:nvSpPr>
        <p:spPr>
          <a:xfrm>
            <a:off x="3477293" y="8882197"/>
            <a:ext cx="6845" cy="1511"/>
          </a:xfrm>
          <a:custGeom>
            <a:avLst/>
            <a:gdLst/>
            <a:ahLst/>
            <a:cxnLst/>
            <a:rect l="l" t="t" r="r" b="b"/>
            <a:pathLst>
              <a:path w="6845" h="1511">
                <a:moveTo>
                  <a:pt x="6845" y="1511"/>
                </a:moveTo>
                <a:lnTo>
                  <a:pt x="6146" y="419"/>
                </a:lnTo>
                <a:lnTo>
                  <a:pt x="0" y="0"/>
                </a:lnTo>
                <a:lnTo>
                  <a:pt x="6845" y="1511"/>
                </a:lnTo>
                <a:close/>
              </a:path>
            </a:pathLst>
          </a:custGeom>
          <a:solidFill>
            <a:srgbClr val="DA84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1" name="object 361"/>
          <p:cNvSpPr/>
          <p:nvPr/>
        </p:nvSpPr>
        <p:spPr>
          <a:xfrm>
            <a:off x="3493005" y="8885424"/>
            <a:ext cx="6858" cy="1422"/>
          </a:xfrm>
          <a:custGeom>
            <a:avLst/>
            <a:gdLst/>
            <a:ahLst/>
            <a:cxnLst/>
            <a:rect l="l" t="t" r="r" b="b"/>
            <a:pathLst>
              <a:path w="6858" h="1422">
                <a:moveTo>
                  <a:pt x="711" y="1016"/>
                </a:moveTo>
                <a:lnTo>
                  <a:pt x="6857" y="1422"/>
                </a:lnTo>
                <a:lnTo>
                  <a:pt x="0" y="0"/>
                </a:lnTo>
                <a:lnTo>
                  <a:pt x="711" y="1016"/>
                </a:lnTo>
                <a:close/>
              </a:path>
            </a:pathLst>
          </a:custGeom>
          <a:solidFill>
            <a:srgbClr val="DA84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2" name="object 362"/>
          <p:cNvSpPr/>
          <p:nvPr/>
        </p:nvSpPr>
        <p:spPr>
          <a:xfrm>
            <a:off x="2886809" y="8885332"/>
            <a:ext cx="8661" cy="3619"/>
          </a:xfrm>
          <a:custGeom>
            <a:avLst/>
            <a:gdLst/>
            <a:ahLst/>
            <a:cxnLst/>
            <a:rect l="l" t="t" r="r" b="b"/>
            <a:pathLst>
              <a:path w="8661" h="3619">
                <a:moveTo>
                  <a:pt x="2717" y="2616"/>
                </a:moveTo>
                <a:lnTo>
                  <a:pt x="8661" y="3619"/>
                </a:lnTo>
                <a:lnTo>
                  <a:pt x="5435" y="292"/>
                </a:lnTo>
                <a:lnTo>
                  <a:pt x="0" y="0"/>
                </a:lnTo>
                <a:lnTo>
                  <a:pt x="2717" y="2616"/>
                </a:lnTo>
                <a:close/>
              </a:path>
            </a:pathLst>
          </a:custGeom>
          <a:solidFill>
            <a:srgbClr val="DA84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3" name="object 363"/>
          <p:cNvSpPr/>
          <p:nvPr/>
        </p:nvSpPr>
        <p:spPr>
          <a:xfrm>
            <a:off x="3501788" y="8887443"/>
            <a:ext cx="6946" cy="1511"/>
          </a:xfrm>
          <a:custGeom>
            <a:avLst/>
            <a:gdLst/>
            <a:ahLst/>
            <a:cxnLst/>
            <a:rect l="l" t="t" r="r" b="b"/>
            <a:pathLst>
              <a:path w="6946" h="1511">
                <a:moveTo>
                  <a:pt x="6946" y="1511"/>
                </a:moveTo>
                <a:lnTo>
                  <a:pt x="6146" y="406"/>
                </a:lnTo>
                <a:lnTo>
                  <a:pt x="0" y="0"/>
                </a:lnTo>
                <a:lnTo>
                  <a:pt x="6946" y="1511"/>
                </a:lnTo>
                <a:close/>
              </a:path>
            </a:pathLst>
          </a:custGeom>
          <a:solidFill>
            <a:srgbClr val="DA84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4" name="object 364"/>
          <p:cNvSpPr/>
          <p:nvPr/>
        </p:nvSpPr>
        <p:spPr>
          <a:xfrm>
            <a:off x="2895470" y="8888548"/>
            <a:ext cx="12407" cy="5651"/>
          </a:xfrm>
          <a:custGeom>
            <a:avLst/>
            <a:gdLst/>
            <a:ahLst/>
            <a:cxnLst/>
            <a:rect l="l" t="t" r="r" b="b"/>
            <a:pathLst>
              <a:path w="12407" h="5651">
                <a:moveTo>
                  <a:pt x="0" y="406"/>
                </a:moveTo>
                <a:lnTo>
                  <a:pt x="7150" y="5651"/>
                </a:lnTo>
                <a:lnTo>
                  <a:pt x="12407" y="5549"/>
                </a:lnTo>
                <a:lnTo>
                  <a:pt x="9080" y="2425"/>
                </a:lnTo>
                <a:lnTo>
                  <a:pt x="3530" y="0"/>
                </a:lnTo>
                <a:lnTo>
                  <a:pt x="0" y="406"/>
                </a:lnTo>
                <a:close/>
              </a:path>
            </a:pathLst>
          </a:custGeom>
          <a:solidFill>
            <a:srgbClr val="DA84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5" name="object 365"/>
          <p:cNvSpPr/>
          <p:nvPr/>
        </p:nvSpPr>
        <p:spPr>
          <a:xfrm>
            <a:off x="3536853" y="8894494"/>
            <a:ext cx="6858" cy="1409"/>
          </a:xfrm>
          <a:custGeom>
            <a:avLst/>
            <a:gdLst/>
            <a:ahLst/>
            <a:cxnLst/>
            <a:rect l="l" t="t" r="r" b="b"/>
            <a:pathLst>
              <a:path w="6858" h="1409">
                <a:moveTo>
                  <a:pt x="6858" y="1409"/>
                </a:moveTo>
                <a:lnTo>
                  <a:pt x="6159" y="406"/>
                </a:lnTo>
                <a:lnTo>
                  <a:pt x="0" y="0"/>
                </a:lnTo>
                <a:lnTo>
                  <a:pt x="6858" y="1409"/>
                </a:lnTo>
                <a:close/>
              </a:path>
            </a:pathLst>
          </a:custGeom>
          <a:solidFill>
            <a:srgbClr val="DA84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6" name="object 366"/>
          <p:cNvSpPr/>
          <p:nvPr/>
        </p:nvSpPr>
        <p:spPr>
          <a:xfrm>
            <a:off x="2907874" y="8894100"/>
            <a:ext cx="12293" cy="5232"/>
          </a:xfrm>
          <a:custGeom>
            <a:avLst/>
            <a:gdLst/>
            <a:ahLst/>
            <a:cxnLst/>
            <a:rect l="l" t="t" r="r" b="b"/>
            <a:pathLst>
              <a:path w="12293" h="5232">
                <a:moveTo>
                  <a:pt x="6946" y="5232"/>
                </a:moveTo>
                <a:lnTo>
                  <a:pt x="12293" y="5232"/>
                </a:lnTo>
                <a:lnTo>
                  <a:pt x="4724" y="596"/>
                </a:lnTo>
                <a:lnTo>
                  <a:pt x="0" y="0"/>
                </a:lnTo>
                <a:lnTo>
                  <a:pt x="6946" y="5232"/>
                </a:lnTo>
                <a:close/>
              </a:path>
            </a:pathLst>
          </a:custGeom>
          <a:solidFill>
            <a:srgbClr val="DA84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7" name="object 367"/>
          <p:cNvSpPr/>
          <p:nvPr/>
        </p:nvSpPr>
        <p:spPr>
          <a:xfrm>
            <a:off x="2920159" y="8899333"/>
            <a:ext cx="8674" cy="3632"/>
          </a:xfrm>
          <a:custGeom>
            <a:avLst/>
            <a:gdLst/>
            <a:ahLst/>
            <a:cxnLst/>
            <a:rect l="l" t="t" r="r" b="b"/>
            <a:pathLst>
              <a:path w="8674" h="3632">
                <a:moveTo>
                  <a:pt x="2628" y="2628"/>
                </a:moveTo>
                <a:lnTo>
                  <a:pt x="8674" y="3632"/>
                </a:lnTo>
                <a:lnTo>
                  <a:pt x="4749" y="508"/>
                </a:lnTo>
                <a:lnTo>
                  <a:pt x="0" y="0"/>
                </a:lnTo>
                <a:lnTo>
                  <a:pt x="2628" y="2628"/>
                </a:lnTo>
                <a:close/>
              </a:path>
            </a:pathLst>
          </a:custGeom>
          <a:solidFill>
            <a:srgbClr val="DA84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8" name="object 368"/>
          <p:cNvSpPr/>
          <p:nvPr/>
        </p:nvSpPr>
        <p:spPr>
          <a:xfrm>
            <a:off x="2928834" y="8902574"/>
            <a:ext cx="12192" cy="5638"/>
          </a:xfrm>
          <a:custGeom>
            <a:avLst/>
            <a:gdLst/>
            <a:ahLst/>
            <a:cxnLst/>
            <a:rect l="l" t="t" r="r" b="b"/>
            <a:pathLst>
              <a:path w="12192" h="5638">
                <a:moveTo>
                  <a:pt x="0" y="393"/>
                </a:moveTo>
                <a:lnTo>
                  <a:pt x="6350" y="4533"/>
                </a:lnTo>
                <a:lnTo>
                  <a:pt x="12192" y="5638"/>
                </a:lnTo>
                <a:lnTo>
                  <a:pt x="8966" y="2400"/>
                </a:lnTo>
                <a:lnTo>
                  <a:pt x="3429" y="0"/>
                </a:lnTo>
                <a:lnTo>
                  <a:pt x="0" y="393"/>
                </a:lnTo>
                <a:close/>
              </a:path>
            </a:pathLst>
          </a:custGeom>
          <a:solidFill>
            <a:srgbClr val="DA84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9" name="object 369"/>
          <p:cNvSpPr/>
          <p:nvPr/>
        </p:nvSpPr>
        <p:spPr>
          <a:xfrm>
            <a:off x="2941025" y="8908213"/>
            <a:ext cx="12306" cy="5232"/>
          </a:xfrm>
          <a:custGeom>
            <a:avLst/>
            <a:gdLst/>
            <a:ahLst/>
            <a:cxnLst/>
            <a:rect l="l" t="t" r="r" b="b"/>
            <a:pathLst>
              <a:path w="12306" h="5232">
                <a:moveTo>
                  <a:pt x="6451" y="4127"/>
                </a:moveTo>
                <a:lnTo>
                  <a:pt x="12306" y="5232"/>
                </a:lnTo>
                <a:lnTo>
                  <a:pt x="4838" y="508"/>
                </a:lnTo>
                <a:lnTo>
                  <a:pt x="0" y="0"/>
                </a:lnTo>
                <a:lnTo>
                  <a:pt x="6451" y="4127"/>
                </a:lnTo>
                <a:close/>
              </a:path>
            </a:pathLst>
          </a:custGeom>
          <a:solidFill>
            <a:srgbClr val="DA84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0" name="object 370"/>
          <p:cNvSpPr/>
          <p:nvPr/>
        </p:nvSpPr>
        <p:spPr>
          <a:xfrm>
            <a:off x="3613971" y="8910223"/>
            <a:ext cx="6858" cy="1511"/>
          </a:xfrm>
          <a:custGeom>
            <a:avLst/>
            <a:gdLst/>
            <a:ahLst/>
            <a:cxnLst/>
            <a:rect l="l" t="t" r="r" b="b"/>
            <a:pathLst>
              <a:path w="6858" h="1511">
                <a:moveTo>
                  <a:pt x="6858" y="1511"/>
                </a:moveTo>
                <a:lnTo>
                  <a:pt x="6146" y="406"/>
                </a:lnTo>
                <a:lnTo>
                  <a:pt x="0" y="0"/>
                </a:lnTo>
                <a:lnTo>
                  <a:pt x="6858" y="1511"/>
                </a:lnTo>
                <a:close/>
              </a:path>
            </a:pathLst>
          </a:custGeom>
          <a:solidFill>
            <a:srgbClr val="DA84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1" name="object 371"/>
          <p:cNvSpPr/>
          <p:nvPr/>
        </p:nvSpPr>
        <p:spPr>
          <a:xfrm>
            <a:off x="2953331" y="8913448"/>
            <a:ext cx="8763" cy="3530"/>
          </a:xfrm>
          <a:custGeom>
            <a:avLst/>
            <a:gdLst/>
            <a:ahLst/>
            <a:cxnLst/>
            <a:rect l="l" t="t" r="r" b="b"/>
            <a:pathLst>
              <a:path w="8762" h="3530">
                <a:moveTo>
                  <a:pt x="2717" y="2527"/>
                </a:moveTo>
                <a:lnTo>
                  <a:pt x="8762" y="3530"/>
                </a:lnTo>
                <a:lnTo>
                  <a:pt x="4838" y="406"/>
                </a:lnTo>
                <a:lnTo>
                  <a:pt x="0" y="0"/>
                </a:lnTo>
                <a:lnTo>
                  <a:pt x="2717" y="2527"/>
                </a:lnTo>
                <a:close/>
              </a:path>
            </a:pathLst>
          </a:custGeom>
          <a:solidFill>
            <a:srgbClr val="DA84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2" name="object 372"/>
          <p:cNvSpPr/>
          <p:nvPr/>
        </p:nvSpPr>
        <p:spPr>
          <a:xfrm>
            <a:off x="3638365" y="8915158"/>
            <a:ext cx="8775" cy="2222"/>
          </a:xfrm>
          <a:custGeom>
            <a:avLst/>
            <a:gdLst/>
            <a:ahLst/>
            <a:cxnLst/>
            <a:rect l="l" t="t" r="r" b="b"/>
            <a:pathLst>
              <a:path w="8775" h="2222">
                <a:moveTo>
                  <a:pt x="7061" y="2222"/>
                </a:moveTo>
                <a:lnTo>
                  <a:pt x="8775" y="1409"/>
                </a:lnTo>
                <a:lnTo>
                  <a:pt x="0" y="0"/>
                </a:lnTo>
                <a:lnTo>
                  <a:pt x="7061" y="2222"/>
                </a:lnTo>
                <a:close/>
              </a:path>
            </a:pathLst>
          </a:custGeom>
          <a:solidFill>
            <a:srgbClr val="DA84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3" name="object 373"/>
          <p:cNvSpPr/>
          <p:nvPr/>
        </p:nvSpPr>
        <p:spPr>
          <a:xfrm>
            <a:off x="2962099" y="8916979"/>
            <a:ext cx="24485" cy="8763"/>
          </a:xfrm>
          <a:custGeom>
            <a:avLst/>
            <a:gdLst/>
            <a:ahLst/>
            <a:cxnLst/>
            <a:rect l="l" t="t" r="r" b="b"/>
            <a:pathLst>
              <a:path w="24485" h="8763">
                <a:moveTo>
                  <a:pt x="2819" y="2413"/>
                </a:moveTo>
                <a:lnTo>
                  <a:pt x="24485" y="8763"/>
                </a:lnTo>
                <a:lnTo>
                  <a:pt x="20561" y="5753"/>
                </a:lnTo>
                <a:lnTo>
                  <a:pt x="0" y="0"/>
                </a:lnTo>
                <a:lnTo>
                  <a:pt x="2819" y="2413"/>
                </a:lnTo>
                <a:close/>
              </a:path>
            </a:pathLst>
          </a:custGeom>
          <a:solidFill>
            <a:srgbClr val="DA84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4" name="object 374"/>
          <p:cNvSpPr/>
          <p:nvPr/>
        </p:nvSpPr>
        <p:spPr>
          <a:xfrm>
            <a:off x="3682311" y="8924236"/>
            <a:ext cx="6858" cy="1511"/>
          </a:xfrm>
          <a:custGeom>
            <a:avLst/>
            <a:gdLst/>
            <a:ahLst/>
            <a:cxnLst/>
            <a:rect l="l" t="t" r="r" b="b"/>
            <a:pathLst>
              <a:path w="6858" h="1511">
                <a:moveTo>
                  <a:pt x="6858" y="1511"/>
                </a:moveTo>
                <a:lnTo>
                  <a:pt x="6146" y="406"/>
                </a:lnTo>
                <a:lnTo>
                  <a:pt x="0" y="0"/>
                </a:lnTo>
                <a:lnTo>
                  <a:pt x="6858" y="1511"/>
                </a:lnTo>
                <a:close/>
              </a:path>
            </a:pathLst>
          </a:custGeom>
          <a:solidFill>
            <a:srgbClr val="DA84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5" name="object 375"/>
          <p:cNvSpPr/>
          <p:nvPr/>
        </p:nvSpPr>
        <p:spPr>
          <a:xfrm>
            <a:off x="2991942" y="8927461"/>
            <a:ext cx="24485" cy="8763"/>
          </a:xfrm>
          <a:custGeom>
            <a:avLst/>
            <a:gdLst/>
            <a:ahLst/>
            <a:cxnLst/>
            <a:rect l="l" t="t" r="r" b="b"/>
            <a:pathLst>
              <a:path w="24485" h="8763">
                <a:moveTo>
                  <a:pt x="2717" y="2527"/>
                </a:moveTo>
                <a:lnTo>
                  <a:pt x="24485" y="8762"/>
                </a:lnTo>
                <a:lnTo>
                  <a:pt x="20459" y="5753"/>
                </a:lnTo>
                <a:lnTo>
                  <a:pt x="0" y="0"/>
                </a:lnTo>
                <a:lnTo>
                  <a:pt x="2717" y="2527"/>
                </a:lnTo>
                <a:close/>
              </a:path>
            </a:pathLst>
          </a:custGeom>
          <a:solidFill>
            <a:srgbClr val="DA84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6" name="object 376"/>
          <p:cNvSpPr/>
          <p:nvPr/>
        </p:nvSpPr>
        <p:spPr>
          <a:xfrm>
            <a:off x="3711846" y="8929171"/>
            <a:ext cx="5346" cy="2222"/>
          </a:xfrm>
          <a:custGeom>
            <a:avLst/>
            <a:gdLst/>
            <a:ahLst/>
            <a:cxnLst/>
            <a:rect l="l" t="t" r="r" b="b"/>
            <a:pathLst>
              <a:path w="5346" h="2222">
                <a:moveTo>
                  <a:pt x="0" y="508"/>
                </a:moveTo>
                <a:lnTo>
                  <a:pt x="0" y="1422"/>
                </a:lnTo>
                <a:lnTo>
                  <a:pt x="3632" y="2222"/>
                </a:lnTo>
                <a:lnTo>
                  <a:pt x="5346" y="0"/>
                </a:lnTo>
                <a:lnTo>
                  <a:pt x="0" y="508"/>
                </a:lnTo>
                <a:close/>
              </a:path>
            </a:pathLst>
          </a:custGeom>
          <a:solidFill>
            <a:srgbClr val="DA84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7" name="object 377"/>
          <p:cNvSpPr/>
          <p:nvPr/>
        </p:nvSpPr>
        <p:spPr>
          <a:xfrm>
            <a:off x="2994049" y="8932600"/>
            <a:ext cx="4838" cy="2222"/>
          </a:xfrm>
          <a:custGeom>
            <a:avLst/>
            <a:gdLst/>
            <a:ahLst/>
            <a:cxnLst/>
            <a:rect l="l" t="t" r="r" b="b"/>
            <a:pathLst>
              <a:path w="4838" h="2222">
                <a:moveTo>
                  <a:pt x="1308" y="2222"/>
                </a:moveTo>
                <a:lnTo>
                  <a:pt x="4838" y="1409"/>
                </a:lnTo>
                <a:lnTo>
                  <a:pt x="0" y="0"/>
                </a:lnTo>
                <a:lnTo>
                  <a:pt x="1308" y="2222"/>
                </a:lnTo>
                <a:close/>
              </a:path>
            </a:pathLst>
          </a:custGeom>
          <a:solidFill>
            <a:srgbClr val="DA84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8" name="object 378"/>
          <p:cNvSpPr/>
          <p:nvPr/>
        </p:nvSpPr>
        <p:spPr>
          <a:xfrm>
            <a:off x="3021774" y="8937943"/>
            <a:ext cx="19151" cy="7061"/>
          </a:xfrm>
          <a:custGeom>
            <a:avLst/>
            <a:gdLst/>
            <a:ahLst/>
            <a:cxnLst/>
            <a:rect l="l" t="t" r="r" b="b"/>
            <a:pathLst>
              <a:path w="19151" h="7061">
                <a:moveTo>
                  <a:pt x="2717" y="2514"/>
                </a:moveTo>
                <a:lnTo>
                  <a:pt x="19151" y="7061"/>
                </a:lnTo>
                <a:lnTo>
                  <a:pt x="15125" y="4038"/>
                </a:lnTo>
                <a:lnTo>
                  <a:pt x="0" y="0"/>
                </a:lnTo>
                <a:lnTo>
                  <a:pt x="2717" y="2514"/>
                </a:lnTo>
                <a:close/>
              </a:path>
            </a:pathLst>
          </a:custGeom>
          <a:solidFill>
            <a:srgbClr val="DA84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9" name="object 379"/>
          <p:cNvSpPr/>
          <p:nvPr/>
        </p:nvSpPr>
        <p:spPr>
          <a:xfrm>
            <a:off x="3018655" y="8941376"/>
            <a:ext cx="4724" cy="1816"/>
          </a:xfrm>
          <a:custGeom>
            <a:avLst/>
            <a:gdLst/>
            <a:ahLst/>
            <a:cxnLst/>
            <a:rect l="l" t="t" r="r" b="b"/>
            <a:pathLst>
              <a:path w="4724" h="1816">
                <a:moveTo>
                  <a:pt x="190" y="1104"/>
                </a:moveTo>
                <a:lnTo>
                  <a:pt x="4724" y="1816"/>
                </a:lnTo>
                <a:lnTo>
                  <a:pt x="0" y="0"/>
                </a:lnTo>
                <a:lnTo>
                  <a:pt x="190" y="1104"/>
                </a:lnTo>
                <a:close/>
              </a:path>
            </a:pathLst>
          </a:custGeom>
          <a:solidFill>
            <a:srgbClr val="DA84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0" name="object 380"/>
          <p:cNvSpPr/>
          <p:nvPr/>
        </p:nvSpPr>
        <p:spPr>
          <a:xfrm>
            <a:off x="3023386" y="8943185"/>
            <a:ext cx="5346" cy="2222"/>
          </a:xfrm>
          <a:custGeom>
            <a:avLst/>
            <a:gdLst/>
            <a:ahLst/>
            <a:cxnLst/>
            <a:rect l="l" t="t" r="r" b="b"/>
            <a:pathLst>
              <a:path w="5346" h="2222">
                <a:moveTo>
                  <a:pt x="1917" y="2222"/>
                </a:moveTo>
                <a:lnTo>
                  <a:pt x="5346" y="1308"/>
                </a:lnTo>
                <a:lnTo>
                  <a:pt x="0" y="0"/>
                </a:lnTo>
                <a:lnTo>
                  <a:pt x="1917" y="2222"/>
                </a:lnTo>
                <a:close/>
              </a:path>
            </a:pathLst>
          </a:custGeom>
          <a:solidFill>
            <a:srgbClr val="DA84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1" name="object 381"/>
          <p:cNvSpPr/>
          <p:nvPr/>
        </p:nvSpPr>
        <p:spPr>
          <a:xfrm>
            <a:off x="3046268" y="8946709"/>
            <a:ext cx="24498" cy="8763"/>
          </a:xfrm>
          <a:custGeom>
            <a:avLst/>
            <a:gdLst/>
            <a:ahLst/>
            <a:cxnLst/>
            <a:rect l="l" t="t" r="r" b="b"/>
            <a:pathLst>
              <a:path w="24498" h="8763">
                <a:moveTo>
                  <a:pt x="2717" y="2527"/>
                </a:moveTo>
                <a:lnTo>
                  <a:pt x="24498" y="8763"/>
                </a:lnTo>
                <a:lnTo>
                  <a:pt x="20459" y="5854"/>
                </a:lnTo>
                <a:lnTo>
                  <a:pt x="0" y="0"/>
                </a:lnTo>
                <a:lnTo>
                  <a:pt x="2717" y="2527"/>
                </a:lnTo>
                <a:close/>
              </a:path>
            </a:pathLst>
          </a:custGeom>
          <a:solidFill>
            <a:srgbClr val="DA84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2" name="object 382"/>
          <p:cNvSpPr/>
          <p:nvPr/>
        </p:nvSpPr>
        <p:spPr>
          <a:xfrm>
            <a:off x="3048374" y="8951849"/>
            <a:ext cx="4838" cy="2222"/>
          </a:xfrm>
          <a:custGeom>
            <a:avLst/>
            <a:gdLst/>
            <a:ahLst/>
            <a:cxnLst/>
            <a:rect l="l" t="t" r="r" b="b"/>
            <a:pathLst>
              <a:path w="4838" h="2222">
                <a:moveTo>
                  <a:pt x="1320" y="2222"/>
                </a:moveTo>
                <a:lnTo>
                  <a:pt x="4838" y="1422"/>
                </a:lnTo>
                <a:lnTo>
                  <a:pt x="0" y="0"/>
                </a:lnTo>
                <a:lnTo>
                  <a:pt x="1320" y="2222"/>
                </a:lnTo>
                <a:close/>
              </a:path>
            </a:pathLst>
          </a:custGeom>
          <a:solidFill>
            <a:srgbClr val="DA84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3" name="object 383"/>
          <p:cNvSpPr/>
          <p:nvPr/>
        </p:nvSpPr>
        <p:spPr>
          <a:xfrm>
            <a:off x="3075999" y="8957203"/>
            <a:ext cx="24498" cy="8864"/>
          </a:xfrm>
          <a:custGeom>
            <a:avLst/>
            <a:gdLst/>
            <a:ahLst/>
            <a:cxnLst/>
            <a:rect l="l" t="t" r="r" b="b"/>
            <a:pathLst>
              <a:path w="24498" h="8864">
                <a:moveTo>
                  <a:pt x="2819" y="2514"/>
                </a:moveTo>
                <a:lnTo>
                  <a:pt x="24498" y="8864"/>
                </a:lnTo>
                <a:lnTo>
                  <a:pt x="20472" y="5841"/>
                </a:lnTo>
                <a:lnTo>
                  <a:pt x="0" y="0"/>
                </a:lnTo>
                <a:lnTo>
                  <a:pt x="2819" y="2514"/>
                </a:lnTo>
                <a:close/>
              </a:path>
            </a:pathLst>
          </a:custGeom>
          <a:solidFill>
            <a:srgbClr val="DA84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4" name="object 384"/>
          <p:cNvSpPr/>
          <p:nvPr/>
        </p:nvSpPr>
        <p:spPr>
          <a:xfrm>
            <a:off x="3072980" y="8960636"/>
            <a:ext cx="4724" cy="1905"/>
          </a:xfrm>
          <a:custGeom>
            <a:avLst/>
            <a:gdLst/>
            <a:ahLst/>
            <a:cxnLst/>
            <a:rect l="l" t="t" r="r" b="b"/>
            <a:pathLst>
              <a:path w="4724" h="1904">
                <a:moveTo>
                  <a:pt x="203" y="1104"/>
                </a:moveTo>
                <a:lnTo>
                  <a:pt x="4724" y="1904"/>
                </a:lnTo>
                <a:lnTo>
                  <a:pt x="0" y="0"/>
                </a:lnTo>
                <a:lnTo>
                  <a:pt x="203" y="1104"/>
                </a:lnTo>
                <a:close/>
              </a:path>
            </a:pathLst>
          </a:custGeom>
          <a:solidFill>
            <a:srgbClr val="DA84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5" name="object 385"/>
          <p:cNvSpPr/>
          <p:nvPr/>
        </p:nvSpPr>
        <p:spPr>
          <a:xfrm>
            <a:off x="3105842" y="8967684"/>
            <a:ext cx="19151" cy="7048"/>
          </a:xfrm>
          <a:custGeom>
            <a:avLst/>
            <a:gdLst/>
            <a:ahLst/>
            <a:cxnLst/>
            <a:rect l="l" t="t" r="r" b="b"/>
            <a:pathLst>
              <a:path w="19151" h="7048">
                <a:moveTo>
                  <a:pt x="2717" y="2514"/>
                </a:moveTo>
                <a:lnTo>
                  <a:pt x="19151" y="7048"/>
                </a:lnTo>
                <a:lnTo>
                  <a:pt x="15125" y="4127"/>
                </a:lnTo>
                <a:lnTo>
                  <a:pt x="0" y="0"/>
                </a:lnTo>
                <a:lnTo>
                  <a:pt x="2717" y="2514"/>
                </a:lnTo>
                <a:close/>
              </a:path>
            </a:pathLst>
          </a:custGeom>
          <a:solidFill>
            <a:srgbClr val="DA84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6" name="object 386"/>
          <p:cNvSpPr/>
          <p:nvPr/>
        </p:nvSpPr>
        <p:spPr>
          <a:xfrm>
            <a:off x="3102612" y="8971111"/>
            <a:ext cx="4940" cy="2311"/>
          </a:xfrm>
          <a:custGeom>
            <a:avLst/>
            <a:gdLst/>
            <a:ahLst/>
            <a:cxnLst/>
            <a:rect l="l" t="t" r="r" b="b"/>
            <a:pathLst>
              <a:path w="4940" h="2311">
                <a:moveTo>
                  <a:pt x="1409" y="2311"/>
                </a:moveTo>
                <a:lnTo>
                  <a:pt x="4940" y="1409"/>
                </a:lnTo>
                <a:lnTo>
                  <a:pt x="0" y="0"/>
                </a:lnTo>
                <a:lnTo>
                  <a:pt x="1409" y="2311"/>
                </a:lnTo>
                <a:close/>
              </a:path>
            </a:pathLst>
          </a:custGeom>
          <a:solidFill>
            <a:srgbClr val="DA84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7" name="object 387"/>
          <p:cNvSpPr/>
          <p:nvPr/>
        </p:nvSpPr>
        <p:spPr>
          <a:xfrm>
            <a:off x="3135583" y="8978268"/>
            <a:ext cx="19240" cy="7048"/>
          </a:xfrm>
          <a:custGeom>
            <a:avLst/>
            <a:gdLst/>
            <a:ahLst/>
            <a:cxnLst/>
            <a:rect l="l" t="t" r="r" b="b"/>
            <a:pathLst>
              <a:path w="19240" h="7048">
                <a:moveTo>
                  <a:pt x="2717" y="2514"/>
                </a:moveTo>
                <a:lnTo>
                  <a:pt x="19240" y="7048"/>
                </a:lnTo>
                <a:lnTo>
                  <a:pt x="15214" y="4025"/>
                </a:lnTo>
                <a:lnTo>
                  <a:pt x="0" y="0"/>
                </a:lnTo>
                <a:lnTo>
                  <a:pt x="2717" y="2514"/>
                </a:lnTo>
                <a:close/>
              </a:path>
            </a:pathLst>
          </a:custGeom>
          <a:solidFill>
            <a:srgbClr val="DA84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8" name="object 388"/>
          <p:cNvSpPr/>
          <p:nvPr/>
        </p:nvSpPr>
        <p:spPr>
          <a:xfrm>
            <a:off x="3127195" y="8979875"/>
            <a:ext cx="4851" cy="2222"/>
          </a:xfrm>
          <a:custGeom>
            <a:avLst/>
            <a:gdLst/>
            <a:ahLst/>
            <a:cxnLst/>
            <a:rect l="l" t="t" r="r" b="b"/>
            <a:pathLst>
              <a:path w="4851" h="2222">
                <a:moveTo>
                  <a:pt x="1320" y="2222"/>
                </a:moveTo>
                <a:lnTo>
                  <a:pt x="4851" y="1511"/>
                </a:lnTo>
                <a:lnTo>
                  <a:pt x="0" y="0"/>
                </a:lnTo>
                <a:lnTo>
                  <a:pt x="1320" y="2222"/>
                </a:lnTo>
                <a:close/>
              </a:path>
            </a:pathLst>
          </a:custGeom>
          <a:solidFill>
            <a:srgbClr val="DA84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9" name="object 389"/>
          <p:cNvSpPr/>
          <p:nvPr/>
        </p:nvSpPr>
        <p:spPr>
          <a:xfrm>
            <a:off x="3170555" y="8990567"/>
            <a:ext cx="29832" cy="8661"/>
          </a:xfrm>
          <a:custGeom>
            <a:avLst/>
            <a:gdLst/>
            <a:ahLst/>
            <a:cxnLst/>
            <a:rect l="l" t="t" r="r" b="b"/>
            <a:pathLst>
              <a:path w="29832" h="8661">
                <a:moveTo>
                  <a:pt x="22072" y="7658"/>
                </a:moveTo>
                <a:lnTo>
                  <a:pt x="29832" y="8661"/>
                </a:lnTo>
                <a:lnTo>
                  <a:pt x="6553" y="508"/>
                </a:lnTo>
                <a:lnTo>
                  <a:pt x="0" y="0"/>
                </a:lnTo>
                <a:lnTo>
                  <a:pt x="22072" y="7658"/>
                </a:lnTo>
                <a:close/>
              </a:path>
            </a:pathLst>
          </a:custGeom>
          <a:solidFill>
            <a:srgbClr val="DA84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0" name="object 390"/>
          <p:cNvSpPr/>
          <p:nvPr/>
        </p:nvSpPr>
        <p:spPr>
          <a:xfrm>
            <a:off x="3156936" y="8990459"/>
            <a:ext cx="4940" cy="2222"/>
          </a:xfrm>
          <a:custGeom>
            <a:avLst/>
            <a:gdLst/>
            <a:ahLst/>
            <a:cxnLst/>
            <a:rect l="l" t="t" r="r" b="b"/>
            <a:pathLst>
              <a:path w="4940" h="2222">
                <a:moveTo>
                  <a:pt x="1320" y="2222"/>
                </a:moveTo>
                <a:lnTo>
                  <a:pt x="4940" y="1320"/>
                </a:lnTo>
                <a:lnTo>
                  <a:pt x="0" y="0"/>
                </a:lnTo>
                <a:lnTo>
                  <a:pt x="1320" y="2222"/>
                </a:lnTo>
                <a:close/>
              </a:path>
            </a:pathLst>
          </a:custGeom>
          <a:solidFill>
            <a:srgbClr val="DA84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1" name="object 391"/>
          <p:cNvSpPr/>
          <p:nvPr/>
        </p:nvSpPr>
        <p:spPr>
          <a:xfrm>
            <a:off x="3167228" y="8994297"/>
            <a:ext cx="5143" cy="1905"/>
          </a:xfrm>
          <a:custGeom>
            <a:avLst/>
            <a:gdLst/>
            <a:ahLst/>
            <a:cxnLst/>
            <a:rect l="l" t="t" r="r" b="b"/>
            <a:pathLst>
              <a:path w="5143" h="1904">
                <a:moveTo>
                  <a:pt x="1612" y="1904"/>
                </a:moveTo>
                <a:lnTo>
                  <a:pt x="5143" y="1003"/>
                </a:lnTo>
                <a:lnTo>
                  <a:pt x="0" y="0"/>
                </a:lnTo>
                <a:lnTo>
                  <a:pt x="1612" y="1904"/>
                </a:lnTo>
                <a:close/>
              </a:path>
            </a:pathLst>
          </a:custGeom>
          <a:solidFill>
            <a:srgbClr val="DA84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2" name="object 392"/>
          <p:cNvSpPr/>
          <p:nvPr/>
        </p:nvSpPr>
        <p:spPr>
          <a:xfrm>
            <a:off x="3177608" y="8997513"/>
            <a:ext cx="7048" cy="2324"/>
          </a:xfrm>
          <a:custGeom>
            <a:avLst/>
            <a:gdLst/>
            <a:ahLst/>
            <a:cxnLst/>
            <a:rect l="l" t="t" r="r" b="b"/>
            <a:pathLst>
              <a:path w="7048" h="2324">
                <a:moveTo>
                  <a:pt x="3429" y="2324"/>
                </a:moveTo>
                <a:lnTo>
                  <a:pt x="7048" y="1219"/>
                </a:lnTo>
                <a:lnTo>
                  <a:pt x="0" y="0"/>
                </a:lnTo>
                <a:lnTo>
                  <a:pt x="3429" y="2324"/>
                </a:lnTo>
                <a:close/>
              </a:path>
            </a:pathLst>
          </a:custGeom>
          <a:solidFill>
            <a:srgbClr val="DA84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3" name="object 393"/>
          <p:cNvSpPr/>
          <p:nvPr/>
        </p:nvSpPr>
        <p:spPr>
          <a:xfrm>
            <a:off x="3200392" y="8999230"/>
            <a:ext cx="12293" cy="3530"/>
          </a:xfrm>
          <a:custGeom>
            <a:avLst/>
            <a:gdLst/>
            <a:ahLst/>
            <a:cxnLst/>
            <a:rect l="l" t="t" r="r" b="b"/>
            <a:pathLst>
              <a:path w="12293" h="3530">
                <a:moveTo>
                  <a:pt x="4533" y="2527"/>
                </a:moveTo>
                <a:lnTo>
                  <a:pt x="12293" y="3530"/>
                </a:lnTo>
                <a:lnTo>
                  <a:pt x="6438" y="609"/>
                </a:lnTo>
                <a:lnTo>
                  <a:pt x="0" y="0"/>
                </a:lnTo>
                <a:lnTo>
                  <a:pt x="4533" y="2527"/>
                </a:lnTo>
                <a:close/>
              </a:path>
            </a:pathLst>
          </a:custGeom>
          <a:solidFill>
            <a:srgbClr val="DA84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4" name="object 394"/>
          <p:cNvSpPr/>
          <p:nvPr/>
        </p:nvSpPr>
        <p:spPr>
          <a:xfrm>
            <a:off x="3212684" y="9002764"/>
            <a:ext cx="29743" cy="8763"/>
          </a:xfrm>
          <a:custGeom>
            <a:avLst/>
            <a:gdLst/>
            <a:ahLst/>
            <a:cxnLst/>
            <a:rect l="l" t="t" r="r" b="b"/>
            <a:pathLst>
              <a:path w="29743" h="8763">
                <a:moveTo>
                  <a:pt x="22085" y="7759"/>
                </a:moveTo>
                <a:lnTo>
                  <a:pt x="29743" y="8762"/>
                </a:lnTo>
                <a:lnTo>
                  <a:pt x="6464" y="609"/>
                </a:lnTo>
                <a:lnTo>
                  <a:pt x="0" y="0"/>
                </a:lnTo>
                <a:lnTo>
                  <a:pt x="22085" y="7759"/>
                </a:lnTo>
                <a:close/>
              </a:path>
            </a:pathLst>
          </a:custGeom>
          <a:solidFill>
            <a:srgbClr val="DA84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5" name="object 395"/>
          <p:cNvSpPr/>
          <p:nvPr/>
        </p:nvSpPr>
        <p:spPr>
          <a:xfrm>
            <a:off x="3196957" y="9003063"/>
            <a:ext cx="5245" cy="1917"/>
          </a:xfrm>
          <a:custGeom>
            <a:avLst/>
            <a:gdLst/>
            <a:ahLst/>
            <a:cxnLst/>
            <a:rect l="l" t="t" r="r" b="b"/>
            <a:pathLst>
              <a:path w="5245" h="1917">
                <a:moveTo>
                  <a:pt x="1625" y="1917"/>
                </a:moveTo>
                <a:lnTo>
                  <a:pt x="5245" y="1003"/>
                </a:lnTo>
                <a:lnTo>
                  <a:pt x="0" y="0"/>
                </a:lnTo>
                <a:lnTo>
                  <a:pt x="1625" y="1917"/>
                </a:lnTo>
                <a:close/>
              </a:path>
            </a:pathLst>
          </a:custGeom>
          <a:solidFill>
            <a:srgbClr val="DA84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6" name="object 396"/>
          <p:cNvSpPr/>
          <p:nvPr/>
        </p:nvSpPr>
        <p:spPr>
          <a:xfrm>
            <a:off x="3209256" y="9006494"/>
            <a:ext cx="5143" cy="2006"/>
          </a:xfrm>
          <a:custGeom>
            <a:avLst/>
            <a:gdLst/>
            <a:ahLst/>
            <a:cxnLst/>
            <a:rect l="l" t="t" r="r" b="b"/>
            <a:pathLst>
              <a:path w="5143" h="2006">
                <a:moveTo>
                  <a:pt x="1612" y="2006"/>
                </a:moveTo>
                <a:lnTo>
                  <a:pt x="5143" y="1003"/>
                </a:lnTo>
                <a:lnTo>
                  <a:pt x="0" y="0"/>
                </a:lnTo>
                <a:lnTo>
                  <a:pt x="1612" y="2006"/>
                </a:lnTo>
                <a:close/>
              </a:path>
            </a:pathLst>
          </a:custGeom>
          <a:solidFill>
            <a:srgbClr val="DA84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7" name="object 397"/>
          <p:cNvSpPr/>
          <p:nvPr/>
        </p:nvSpPr>
        <p:spPr>
          <a:xfrm>
            <a:off x="3242433" y="9011527"/>
            <a:ext cx="42024" cy="12306"/>
          </a:xfrm>
          <a:custGeom>
            <a:avLst/>
            <a:gdLst/>
            <a:ahLst/>
            <a:cxnLst/>
            <a:rect l="l" t="t" r="r" b="b"/>
            <a:pathLst>
              <a:path w="42024" h="12306">
                <a:moveTo>
                  <a:pt x="4521" y="2425"/>
                </a:moveTo>
                <a:lnTo>
                  <a:pt x="34366" y="11188"/>
                </a:lnTo>
                <a:lnTo>
                  <a:pt x="42024" y="12306"/>
                </a:lnTo>
                <a:lnTo>
                  <a:pt x="18630" y="4127"/>
                </a:lnTo>
                <a:lnTo>
                  <a:pt x="0" y="0"/>
                </a:lnTo>
                <a:lnTo>
                  <a:pt x="4521" y="2425"/>
                </a:lnTo>
                <a:close/>
              </a:path>
            </a:pathLst>
          </a:custGeom>
          <a:solidFill>
            <a:srgbClr val="DA84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8" name="object 398"/>
          <p:cNvSpPr/>
          <p:nvPr/>
        </p:nvSpPr>
        <p:spPr>
          <a:xfrm>
            <a:off x="3284460" y="9023826"/>
            <a:ext cx="42024" cy="12204"/>
          </a:xfrm>
          <a:custGeom>
            <a:avLst/>
            <a:gdLst/>
            <a:ahLst/>
            <a:cxnLst/>
            <a:rect l="l" t="t" r="r" b="b"/>
            <a:pathLst>
              <a:path w="42024" h="12204">
                <a:moveTo>
                  <a:pt x="4533" y="2425"/>
                </a:moveTo>
                <a:lnTo>
                  <a:pt x="34366" y="11188"/>
                </a:lnTo>
                <a:lnTo>
                  <a:pt x="42024" y="12204"/>
                </a:lnTo>
                <a:lnTo>
                  <a:pt x="18656" y="4038"/>
                </a:lnTo>
                <a:lnTo>
                  <a:pt x="0" y="0"/>
                </a:lnTo>
                <a:lnTo>
                  <a:pt x="4533" y="2425"/>
                </a:lnTo>
                <a:close/>
              </a:path>
            </a:pathLst>
          </a:custGeom>
          <a:solidFill>
            <a:srgbClr val="DA84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9" name="object 399"/>
          <p:cNvSpPr/>
          <p:nvPr/>
        </p:nvSpPr>
        <p:spPr>
          <a:xfrm>
            <a:off x="3326495" y="9036023"/>
            <a:ext cx="399262" cy="94653"/>
          </a:xfrm>
          <a:custGeom>
            <a:avLst/>
            <a:gdLst/>
            <a:ahLst/>
            <a:cxnLst/>
            <a:rect l="l" t="t" r="r" b="b"/>
            <a:pathLst>
              <a:path w="399262" h="94653">
                <a:moveTo>
                  <a:pt x="199682" y="48691"/>
                </a:moveTo>
                <a:lnTo>
                  <a:pt x="181838" y="43840"/>
                </a:lnTo>
                <a:lnTo>
                  <a:pt x="176898" y="43548"/>
                </a:lnTo>
                <a:lnTo>
                  <a:pt x="173469" y="42532"/>
                </a:lnTo>
                <a:lnTo>
                  <a:pt x="169849" y="41732"/>
                </a:lnTo>
                <a:lnTo>
                  <a:pt x="159054" y="38608"/>
                </a:lnTo>
                <a:lnTo>
                  <a:pt x="154114" y="38303"/>
                </a:lnTo>
                <a:lnTo>
                  <a:pt x="150685" y="37299"/>
                </a:lnTo>
                <a:lnTo>
                  <a:pt x="147065" y="36487"/>
                </a:lnTo>
                <a:lnTo>
                  <a:pt x="143738" y="35483"/>
                </a:lnTo>
                <a:lnTo>
                  <a:pt x="140106" y="34671"/>
                </a:lnTo>
                <a:lnTo>
                  <a:pt x="129324" y="31546"/>
                </a:lnTo>
                <a:lnTo>
                  <a:pt x="124282" y="31242"/>
                </a:lnTo>
                <a:lnTo>
                  <a:pt x="120954" y="30238"/>
                </a:lnTo>
                <a:lnTo>
                  <a:pt x="117220" y="29540"/>
                </a:lnTo>
                <a:lnTo>
                  <a:pt x="113995" y="28524"/>
                </a:lnTo>
                <a:lnTo>
                  <a:pt x="110274" y="27724"/>
                </a:lnTo>
                <a:lnTo>
                  <a:pt x="53619" y="14719"/>
                </a:lnTo>
                <a:lnTo>
                  <a:pt x="6438" y="609"/>
                </a:lnTo>
                <a:lnTo>
                  <a:pt x="0" y="0"/>
                </a:lnTo>
                <a:lnTo>
                  <a:pt x="4533" y="2514"/>
                </a:lnTo>
                <a:lnTo>
                  <a:pt x="51904" y="16535"/>
                </a:lnTo>
                <a:lnTo>
                  <a:pt x="274472" y="69049"/>
                </a:lnTo>
                <a:lnTo>
                  <a:pt x="349770" y="82956"/>
                </a:lnTo>
                <a:lnTo>
                  <a:pt x="359143" y="85877"/>
                </a:lnTo>
                <a:lnTo>
                  <a:pt x="369023" y="86487"/>
                </a:lnTo>
                <a:lnTo>
                  <a:pt x="378396" y="89306"/>
                </a:lnTo>
                <a:lnTo>
                  <a:pt x="397243" y="91732"/>
                </a:lnTo>
                <a:lnTo>
                  <a:pt x="388988" y="93243"/>
                </a:lnTo>
                <a:lnTo>
                  <a:pt x="399160" y="94653"/>
                </a:lnTo>
                <a:lnTo>
                  <a:pt x="399262" y="89306"/>
                </a:lnTo>
                <a:lnTo>
                  <a:pt x="270941" y="65519"/>
                </a:lnTo>
                <a:lnTo>
                  <a:pt x="234353" y="56146"/>
                </a:lnTo>
                <a:lnTo>
                  <a:pt x="229514" y="55740"/>
                </a:lnTo>
                <a:lnTo>
                  <a:pt x="211670" y="50901"/>
                </a:lnTo>
                <a:lnTo>
                  <a:pt x="206628" y="50507"/>
                </a:lnTo>
                <a:lnTo>
                  <a:pt x="203314" y="49491"/>
                </a:lnTo>
                <a:lnTo>
                  <a:pt x="199682" y="48691"/>
                </a:lnTo>
                <a:close/>
              </a:path>
            </a:pathLst>
          </a:custGeom>
          <a:solidFill>
            <a:srgbClr val="DA84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0" name="object 400"/>
          <p:cNvSpPr/>
          <p:nvPr/>
        </p:nvSpPr>
        <p:spPr>
          <a:xfrm>
            <a:off x="3435252" y="9069680"/>
            <a:ext cx="6858" cy="1422"/>
          </a:xfrm>
          <a:custGeom>
            <a:avLst/>
            <a:gdLst/>
            <a:ahLst/>
            <a:cxnLst/>
            <a:rect l="l" t="t" r="r" b="b"/>
            <a:pathLst>
              <a:path w="6858" h="1422">
                <a:moveTo>
                  <a:pt x="6858" y="1422"/>
                </a:moveTo>
                <a:lnTo>
                  <a:pt x="6146" y="419"/>
                </a:lnTo>
                <a:lnTo>
                  <a:pt x="0" y="0"/>
                </a:lnTo>
                <a:lnTo>
                  <a:pt x="6858" y="1422"/>
                </a:lnTo>
                <a:close/>
              </a:path>
            </a:pathLst>
          </a:custGeom>
          <a:solidFill>
            <a:srgbClr val="DA84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1" name="object 401"/>
          <p:cNvSpPr/>
          <p:nvPr/>
        </p:nvSpPr>
        <p:spPr>
          <a:xfrm>
            <a:off x="3442110" y="9071105"/>
            <a:ext cx="6959" cy="1409"/>
          </a:xfrm>
          <a:custGeom>
            <a:avLst/>
            <a:gdLst/>
            <a:ahLst/>
            <a:cxnLst/>
            <a:rect l="l" t="t" r="r" b="b"/>
            <a:pathLst>
              <a:path w="6959" h="1409">
                <a:moveTo>
                  <a:pt x="800" y="1003"/>
                </a:moveTo>
                <a:lnTo>
                  <a:pt x="6959" y="1409"/>
                </a:lnTo>
                <a:lnTo>
                  <a:pt x="0" y="0"/>
                </a:lnTo>
                <a:lnTo>
                  <a:pt x="800" y="1003"/>
                </a:lnTo>
                <a:close/>
              </a:path>
            </a:pathLst>
          </a:custGeom>
          <a:solidFill>
            <a:srgbClr val="DA84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2" name="object 402"/>
          <p:cNvSpPr/>
          <p:nvPr/>
        </p:nvSpPr>
        <p:spPr>
          <a:xfrm>
            <a:off x="3620726" y="9111729"/>
            <a:ext cx="5334" cy="1104"/>
          </a:xfrm>
          <a:custGeom>
            <a:avLst/>
            <a:gdLst/>
            <a:ahLst/>
            <a:cxnLst/>
            <a:rect l="l" t="t" r="r" b="b"/>
            <a:pathLst>
              <a:path w="5334" h="1104">
                <a:moveTo>
                  <a:pt x="0" y="1104"/>
                </a:moveTo>
                <a:lnTo>
                  <a:pt x="5334" y="1104"/>
                </a:lnTo>
                <a:lnTo>
                  <a:pt x="203" y="0"/>
                </a:lnTo>
                <a:lnTo>
                  <a:pt x="0" y="1104"/>
                </a:lnTo>
                <a:close/>
              </a:path>
            </a:pathLst>
          </a:custGeom>
          <a:solidFill>
            <a:srgbClr val="DA84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3" name="object 403"/>
          <p:cNvSpPr/>
          <p:nvPr/>
        </p:nvSpPr>
        <p:spPr>
          <a:xfrm>
            <a:off x="3627885" y="9113526"/>
            <a:ext cx="8763" cy="1422"/>
          </a:xfrm>
          <a:custGeom>
            <a:avLst/>
            <a:gdLst/>
            <a:ahLst/>
            <a:cxnLst/>
            <a:rect l="l" t="t" r="r" b="b"/>
            <a:pathLst>
              <a:path w="8762" h="1422">
                <a:moveTo>
                  <a:pt x="8762" y="1422"/>
                </a:moveTo>
                <a:lnTo>
                  <a:pt x="7962" y="317"/>
                </a:lnTo>
                <a:lnTo>
                  <a:pt x="0" y="0"/>
                </a:lnTo>
                <a:lnTo>
                  <a:pt x="8762" y="1422"/>
                </a:lnTo>
                <a:close/>
              </a:path>
            </a:pathLst>
          </a:custGeom>
          <a:solidFill>
            <a:srgbClr val="DA84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4" name="object 404"/>
          <p:cNvSpPr/>
          <p:nvPr/>
        </p:nvSpPr>
        <p:spPr>
          <a:xfrm>
            <a:off x="3650559" y="9116962"/>
            <a:ext cx="5346" cy="1524"/>
          </a:xfrm>
          <a:custGeom>
            <a:avLst/>
            <a:gdLst/>
            <a:ahLst/>
            <a:cxnLst/>
            <a:rect l="l" t="t" r="r" b="b"/>
            <a:pathLst>
              <a:path w="5346" h="1524">
                <a:moveTo>
                  <a:pt x="0" y="1117"/>
                </a:moveTo>
                <a:lnTo>
                  <a:pt x="5346" y="1524"/>
                </a:lnTo>
                <a:lnTo>
                  <a:pt x="101" y="0"/>
                </a:lnTo>
                <a:lnTo>
                  <a:pt x="0" y="1117"/>
                </a:lnTo>
                <a:close/>
              </a:path>
            </a:pathLst>
          </a:custGeom>
          <a:solidFill>
            <a:srgbClr val="DA84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5" name="object 405"/>
          <p:cNvSpPr/>
          <p:nvPr/>
        </p:nvSpPr>
        <p:spPr>
          <a:xfrm>
            <a:off x="3669818" y="9120496"/>
            <a:ext cx="5334" cy="1409"/>
          </a:xfrm>
          <a:custGeom>
            <a:avLst/>
            <a:gdLst/>
            <a:ahLst/>
            <a:cxnLst/>
            <a:rect l="l" t="t" r="r" b="b"/>
            <a:pathLst>
              <a:path w="5334" h="1409">
                <a:moveTo>
                  <a:pt x="0" y="1104"/>
                </a:moveTo>
                <a:lnTo>
                  <a:pt x="5334" y="1409"/>
                </a:lnTo>
                <a:lnTo>
                  <a:pt x="190" y="0"/>
                </a:lnTo>
                <a:lnTo>
                  <a:pt x="0" y="1104"/>
                </a:lnTo>
                <a:close/>
              </a:path>
            </a:pathLst>
          </a:custGeom>
          <a:solidFill>
            <a:srgbClr val="DA84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6" name="object 406"/>
          <p:cNvSpPr/>
          <p:nvPr/>
        </p:nvSpPr>
        <p:spPr>
          <a:xfrm>
            <a:off x="3680301" y="9121903"/>
            <a:ext cx="5435" cy="1714"/>
          </a:xfrm>
          <a:custGeom>
            <a:avLst/>
            <a:gdLst/>
            <a:ahLst/>
            <a:cxnLst/>
            <a:rect l="l" t="t" r="r" b="b"/>
            <a:pathLst>
              <a:path w="5435" h="1714">
                <a:moveTo>
                  <a:pt x="101" y="406"/>
                </a:moveTo>
                <a:lnTo>
                  <a:pt x="0" y="1409"/>
                </a:lnTo>
                <a:lnTo>
                  <a:pt x="5435" y="1714"/>
                </a:lnTo>
                <a:lnTo>
                  <a:pt x="5333" y="0"/>
                </a:lnTo>
                <a:lnTo>
                  <a:pt x="101" y="406"/>
                </a:lnTo>
                <a:close/>
              </a:path>
            </a:pathLst>
          </a:custGeom>
          <a:solidFill>
            <a:srgbClr val="DA84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7" name="object 407"/>
          <p:cNvSpPr/>
          <p:nvPr/>
        </p:nvSpPr>
        <p:spPr>
          <a:xfrm>
            <a:off x="3699549" y="9125333"/>
            <a:ext cx="5346" cy="1612"/>
          </a:xfrm>
          <a:custGeom>
            <a:avLst/>
            <a:gdLst/>
            <a:ahLst/>
            <a:cxnLst/>
            <a:rect l="l" t="t" r="r" b="b"/>
            <a:pathLst>
              <a:path w="5346" h="1612">
                <a:moveTo>
                  <a:pt x="101" y="508"/>
                </a:moveTo>
                <a:lnTo>
                  <a:pt x="0" y="1612"/>
                </a:lnTo>
                <a:lnTo>
                  <a:pt x="5346" y="1409"/>
                </a:lnTo>
                <a:lnTo>
                  <a:pt x="5346" y="0"/>
                </a:lnTo>
                <a:lnTo>
                  <a:pt x="101" y="508"/>
                </a:lnTo>
                <a:close/>
              </a:path>
            </a:pathLst>
          </a:custGeom>
          <a:solidFill>
            <a:srgbClr val="DA84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8" name="object 408"/>
          <p:cNvSpPr/>
          <p:nvPr/>
        </p:nvSpPr>
        <p:spPr>
          <a:xfrm>
            <a:off x="1799573" y="9335903"/>
            <a:ext cx="4533" cy="3225"/>
          </a:xfrm>
          <a:custGeom>
            <a:avLst/>
            <a:gdLst/>
            <a:ahLst/>
            <a:cxnLst/>
            <a:rect l="l" t="t" r="r" b="b"/>
            <a:pathLst>
              <a:path w="4533" h="3225">
                <a:moveTo>
                  <a:pt x="0" y="101"/>
                </a:moveTo>
                <a:lnTo>
                  <a:pt x="190" y="1917"/>
                </a:lnTo>
                <a:lnTo>
                  <a:pt x="4533" y="3225"/>
                </a:lnTo>
                <a:lnTo>
                  <a:pt x="2108" y="0"/>
                </a:lnTo>
                <a:lnTo>
                  <a:pt x="0" y="101"/>
                </a:lnTo>
                <a:close/>
              </a:path>
            </a:pathLst>
          </a:custGeom>
          <a:solidFill>
            <a:srgbClr val="DA84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9" name="object 409"/>
          <p:cNvSpPr/>
          <p:nvPr/>
        </p:nvSpPr>
        <p:spPr>
          <a:xfrm>
            <a:off x="1804104" y="9339125"/>
            <a:ext cx="437984" cy="209867"/>
          </a:xfrm>
          <a:custGeom>
            <a:avLst/>
            <a:gdLst/>
            <a:ahLst/>
            <a:cxnLst/>
            <a:rect l="l" t="t" r="r" b="b"/>
            <a:pathLst>
              <a:path w="437984" h="209867">
                <a:moveTo>
                  <a:pt x="92443" y="67030"/>
                </a:moveTo>
                <a:lnTo>
                  <a:pt x="174790" y="119557"/>
                </a:lnTo>
                <a:lnTo>
                  <a:pt x="338188" y="209867"/>
                </a:lnTo>
                <a:lnTo>
                  <a:pt x="359156" y="209867"/>
                </a:lnTo>
                <a:lnTo>
                  <a:pt x="353301" y="205536"/>
                </a:lnTo>
                <a:lnTo>
                  <a:pt x="291820" y="170256"/>
                </a:lnTo>
                <a:lnTo>
                  <a:pt x="291515" y="168643"/>
                </a:lnTo>
                <a:lnTo>
                  <a:pt x="295452" y="168541"/>
                </a:lnTo>
                <a:lnTo>
                  <a:pt x="383641" y="209867"/>
                </a:lnTo>
                <a:lnTo>
                  <a:pt x="437984" y="209867"/>
                </a:lnTo>
                <a:lnTo>
                  <a:pt x="246456" y="119748"/>
                </a:lnTo>
                <a:lnTo>
                  <a:pt x="220154" y="106248"/>
                </a:lnTo>
                <a:lnTo>
                  <a:pt x="213194" y="104038"/>
                </a:lnTo>
                <a:lnTo>
                  <a:pt x="172872" y="81153"/>
                </a:lnTo>
                <a:lnTo>
                  <a:pt x="143141" y="65430"/>
                </a:lnTo>
                <a:lnTo>
                  <a:pt x="132651" y="61899"/>
                </a:lnTo>
                <a:lnTo>
                  <a:pt x="78320" y="33769"/>
                </a:lnTo>
                <a:lnTo>
                  <a:pt x="67843" y="32054"/>
                </a:lnTo>
                <a:lnTo>
                  <a:pt x="46672" y="18453"/>
                </a:lnTo>
                <a:lnTo>
                  <a:pt x="34378" y="16535"/>
                </a:lnTo>
                <a:lnTo>
                  <a:pt x="9982" y="2324"/>
                </a:lnTo>
                <a:lnTo>
                  <a:pt x="0" y="0"/>
                </a:lnTo>
                <a:lnTo>
                  <a:pt x="1308" y="2222"/>
                </a:lnTo>
                <a:lnTo>
                  <a:pt x="92443" y="67030"/>
                </a:lnTo>
                <a:close/>
              </a:path>
            </a:pathLst>
          </a:custGeom>
          <a:solidFill>
            <a:srgbClr val="DA84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0" name="object 410"/>
          <p:cNvSpPr/>
          <p:nvPr/>
        </p:nvSpPr>
        <p:spPr>
          <a:xfrm>
            <a:off x="1920422" y="7750719"/>
            <a:ext cx="561162" cy="318935"/>
          </a:xfrm>
          <a:custGeom>
            <a:avLst/>
            <a:gdLst/>
            <a:ahLst/>
            <a:cxnLst/>
            <a:rect l="l" t="t" r="r" b="b"/>
            <a:pathLst>
              <a:path w="561162" h="318935">
                <a:moveTo>
                  <a:pt x="247472" y="293128"/>
                </a:moveTo>
                <a:lnTo>
                  <a:pt x="257949" y="252806"/>
                </a:lnTo>
                <a:lnTo>
                  <a:pt x="266725" y="240512"/>
                </a:lnTo>
                <a:lnTo>
                  <a:pt x="269646" y="238290"/>
                </a:lnTo>
                <a:lnTo>
                  <a:pt x="348576" y="224282"/>
                </a:lnTo>
                <a:lnTo>
                  <a:pt x="422262" y="208661"/>
                </a:lnTo>
                <a:lnTo>
                  <a:pt x="445541" y="200393"/>
                </a:lnTo>
                <a:lnTo>
                  <a:pt x="483349" y="183857"/>
                </a:lnTo>
                <a:lnTo>
                  <a:pt x="512076" y="160070"/>
                </a:lnTo>
                <a:lnTo>
                  <a:pt x="535863" y="143535"/>
                </a:lnTo>
                <a:lnTo>
                  <a:pt x="561162" y="104127"/>
                </a:lnTo>
                <a:lnTo>
                  <a:pt x="561060" y="50901"/>
                </a:lnTo>
                <a:lnTo>
                  <a:pt x="554304" y="29641"/>
                </a:lnTo>
                <a:lnTo>
                  <a:pt x="552488" y="27927"/>
                </a:lnTo>
                <a:lnTo>
                  <a:pt x="459460" y="3530"/>
                </a:lnTo>
                <a:lnTo>
                  <a:pt x="436676" y="1816"/>
                </a:lnTo>
                <a:lnTo>
                  <a:pt x="406234" y="1714"/>
                </a:lnTo>
                <a:lnTo>
                  <a:pt x="402907" y="3733"/>
                </a:lnTo>
                <a:lnTo>
                  <a:pt x="375284" y="0"/>
                </a:lnTo>
                <a:lnTo>
                  <a:pt x="325996" y="3530"/>
                </a:lnTo>
                <a:lnTo>
                  <a:pt x="326097" y="5346"/>
                </a:lnTo>
                <a:lnTo>
                  <a:pt x="323075" y="5549"/>
                </a:lnTo>
                <a:lnTo>
                  <a:pt x="317220" y="8978"/>
                </a:lnTo>
                <a:lnTo>
                  <a:pt x="297662" y="10591"/>
                </a:lnTo>
                <a:lnTo>
                  <a:pt x="276809" y="19456"/>
                </a:lnTo>
                <a:lnTo>
                  <a:pt x="260883" y="21069"/>
                </a:lnTo>
                <a:lnTo>
                  <a:pt x="222580" y="33464"/>
                </a:lnTo>
                <a:lnTo>
                  <a:pt x="196062" y="38506"/>
                </a:lnTo>
                <a:lnTo>
                  <a:pt x="177418" y="47980"/>
                </a:lnTo>
                <a:lnTo>
                  <a:pt x="147078" y="61493"/>
                </a:lnTo>
                <a:lnTo>
                  <a:pt x="152311" y="61391"/>
                </a:lnTo>
                <a:lnTo>
                  <a:pt x="165112" y="59372"/>
                </a:lnTo>
                <a:lnTo>
                  <a:pt x="165214" y="60083"/>
                </a:lnTo>
                <a:lnTo>
                  <a:pt x="78727" y="93040"/>
                </a:lnTo>
                <a:lnTo>
                  <a:pt x="88506" y="94551"/>
                </a:lnTo>
                <a:lnTo>
                  <a:pt x="90119" y="96266"/>
                </a:lnTo>
                <a:lnTo>
                  <a:pt x="77622" y="102209"/>
                </a:lnTo>
                <a:lnTo>
                  <a:pt x="50711" y="115722"/>
                </a:lnTo>
                <a:lnTo>
                  <a:pt x="53225" y="132054"/>
                </a:lnTo>
                <a:lnTo>
                  <a:pt x="50711" y="134874"/>
                </a:lnTo>
                <a:lnTo>
                  <a:pt x="14020" y="155943"/>
                </a:lnTo>
                <a:lnTo>
                  <a:pt x="14427" y="166624"/>
                </a:lnTo>
                <a:lnTo>
                  <a:pt x="18148" y="182753"/>
                </a:lnTo>
                <a:lnTo>
                  <a:pt x="8674" y="203314"/>
                </a:lnTo>
                <a:lnTo>
                  <a:pt x="0" y="233057"/>
                </a:lnTo>
                <a:lnTo>
                  <a:pt x="18148" y="252209"/>
                </a:lnTo>
                <a:lnTo>
                  <a:pt x="35686" y="274980"/>
                </a:lnTo>
                <a:lnTo>
                  <a:pt x="86296" y="308444"/>
                </a:lnTo>
                <a:lnTo>
                  <a:pt x="119557" y="317220"/>
                </a:lnTo>
                <a:lnTo>
                  <a:pt x="149390" y="318935"/>
                </a:lnTo>
                <a:lnTo>
                  <a:pt x="171665" y="318935"/>
                </a:lnTo>
                <a:lnTo>
                  <a:pt x="207251" y="312483"/>
                </a:lnTo>
                <a:lnTo>
                  <a:pt x="247472" y="293128"/>
                </a:lnTo>
                <a:close/>
              </a:path>
            </a:pathLst>
          </a:custGeom>
          <a:solidFill>
            <a:srgbClr val="C3C8D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1" name="object 411"/>
          <p:cNvSpPr/>
          <p:nvPr/>
        </p:nvSpPr>
        <p:spPr>
          <a:xfrm>
            <a:off x="732307" y="9092176"/>
            <a:ext cx="13500" cy="40309"/>
          </a:xfrm>
          <a:custGeom>
            <a:avLst/>
            <a:gdLst/>
            <a:ahLst/>
            <a:cxnLst/>
            <a:rect l="l" t="t" r="r" b="b"/>
            <a:pathLst>
              <a:path w="13500" h="40309">
                <a:moveTo>
                  <a:pt x="13500" y="6946"/>
                </a:moveTo>
                <a:lnTo>
                  <a:pt x="0" y="0"/>
                </a:lnTo>
                <a:lnTo>
                  <a:pt x="0" y="35077"/>
                </a:lnTo>
                <a:lnTo>
                  <a:pt x="11582" y="40309"/>
                </a:lnTo>
                <a:lnTo>
                  <a:pt x="13500" y="6946"/>
                </a:lnTo>
                <a:close/>
              </a:path>
            </a:pathLst>
          </a:custGeom>
          <a:solidFill>
            <a:srgbClr val="C3C8D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2" name="object 412"/>
          <p:cNvSpPr/>
          <p:nvPr/>
        </p:nvSpPr>
        <p:spPr>
          <a:xfrm>
            <a:off x="2112961" y="9176536"/>
            <a:ext cx="4737" cy="1409"/>
          </a:xfrm>
          <a:custGeom>
            <a:avLst/>
            <a:gdLst/>
            <a:ahLst/>
            <a:cxnLst/>
            <a:rect l="l" t="t" r="r" b="b"/>
            <a:pathLst>
              <a:path w="4737" h="1409">
                <a:moveTo>
                  <a:pt x="0" y="203"/>
                </a:moveTo>
                <a:lnTo>
                  <a:pt x="4229" y="1409"/>
                </a:lnTo>
                <a:lnTo>
                  <a:pt x="4737" y="0"/>
                </a:lnTo>
                <a:lnTo>
                  <a:pt x="0" y="203"/>
                </a:lnTo>
                <a:close/>
              </a:path>
            </a:pathLst>
          </a:custGeom>
          <a:solidFill>
            <a:srgbClr val="C3C8D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3" name="object 413"/>
          <p:cNvSpPr/>
          <p:nvPr/>
        </p:nvSpPr>
        <p:spPr>
          <a:xfrm>
            <a:off x="2119613" y="9177552"/>
            <a:ext cx="5143" cy="2209"/>
          </a:xfrm>
          <a:custGeom>
            <a:avLst/>
            <a:gdLst/>
            <a:ahLst/>
            <a:cxnLst/>
            <a:rect l="l" t="t" r="r" b="b"/>
            <a:pathLst>
              <a:path w="5143" h="2209">
                <a:moveTo>
                  <a:pt x="0" y="1816"/>
                </a:moveTo>
                <a:lnTo>
                  <a:pt x="4635" y="2209"/>
                </a:lnTo>
                <a:lnTo>
                  <a:pt x="5143" y="800"/>
                </a:lnTo>
                <a:lnTo>
                  <a:pt x="1612" y="0"/>
                </a:lnTo>
                <a:lnTo>
                  <a:pt x="0" y="1816"/>
                </a:lnTo>
                <a:close/>
              </a:path>
            </a:pathLst>
          </a:custGeom>
          <a:solidFill>
            <a:srgbClr val="C3C8D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4" name="object 414"/>
          <p:cNvSpPr/>
          <p:nvPr/>
        </p:nvSpPr>
        <p:spPr>
          <a:xfrm>
            <a:off x="2126562" y="9179166"/>
            <a:ext cx="7061" cy="2311"/>
          </a:xfrm>
          <a:custGeom>
            <a:avLst/>
            <a:gdLst/>
            <a:ahLst/>
            <a:cxnLst/>
            <a:rect l="l" t="t" r="r" b="b"/>
            <a:pathLst>
              <a:path w="7061" h="2311">
                <a:moveTo>
                  <a:pt x="0" y="1904"/>
                </a:moveTo>
                <a:lnTo>
                  <a:pt x="6553" y="2311"/>
                </a:lnTo>
                <a:lnTo>
                  <a:pt x="7061" y="1003"/>
                </a:lnTo>
                <a:lnTo>
                  <a:pt x="3327" y="0"/>
                </a:lnTo>
                <a:lnTo>
                  <a:pt x="0" y="1904"/>
                </a:lnTo>
                <a:close/>
              </a:path>
            </a:pathLst>
          </a:custGeom>
          <a:solidFill>
            <a:srgbClr val="C3C8D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5" name="object 415"/>
          <p:cNvSpPr/>
          <p:nvPr/>
        </p:nvSpPr>
        <p:spPr>
          <a:xfrm>
            <a:off x="2102072" y="9278141"/>
            <a:ext cx="66433" cy="89420"/>
          </a:xfrm>
          <a:custGeom>
            <a:avLst/>
            <a:gdLst/>
            <a:ahLst/>
            <a:cxnLst/>
            <a:rect l="l" t="t" r="r" b="b"/>
            <a:pathLst>
              <a:path w="66433" h="89420">
                <a:moveTo>
                  <a:pt x="62395" y="3733"/>
                </a:moveTo>
                <a:lnTo>
                  <a:pt x="31242" y="0"/>
                </a:lnTo>
                <a:lnTo>
                  <a:pt x="29235" y="13207"/>
                </a:lnTo>
                <a:lnTo>
                  <a:pt x="27216" y="16535"/>
                </a:lnTo>
                <a:lnTo>
                  <a:pt x="27317" y="25209"/>
                </a:lnTo>
                <a:lnTo>
                  <a:pt x="25298" y="26720"/>
                </a:lnTo>
                <a:lnTo>
                  <a:pt x="20154" y="35890"/>
                </a:lnTo>
                <a:lnTo>
                  <a:pt x="20154" y="40424"/>
                </a:lnTo>
                <a:lnTo>
                  <a:pt x="18351" y="42443"/>
                </a:lnTo>
                <a:lnTo>
                  <a:pt x="2616" y="72682"/>
                </a:lnTo>
                <a:lnTo>
                  <a:pt x="2616" y="77215"/>
                </a:lnTo>
                <a:lnTo>
                  <a:pt x="0" y="79933"/>
                </a:lnTo>
                <a:lnTo>
                  <a:pt x="23088" y="85483"/>
                </a:lnTo>
                <a:lnTo>
                  <a:pt x="54127" y="89420"/>
                </a:lnTo>
                <a:lnTo>
                  <a:pt x="60680" y="78028"/>
                </a:lnTo>
                <a:lnTo>
                  <a:pt x="64109" y="51612"/>
                </a:lnTo>
                <a:lnTo>
                  <a:pt x="66433" y="5346"/>
                </a:lnTo>
                <a:lnTo>
                  <a:pt x="62395" y="3733"/>
                </a:lnTo>
                <a:close/>
              </a:path>
            </a:pathLst>
          </a:custGeom>
          <a:solidFill>
            <a:srgbClr val="C3C8D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6" name="object 416"/>
          <p:cNvSpPr/>
          <p:nvPr/>
        </p:nvSpPr>
        <p:spPr>
          <a:xfrm>
            <a:off x="1625791" y="7438238"/>
            <a:ext cx="1917" cy="10680"/>
          </a:xfrm>
          <a:custGeom>
            <a:avLst/>
            <a:gdLst/>
            <a:ahLst/>
            <a:cxnLst/>
            <a:rect l="l" t="t" r="r" b="b"/>
            <a:pathLst>
              <a:path w="1917" h="10680">
                <a:moveTo>
                  <a:pt x="0" y="203"/>
                </a:moveTo>
                <a:lnTo>
                  <a:pt x="1003" y="10680"/>
                </a:lnTo>
                <a:lnTo>
                  <a:pt x="1917" y="5346"/>
                </a:lnTo>
                <a:lnTo>
                  <a:pt x="1003" y="0"/>
                </a:lnTo>
                <a:lnTo>
                  <a:pt x="0" y="203"/>
                </a:lnTo>
                <a:close/>
              </a:path>
            </a:pathLst>
          </a:custGeom>
          <a:solidFill>
            <a:srgbClr val="8F56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7" name="object 417"/>
          <p:cNvSpPr/>
          <p:nvPr/>
        </p:nvSpPr>
        <p:spPr>
          <a:xfrm>
            <a:off x="2039066" y="7455683"/>
            <a:ext cx="122580" cy="109461"/>
          </a:xfrm>
          <a:custGeom>
            <a:avLst/>
            <a:gdLst/>
            <a:ahLst/>
            <a:cxnLst/>
            <a:rect l="l" t="t" r="r" b="b"/>
            <a:pathLst>
              <a:path w="122580" h="109461">
                <a:moveTo>
                  <a:pt x="1422" y="0"/>
                </a:moveTo>
                <a:lnTo>
                  <a:pt x="0" y="406"/>
                </a:lnTo>
                <a:lnTo>
                  <a:pt x="15125" y="16433"/>
                </a:lnTo>
                <a:lnTo>
                  <a:pt x="23888" y="26911"/>
                </a:lnTo>
                <a:lnTo>
                  <a:pt x="51917" y="54940"/>
                </a:lnTo>
                <a:lnTo>
                  <a:pt x="60693" y="65417"/>
                </a:lnTo>
                <a:lnTo>
                  <a:pt x="86995" y="91732"/>
                </a:lnTo>
                <a:lnTo>
                  <a:pt x="102717" y="109461"/>
                </a:lnTo>
                <a:lnTo>
                  <a:pt x="120256" y="108254"/>
                </a:lnTo>
                <a:lnTo>
                  <a:pt x="122580" y="106845"/>
                </a:lnTo>
                <a:lnTo>
                  <a:pt x="97485" y="84772"/>
                </a:lnTo>
                <a:lnTo>
                  <a:pt x="13411" y="9372"/>
                </a:lnTo>
                <a:lnTo>
                  <a:pt x="1422" y="0"/>
                </a:lnTo>
                <a:close/>
              </a:path>
            </a:pathLst>
          </a:custGeom>
          <a:solidFill>
            <a:srgbClr val="8F56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8" name="object 418"/>
          <p:cNvSpPr/>
          <p:nvPr/>
        </p:nvSpPr>
        <p:spPr>
          <a:xfrm>
            <a:off x="1627506" y="7450639"/>
            <a:ext cx="2006" cy="8763"/>
          </a:xfrm>
          <a:custGeom>
            <a:avLst/>
            <a:gdLst/>
            <a:ahLst/>
            <a:cxnLst/>
            <a:rect l="l" t="t" r="r" b="b"/>
            <a:pathLst>
              <a:path w="2006" h="8763">
                <a:moveTo>
                  <a:pt x="0" y="101"/>
                </a:moveTo>
                <a:lnTo>
                  <a:pt x="901" y="8763"/>
                </a:lnTo>
                <a:lnTo>
                  <a:pt x="2006" y="5143"/>
                </a:lnTo>
                <a:lnTo>
                  <a:pt x="1003" y="0"/>
                </a:lnTo>
                <a:lnTo>
                  <a:pt x="0" y="101"/>
                </a:lnTo>
                <a:close/>
              </a:path>
            </a:pathLst>
          </a:custGeom>
          <a:solidFill>
            <a:srgbClr val="8F56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9" name="object 419"/>
          <p:cNvSpPr/>
          <p:nvPr/>
        </p:nvSpPr>
        <p:spPr>
          <a:xfrm>
            <a:off x="1629323" y="7462937"/>
            <a:ext cx="1917" cy="8674"/>
          </a:xfrm>
          <a:custGeom>
            <a:avLst/>
            <a:gdLst/>
            <a:ahLst/>
            <a:cxnLst/>
            <a:rect l="l" t="t" r="r" b="b"/>
            <a:pathLst>
              <a:path w="1917" h="8674">
                <a:moveTo>
                  <a:pt x="0" y="101"/>
                </a:moveTo>
                <a:lnTo>
                  <a:pt x="800" y="8674"/>
                </a:lnTo>
                <a:lnTo>
                  <a:pt x="1917" y="5143"/>
                </a:lnTo>
                <a:lnTo>
                  <a:pt x="1003" y="0"/>
                </a:lnTo>
                <a:lnTo>
                  <a:pt x="0" y="101"/>
                </a:lnTo>
                <a:close/>
              </a:path>
            </a:pathLst>
          </a:custGeom>
          <a:solidFill>
            <a:srgbClr val="8F56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0" name="object 420"/>
          <p:cNvSpPr/>
          <p:nvPr/>
        </p:nvSpPr>
        <p:spPr>
          <a:xfrm>
            <a:off x="1631141" y="7475235"/>
            <a:ext cx="1714" cy="8674"/>
          </a:xfrm>
          <a:custGeom>
            <a:avLst/>
            <a:gdLst/>
            <a:ahLst/>
            <a:cxnLst/>
            <a:rect l="l" t="t" r="r" b="b"/>
            <a:pathLst>
              <a:path w="1714" h="8674">
                <a:moveTo>
                  <a:pt x="0" y="0"/>
                </a:moveTo>
                <a:lnTo>
                  <a:pt x="800" y="8674"/>
                </a:lnTo>
                <a:lnTo>
                  <a:pt x="1714" y="5041"/>
                </a:lnTo>
                <a:lnTo>
                  <a:pt x="901" y="0"/>
                </a:lnTo>
                <a:lnTo>
                  <a:pt x="0" y="0"/>
                </a:lnTo>
                <a:close/>
              </a:path>
            </a:pathLst>
          </a:custGeom>
          <a:solidFill>
            <a:srgbClr val="8F56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1" name="object 421"/>
          <p:cNvSpPr/>
          <p:nvPr/>
        </p:nvSpPr>
        <p:spPr>
          <a:xfrm>
            <a:off x="1632844" y="7487533"/>
            <a:ext cx="1714" cy="8674"/>
          </a:xfrm>
          <a:custGeom>
            <a:avLst/>
            <a:gdLst/>
            <a:ahLst/>
            <a:cxnLst/>
            <a:rect l="l" t="t" r="r" b="b"/>
            <a:pathLst>
              <a:path w="1714" h="8674">
                <a:moveTo>
                  <a:pt x="0" y="0"/>
                </a:moveTo>
                <a:lnTo>
                  <a:pt x="914" y="8674"/>
                </a:lnTo>
                <a:lnTo>
                  <a:pt x="1714" y="5041"/>
                </a:lnTo>
                <a:lnTo>
                  <a:pt x="1003" y="0"/>
                </a:lnTo>
                <a:lnTo>
                  <a:pt x="0" y="0"/>
                </a:lnTo>
                <a:close/>
              </a:path>
            </a:pathLst>
          </a:custGeom>
          <a:solidFill>
            <a:srgbClr val="8F56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2" name="object 422"/>
          <p:cNvSpPr/>
          <p:nvPr/>
        </p:nvSpPr>
        <p:spPr>
          <a:xfrm>
            <a:off x="1634364" y="7498119"/>
            <a:ext cx="1612" cy="5041"/>
          </a:xfrm>
          <a:custGeom>
            <a:avLst/>
            <a:gdLst/>
            <a:ahLst/>
            <a:cxnLst/>
            <a:rect l="l" t="t" r="r" b="b"/>
            <a:pathLst>
              <a:path w="1612" h="5041">
                <a:moveTo>
                  <a:pt x="0" y="101"/>
                </a:moveTo>
                <a:lnTo>
                  <a:pt x="1612" y="5041"/>
                </a:lnTo>
                <a:lnTo>
                  <a:pt x="1308" y="0"/>
                </a:lnTo>
                <a:lnTo>
                  <a:pt x="0" y="101"/>
                </a:lnTo>
                <a:close/>
              </a:path>
            </a:pathLst>
          </a:custGeom>
          <a:solidFill>
            <a:srgbClr val="8F56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3" name="object 423"/>
          <p:cNvSpPr/>
          <p:nvPr/>
        </p:nvSpPr>
        <p:spPr>
          <a:xfrm>
            <a:off x="1635975" y="7503162"/>
            <a:ext cx="1714" cy="7048"/>
          </a:xfrm>
          <a:custGeom>
            <a:avLst/>
            <a:gdLst/>
            <a:ahLst/>
            <a:cxnLst/>
            <a:rect l="l" t="t" r="r" b="b"/>
            <a:pathLst>
              <a:path w="1714" h="7048">
                <a:moveTo>
                  <a:pt x="1714" y="7048"/>
                </a:moveTo>
                <a:lnTo>
                  <a:pt x="1003" y="711"/>
                </a:lnTo>
                <a:lnTo>
                  <a:pt x="0" y="0"/>
                </a:lnTo>
                <a:lnTo>
                  <a:pt x="1714" y="7048"/>
                </a:lnTo>
                <a:close/>
              </a:path>
            </a:pathLst>
          </a:custGeom>
          <a:solidFill>
            <a:srgbClr val="8F56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4" name="object 424"/>
          <p:cNvSpPr/>
          <p:nvPr/>
        </p:nvSpPr>
        <p:spPr>
          <a:xfrm>
            <a:off x="1637692" y="7510211"/>
            <a:ext cx="1803" cy="5143"/>
          </a:xfrm>
          <a:custGeom>
            <a:avLst/>
            <a:gdLst/>
            <a:ahLst/>
            <a:cxnLst/>
            <a:rect l="l" t="t" r="r" b="b"/>
            <a:pathLst>
              <a:path w="1803" h="5143">
                <a:moveTo>
                  <a:pt x="1803" y="5143"/>
                </a:moveTo>
                <a:lnTo>
                  <a:pt x="1003" y="711"/>
                </a:lnTo>
                <a:lnTo>
                  <a:pt x="0" y="0"/>
                </a:lnTo>
                <a:lnTo>
                  <a:pt x="1803" y="5143"/>
                </a:lnTo>
                <a:close/>
              </a:path>
            </a:pathLst>
          </a:custGeom>
          <a:solidFill>
            <a:srgbClr val="8F56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5" name="object 425"/>
          <p:cNvSpPr/>
          <p:nvPr/>
        </p:nvSpPr>
        <p:spPr>
          <a:xfrm>
            <a:off x="1639514" y="7515359"/>
            <a:ext cx="2197" cy="7150"/>
          </a:xfrm>
          <a:custGeom>
            <a:avLst/>
            <a:gdLst/>
            <a:ahLst/>
            <a:cxnLst/>
            <a:rect l="l" t="t" r="r" b="b"/>
            <a:pathLst>
              <a:path w="2197" h="7150">
                <a:moveTo>
                  <a:pt x="1193" y="7150"/>
                </a:moveTo>
                <a:lnTo>
                  <a:pt x="2197" y="3530"/>
                </a:lnTo>
                <a:lnTo>
                  <a:pt x="0" y="0"/>
                </a:lnTo>
                <a:lnTo>
                  <a:pt x="1193" y="7150"/>
                </a:lnTo>
                <a:close/>
              </a:path>
            </a:pathLst>
          </a:custGeom>
          <a:solidFill>
            <a:srgbClr val="8F56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6" name="object 426"/>
          <p:cNvSpPr/>
          <p:nvPr/>
        </p:nvSpPr>
        <p:spPr>
          <a:xfrm>
            <a:off x="1642925" y="7527648"/>
            <a:ext cx="2222" cy="5257"/>
          </a:xfrm>
          <a:custGeom>
            <a:avLst/>
            <a:gdLst/>
            <a:ahLst/>
            <a:cxnLst/>
            <a:rect l="l" t="t" r="r" b="b"/>
            <a:pathLst>
              <a:path w="2222" h="5257">
                <a:moveTo>
                  <a:pt x="0" y="507"/>
                </a:moveTo>
                <a:lnTo>
                  <a:pt x="1422" y="5257"/>
                </a:lnTo>
                <a:lnTo>
                  <a:pt x="2222" y="3632"/>
                </a:lnTo>
                <a:lnTo>
                  <a:pt x="1320" y="0"/>
                </a:lnTo>
                <a:lnTo>
                  <a:pt x="0" y="507"/>
                </a:lnTo>
                <a:close/>
              </a:path>
            </a:pathLst>
          </a:custGeom>
          <a:solidFill>
            <a:srgbClr val="8F56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7" name="object 427"/>
          <p:cNvSpPr/>
          <p:nvPr/>
        </p:nvSpPr>
        <p:spPr>
          <a:xfrm>
            <a:off x="1646457" y="7539946"/>
            <a:ext cx="2222" cy="5257"/>
          </a:xfrm>
          <a:custGeom>
            <a:avLst/>
            <a:gdLst/>
            <a:ahLst/>
            <a:cxnLst/>
            <a:rect l="l" t="t" r="r" b="b"/>
            <a:pathLst>
              <a:path w="2222" h="5257">
                <a:moveTo>
                  <a:pt x="0" y="507"/>
                </a:moveTo>
                <a:lnTo>
                  <a:pt x="1409" y="5257"/>
                </a:lnTo>
                <a:lnTo>
                  <a:pt x="2222" y="3530"/>
                </a:lnTo>
                <a:lnTo>
                  <a:pt x="1308" y="0"/>
                </a:lnTo>
                <a:lnTo>
                  <a:pt x="0" y="507"/>
                </a:lnTo>
                <a:close/>
              </a:path>
            </a:pathLst>
          </a:custGeom>
          <a:solidFill>
            <a:srgbClr val="8F56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8" name="object 428"/>
          <p:cNvSpPr/>
          <p:nvPr/>
        </p:nvSpPr>
        <p:spPr>
          <a:xfrm>
            <a:off x="1669641" y="7624014"/>
            <a:ext cx="3124" cy="10490"/>
          </a:xfrm>
          <a:custGeom>
            <a:avLst/>
            <a:gdLst/>
            <a:ahLst/>
            <a:cxnLst/>
            <a:rect l="l" t="t" r="r" b="b"/>
            <a:pathLst>
              <a:path w="3124" h="10490">
                <a:moveTo>
                  <a:pt x="304" y="9880"/>
                </a:moveTo>
                <a:lnTo>
                  <a:pt x="1308" y="10490"/>
                </a:lnTo>
                <a:lnTo>
                  <a:pt x="1917" y="5346"/>
                </a:lnTo>
                <a:lnTo>
                  <a:pt x="3124" y="1612"/>
                </a:lnTo>
                <a:lnTo>
                  <a:pt x="0" y="0"/>
                </a:lnTo>
                <a:lnTo>
                  <a:pt x="304" y="9880"/>
                </a:lnTo>
                <a:close/>
              </a:path>
            </a:pathLst>
          </a:custGeom>
          <a:solidFill>
            <a:srgbClr val="8F56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9" name="object 429"/>
          <p:cNvSpPr/>
          <p:nvPr/>
        </p:nvSpPr>
        <p:spPr>
          <a:xfrm>
            <a:off x="1674780" y="7653954"/>
            <a:ext cx="1917" cy="6959"/>
          </a:xfrm>
          <a:custGeom>
            <a:avLst/>
            <a:gdLst/>
            <a:ahLst/>
            <a:cxnLst/>
            <a:rect l="l" t="t" r="r" b="b"/>
            <a:pathLst>
              <a:path w="1917" h="6959">
                <a:moveTo>
                  <a:pt x="0" y="0"/>
                </a:moveTo>
                <a:lnTo>
                  <a:pt x="1104" y="6959"/>
                </a:lnTo>
                <a:lnTo>
                  <a:pt x="1917" y="1612"/>
                </a:lnTo>
                <a:lnTo>
                  <a:pt x="0" y="0"/>
                </a:lnTo>
                <a:close/>
              </a:path>
            </a:pathLst>
          </a:custGeom>
          <a:solidFill>
            <a:srgbClr val="8F56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0" name="object 430"/>
          <p:cNvSpPr/>
          <p:nvPr/>
        </p:nvSpPr>
        <p:spPr>
          <a:xfrm>
            <a:off x="1676598" y="7662531"/>
            <a:ext cx="1905" cy="7048"/>
          </a:xfrm>
          <a:custGeom>
            <a:avLst/>
            <a:gdLst/>
            <a:ahLst/>
            <a:cxnLst/>
            <a:rect l="l" t="t" r="r" b="b"/>
            <a:pathLst>
              <a:path w="1905" h="7048">
                <a:moveTo>
                  <a:pt x="0" y="190"/>
                </a:moveTo>
                <a:lnTo>
                  <a:pt x="1003" y="7048"/>
                </a:lnTo>
                <a:lnTo>
                  <a:pt x="1905" y="3619"/>
                </a:lnTo>
                <a:lnTo>
                  <a:pt x="1003" y="0"/>
                </a:lnTo>
                <a:lnTo>
                  <a:pt x="0" y="190"/>
                </a:lnTo>
                <a:close/>
              </a:path>
            </a:pathLst>
          </a:custGeom>
          <a:solidFill>
            <a:srgbClr val="8F56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1" name="object 431"/>
          <p:cNvSpPr/>
          <p:nvPr/>
        </p:nvSpPr>
        <p:spPr>
          <a:xfrm>
            <a:off x="1678312" y="7671193"/>
            <a:ext cx="1905" cy="8966"/>
          </a:xfrm>
          <a:custGeom>
            <a:avLst/>
            <a:gdLst/>
            <a:ahLst/>
            <a:cxnLst/>
            <a:rect l="l" t="t" r="r" b="b"/>
            <a:pathLst>
              <a:path w="1905" h="8966">
                <a:moveTo>
                  <a:pt x="0" y="203"/>
                </a:moveTo>
                <a:lnTo>
                  <a:pt x="1003" y="8966"/>
                </a:lnTo>
                <a:lnTo>
                  <a:pt x="1905" y="3619"/>
                </a:lnTo>
                <a:lnTo>
                  <a:pt x="1104" y="0"/>
                </a:lnTo>
                <a:lnTo>
                  <a:pt x="0" y="203"/>
                </a:lnTo>
                <a:close/>
              </a:path>
            </a:pathLst>
          </a:custGeom>
          <a:solidFill>
            <a:srgbClr val="8F56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2" name="object 432"/>
          <p:cNvSpPr/>
          <p:nvPr/>
        </p:nvSpPr>
        <p:spPr>
          <a:xfrm>
            <a:off x="1680027" y="7681981"/>
            <a:ext cx="1905" cy="6946"/>
          </a:xfrm>
          <a:custGeom>
            <a:avLst/>
            <a:gdLst/>
            <a:ahLst/>
            <a:cxnLst/>
            <a:rect l="l" t="t" r="r" b="b"/>
            <a:pathLst>
              <a:path w="1905" h="6946">
                <a:moveTo>
                  <a:pt x="0" y="0"/>
                </a:moveTo>
                <a:lnTo>
                  <a:pt x="1104" y="6946"/>
                </a:lnTo>
                <a:lnTo>
                  <a:pt x="1905" y="1612"/>
                </a:lnTo>
                <a:lnTo>
                  <a:pt x="0" y="0"/>
                </a:lnTo>
                <a:close/>
              </a:path>
            </a:pathLst>
          </a:custGeom>
          <a:solidFill>
            <a:srgbClr val="8F56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3" name="object 433"/>
          <p:cNvSpPr/>
          <p:nvPr/>
        </p:nvSpPr>
        <p:spPr>
          <a:xfrm>
            <a:off x="1681833" y="7690544"/>
            <a:ext cx="1917" cy="7061"/>
          </a:xfrm>
          <a:custGeom>
            <a:avLst/>
            <a:gdLst/>
            <a:ahLst/>
            <a:cxnLst/>
            <a:rect l="l" t="t" r="r" b="b"/>
            <a:pathLst>
              <a:path w="1917" h="7061">
                <a:moveTo>
                  <a:pt x="0" y="203"/>
                </a:moveTo>
                <a:lnTo>
                  <a:pt x="1016" y="7061"/>
                </a:lnTo>
                <a:lnTo>
                  <a:pt x="1917" y="3632"/>
                </a:lnTo>
                <a:lnTo>
                  <a:pt x="1016" y="0"/>
                </a:lnTo>
                <a:lnTo>
                  <a:pt x="0" y="203"/>
                </a:lnTo>
                <a:close/>
              </a:path>
            </a:pathLst>
          </a:custGeom>
          <a:solidFill>
            <a:srgbClr val="8F56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4" name="object 434"/>
          <p:cNvSpPr/>
          <p:nvPr/>
        </p:nvSpPr>
        <p:spPr>
          <a:xfrm>
            <a:off x="1683547" y="7699209"/>
            <a:ext cx="2006" cy="7162"/>
          </a:xfrm>
          <a:custGeom>
            <a:avLst/>
            <a:gdLst/>
            <a:ahLst/>
            <a:cxnLst/>
            <a:rect l="l" t="t" r="r" b="b"/>
            <a:pathLst>
              <a:path w="2006" h="7162">
                <a:moveTo>
                  <a:pt x="0" y="304"/>
                </a:moveTo>
                <a:lnTo>
                  <a:pt x="1003" y="7162"/>
                </a:lnTo>
                <a:lnTo>
                  <a:pt x="2006" y="3733"/>
                </a:lnTo>
                <a:lnTo>
                  <a:pt x="1104" y="0"/>
                </a:lnTo>
                <a:lnTo>
                  <a:pt x="0" y="304"/>
                </a:lnTo>
                <a:close/>
              </a:path>
            </a:pathLst>
          </a:custGeom>
          <a:solidFill>
            <a:srgbClr val="8F56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5" name="object 435"/>
          <p:cNvSpPr/>
          <p:nvPr/>
        </p:nvSpPr>
        <p:spPr>
          <a:xfrm>
            <a:off x="1685262" y="7707986"/>
            <a:ext cx="2006" cy="7150"/>
          </a:xfrm>
          <a:custGeom>
            <a:avLst/>
            <a:gdLst/>
            <a:ahLst/>
            <a:cxnLst/>
            <a:rect l="l" t="t" r="r" b="b"/>
            <a:pathLst>
              <a:path w="2006" h="7150">
                <a:moveTo>
                  <a:pt x="0" y="203"/>
                </a:moveTo>
                <a:lnTo>
                  <a:pt x="1003" y="7150"/>
                </a:lnTo>
                <a:lnTo>
                  <a:pt x="2006" y="3632"/>
                </a:lnTo>
                <a:lnTo>
                  <a:pt x="1206" y="0"/>
                </a:lnTo>
                <a:lnTo>
                  <a:pt x="0" y="203"/>
                </a:lnTo>
                <a:close/>
              </a:path>
            </a:pathLst>
          </a:custGeom>
          <a:solidFill>
            <a:srgbClr val="8F56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6" name="object 436"/>
          <p:cNvSpPr/>
          <p:nvPr/>
        </p:nvSpPr>
        <p:spPr>
          <a:xfrm>
            <a:off x="1687182" y="7718571"/>
            <a:ext cx="1803" cy="7048"/>
          </a:xfrm>
          <a:custGeom>
            <a:avLst/>
            <a:gdLst/>
            <a:ahLst/>
            <a:cxnLst/>
            <a:rect l="l" t="t" r="r" b="b"/>
            <a:pathLst>
              <a:path w="1803" h="7048">
                <a:moveTo>
                  <a:pt x="0" y="203"/>
                </a:moveTo>
                <a:lnTo>
                  <a:pt x="901" y="7048"/>
                </a:lnTo>
                <a:lnTo>
                  <a:pt x="1803" y="3632"/>
                </a:lnTo>
                <a:lnTo>
                  <a:pt x="1003" y="0"/>
                </a:lnTo>
                <a:lnTo>
                  <a:pt x="0" y="203"/>
                </a:lnTo>
                <a:close/>
              </a:path>
            </a:pathLst>
          </a:custGeom>
          <a:solidFill>
            <a:srgbClr val="8F56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7" name="object 437"/>
          <p:cNvSpPr/>
          <p:nvPr/>
        </p:nvSpPr>
        <p:spPr>
          <a:xfrm>
            <a:off x="1688793" y="7727236"/>
            <a:ext cx="2006" cy="7162"/>
          </a:xfrm>
          <a:custGeom>
            <a:avLst/>
            <a:gdLst/>
            <a:ahLst/>
            <a:cxnLst/>
            <a:rect l="l" t="t" r="r" b="b"/>
            <a:pathLst>
              <a:path w="2006" h="7162">
                <a:moveTo>
                  <a:pt x="0" y="304"/>
                </a:moveTo>
                <a:lnTo>
                  <a:pt x="1104" y="7162"/>
                </a:lnTo>
                <a:lnTo>
                  <a:pt x="2006" y="3733"/>
                </a:lnTo>
                <a:lnTo>
                  <a:pt x="1104" y="0"/>
                </a:lnTo>
                <a:lnTo>
                  <a:pt x="0" y="304"/>
                </a:lnTo>
                <a:close/>
              </a:path>
            </a:pathLst>
          </a:custGeom>
          <a:solidFill>
            <a:srgbClr val="8F56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8" name="object 438"/>
          <p:cNvSpPr/>
          <p:nvPr/>
        </p:nvSpPr>
        <p:spPr>
          <a:xfrm>
            <a:off x="1690611" y="7736015"/>
            <a:ext cx="1905" cy="7150"/>
          </a:xfrm>
          <a:custGeom>
            <a:avLst/>
            <a:gdLst/>
            <a:ahLst/>
            <a:cxnLst/>
            <a:rect l="l" t="t" r="r" b="b"/>
            <a:pathLst>
              <a:path w="1905" h="7150">
                <a:moveTo>
                  <a:pt x="0" y="292"/>
                </a:moveTo>
                <a:lnTo>
                  <a:pt x="901" y="7150"/>
                </a:lnTo>
                <a:lnTo>
                  <a:pt x="1905" y="3517"/>
                </a:lnTo>
                <a:lnTo>
                  <a:pt x="1003" y="0"/>
                </a:lnTo>
                <a:lnTo>
                  <a:pt x="0" y="292"/>
                </a:lnTo>
                <a:close/>
              </a:path>
            </a:pathLst>
          </a:custGeom>
          <a:solidFill>
            <a:srgbClr val="8F56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9" name="object 439"/>
          <p:cNvSpPr/>
          <p:nvPr/>
        </p:nvSpPr>
        <p:spPr>
          <a:xfrm>
            <a:off x="1692325" y="7744872"/>
            <a:ext cx="1701" cy="7061"/>
          </a:xfrm>
          <a:custGeom>
            <a:avLst/>
            <a:gdLst/>
            <a:ahLst/>
            <a:cxnLst/>
            <a:rect l="l" t="t" r="r" b="b"/>
            <a:pathLst>
              <a:path w="1701" h="7061">
                <a:moveTo>
                  <a:pt x="0" y="304"/>
                </a:moveTo>
                <a:lnTo>
                  <a:pt x="1003" y="7061"/>
                </a:lnTo>
                <a:lnTo>
                  <a:pt x="1701" y="5245"/>
                </a:lnTo>
                <a:lnTo>
                  <a:pt x="1511" y="0"/>
                </a:lnTo>
                <a:lnTo>
                  <a:pt x="0" y="304"/>
                </a:lnTo>
                <a:close/>
              </a:path>
            </a:pathLst>
          </a:custGeom>
          <a:solidFill>
            <a:srgbClr val="8F56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0" name="object 440"/>
          <p:cNvSpPr/>
          <p:nvPr/>
        </p:nvSpPr>
        <p:spPr>
          <a:xfrm>
            <a:off x="1694028" y="7755569"/>
            <a:ext cx="1816" cy="5130"/>
          </a:xfrm>
          <a:custGeom>
            <a:avLst/>
            <a:gdLst/>
            <a:ahLst/>
            <a:cxnLst/>
            <a:rect l="l" t="t" r="r" b="b"/>
            <a:pathLst>
              <a:path w="1816" h="5130">
                <a:moveTo>
                  <a:pt x="0" y="88"/>
                </a:moveTo>
                <a:lnTo>
                  <a:pt x="1016" y="5130"/>
                </a:lnTo>
                <a:lnTo>
                  <a:pt x="1816" y="3314"/>
                </a:lnTo>
                <a:lnTo>
                  <a:pt x="1104" y="0"/>
                </a:lnTo>
                <a:lnTo>
                  <a:pt x="0" y="88"/>
                </a:lnTo>
                <a:close/>
              </a:path>
            </a:pathLst>
          </a:custGeom>
          <a:solidFill>
            <a:srgbClr val="8F56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1" name="object 441"/>
          <p:cNvSpPr/>
          <p:nvPr/>
        </p:nvSpPr>
        <p:spPr>
          <a:xfrm>
            <a:off x="1695949" y="7764131"/>
            <a:ext cx="1409" cy="7150"/>
          </a:xfrm>
          <a:custGeom>
            <a:avLst/>
            <a:gdLst/>
            <a:ahLst/>
            <a:cxnLst/>
            <a:rect l="l" t="t" r="r" b="b"/>
            <a:pathLst>
              <a:path w="1409" h="7150">
                <a:moveTo>
                  <a:pt x="0" y="203"/>
                </a:moveTo>
                <a:lnTo>
                  <a:pt x="1206" y="7150"/>
                </a:lnTo>
                <a:lnTo>
                  <a:pt x="1409" y="0"/>
                </a:lnTo>
                <a:lnTo>
                  <a:pt x="0" y="203"/>
                </a:lnTo>
                <a:close/>
              </a:path>
            </a:pathLst>
          </a:custGeom>
          <a:solidFill>
            <a:srgbClr val="8F56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2" name="object 442"/>
          <p:cNvSpPr/>
          <p:nvPr/>
        </p:nvSpPr>
        <p:spPr>
          <a:xfrm>
            <a:off x="1697164" y="7771283"/>
            <a:ext cx="1905" cy="5143"/>
          </a:xfrm>
          <a:custGeom>
            <a:avLst/>
            <a:gdLst/>
            <a:ahLst/>
            <a:cxnLst/>
            <a:rect l="l" t="t" r="r" b="b"/>
            <a:pathLst>
              <a:path w="1905" h="5143">
                <a:moveTo>
                  <a:pt x="1905" y="5143"/>
                </a:moveTo>
                <a:lnTo>
                  <a:pt x="1104" y="711"/>
                </a:lnTo>
                <a:lnTo>
                  <a:pt x="0" y="0"/>
                </a:lnTo>
                <a:lnTo>
                  <a:pt x="1905" y="5143"/>
                </a:lnTo>
                <a:close/>
              </a:path>
            </a:pathLst>
          </a:custGeom>
          <a:solidFill>
            <a:srgbClr val="8F56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3" name="object 443"/>
          <p:cNvSpPr/>
          <p:nvPr/>
        </p:nvSpPr>
        <p:spPr>
          <a:xfrm>
            <a:off x="1699069" y="7776430"/>
            <a:ext cx="1714" cy="5334"/>
          </a:xfrm>
          <a:custGeom>
            <a:avLst/>
            <a:gdLst/>
            <a:ahLst/>
            <a:cxnLst/>
            <a:rect l="l" t="t" r="r" b="b"/>
            <a:pathLst>
              <a:path w="1714" h="5333">
                <a:moveTo>
                  <a:pt x="1714" y="5333"/>
                </a:moveTo>
                <a:lnTo>
                  <a:pt x="1015" y="812"/>
                </a:lnTo>
                <a:lnTo>
                  <a:pt x="0" y="0"/>
                </a:lnTo>
                <a:lnTo>
                  <a:pt x="1714" y="5333"/>
                </a:lnTo>
                <a:close/>
              </a:path>
            </a:pathLst>
          </a:custGeom>
          <a:solidFill>
            <a:srgbClr val="8F56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4" name="object 444"/>
          <p:cNvSpPr/>
          <p:nvPr/>
        </p:nvSpPr>
        <p:spPr>
          <a:xfrm>
            <a:off x="1700777" y="7781778"/>
            <a:ext cx="2133" cy="5232"/>
          </a:xfrm>
          <a:custGeom>
            <a:avLst/>
            <a:gdLst/>
            <a:ahLst/>
            <a:cxnLst/>
            <a:rect l="l" t="t" r="r" b="b"/>
            <a:pathLst>
              <a:path w="2133" h="5232">
                <a:moveTo>
                  <a:pt x="1320" y="5232"/>
                </a:moveTo>
                <a:lnTo>
                  <a:pt x="2133" y="1803"/>
                </a:lnTo>
                <a:lnTo>
                  <a:pt x="0" y="0"/>
                </a:lnTo>
                <a:lnTo>
                  <a:pt x="1320" y="5232"/>
                </a:lnTo>
                <a:close/>
              </a:path>
            </a:pathLst>
          </a:custGeom>
          <a:solidFill>
            <a:srgbClr val="8F56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5" name="object 445"/>
          <p:cNvSpPr/>
          <p:nvPr/>
        </p:nvSpPr>
        <p:spPr>
          <a:xfrm>
            <a:off x="2743165" y="7911307"/>
            <a:ext cx="5334" cy="2311"/>
          </a:xfrm>
          <a:custGeom>
            <a:avLst/>
            <a:gdLst/>
            <a:ahLst/>
            <a:cxnLst/>
            <a:rect l="l" t="t" r="r" b="b"/>
            <a:pathLst>
              <a:path w="5333" h="2311">
                <a:moveTo>
                  <a:pt x="0" y="393"/>
                </a:moveTo>
                <a:lnTo>
                  <a:pt x="1905" y="2311"/>
                </a:lnTo>
                <a:lnTo>
                  <a:pt x="5334" y="0"/>
                </a:lnTo>
                <a:lnTo>
                  <a:pt x="0" y="393"/>
                </a:lnTo>
                <a:close/>
              </a:path>
            </a:pathLst>
          </a:custGeom>
          <a:solidFill>
            <a:srgbClr val="F1BC7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6" name="object 446"/>
          <p:cNvSpPr/>
          <p:nvPr/>
        </p:nvSpPr>
        <p:spPr>
          <a:xfrm>
            <a:off x="2762516" y="7920061"/>
            <a:ext cx="8763" cy="3632"/>
          </a:xfrm>
          <a:custGeom>
            <a:avLst/>
            <a:gdLst/>
            <a:ahLst/>
            <a:cxnLst/>
            <a:rect l="l" t="t" r="r" b="b"/>
            <a:pathLst>
              <a:path w="8762" h="3632">
                <a:moveTo>
                  <a:pt x="0" y="406"/>
                </a:moveTo>
                <a:lnTo>
                  <a:pt x="3429" y="3632"/>
                </a:lnTo>
                <a:lnTo>
                  <a:pt x="8763" y="2222"/>
                </a:lnTo>
                <a:lnTo>
                  <a:pt x="4737" y="0"/>
                </a:lnTo>
                <a:lnTo>
                  <a:pt x="0" y="406"/>
                </a:lnTo>
                <a:close/>
              </a:path>
            </a:pathLst>
          </a:custGeom>
          <a:solidFill>
            <a:srgbClr val="F1BC7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7" name="object 447"/>
          <p:cNvSpPr/>
          <p:nvPr/>
        </p:nvSpPr>
        <p:spPr>
          <a:xfrm>
            <a:off x="2781764" y="7928841"/>
            <a:ext cx="11493" cy="5346"/>
          </a:xfrm>
          <a:custGeom>
            <a:avLst/>
            <a:gdLst/>
            <a:ahLst/>
            <a:cxnLst/>
            <a:rect l="l" t="t" r="r" b="b"/>
            <a:pathLst>
              <a:path w="11493" h="5346">
                <a:moveTo>
                  <a:pt x="0" y="393"/>
                </a:moveTo>
                <a:lnTo>
                  <a:pt x="3429" y="3111"/>
                </a:lnTo>
                <a:lnTo>
                  <a:pt x="7467" y="5346"/>
                </a:lnTo>
                <a:lnTo>
                  <a:pt x="11493" y="4229"/>
                </a:lnTo>
                <a:lnTo>
                  <a:pt x="8775" y="2209"/>
                </a:lnTo>
                <a:lnTo>
                  <a:pt x="4749" y="0"/>
                </a:lnTo>
                <a:lnTo>
                  <a:pt x="0" y="393"/>
                </a:lnTo>
                <a:close/>
              </a:path>
            </a:pathLst>
          </a:custGeom>
          <a:solidFill>
            <a:srgbClr val="F1BC7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8" name="object 448"/>
          <p:cNvSpPr/>
          <p:nvPr/>
        </p:nvSpPr>
        <p:spPr>
          <a:xfrm>
            <a:off x="2801024" y="7937606"/>
            <a:ext cx="11480" cy="5346"/>
          </a:xfrm>
          <a:custGeom>
            <a:avLst/>
            <a:gdLst/>
            <a:ahLst/>
            <a:cxnLst/>
            <a:rect l="l" t="t" r="r" b="b"/>
            <a:pathLst>
              <a:path w="11480" h="5346">
                <a:moveTo>
                  <a:pt x="0" y="406"/>
                </a:moveTo>
                <a:lnTo>
                  <a:pt x="3416" y="3124"/>
                </a:lnTo>
                <a:lnTo>
                  <a:pt x="7556" y="5346"/>
                </a:lnTo>
                <a:lnTo>
                  <a:pt x="11480" y="4229"/>
                </a:lnTo>
                <a:lnTo>
                  <a:pt x="8763" y="2209"/>
                </a:lnTo>
                <a:lnTo>
                  <a:pt x="4737" y="0"/>
                </a:lnTo>
                <a:lnTo>
                  <a:pt x="0" y="406"/>
                </a:lnTo>
                <a:close/>
              </a:path>
            </a:pathLst>
          </a:custGeom>
          <a:solidFill>
            <a:srgbClr val="F1BC7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9" name="object 449"/>
          <p:cNvSpPr/>
          <p:nvPr/>
        </p:nvSpPr>
        <p:spPr>
          <a:xfrm>
            <a:off x="3675156" y="8200382"/>
            <a:ext cx="8763" cy="2222"/>
          </a:xfrm>
          <a:custGeom>
            <a:avLst/>
            <a:gdLst/>
            <a:ahLst/>
            <a:cxnLst/>
            <a:rect l="l" t="t" r="r" b="b"/>
            <a:pathLst>
              <a:path w="8762" h="2222">
                <a:moveTo>
                  <a:pt x="0" y="1320"/>
                </a:moveTo>
                <a:lnTo>
                  <a:pt x="3530" y="2222"/>
                </a:lnTo>
                <a:lnTo>
                  <a:pt x="8763" y="1714"/>
                </a:lnTo>
                <a:lnTo>
                  <a:pt x="0" y="0"/>
                </a:lnTo>
                <a:lnTo>
                  <a:pt x="0" y="1320"/>
                </a:lnTo>
                <a:close/>
              </a:path>
            </a:pathLst>
          </a:custGeom>
          <a:solidFill>
            <a:srgbClr val="F1BC7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0" name="object 450"/>
          <p:cNvSpPr/>
          <p:nvPr/>
        </p:nvSpPr>
        <p:spPr>
          <a:xfrm>
            <a:off x="3683923" y="8202098"/>
            <a:ext cx="36791" cy="7467"/>
          </a:xfrm>
          <a:custGeom>
            <a:avLst/>
            <a:gdLst/>
            <a:ahLst/>
            <a:cxnLst/>
            <a:rect l="l" t="t" r="r" b="b"/>
            <a:pathLst>
              <a:path w="36791" h="7467">
                <a:moveTo>
                  <a:pt x="0" y="1422"/>
                </a:moveTo>
                <a:lnTo>
                  <a:pt x="6959" y="3543"/>
                </a:lnTo>
                <a:lnTo>
                  <a:pt x="24498" y="7073"/>
                </a:lnTo>
                <a:lnTo>
                  <a:pt x="31546" y="7467"/>
                </a:lnTo>
                <a:lnTo>
                  <a:pt x="36791" y="7073"/>
                </a:lnTo>
                <a:lnTo>
                  <a:pt x="8166" y="711"/>
                </a:lnTo>
                <a:lnTo>
                  <a:pt x="0" y="0"/>
                </a:lnTo>
                <a:lnTo>
                  <a:pt x="0" y="1422"/>
                </a:lnTo>
                <a:close/>
              </a:path>
            </a:pathLst>
          </a:custGeom>
          <a:solidFill>
            <a:srgbClr val="F1BC7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1" name="object 451"/>
          <p:cNvSpPr/>
          <p:nvPr/>
        </p:nvSpPr>
        <p:spPr>
          <a:xfrm>
            <a:off x="3720716" y="8209166"/>
            <a:ext cx="5041" cy="1803"/>
          </a:xfrm>
          <a:custGeom>
            <a:avLst/>
            <a:gdLst/>
            <a:ahLst/>
            <a:cxnLst/>
            <a:rect l="l" t="t" r="r" b="b"/>
            <a:pathLst>
              <a:path w="5041" h="1803">
                <a:moveTo>
                  <a:pt x="0" y="0"/>
                </a:moveTo>
                <a:lnTo>
                  <a:pt x="0" y="1409"/>
                </a:lnTo>
                <a:lnTo>
                  <a:pt x="4940" y="1803"/>
                </a:lnTo>
                <a:lnTo>
                  <a:pt x="5041" y="0"/>
                </a:lnTo>
                <a:lnTo>
                  <a:pt x="0" y="0"/>
                </a:lnTo>
                <a:close/>
              </a:path>
            </a:pathLst>
          </a:custGeom>
          <a:solidFill>
            <a:srgbClr val="F1BC7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2" name="object 452"/>
          <p:cNvSpPr/>
          <p:nvPr/>
        </p:nvSpPr>
        <p:spPr>
          <a:xfrm>
            <a:off x="2764232" y="8344441"/>
            <a:ext cx="8369" cy="3124"/>
          </a:xfrm>
          <a:custGeom>
            <a:avLst/>
            <a:gdLst/>
            <a:ahLst/>
            <a:cxnLst/>
            <a:rect l="l" t="t" r="r" b="b"/>
            <a:pathLst>
              <a:path w="8369" h="3124">
                <a:moveTo>
                  <a:pt x="101" y="0"/>
                </a:moveTo>
                <a:lnTo>
                  <a:pt x="0" y="901"/>
                </a:lnTo>
                <a:lnTo>
                  <a:pt x="3924" y="3124"/>
                </a:lnTo>
                <a:lnTo>
                  <a:pt x="8369" y="3124"/>
                </a:lnTo>
                <a:lnTo>
                  <a:pt x="4737" y="0"/>
                </a:lnTo>
                <a:lnTo>
                  <a:pt x="101" y="0"/>
                </a:lnTo>
                <a:close/>
              </a:path>
            </a:pathLst>
          </a:custGeom>
          <a:solidFill>
            <a:srgbClr val="F1BC7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3" name="object 453"/>
          <p:cNvSpPr/>
          <p:nvPr/>
        </p:nvSpPr>
        <p:spPr>
          <a:xfrm>
            <a:off x="2783580" y="8353108"/>
            <a:ext cx="11595" cy="5041"/>
          </a:xfrm>
          <a:custGeom>
            <a:avLst/>
            <a:gdLst/>
            <a:ahLst/>
            <a:cxnLst/>
            <a:rect l="l" t="t" r="r" b="b"/>
            <a:pathLst>
              <a:path w="11595" h="5041">
                <a:moveTo>
                  <a:pt x="3327" y="2819"/>
                </a:moveTo>
                <a:lnTo>
                  <a:pt x="7366" y="5041"/>
                </a:lnTo>
                <a:lnTo>
                  <a:pt x="11595" y="5041"/>
                </a:lnTo>
                <a:lnTo>
                  <a:pt x="8166" y="2006"/>
                </a:lnTo>
                <a:lnTo>
                  <a:pt x="4533" y="203"/>
                </a:lnTo>
                <a:lnTo>
                  <a:pt x="0" y="0"/>
                </a:lnTo>
                <a:lnTo>
                  <a:pt x="3327" y="2819"/>
                </a:lnTo>
                <a:close/>
              </a:path>
            </a:pathLst>
          </a:custGeom>
          <a:solidFill>
            <a:srgbClr val="F1BC7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4" name="object 454"/>
          <p:cNvSpPr/>
          <p:nvPr/>
        </p:nvSpPr>
        <p:spPr>
          <a:xfrm>
            <a:off x="2799312" y="8360161"/>
            <a:ext cx="15214" cy="6756"/>
          </a:xfrm>
          <a:custGeom>
            <a:avLst/>
            <a:gdLst/>
            <a:ahLst/>
            <a:cxnLst/>
            <a:rect l="l" t="t" r="r" b="b"/>
            <a:pathLst>
              <a:path w="15214" h="6756">
                <a:moveTo>
                  <a:pt x="6946" y="4533"/>
                </a:moveTo>
                <a:lnTo>
                  <a:pt x="10883" y="6654"/>
                </a:lnTo>
                <a:lnTo>
                  <a:pt x="15214" y="6756"/>
                </a:lnTo>
                <a:lnTo>
                  <a:pt x="8051" y="2019"/>
                </a:lnTo>
                <a:lnTo>
                  <a:pt x="4622" y="101"/>
                </a:lnTo>
                <a:lnTo>
                  <a:pt x="0" y="0"/>
                </a:lnTo>
                <a:lnTo>
                  <a:pt x="6946" y="4533"/>
                </a:lnTo>
                <a:close/>
              </a:path>
            </a:pathLst>
          </a:custGeom>
          <a:solidFill>
            <a:srgbClr val="F1BC7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5" name="object 455"/>
          <p:cNvSpPr/>
          <p:nvPr/>
        </p:nvSpPr>
        <p:spPr>
          <a:xfrm>
            <a:off x="2818456" y="8369026"/>
            <a:ext cx="15430" cy="6565"/>
          </a:xfrm>
          <a:custGeom>
            <a:avLst/>
            <a:gdLst/>
            <a:ahLst/>
            <a:cxnLst/>
            <a:rect l="l" t="t" r="r" b="b"/>
            <a:pathLst>
              <a:path w="15430" h="6565">
                <a:moveTo>
                  <a:pt x="101" y="0"/>
                </a:moveTo>
                <a:lnTo>
                  <a:pt x="0" y="914"/>
                </a:lnTo>
                <a:lnTo>
                  <a:pt x="3530" y="2628"/>
                </a:lnTo>
                <a:lnTo>
                  <a:pt x="10579" y="6565"/>
                </a:lnTo>
                <a:lnTo>
                  <a:pt x="15430" y="6565"/>
                </a:lnTo>
                <a:lnTo>
                  <a:pt x="4737" y="0"/>
                </a:lnTo>
                <a:lnTo>
                  <a:pt x="101" y="0"/>
                </a:lnTo>
                <a:close/>
              </a:path>
            </a:pathLst>
          </a:custGeom>
          <a:solidFill>
            <a:srgbClr val="F1BC7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6" name="object 456"/>
          <p:cNvSpPr/>
          <p:nvPr/>
        </p:nvSpPr>
        <p:spPr>
          <a:xfrm>
            <a:off x="2837613" y="8377703"/>
            <a:ext cx="8864" cy="3327"/>
          </a:xfrm>
          <a:custGeom>
            <a:avLst/>
            <a:gdLst/>
            <a:ahLst/>
            <a:cxnLst/>
            <a:rect l="l" t="t" r="r" b="b"/>
            <a:pathLst>
              <a:path w="8864" h="3327">
                <a:moveTo>
                  <a:pt x="101" y="101"/>
                </a:moveTo>
                <a:lnTo>
                  <a:pt x="0" y="1511"/>
                </a:lnTo>
                <a:lnTo>
                  <a:pt x="5537" y="3327"/>
                </a:lnTo>
                <a:lnTo>
                  <a:pt x="8864" y="3124"/>
                </a:lnTo>
                <a:lnTo>
                  <a:pt x="4940" y="0"/>
                </a:lnTo>
                <a:lnTo>
                  <a:pt x="101" y="101"/>
                </a:lnTo>
                <a:close/>
              </a:path>
            </a:pathLst>
          </a:custGeom>
          <a:solidFill>
            <a:srgbClr val="F1BC7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7" name="object 457"/>
          <p:cNvSpPr/>
          <p:nvPr/>
        </p:nvSpPr>
        <p:spPr>
          <a:xfrm>
            <a:off x="2727335" y="8624368"/>
            <a:ext cx="5334" cy="1600"/>
          </a:xfrm>
          <a:custGeom>
            <a:avLst/>
            <a:gdLst/>
            <a:ahLst/>
            <a:cxnLst/>
            <a:rect l="l" t="t" r="r" b="b"/>
            <a:pathLst>
              <a:path w="5333" h="1600">
                <a:moveTo>
                  <a:pt x="0" y="393"/>
                </a:moveTo>
                <a:lnTo>
                  <a:pt x="0" y="1396"/>
                </a:lnTo>
                <a:lnTo>
                  <a:pt x="5041" y="1600"/>
                </a:lnTo>
                <a:lnTo>
                  <a:pt x="5334" y="0"/>
                </a:lnTo>
                <a:lnTo>
                  <a:pt x="0" y="393"/>
                </a:lnTo>
                <a:close/>
              </a:path>
            </a:pathLst>
          </a:custGeom>
          <a:solidFill>
            <a:srgbClr val="F1BC7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8" name="object 458"/>
          <p:cNvSpPr/>
          <p:nvPr/>
        </p:nvSpPr>
        <p:spPr>
          <a:xfrm>
            <a:off x="2746597" y="8633134"/>
            <a:ext cx="8851" cy="3619"/>
          </a:xfrm>
          <a:custGeom>
            <a:avLst/>
            <a:gdLst/>
            <a:ahLst/>
            <a:cxnLst/>
            <a:rect l="l" t="t" r="r" b="b"/>
            <a:pathLst>
              <a:path w="8851" h="3619">
                <a:moveTo>
                  <a:pt x="88" y="393"/>
                </a:moveTo>
                <a:lnTo>
                  <a:pt x="0" y="1295"/>
                </a:lnTo>
                <a:lnTo>
                  <a:pt x="8356" y="3619"/>
                </a:lnTo>
                <a:lnTo>
                  <a:pt x="8851" y="2209"/>
                </a:lnTo>
                <a:lnTo>
                  <a:pt x="4940" y="0"/>
                </a:lnTo>
                <a:lnTo>
                  <a:pt x="88" y="393"/>
                </a:lnTo>
                <a:close/>
              </a:path>
            </a:pathLst>
          </a:custGeom>
          <a:solidFill>
            <a:srgbClr val="F1BC7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9" name="object 459"/>
          <p:cNvSpPr/>
          <p:nvPr/>
        </p:nvSpPr>
        <p:spPr>
          <a:xfrm>
            <a:off x="2765934" y="8641900"/>
            <a:ext cx="8674" cy="3530"/>
          </a:xfrm>
          <a:custGeom>
            <a:avLst/>
            <a:gdLst/>
            <a:ahLst/>
            <a:cxnLst/>
            <a:rect l="l" t="t" r="r" b="b"/>
            <a:pathLst>
              <a:path w="8674" h="3530">
                <a:moveTo>
                  <a:pt x="114" y="292"/>
                </a:moveTo>
                <a:lnTo>
                  <a:pt x="0" y="1206"/>
                </a:lnTo>
                <a:lnTo>
                  <a:pt x="8280" y="3530"/>
                </a:lnTo>
                <a:lnTo>
                  <a:pt x="8674" y="2311"/>
                </a:lnTo>
                <a:lnTo>
                  <a:pt x="4851" y="0"/>
                </a:lnTo>
                <a:lnTo>
                  <a:pt x="114" y="292"/>
                </a:lnTo>
                <a:close/>
              </a:path>
            </a:pathLst>
          </a:custGeom>
          <a:solidFill>
            <a:srgbClr val="F1BC7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0" name="object 460"/>
          <p:cNvSpPr/>
          <p:nvPr/>
        </p:nvSpPr>
        <p:spPr>
          <a:xfrm>
            <a:off x="2765842" y="8836337"/>
            <a:ext cx="5334" cy="1714"/>
          </a:xfrm>
          <a:custGeom>
            <a:avLst/>
            <a:gdLst/>
            <a:ahLst/>
            <a:cxnLst/>
            <a:rect l="l" t="t" r="r" b="b"/>
            <a:pathLst>
              <a:path w="5333" h="1714">
                <a:moveTo>
                  <a:pt x="0" y="508"/>
                </a:moveTo>
                <a:lnTo>
                  <a:pt x="4940" y="1714"/>
                </a:lnTo>
                <a:lnTo>
                  <a:pt x="5334" y="0"/>
                </a:lnTo>
                <a:lnTo>
                  <a:pt x="0" y="508"/>
                </a:lnTo>
                <a:close/>
              </a:path>
            </a:pathLst>
          </a:custGeom>
          <a:solidFill>
            <a:srgbClr val="F1BC7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1" name="object 461"/>
          <p:cNvSpPr/>
          <p:nvPr/>
        </p:nvSpPr>
        <p:spPr>
          <a:xfrm>
            <a:off x="2778141" y="8841583"/>
            <a:ext cx="5334" cy="1714"/>
          </a:xfrm>
          <a:custGeom>
            <a:avLst/>
            <a:gdLst/>
            <a:ahLst/>
            <a:cxnLst/>
            <a:rect l="l" t="t" r="r" b="b"/>
            <a:pathLst>
              <a:path w="5333" h="1714">
                <a:moveTo>
                  <a:pt x="0" y="393"/>
                </a:moveTo>
                <a:lnTo>
                  <a:pt x="0" y="1409"/>
                </a:lnTo>
                <a:lnTo>
                  <a:pt x="4940" y="1714"/>
                </a:lnTo>
                <a:lnTo>
                  <a:pt x="5334" y="0"/>
                </a:lnTo>
                <a:lnTo>
                  <a:pt x="0" y="393"/>
                </a:lnTo>
                <a:close/>
              </a:path>
            </a:pathLst>
          </a:custGeom>
          <a:solidFill>
            <a:srgbClr val="F1BC7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2" name="object 462"/>
          <p:cNvSpPr/>
          <p:nvPr/>
        </p:nvSpPr>
        <p:spPr>
          <a:xfrm>
            <a:off x="2790440" y="8847226"/>
            <a:ext cx="4940" cy="1409"/>
          </a:xfrm>
          <a:custGeom>
            <a:avLst/>
            <a:gdLst/>
            <a:ahLst/>
            <a:cxnLst/>
            <a:rect l="l" t="t" r="r" b="b"/>
            <a:pathLst>
              <a:path w="4940" h="1409">
                <a:moveTo>
                  <a:pt x="0" y="1003"/>
                </a:moveTo>
                <a:lnTo>
                  <a:pt x="4940" y="1409"/>
                </a:lnTo>
                <a:lnTo>
                  <a:pt x="4737" y="203"/>
                </a:lnTo>
                <a:lnTo>
                  <a:pt x="101" y="0"/>
                </a:lnTo>
                <a:lnTo>
                  <a:pt x="0" y="1003"/>
                </a:lnTo>
                <a:close/>
              </a:path>
            </a:pathLst>
          </a:custGeom>
          <a:solidFill>
            <a:srgbClr val="F1BC7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3" name="object 463"/>
          <p:cNvSpPr/>
          <p:nvPr/>
        </p:nvSpPr>
        <p:spPr>
          <a:xfrm>
            <a:off x="2802738" y="8852472"/>
            <a:ext cx="4940" cy="1409"/>
          </a:xfrm>
          <a:custGeom>
            <a:avLst/>
            <a:gdLst/>
            <a:ahLst/>
            <a:cxnLst/>
            <a:rect l="l" t="t" r="r" b="b"/>
            <a:pathLst>
              <a:path w="4940" h="1409">
                <a:moveTo>
                  <a:pt x="0" y="1003"/>
                </a:moveTo>
                <a:lnTo>
                  <a:pt x="4940" y="1409"/>
                </a:lnTo>
                <a:lnTo>
                  <a:pt x="4635" y="190"/>
                </a:lnTo>
                <a:lnTo>
                  <a:pt x="0" y="0"/>
                </a:lnTo>
                <a:lnTo>
                  <a:pt x="0" y="1003"/>
                </a:lnTo>
                <a:close/>
              </a:path>
            </a:pathLst>
          </a:custGeom>
          <a:solidFill>
            <a:srgbClr val="F1BC7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4" name="object 464"/>
          <p:cNvSpPr/>
          <p:nvPr/>
        </p:nvSpPr>
        <p:spPr>
          <a:xfrm>
            <a:off x="2848298" y="8871719"/>
            <a:ext cx="8763" cy="3632"/>
          </a:xfrm>
          <a:custGeom>
            <a:avLst/>
            <a:gdLst/>
            <a:ahLst/>
            <a:cxnLst/>
            <a:rect l="l" t="t" r="r" b="b"/>
            <a:pathLst>
              <a:path w="8762" h="3632">
                <a:moveTo>
                  <a:pt x="0" y="101"/>
                </a:moveTo>
                <a:lnTo>
                  <a:pt x="0" y="1003"/>
                </a:lnTo>
                <a:lnTo>
                  <a:pt x="3429" y="2819"/>
                </a:lnTo>
                <a:lnTo>
                  <a:pt x="5232" y="3632"/>
                </a:lnTo>
                <a:lnTo>
                  <a:pt x="8763" y="3124"/>
                </a:lnTo>
                <a:lnTo>
                  <a:pt x="4737" y="0"/>
                </a:lnTo>
                <a:lnTo>
                  <a:pt x="0" y="101"/>
                </a:lnTo>
                <a:close/>
              </a:path>
            </a:pathLst>
          </a:custGeom>
          <a:solidFill>
            <a:srgbClr val="F1BC7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5" name="object 465"/>
          <p:cNvSpPr/>
          <p:nvPr/>
        </p:nvSpPr>
        <p:spPr>
          <a:xfrm>
            <a:off x="3697834" y="8925746"/>
            <a:ext cx="8864" cy="1714"/>
          </a:xfrm>
          <a:custGeom>
            <a:avLst/>
            <a:gdLst/>
            <a:ahLst/>
            <a:cxnLst/>
            <a:rect l="l" t="t" r="r" b="b"/>
            <a:pathLst>
              <a:path w="8864" h="1714">
                <a:moveTo>
                  <a:pt x="101" y="1612"/>
                </a:moveTo>
                <a:lnTo>
                  <a:pt x="8864" y="1714"/>
                </a:lnTo>
                <a:lnTo>
                  <a:pt x="0" y="0"/>
                </a:lnTo>
                <a:lnTo>
                  <a:pt x="101" y="1612"/>
                </a:lnTo>
                <a:close/>
              </a:path>
            </a:pathLst>
          </a:custGeom>
          <a:solidFill>
            <a:srgbClr val="F1BC7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6" name="object 466"/>
          <p:cNvSpPr/>
          <p:nvPr/>
        </p:nvSpPr>
        <p:spPr>
          <a:xfrm>
            <a:off x="3706715" y="8927457"/>
            <a:ext cx="10477" cy="2222"/>
          </a:xfrm>
          <a:custGeom>
            <a:avLst/>
            <a:gdLst/>
            <a:ahLst/>
            <a:cxnLst/>
            <a:rect l="l" t="t" r="r" b="b"/>
            <a:pathLst>
              <a:path w="10477" h="2222">
                <a:moveTo>
                  <a:pt x="5130" y="2222"/>
                </a:moveTo>
                <a:lnTo>
                  <a:pt x="10477" y="1714"/>
                </a:lnTo>
                <a:lnTo>
                  <a:pt x="9880" y="609"/>
                </a:lnTo>
                <a:lnTo>
                  <a:pt x="0" y="0"/>
                </a:lnTo>
                <a:lnTo>
                  <a:pt x="5130" y="2222"/>
                </a:lnTo>
                <a:close/>
              </a:path>
            </a:pathLst>
          </a:custGeom>
          <a:solidFill>
            <a:srgbClr val="F1BC7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7" name="object 467"/>
          <p:cNvSpPr/>
          <p:nvPr/>
        </p:nvSpPr>
        <p:spPr>
          <a:xfrm>
            <a:off x="3717196" y="8929176"/>
            <a:ext cx="8559" cy="1816"/>
          </a:xfrm>
          <a:custGeom>
            <a:avLst/>
            <a:gdLst/>
            <a:ahLst/>
            <a:cxnLst/>
            <a:rect l="l" t="t" r="r" b="b"/>
            <a:pathLst>
              <a:path w="8559" h="1816">
                <a:moveTo>
                  <a:pt x="0" y="0"/>
                </a:moveTo>
                <a:lnTo>
                  <a:pt x="0" y="1422"/>
                </a:lnTo>
                <a:lnTo>
                  <a:pt x="8458" y="1816"/>
                </a:lnTo>
                <a:lnTo>
                  <a:pt x="8559" y="0"/>
                </a:lnTo>
                <a:lnTo>
                  <a:pt x="0" y="0"/>
                </a:lnTo>
                <a:close/>
              </a:path>
            </a:pathLst>
          </a:custGeom>
          <a:solidFill>
            <a:srgbClr val="F1BC7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8" name="object 468"/>
          <p:cNvSpPr/>
          <p:nvPr/>
        </p:nvSpPr>
        <p:spPr>
          <a:xfrm>
            <a:off x="2719271" y="8955882"/>
            <a:ext cx="1006487" cy="372757"/>
          </a:xfrm>
          <a:custGeom>
            <a:avLst/>
            <a:gdLst/>
            <a:ahLst/>
            <a:cxnLst/>
            <a:rect l="l" t="t" r="r" b="b"/>
            <a:pathLst>
              <a:path w="1006487" h="372757">
                <a:moveTo>
                  <a:pt x="304" y="1727"/>
                </a:moveTo>
                <a:lnTo>
                  <a:pt x="16332" y="14211"/>
                </a:lnTo>
                <a:lnTo>
                  <a:pt x="47777" y="40525"/>
                </a:lnTo>
                <a:lnTo>
                  <a:pt x="67233" y="56146"/>
                </a:lnTo>
                <a:lnTo>
                  <a:pt x="93345" y="71970"/>
                </a:lnTo>
                <a:lnTo>
                  <a:pt x="161886" y="110375"/>
                </a:lnTo>
                <a:lnTo>
                  <a:pt x="170446" y="114109"/>
                </a:lnTo>
                <a:lnTo>
                  <a:pt x="198678" y="131343"/>
                </a:lnTo>
                <a:lnTo>
                  <a:pt x="235470" y="148882"/>
                </a:lnTo>
                <a:lnTo>
                  <a:pt x="321144" y="187591"/>
                </a:lnTo>
                <a:lnTo>
                  <a:pt x="363181" y="205130"/>
                </a:lnTo>
                <a:lnTo>
                  <a:pt x="515493" y="263093"/>
                </a:lnTo>
                <a:lnTo>
                  <a:pt x="720420" y="322668"/>
                </a:lnTo>
                <a:lnTo>
                  <a:pt x="767791" y="331330"/>
                </a:lnTo>
                <a:lnTo>
                  <a:pt x="937742" y="366318"/>
                </a:lnTo>
                <a:lnTo>
                  <a:pt x="971003" y="369836"/>
                </a:lnTo>
                <a:lnTo>
                  <a:pt x="1006284" y="372757"/>
                </a:lnTo>
                <a:lnTo>
                  <a:pt x="1006487" y="314807"/>
                </a:lnTo>
                <a:lnTo>
                  <a:pt x="925347" y="292823"/>
                </a:lnTo>
                <a:lnTo>
                  <a:pt x="751967" y="243738"/>
                </a:lnTo>
                <a:lnTo>
                  <a:pt x="685444" y="224485"/>
                </a:lnTo>
                <a:lnTo>
                  <a:pt x="508533" y="170154"/>
                </a:lnTo>
                <a:lnTo>
                  <a:pt x="391198" y="131546"/>
                </a:lnTo>
                <a:lnTo>
                  <a:pt x="331635" y="114109"/>
                </a:lnTo>
                <a:lnTo>
                  <a:pt x="280822" y="94754"/>
                </a:lnTo>
                <a:lnTo>
                  <a:pt x="266725" y="91338"/>
                </a:lnTo>
                <a:lnTo>
                  <a:pt x="193230" y="66738"/>
                </a:lnTo>
                <a:lnTo>
                  <a:pt x="167017" y="57658"/>
                </a:lnTo>
                <a:lnTo>
                  <a:pt x="133553" y="45770"/>
                </a:lnTo>
                <a:lnTo>
                  <a:pt x="98679" y="29946"/>
                </a:lnTo>
                <a:lnTo>
                  <a:pt x="39001" y="10795"/>
                </a:lnTo>
                <a:lnTo>
                  <a:pt x="12700" y="3733"/>
                </a:lnTo>
                <a:lnTo>
                  <a:pt x="3835" y="0"/>
                </a:lnTo>
                <a:lnTo>
                  <a:pt x="0" y="0"/>
                </a:lnTo>
                <a:lnTo>
                  <a:pt x="304" y="1727"/>
                </a:lnTo>
                <a:close/>
              </a:path>
            </a:pathLst>
          </a:custGeom>
          <a:solidFill>
            <a:srgbClr val="F1BC7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9" name="object 469"/>
          <p:cNvSpPr/>
          <p:nvPr/>
        </p:nvSpPr>
        <p:spPr>
          <a:xfrm>
            <a:off x="3685639" y="9121896"/>
            <a:ext cx="19253" cy="3949"/>
          </a:xfrm>
          <a:custGeom>
            <a:avLst/>
            <a:gdLst/>
            <a:ahLst/>
            <a:cxnLst/>
            <a:rect l="l" t="t" r="r" b="b"/>
            <a:pathLst>
              <a:path w="19253" h="3949">
                <a:moveTo>
                  <a:pt x="101" y="1727"/>
                </a:moveTo>
                <a:lnTo>
                  <a:pt x="8775" y="3429"/>
                </a:lnTo>
                <a:lnTo>
                  <a:pt x="14008" y="3949"/>
                </a:lnTo>
                <a:lnTo>
                  <a:pt x="19253" y="3429"/>
                </a:lnTo>
                <a:lnTo>
                  <a:pt x="9880" y="622"/>
                </a:lnTo>
                <a:lnTo>
                  <a:pt x="0" y="0"/>
                </a:lnTo>
                <a:lnTo>
                  <a:pt x="101" y="1727"/>
                </a:lnTo>
                <a:close/>
              </a:path>
            </a:pathLst>
          </a:custGeom>
          <a:solidFill>
            <a:srgbClr val="F1BC7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0" name="object 470"/>
          <p:cNvSpPr/>
          <p:nvPr/>
        </p:nvSpPr>
        <p:spPr>
          <a:xfrm>
            <a:off x="3704897" y="9125322"/>
            <a:ext cx="18846" cy="3937"/>
          </a:xfrm>
          <a:custGeom>
            <a:avLst/>
            <a:gdLst/>
            <a:ahLst/>
            <a:cxnLst/>
            <a:rect l="l" t="t" r="r" b="b"/>
            <a:pathLst>
              <a:path w="18846" h="3936">
                <a:moveTo>
                  <a:pt x="18846" y="2425"/>
                </a:moveTo>
                <a:lnTo>
                  <a:pt x="0" y="0"/>
                </a:lnTo>
                <a:lnTo>
                  <a:pt x="0" y="1422"/>
                </a:lnTo>
                <a:lnTo>
                  <a:pt x="1803" y="2222"/>
                </a:lnTo>
                <a:lnTo>
                  <a:pt x="8661" y="3238"/>
                </a:lnTo>
                <a:lnTo>
                  <a:pt x="10579" y="3936"/>
                </a:lnTo>
                <a:lnTo>
                  <a:pt x="18846" y="2425"/>
                </a:lnTo>
                <a:close/>
              </a:path>
            </a:pathLst>
          </a:custGeom>
          <a:solidFill>
            <a:srgbClr val="F1BC7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1" name="object 471"/>
          <p:cNvSpPr/>
          <p:nvPr/>
        </p:nvSpPr>
        <p:spPr>
          <a:xfrm>
            <a:off x="2095625" y="9507669"/>
            <a:ext cx="92125" cy="41325"/>
          </a:xfrm>
          <a:custGeom>
            <a:avLst/>
            <a:gdLst/>
            <a:ahLst/>
            <a:cxnLst/>
            <a:rect l="l" t="t" r="r" b="b"/>
            <a:pathLst>
              <a:path w="92125" h="41325">
                <a:moveTo>
                  <a:pt x="92125" y="41325"/>
                </a:moveTo>
                <a:lnTo>
                  <a:pt x="3924" y="0"/>
                </a:lnTo>
                <a:lnTo>
                  <a:pt x="0" y="101"/>
                </a:lnTo>
                <a:lnTo>
                  <a:pt x="304" y="1714"/>
                </a:lnTo>
                <a:lnTo>
                  <a:pt x="61785" y="36995"/>
                </a:lnTo>
                <a:lnTo>
                  <a:pt x="67627" y="41325"/>
                </a:lnTo>
                <a:lnTo>
                  <a:pt x="92125" y="41325"/>
                </a:lnTo>
                <a:close/>
              </a:path>
            </a:pathLst>
          </a:custGeom>
          <a:solidFill>
            <a:srgbClr val="F1BC7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2" name="object 472"/>
          <p:cNvSpPr/>
          <p:nvPr/>
        </p:nvSpPr>
        <p:spPr>
          <a:xfrm>
            <a:off x="2003687" y="7699325"/>
            <a:ext cx="7264" cy="1092"/>
          </a:xfrm>
          <a:custGeom>
            <a:avLst/>
            <a:gdLst/>
            <a:ahLst/>
            <a:cxnLst/>
            <a:rect l="l" t="t" r="r" b="b"/>
            <a:pathLst>
              <a:path w="7264" h="1092">
                <a:moveTo>
                  <a:pt x="711" y="1092"/>
                </a:moveTo>
                <a:lnTo>
                  <a:pt x="6654" y="1092"/>
                </a:lnTo>
                <a:lnTo>
                  <a:pt x="7264" y="88"/>
                </a:lnTo>
                <a:lnTo>
                  <a:pt x="0" y="0"/>
                </a:lnTo>
                <a:lnTo>
                  <a:pt x="711" y="1092"/>
                </a:lnTo>
                <a:close/>
              </a:path>
            </a:pathLst>
          </a:custGeom>
          <a:solidFill>
            <a:srgbClr val="9B9AA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3" name="object 473"/>
          <p:cNvSpPr/>
          <p:nvPr/>
        </p:nvSpPr>
        <p:spPr>
          <a:xfrm>
            <a:off x="2098843" y="8959420"/>
            <a:ext cx="239204" cy="112483"/>
          </a:xfrm>
          <a:custGeom>
            <a:avLst/>
            <a:gdLst/>
            <a:ahLst/>
            <a:cxnLst/>
            <a:rect l="l" t="t" r="r" b="b"/>
            <a:pathLst>
              <a:path w="239204" h="112483">
                <a:moveTo>
                  <a:pt x="711" y="28917"/>
                </a:moveTo>
                <a:lnTo>
                  <a:pt x="609" y="31546"/>
                </a:lnTo>
                <a:lnTo>
                  <a:pt x="6057" y="35471"/>
                </a:lnTo>
                <a:lnTo>
                  <a:pt x="9677" y="34366"/>
                </a:lnTo>
                <a:lnTo>
                  <a:pt x="51714" y="10680"/>
                </a:lnTo>
                <a:lnTo>
                  <a:pt x="53327" y="61480"/>
                </a:lnTo>
                <a:lnTo>
                  <a:pt x="65722" y="69240"/>
                </a:lnTo>
                <a:lnTo>
                  <a:pt x="0" y="107251"/>
                </a:lnTo>
                <a:lnTo>
                  <a:pt x="101" y="109067"/>
                </a:lnTo>
                <a:lnTo>
                  <a:pt x="4546" y="112280"/>
                </a:lnTo>
                <a:lnTo>
                  <a:pt x="8978" y="112483"/>
                </a:lnTo>
                <a:lnTo>
                  <a:pt x="74599" y="75488"/>
                </a:lnTo>
                <a:lnTo>
                  <a:pt x="76111" y="77012"/>
                </a:lnTo>
                <a:lnTo>
                  <a:pt x="77216" y="97777"/>
                </a:lnTo>
                <a:lnTo>
                  <a:pt x="79540" y="98171"/>
                </a:lnTo>
                <a:lnTo>
                  <a:pt x="97282" y="108762"/>
                </a:lnTo>
                <a:lnTo>
                  <a:pt x="103619" y="108864"/>
                </a:lnTo>
                <a:lnTo>
                  <a:pt x="118135" y="100495"/>
                </a:lnTo>
                <a:lnTo>
                  <a:pt x="119951" y="48082"/>
                </a:lnTo>
                <a:lnTo>
                  <a:pt x="186690" y="10680"/>
                </a:lnTo>
                <a:lnTo>
                  <a:pt x="188302" y="60477"/>
                </a:lnTo>
                <a:lnTo>
                  <a:pt x="238594" y="31546"/>
                </a:lnTo>
                <a:lnTo>
                  <a:pt x="239204" y="29730"/>
                </a:lnTo>
                <a:lnTo>
                  <a:pt x="188201" y="0"/>
                </a:lnTo>
                <a:lnTo>
                  <a:pt x="185877" y="0"/>
                </a:lnTo>
                <a:lnTo>
                  <a:pt x="122669" y="36893"/>
                </a:lnTo>
                <a:lnTo>
                  <a:pt x="116535" y="36893"/>
                </a:lnTo>
                <a:lnTo>
                  <a:pt x="53327" y="0"/>
                </a:lnTo>
                <a:lnTo>
                  <a:pt x="51003" y="0"/>
                </a:lnTo>
                <a:lnTo>
                  <a:pt x="711" y="28917"/>
                </a:lnTo>
                <a:close/>
              </a:path>
            </a:pathLst>
          </a:custGeom>
          <a:solidFill>
            <a:srgbClr val="9B9AA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4" name="object 474"/>
          <p:cNvSpPr/>
          <p:nvPr/>
        </p:nvSpPr>
        <p:spPr>
          <a:xfrm>
            <a:off x="2262750" y="9029468"/>
            <a:ext cx="75298" cy="66636"/>
          </a:xfrm>
          <a:custGeom>
            <a:avLst/>
            <a:gdLst/>
            <a:ahLst/>
            <a:cxnLst/>
            <a:rect l="l" t="t" r="r" b="b"/>
            <a:pathLst>
              <a:path w="75298" h="66636">
                <a:moveTo>
                  <a:pt x="75298" y="37198"/>
                </a:moveTo>
                <a:lnTo>
                  <a:pt x="10274" y="0"/>
                </a:lnTo>
                <a:lnTo>
                  <a:pt x="6756" y="507"/>
                </a:lnTo>
                <a:lnTo>
                  <a:pt x="0" y="6553"/>
                </a:lnTo>
                <a:lnTo>
                  <a:pt x="0" y="32969"/>
                </a:lnTo>
                <a:lnTo>
                  <a:pt x="1612" y="56248"/>
                </a:lnTo>
                <a:lnTo>
                  <a:pt x="19151" y="66636"/>
                </a:lnTo>
                <a:lnTo>
                  <a:pt x="27216" y="66636"/>
                </a:lnTo>
                <a:lnTo>
                  <a:pt x="75298" y="39014"/>
                </a:lnTo>
                <a:lnTo>
                  <a:pt x="75298" y="37198"/>
                </a:lnTo>
                <a:close/>
              </a:path>
            </a:pathLst>
          </a:custGeom>
          <a:solidFill>
            <a:srgbClr val="9B9AA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5" name="object 475"/>
          <p:cNvSpPr/>
          <p:nvPr/>
        </p:nvSpPr>
        <p:spPr>
          <a:xfrm>
            <a:off x="2371511" y="9048729"/>
            <a:ext cx="85585" cy="78422"/>
          </a:xfrm>
          <a:custGeom>
            <a:avLst/>
            <a:gdLst/>
            <a:ahLst/>
            <a:cxnLst/>
            <a:rect l="l" t="t" r="r" b="b"/>
            <a:pathLst>
              <a:path w="85585" h="78422">
                <a:moveTo>
                  <a:pt x="59169" y="10680"/>
                </a:moveTo>
                <a:lnTo>
                  <a:pt x="29336" y="0"/>
                </a:lnTo>
                <a:lnTo>
                  <a:pt x="25501" y="88"/>
                </a:lnTo>
                <a:lnTo>
                  <a:pt x="18948" y="18338"/>
                </a:lnTo>
                <a:lnTo>
                  <a:pt x="0" y="38201"/>
                </a:lnTo>
                <a:lnTo>
                  <a:pt x="1511" y="40322"/>
                </a:lnTo>
                <a:lnTo>
                  <a:pt x="31356" y="64808"/>
                </a:lnTo>
                <a:lnTo>
                  <a:pt x="49593" y="78422"/>
                </a:lnTo>
                <a:lnTo>
                  <a:pt x="60985" y="67335"/>
                </a:lnTo>
                <a:lnTo>
                  <a:pt x="78524" y="46367"/>
                </a:lnTo>
                <a:lnTo>
                  <a:pt x="85585" y="24790"/>
                </a:lnTo>
                <a:lnTo>
                  <a:pt x="59169" y="10680"/>
                </a:lnTo>
                <a:close/>
              </a:path>
            </a:pathLst>
          </a:custGeom>
          <a:solidFill>
            <a:srgbClr val="9B9AA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6" name="object 476"/>
          <p:cNvSpPr/>
          <p:nvPr/>
        </p:nvSpPr>
        <p:spPr>
          <a:xfrm>
            <a:off x="732298" y="9137727"/>
            <a:ext cx="11696" cy="296049"/>
          </a:xfrm>
          <a:custGeom>
            <a:avLst/>
            <a:gdLst/>
            <a:ahLst/>
            <a:cxnLst/>
            <a:rect l="l" t="t" r="r" b="b"/>
            <a:pathLst>
              <a:path w="11696" h="296049">
                <a:moveTo>
                  <a:pt x="3822" y="172275"/>
                </a:moveTo>
                <a:lnTo>
                  <a:pt x="11696" y="6959"/>
                </a:lnTo>
                <a:lnTo>
                  <a:pt x="0" y="0"/>
                </a:lnTo>
                <a:lnTo>
                  <a:pt x="101" y="296049"/>
                </a:lnTo>
                <a:lnTo>
                  <a:pt x="1816" y="255739"/>
                </a:lnTo>
                <a:lnTo>
                  <a:pt x="3822" y="172275"/>
                </a:lnTo>
                <a:close/>
              </a:path>
            </a:pathLst>
          </a:custGeom>
          <a:solidFill>
            <a:srgbClr val="9B9AA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7" name="object 477"/>
          <p:cNvSpPr/>
          <p:nvPr/>
        </p:nvSpPr>
        <p:spPr>
          <a:xfrm>
            <a:off x="2284114" y="9181778"/>
            <a:ext cx="7061" cy="3327"/>
          </a:xfrm>
          <a:custGeom>
            <a:avLst/>
            <a:gdLst/>
            <a:ahLst/>
            <a:cxnLst/>
            <a:rect l="l" t="t" r="r" b="b"/>
            <a:pathLst>
              <a:path w="7061" h="3327">
                <a:moveTo>
                  <a:pt x="0" y="3327"/>
                </a:moveTo>
                <a:lnTo>
                  <a:pt x="3530" y="2819"/>
                </a:lnTo>
                <a:lnTo>
                  <a:pt x="7061" y="1003"/>
                </a:lnTo>
                <a:lnTo>
                  <a:pt x="2324" y="0"/>
                </a:lnTo>
                <a:lnTo>
                  <a:pt x="0" y="3327"/>
                </a:lnTo>
                <a:close/>
              </a:path>
            </a:pathLst>
          </a:custGeom>
          <a:solidFill>
            <a:srgbClr val="9B9AA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8" name="object 478"/>
          <p:cNvSpPr/>
          <p:nvPr/>
        </p:nvSpPr>
        <p:spPr>
          <a:xfrm>
            <a:off x="2270203" y="9183602"/>
            <a:ext cx="6858" cy="2921"/>
          </a:xfrm>
          <a:custGeom>
            <a:avLst/>
            <a:gdLst/>
            <a:ahLst/>
            <a:cxnLst/>
            <a:rect l="l" t="t" r="r" b="b"/>
            <a:pathLst>
              <a:path w="6857" h="2921">
                <a:moveTo>
                  <a:pt x="0" y="2921"/>
                </a:moveTo>
                <a:lnTo>
                  <a:pt x="3530" y="2819"/>
                </a:lnTo>
                <a:lnTo>
                  <a:pt x="6858" y="901"/>
                </a:lnTo>
                <a:lnTo>
                  <a:pt x="2235" y="0"/>
                </a:lnTo>
                <a:lnTo>
                  <a:pt x="0" y="2921"/>
                </a:lnTo>
                <a:close/>
              </a:path>
            </a:pathLst>
          </a:custGeom>
          <a:solidFill>
            <a:srgbClr val="9B9AA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9" name="object 479"/>
          <p:cNvSpPr/>
          <p:nvPr/>
        </p:nvSpPr>
        <p:spPr>
          <a:xfrm>
            <a:off x="2193497" y="9187221"/>
            <a:ext cx="18846" cy="2717"/>
          </a:xfrm>
          <a:custGeom>
            <a:avLst/>
            <a:gdLst/>
            <a:ahLst/>
            <a:cxnLst/>
            <a:rect l="l" t="t" r="r" b="b"/>
            <a:pathLst>
              <a:path w="18846" h="2717">
                <a:moveTo>
                  <a:pt x="0" y="101"/>
                </a:moveTo>
                <a:lnTo>
                  <a:pt x="6654" y="2628"/>
                </a:lnTo>
                <a:lnTo>
                  <a:pt x="18846" y="2717"/>
                </a:lnTo>
                <a:lnTo>
                  <a:pt x="14909" y="0"/>
                </a:lnTo>
                <a:lnTo>
                  <a:pt x="0" y="101"/>
                </a:lnTo>
                <a:close/>
              </a:path>
            </a:pathLst>
          </a:custGeom>
          <a:solidFill>
            <a:srgbClr val="9B9AA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0" name="object 480"/>
          <p:cNvSpPr/>
          <p:nvPr/>
        </p:nvSpPr>
        <p:spPr>
          <a:xfrm>
            <a:off x="2240268" y="9188033"/>
            <a:ext cx="5346" cy="2209"/>
          </a:xfrm>
          <a:custGeom>
            <a:avLst/>
            <a:gdLst/>
            <a:ahLst/>
            <a:cxnLst/>
            <a:rect l="l" t="t" r="r" b="b"/>
            <a:pathLst>
              <a:path w="5346" h="2209">
                <a:moveTo>
                  <a:pt x="0" y="1816"/>
                </a:moveTo>
                <a:lnTo>
                  <a:pt x="5346" y="2209"/>
                </a:lnTo>
                <a:lnTo>
                  <a:pt x="3429" y="0"/>
                </a:lnTo>
                <a:lnTo>
                  <a:pt x="0" y="1816"/>
                </a:lnTo>
                <a:close/>
              </a:path>
            </a:pathLst>
          </a:custGeom>
          <a:solidFill>
            <a:srgbClr val="9B9AA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1" name="object 481"/>
          <p:cNvSpPr/>
          <p:nvPr/>
        </p:nvSpPr>
        <p:spPr>
          <a:xfrm>
            <a:off x="2531584" y="9248010"/>
            <a:ext cx="4432" cy="22872"/>
          </a:xfrm>
          <a:custGeom>
            <a:avLst/>
            <a:gdLst/>
            <a:ahLst/>
            <a:cxnLst/>
            <a:rect l="l" t="t" r="r" b="b"/>
            <a:pathLst>
              <a:path w="4432" h="22872">
                <a:moveTo>
                  <a:pt x="800" y="2920"/>
                </a:moveTo>
                <a:lnTo>
                  <a:pt x="0" y="22872"/>
                </a:lnTo>
                <a:lnTo>
                  <a:pt x="4330" y="11785"/>
                </a:lnTo>
                <a:lnTo>
                  <a:pt x="4432" y="0"/>
                </a:lnTo>
                <a:lnTo>
                  <a:pt x="800" y="2920"/>
                </a:lnTo>
                <a:close/>
              </a:path>
            </a:pathLst>
          </a:custGeom>
          <a:solidFill>
            <a:srgbClr val="9B9AA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2" name="object 482"/>
          <p:cNvSpPr/>
          <p:nvPr/>
        </p:nvSpPr>
        <p:spPr>
          <a:xfrm>
            <a:off x="3109269" y="7433500"/>
            <a:ext cx="518706" cy="141935"/>
          </a:xfrm>
          <a:custGeom>
            <a:avLst/>
            <a:gdLst/>
            <a:ahLst/>
            <a:cxnLst/>
            <a:rect l="l" t="t" r="r" b="b"/>
            <a:pathLst>
              <a:path w="518706" h="141935">
                <a:moveTo>
                  <a:pt x="234657" y="72986"/>
                </a:moveTo>
                <a:lnTo>
                  <a:pt x="247053" y="76720"/>
                </a:lnTo>
                <a:lnTo>
                  <a:pt x="259257" y="80136"/>
                </a:lnTo>
                <a:lnTo>
                  <a:pt x="271551" y="84073"/>
                </a:lnTo>
                <a:lnTo>
                  <a:pt x="276694" y="85178"/>
                </a:lnTo>
                <a:lnTo>
                  <a:pt x="283857" y="87604"/>
                </a:lnTo>
                <a:lnTo>
                  <a:pt x="296049" y="90728"/>
                </a:lnTo>
                <a:lnTo>
                  <a:pt x="305015" y="92735"/>
                </a:lnTo>
                <a:lnTo>
                  <a:pt x="318922" y="96265"/>
                </a:lnTo>
                <a:lnTo>
                  <a:pt x="325780" y="97383"/>
                </a:lnTo>
                <a:lnTo>
                  <a:pt x="348767" y="103327"/>
                </a:lnTo>
                <a:lnTo>
                  <a:pt x="355612" y="104330"/>
                </a:lnTo>
                <a:lnTo>
                  <a:pt x="378498" y="110274"/>
                </a:lnTo>
                <a:lnTo>
                  <a:pt x="385356" y="111391"/>
                </a:lnTo>
                <a:lnTo>
                  <a:pt x="401281" y="115519"/>
                </a:lnTo>
                <a:lnTo>
                  <a:pt x="407428" y="115925"/>
                </a:lnTo>
                <a:lnTo>
                  <a:pt x="408241" y="116928"/>
                </a:lnTo>
                <a:lnTo>
                  <a:pt x="415086" y="118440"/>
                </a:lnTo>
                <a:lnTo>
                  <a:pt x="431114" y="122580"/>
                </a:lnTo>
                <a:lnTo>
                  <a:pt x="437273" y="122986"/>
                </a:lnTo>
                <a:lnTo>
                  <a:pt x="437972" y="123990"/>
                </a:lnTo>
                <a:lnTo>
                  <a:pt x="444931" y="125399"/>
                </a:lnTo>
                <a:lnTo>
                  <a:pt x="453898" y="127812"/>
                </a:lnTo>
                <a:lnTo>
                  <a:pt x="467804" y="130949"/>
                </a:lnTo>
                <a:lnTo>
                  <a:pt x="474764" y="132765"/>
                </a:lnTo>
                <a:lnTo>
                  <a:pt x="497547" y="137998"/>
                </a:lnTo>
                <a:lnTo>
                  <a:pt x="504596" y="139712"/>
                </a:lnTo>
                <a:lnTo>
                  <a:pt x="511454" y="141223"/>
                </a:lnTo>
                <a:lnTo>
                  <a:pt x="513473" y="141935"/>
                </a:lnTo>
                <a:lnTo>
                  <a:pt x="518706" y="140017"/>
                </a:lnTo>
                <a:lnTo>
                  <a:pt x="284861" y="84378"/>
                </a:lnTo>
                <a:lnTo>
                  <a:pt x="76504" y="22986"/>
                </a:lnTo>
                <a:lnTo>
                  <a:pt x="12293" y="0"/>
                </a:lnTo>
                <a:lnTo>
                  <a:pt x="0" y="0"/>
                </a:lnTo>
                <a:lnTo>
                  <a:pt x="19253" y="6959"/>
                </a:lnTo>
                <a:lnTo>
                  <a:pt x="24587" y="8267"/>
                </a:lnTo>
                <a:lnTo>
                  <a:pt x="29133" y="9080"/>
                </a:lnTo>
                <a:lnTo>
                  <a:pt x="29425" y="10185"/>
                </a:lnTo>
                <a:lnTo>
                  <a:pt x="49085" y="17449"/>
                </a:lnTo>
                <a:lnTo>
                  <a:pt x="53619" y="17843"/>
                </a:lnTo>
                <a:lnTo>
                  <a:pt x="53924" y="18859"/>
                </a:lnTo>
                <a:lnTo>
                  <a:pt x="73583" y="26314"/>
                </a:lnTo>
                <a:lnTo>
                  <a:pt x="78714" y="27419"/>
                </a:lnTo>
                <a:lnTo>
                  <a:pt x="91122" y="31153"/>
                </a:lnTo>
                <a:lnTo>
                  <a:pt x="103314" y="35090"/>
                </a:lnTo>
                <a:lnTo>
                  <a:pt x="108559" y="36194"/>
                </a:lnTo>
                <a:lnTo>
                  <a:pt x="115608" y="38519"/>
                </a:lnTo>
                <a:lnTo>
                  <a:pt x="120751" y="39623"/>
                </a:lnTo>
                <a:lnTo>
                  <a:pt x="133159" y="43345"/>
                </a:lnTo>
                <a:lnTo>
                  <a:pt x="145351" y="47282"/>
                </a:lnTo>
                <a:lnTo>
                  <a:pt x="150583" y="48386"/>
                </a:lnTo>
                <a:lnTo>
                  <a:pt x="162991" y="52120"/>
                </a:lnTo>
                <a:lnTo>
                  <a:pt x="175183" y="55651"/>
                </a:lnTo>
                <a:lnTo>
                  <a:pt x="187388" y="59575"/>
                </a:lnTo>
                <a:lnTo>
                  <a:pt x="192620" y="60693"/>
                </a:lnTo>
                <a:lnTo>
                  <a:pt x="205028" y="64414"/>
                </a:lnTo>
                <a:lnTo>
                  <a:pt x="217220" y="67944"/>
                </a:lnTo>
                <a:lnTo>
                  <a:pt x="229514" y="71869"/>
                </a:lnTo>
                <a:lnTo>
                  <a:pt x="234657" y="72986"/>
                </a:lnTo>
                <a:close/>
              </a:path>
            </a:pathLst>
          </a:custGeom>
          <a:solidFill>
            <a:srgbClr val="BC743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3" name="object 483"/>
          <p:cNvSpPr/>
          <p:nvPr/>
        </p:nvSpPr>
        <p:spPr>
          <a:xfrm>
            <a:off x="3100500" y="7434823"/>
            <a:ext cx="5334" cy="1397"/>
          </a:xfrm>
          <a:custGeom>
            <a:avLst/>
            <a:gdLst/>
            <a:ahLst/>
            <a:cxnLst/>
            <a:rect l="l" t="t" r="r" b="b"/>
            <a:pathLst>
              <a:path w="5333" h="1397">
                <a:moveTo>
                  <a:pt x="698" y="1206"/>
                </a:moveTo>
                <a:lnTo>
                  <a:pt x="5334" y="1397"/>
                </a:lnTo>
                <a:lnTo>
                  <a:pt x="0" y="0"/>
                </a:lnTo>
                <a:lnTo>
                  <a:pt x="698" y="1206"/>
                </a:lnTo>
                <a:close/>
              </a:path>
            </a:pathLst>
          </a:custGeom>
          <a:solidFill>
            <a:srgbClr val="BC743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4" name="object 484"/>
          <p:cNvSpPr/>
          <p:nvPr/>
        </p:nvSpPr>
        <p:spPr>
          <a:xfrm>
            <a:off x="3125504" y="7443589"/>
            <a:ext cx="4826" cy="1396"/>
          </a:xfrm>
          <a:custGeom>
            <a:avLst/>
            <a:gdLst/>
            <a:ahLst/>
            <a:cxnLst/>
            <a:rect l="l" t="t" r="r" b="b"/>
            <a:pathLst>
              <a:path w="4825" h="1397">
                <a:moveTo>
                  <a:pt x="292" y="1104"/>
                </a:moveTo>
                <a:lnTo>
                  <a:pt x="4825" y="1396"/>
                </a:lnTo>
                <a:lnTo>
                  <a:pt x="0" y="0"/>
                </a:lnTo>
                <a:lnTo>
                  <a:pt x="292" y="1104"/>
                </a:lnTo>
                <a:close/>
              </a:path>
            </a:pathLst>
          </a:custGeom>
          <a:solidFill>
            <a:srgbClr val="BC743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5" name="object 485"/>
          <p:cNvSpPr/>
          <p:nvPr/>
        </p:nvSpPr>
        <p:spPr>
          <a:xfrm>
            <a:off x="3179828" y="7462834"/>
            <a:ext cx="4724" cy="1816"/>
          </a:xfrm>
          <a:custGeom>
            <a:avLst/>
            <a:gdLst/>
            <a:ahLst/>
            <a:cxnLst/>
            <a:rect l="l" t="t" r="r" b="b"/>
            <a:pathLst>
              <a:path w="4724" h="1816">
                <a:moveTo>
                  <a:pt x="203" y="1016"/>
                </a:moveTo>
                <a:lnTo>
                  <a:pt x="4724" y="1816"/>
                </a:lnTo>
                <a:lnTo>
                  <a:pt x="0" y="0"/>
                </a:lnTo>
                <a:lnTo>
                  <a:pt x="203" y="1016"/>
                </a:lnTo>
                <a:close/>
              </a:path>
            </a:pathLst>
          </a:custGeom>
          <a:solidFill>
            <a:srgbClr val="BC743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6" name="object 486"/>
          <p:cNvSpPr/>
          <p:nvPr/>
        </p:nvSpPr>
        <p:spPr>
          <a:xfrm>
            <a:off x="3484046" y="7547215"/>
            <a:ext cx="5334" cy="1905"/>
          </a:xfrm>
          <a:custGeom>
            <a:avLst/>
            <a:gdLst/>
            <a:ahLst/>
            <a:cxnLst/>
            <a:rect l="l" t="t" r="r" b="b"/>
            <a:pathLst>
              <a:path w="5334" h="1904">
                <a:moveTo>
                  <a:pt x="0" y="1206"/>
                </a:moveTo>
                <a:lnTo>
                  <a:pt x="3721" y="1904"/>
                </a:lnTo>
                <a:lnTo>
                  <a:pt x="5334" y="1104"/>
                </a:lnTo>
                <a:lnTo>
                  <a:pt x="292" y="0"/>
                </a:lnTo>
                <a:lnTo>
                  <a:pt x="0" y="1206"/>
                </a:lnTo>
                <a:close/>
              </a:path>
            </a:pathLst>
          </a:custGeom>
          <a:solidFill>
            <a:srgbClr val="BC743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7" name="object 487"/>
          <p:cNvSpPr/>
          <p:nvPr/>
        </p:nvSpPr>
        <p:spPr>
          <a:xfrm>
            <a:off x="3506826" y="7552449"/>
            <a:ext cx="5334" cy="1917"/>
          </a:xfrm>
          <a:custGeom>
            <a:avLst/>
            <a:gdLst/>
            <a:ahLst/>
            <a:cxnLst/>
            <a:rect l="l" t="t" r="r" b="b"/>
            <a:pathLst>
              <a:path w="5334" h="1917">
                <a:moveTo>
                  <a:pt x="0" y="1206"/>
                </a:moveTo>
                <a:lnTo>
                  <a:pt x="3721" y="1917"/>
                </a:lnTo>
                <a:lnTo>
                  <a:pt x="5334" y="1206"/>
                </a:lnTo>
                <a:lnTo>
                  <a:pt x="292" y="0"/>
                </a:lnTo>
                <a:lnTo>
                  <a:pt x="0" y="1206"/>
                </a:lnTo>
                <a:close/>
              </a:path>
            </a:pathLst>
          </a:custGeom>
          <a:solidFill>
            <a:srgbClr val="BC743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8" name="object 488"/>
          <p:cNvSpPr/>
          <p:nvPr/>
        </p:nvSpPr>
        <p:spPr>
          <a:xfrm>
            <a:off x="3536556" y="7559513"/>
            <a:ext cx="5435" cy="1905"/>
          </a:xfrm>
          <a:custGeom>
            <a:avLst/>
            <a:gdLst/>
            <a:ahLst/>
            <a:cxnLst/>
            <a:rect l="l" t="t" r="r" b="b"/>
            <a:pathLst>
              <a:path w="5435" h="1904">
                <a:moveTo>
                  <a:pt x="0" y="1206"/>
                </a:moveTo>
                <a:lnTo>
                  <a:pt x="3733" y="1904"/>
                </a:lnTo>
                <a:lnTo>
                  <a:pt x="5435" y="1104"/>
                </a:lnTo>
                <a:lnTo>
                  <a:pt x="393" y="0"/>
                </a:lnTo>
                <a:lnTo>
                  <a:pt x="0" y="1206"/>
                </a:lnTo>
                <a:close/>
              </a:path>
            </a:pathLst>
          </a:custGeom>
          <a:solidFill>
            <a:srgbClr val="BC743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9" name="object 489"/>
          <p:cNvSpPr/>
          <p:nvPr/>
        </p:nvSpPr>
        <p:spPr>
          <a:xfrm>
            <a:off x="3559336" y="7564748"/>
            <a:ext cx="5435" cy="2019"/>
          </a:xfrm>
          <a:custGeom>
            <a:avLst/>
            <a:gdLst/>
            <a:ahLst/>
            <a:cxnLst/>
            <a:rect l="l" t="t" r="r" b="b"/>
            <a:pathLst>
              <a:path w="5435" h="2019">
                <a:moveTo>
                  <a:pt x="0" y="1206"/>
                </a:moveTo>
                <a:lnTo>
                  <a:pt x="1917" y="2019"/>
                </a:lnTo>
                <a:lnTo>
                  <a:pt x="5435" y="1003"/>
                </a:lnTo>
                <a:lnTo>
                  <a:pt x="304" y="0"/>
                </a:lnTo>
                <a:lnTo>
                  <a:pt x="0" y="1206"/>
                </a:lnTo>
                <a:close/>
              </a:path>
            </a:pathLst>
          </a:custGeom>
          <a:solidFill>
            <a:srgbClr val="BC743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0" name="object 490"/>
          <p:cNvSpPr/>
          <p:nvPr/>
        </p:nvSpPr>
        <p:spPr>
          <a:xfrm>
            <a:off x="3589180" y="7571709"/>
            <a:ext cx="5334" cy="2006"/>
          </a:xfrm>
          <a:custGeom>
            <a:avLst/>
            <a:gdLst/>
            <a:ahLst/>
            <a:cxnLst/>
            <a:rect l="l" t="t" r="r" b="b"/>
            <a:pathLst>
              <a:path w="5334" h="2006">
                <a:moveTo>
                  <a:pt x="0" y="1206"/>
                </a:moveTo>
                <a:lnTo>
                  <a:pt x="3721" y="2006"/>
                </a:lnTo>
                <a:lnTo>
                  <a:pt x="5334" y="1206"/>
                </a:lnTo>
                <a:lnTo>
                  <a:pt x="292" y="0"/>
                </a:lnTo>
                <a:lnTo>
                  <a:pt x="0" y="1206"/>
                </a:lnTo>
                <a:close/>
              </a:path>
            </a:pathLst>
          </a:custGeom>
          <a:solidFill>
            <a:srgbClr val="BC743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1" name="object 491"/>
          <p:cNvSpPr/>
          <p:nvPr/>
        </p:nvSpPr>
        <p:spPr>
          <a:xfrm>
            <a:off x="3631413" y="7573418"/>
            <a:ext cx="7150" cy="3429"/>
          </a:xfrm>
          <a:custGeom>
            <a:avLst/>
            <a:gdLst/>
            <a:ahLst/>
            <a:cxnLst/>
            <a:rect l="l" t="t" r="r" b="b"/>
            <a:pathLst>
              <a:path w="7150" h="3428">
                <a:moveTo>
                  <a:pt x="0" y="3429"/>
                </a:moveTo>
                <a:lnTo>
                  <a:pt x="7150" y="1816"/>
                </a:lnTo>
                <a:lnTo>
                  <a:pt x="1612" y="0"/>
                </a:lnTo>
                <a:lnTo>
                  <a:pt x="0" y="3429"/>
                </a:lnTo>
                <a:close/>
              </a:path>
            </a:pathLst>
          </a:custGeom>
          <a:solidFill>
            <a:srgbClr val="BC743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2" name="object 492"/>
          <p:cNvSpPr/>
          <p:nvPr/>
        </p:nvSpPr>
        <p:spPr>
          <a:xfrm>
            <a:off x="3640180" y="7575231"/>
            <a:ext cx="7150" cy="3733"/>
          </a:xfrm>
          <a:custGeom>
            <a:avLst/>
            <a:gdLst/>
            <a:ahLst/>
            <a:cxnLst/>
            <a:rect l="l" t="t" r="r" b="b"/>
            <a:pathLst>
              <a:path w="7150" h="3733">
                <a:moveTo>
                  <a:pt x="0" y="3022"/>
                </a:moveTo>
                <a:lnTo>
                  <a:pt x="1714" y="3733"/>
                </a:lnTo>
                <a:lnTo>
                  <a:pt x="7150" y="1701"/>
                </a:lnTo>
                <a:lnTo>
                  <a:pt x="1612" y="0"/>
                </a:lnTo>
                <a:lnTo>
                  <a:pt x="0" y="3022"/>
                </a:lnTo>
                <a:close/>
              </a:path>
            </a:pathLst>
          </a:custGeom>
          <a:solidFill>
            <a:srgbClr val="BC743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3" name="object 493"/>
          <p:cNvSpPr/>
          <p:nvPr/>
        </p:nvSpPr>
        <p:spPr>
          <a:xfrm>
            <a:off x="3650661" y="7576837"/>
            <a:ext cx="5753" cy="3530"/>
          </a:xfrm>
          <a:custGeom>
            <a:avLst/>
            <a:gdLst/>
            <a:ahLst/>
            <a:cxnLst/>
            <a:rect l="l" t="t" r="r" b="b"/>
            <a:pathLst>
              <a:path w="5753" h="3530">
                <a:moveTo>
                  <a:pt x="0" y="3530"/>
                </a:moveTo>
                <a:lnTo>
                  <a:pt x="5753" y="1625"/>
                </a:lnTo>
                <a:lnTo>
                  <a:pt x="1714" y="0"/>
                </a:lnTo>
                <a:lnTo>
                  <a:pt x="0" y="3530"/>
                </a:lnTo>
                <a:close/>
              </a:path>
            </a:pathLst>
          </a:custGeom>
          <a:solidFill>
            <a:srgbClr val="BC743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4" name="object 494"/>
          <p:cNvSpPr/>
          <p:nvPr/>
        </p:nvSpPr>
        <p:spPr>
          <a:xfrm>
            <a:off x="3659440" y="7578763"/>
            <a:ext cx="7048" cy="3530"/>
          </a:xfrm>
          <a:custGeom>
            <a:avLst/>
            <a:gdLst/>
            <a:ahLst/>
            <a:cxnLst/>
            <a:rect l="l" t="t" r="r" b="b"/>
            <a:pathLst>
              <a:path w="7048" h="3530">
                <a:moveTo>
                  <a:pt x="0" y="3022"/>
                </a:moveTo>
                <a:lnTo>
                  <a:pt x="1511" y="3530"/>
                </a:lnTo>
                <a:lnTo>
                  <a:pt x="7048" y="901"/>
                </a:lnTo>
                <a:lnTo>
                  <a:pt x="1701" y="0"/>
                </a:lnTo>
                <a:lnTo>
                  <a:pt x="0" y="3022"/>
                </a:lnTo>
                <a:close/>
              </a:path>
            </a:pathLst>
          </a:custGeom>
          <a:solidFill>
            <a:srgbClr val="BC743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5" name="object 495"/>
          <p:cNvSpPr/>
          <p:nvPr/>
        </p:nvSpPr>
        <p:spPr>
          <a:xfrm>
            <a:off x="3648856" y="7584095"/>
            <a:ext cx="5232" cy="1816"/>
          </a:xfrm>
          <a:custGeom>
            <a:avLst/>
            <a:gdLst/>
            <a:ahLst/>
            <a:cxnLst/>
            <a:rect l="l" t="t" r="r" b="b"/>
            <a:pathLst>
              <a:path w="5232" h="1816">
                <a:moveTo>
                  <a:pt x="0" y="1015"/>
                </a:moveTo>
                <a:lnTo>
                  <a:pt x="3619" y="1816"/>
                </a:lnTo>
                <a:lnTo>
                  <a:pt x="5232" y="1015"/>
                </a:lnTo>
                <a:lnTo>
                  <a:pt x="190" y="0"/>
                </a:lnTo>
                <a:lnTo>
                  <a:pt x="0" y="1015"/>
                </a:lnTo>
                <a:close/>
              </a:path>
            </a:pathLst>
          </a:custGeom>
          <a:solidFill>
            <a:srgbClr val="BC743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6" name="object 496"/>
          <p:cNvSpPr/>
          <p:nvPr/>
        </p:nvSpPr>
        <p:spPr>
          <a:xfrm>
            <a:off x="3668001" y="7587627"/>
            <a:ext cx="5334" cy="1816"/>
          </a:xfrm>
          <a:custGeom>
            <a:avLst/>
            <a:gdLst/>
            <a:ahLst/>
            <a:cxnLst/>
            <a:rect l="l" t="t" r="r" b="b"/>
            <a:pathLst>
              <a:path w="5334" h="1816">
                <a:moveTo>
                  <a:pt x="0" y="1015"/>
                </a:moveTo>
                <a:lnTo>
                  <a:pt x="3721" y="1816"/>
                </a:lnTo>
                <a:lnTo>
                  <a:pt x="5334" y="1015"/>
                </a:lnTo>
                <a:lnTo>
                  <a:pt x="292" y="0"/>
                </a:lnTo>
                <a:lnTo>
                  <a:pt x="0" y="1015"/>
                </a:lnTo>
                <a:close/>
              </a:path>
            </a:pathLst>
          </a:custGeom>
          <a:solidFill>
            <a:srgbClr val="BC743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7" name="object 497"/>
          <p:cNvSpPr/>
          <p:nvPr/>
        </p:nvSpPr>
        <p:spPr>
          <a:xfrm>
            <a:off x="2983167" y="7776419"/>
            <a:ext cx="742594" cy="429310"/>
          </a:xfrm>
          <a:custGeom>
            <a:avLst/>
            <a:gdLst/>
            <a:ahLst/>
            <a:cxnLst/>
            <a:rect l="l" t="t" r="r" b="b"/>
            <a:pathLst>
              <a:path w="742594" h="429310">
                <a:moveTo>
                  <a:pt x="76504" y="139611"/>
                </a:moveTo>
                <a:lnTo>
                  <a:pt x="0" y="229933"/>
                </a:lnTo>
                <a:lnTo>
                  <a:pt x="13500" y="235369"/>
                </a:lnTo>
                <a:lnTo>
                  <a:pt x="17538" y="238302"/>
                </a:lnTo>
                <a:lnTo>
                  <a:pt x="36283" y="244144"/>
                </a:lnTo>
                <a:lnTo>
                  <a:pt x="40322" y="247065"/>
                </a:lnTo>
                <a:lnTo>
                  <a:pt x="50190" y="249389"/>
                </a:lnTo>
                <a:lnTo>
                  <a:pt x="54330" y="252310"/>
                </a:lnTo>
                <a:lnTo>
                  <a:pt x="59067" y="252818"/>
                </a:lnTo>
                <a:lnTo>
                  <a:pt x="85877" y="262788"/>
                </a:lnTo>
                <a:lnTo>
                  <a:pt x="91020" y="264604"/>
                </a:lnTo>
                <a:lnTo>
                  <a:pt x="97574" y="265112"/>
                </a:lnTo>
                <a:lnTo>
                  <a:pt x="129527" y="276898"/>
                </a:lnTo>
                <a:lnTo>
                  <a:pt x="133057" y="276402"/>
                </a:lnTo>
                <a:lnTo>
                  <a:pt x="137693" y="275501"/>
                </a:lnTo>
                <a:lnTo>
                  <a:pt x="136778" y="277202"/>
                </a:lnTo>
                <a:lnTo>
                  <a:pt x="173367" y="290918"/>
                </a:lnTo>
                <a:lnTo>
                  <a:pt x="176898" y="290410"/>
                </a:lnTo>
                <a:lnTo>
                  <a:pt x="181432" y="289509"/>
                </a:lnTo>
                <a:lnTo>
                  <a:pt x="180530" y="291211"/>
                </a:lnTo>
                <a:lnTo>
                  <a:pt x="217119" y="304927"/>
                </a:lnTo>
                <a:lnTo>
                  <a:pt x="220649" y="304419"/>
                </a:lnTo>
                <a:lnTo>
                  <a:pt x="225285" y="303517"/>
                </a:lnTo>
                <a:lnTo>
                  <a:pt x="224370" y="305231"/>
                </a:lnTo>
                <a:lnTo>
                  <a:pt x="260972" y="318935"/>
                </a:lnTo>
                <a:lnTo>
                  <a:pt x="272656" y="321259"/>
                </a:lnTo>
                <a:lnTo>
                  <a:pt x="493318" y="379222"/>
                </a:lnTo>
                <a:lnTo>
                  <a:pt x="665073" y="414096"/>
                </a:lnTo>
                <a:lnTo>
                  <a:pt x="742594" y="429310"/>
                </a:lnTo>
                <a:lnTo>
                  <a:pt x="742492" y="157759"/>
                </a:lnTo>
                <a:lnTo>
                  <a:pt x="722934" y="154838"/>
                </a:lnTo>
                <a:lnTo>
                  <a:pt x="631710" y="137401"/>
                </a:lnTo>
                <a:lnTo>
                  <a:pt x="579704" y="122478"/>
                </a:lnTo>
                <a:lnTo>
                  <a:pt x="521334" y="107657"/>
                </a:lnTo>
                <a:lnTo>
                  <a:pt x="347954" y="60286"/>
                </a:lnTo>
                <a:lnTo>
                  <a:pt x="211378" y="11201"/>
                </a:lnTo>
                <a:lnTo>
                  <a:pt x="206336" y="8877"/>
                </a:lnTo>
                <a:lnTo>
                  <a:pt x="177406" y="0"/>
                </a:lnTo>
                <a:lnTo>
                  <a:pt x="176402" y="2933"/>
                </a:lnTo>
                <a:lnTo>
                  <a:pt x="76504" y="139611"/>
                </a:lnTo>
                <a:close/>
              </a:path>
            </a:pathLst>
          </a:custGeom>
          <a:solidFill>
            <a:srgbClr val="BC743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8" name="object 498"/>
          <p:cNvSpPr/>
          <p:nvPr/>
        </p:nvSpPr>
        <p:spPr>
          <a:xfrm>
            <a:off x="2611917" y="7843051"/>
            <a:ext cx="16941" cy="10591"/>
          </a:xfrm>
          <a:custGeom>
            <a:avLst/>
            <a:gdLst/>
            <a:ahLst/>
            <a:cxnLst/>
            <a:rect l="l" t="t" r="r" b="b"/>
            <a:pathLst>
              <a:path w="16941" h="10591">
                <a:moveTo>
                  <a:pt x="203" y="3327"/>
                </a:moveTo>
                <a:lnTo>
                  <a:pt x="16941" y="10591"/>
                </a:lnTo>
                <a:lnTo>
                  <a:pt x="15227" y="7467"/>
                </a:lnTo>
                <a:lnTo>
                  <a:pt x="0" y="0"/>
                </a:lnTo>
                <a:lnTo>
                  <a:pt x="203" y="3327"/>
                </a:lnTo>
                <a:close/>
              </a:path>
            </a:pathLst>
          </a:custGeom>
          <a:solidFill>
            <a:srgbClr val="BC743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9" name="object 499"/>
          <p:cNvSpPr/>
          <p:nvPr/>
        </p:nvSpPr>
        <p:spPr>
          <a:xfrm>
            <a:off x="2613538" y="7852128"/>
            <a:ext cx="6654" cy="3225"/>
          </a:xfrm>
          <a:custGeom>
            <a:avLst/>
            <a:gdLst/>
            <a:ahLst/>
            <a:cxnLst/>
            <a:rect l="l" t="t" r="r" b="b"/>
            <a:pathLst>
              <a:path w="6654" h="3225">
                <a:moveTo>
                  <a:pt x="0" y="0"/>
                </a:moveTo>
                <a:lnTo>
                  <a:pt x="6654" y="3225"/>
                </a:lnTo>
                <a:lnTo>
                  <a:pt x="4838" y="0"/>
                </a:lnTo>
                <a:lnTo>
                  <a:pt x="0" y="0"/>
                </a:lnTo>
                <a:close/>
              </a:path>
            </a:pathLst>
          </a:custGeom>
          <a:solidFill>
            <a:srgbClr val="BC743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0" name="object 500"/>
          <p:cNvSpPr/>
          <p:nvPr/>
        </p:nvSpPr>
        <p:spPr>
          <a:xfrm>
            <a:off x="2636312" y="7857366"/>
            <a:ext cx="218541" cy="99593"/>
          </a:xfrm>
          <a:custGeom>
            <a:avLst/>
            <a:gdLst/>
            <a:ahLst/>
            <a:cxnLst/>
            <a:rect l="l" t="t" r="r" b="b"/>
            <a:pathLst>
              <a:path w="218541" h="99593">
                <a:moveTo>
                  <a:pt x="211378" y="94856"/>
                </a:moveTo>
                <a:lnTo>
                  <a:pt x="2819" y="101"/>
                </a:lnTo>
                <a:lnTo>
                  <a:pt x="0" y="0"/>
                </a:lnTo>
                <a:lnTo>
                  <a:pt x="4635" y="3835"/>
                </a:lnTo>
                <a:lnTo>
                  <a:pt x="101003" y="47586"/>
                </a:lnTo>
                <a:lnTo>
                  <a:pt x="112191" y="53924"/>
                </a:lnTo>
                <a:lnTo>
                  <a:pt x="123786" y="58064"/>
                </a:lnTo>
                <a:lnTo>
                  <a:pt x="130937" y="62699"/>
                </a:lnTo>
                <a:lnTo>
                  <a:pt x="134975" y="64922"/>
                </a:lnTo>
                <a:lnTo>
                  <a:pt x="139611" y="64922"/>
                </a:lnTo>
                <a:lnTo>
                  <a:pt x="150190" y="71462"/>
                </a:lnTo>
                <a:lnTo>
                  <a:pt x="154228" y="73685"/>
                </a:lnTo>
                <a:lnTo>
                  <a:pt x="158864" y="73685"/>
                </a:lnTo>
                <a:lnTo>
                  <a:pt x="169443" y="80238"/>
                </a:lnTo>
                <a:lnTo>
                  <a:pt x="173482" y="82461"/>
                </a:lnTo>
                <a:lnTo>
                  <a:pt x="178117" y="82461"/>
                </a:lnTo>
                <a:lnTo>
                  <a:pt x="189204" y="88912"/>
                </a:lnTo>
                <a:lnTo>
                  <a:pt x="193941" y="89509"/>
                </a:lnTo>
                <a:lnTo>
                  <a:pt x="209664" y="96570"/>
                </a:lnTo>
                <a:lnTo>
                  <a:pt x="213690" y="99593"/>
                </a:lnTo>
                <a:lnTo>
                  <a:pt x="218541" y="99593"/>
                </a:lnTo>
                <a:lnTo>
                  <a:pt x="211378" y="94856"/>
                </a:lnTo>
                <a:close/>
              </a:path>
            </a:pathLst>
          </a:custGeom>
          <a:solidFill>
            <a:srgbClr val="BC743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1" name="object 501"/>
          <p:cNvSpPr/>
          <p:nvPr/>
        </p:nvSpPr>
        <p:spPr>
          <a:xfrm>
            <a:off x="2636409" y="7864215"/>
            <a:ext cx="10388" cy="5041"/>
          </a:xfrm>
          <a:custGeom>
            <a:avLst/>
            <a:gdLst/>
            <a:ahLst/>
            <a:cxnLst/>
            <a:rect l="l" t="t" r="r" b="b"/>
            <a:pathLst>
              <a:path w="10388" h="5041">
                <a:moveTo>
                  <a:pt x="2628" y="2222"/>
                </a:moveTo>
                <a:lnTo>
                  <a:pt x="10388" y="5041"/>
                </a:lnTo>
                <a:lnTo>
                  <a:pt x="4533" y="317"/>
                </a:lnTo>
                <a:lnTo>
                  <a:pt x="0" y="0"/>
                </a:lnTo>
                <a:lnTo>
                  <a:pt x="2628" y="2222"/>
                </a:lnTo>
                <a:close/>
              </a:path>
            </a:pathLst>
          </a:custGeom>
          <a:solidFill>
            <a:srgbClr val="BC743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2" name="object 502"/>
          <p:cNvSpPr/>
          <p:nvPr/>
        </p:nvSpPr>
        <p:spPr>
          <a:xfrm>
            <a:off x="2646798" y="7869264"/>
            <a:ext cx="10071" cy="5346"/>
          </a:xfrm>
          <a:custGeom>
            <a:avLst/>
            <a:gdLst/>
            <a:ahLst/>
            <a:cxnLst/>
            <a:rect l="l" t="t" r="r" b="b"/>
            <a:pathLst>
              <a:path w="10071" h="5346">
                <a:moveTo>
                  <a:pt x="10071" y="5346"/>
                </a:moveTo>
                <a:lnTo>
                  <a:pt x="8369" y="2324"/>
                </a:lnTo>
                <a:lnTo>
                  <a:pt x="0" y="0"/>
                </a:lnTo>
                <a:lnTo>
                  <a:pt x="10071" y="5346"/>
                </a:lnTo>
                <a:close/>
              </a:path>
            </a:pathLst>
          </a:custGeom>
          <a:solidFill>
            <a:srgbClr val="BC743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3" name="object 503"/>
          <p:cNvSpPr/>
          <p:nvPr/>
        </p:nvSpPr>
        <p:spPr>
          <a:xfrm>
            <a:off x="2666047" y="7878438"/>
            <a:ext cx="13601" cy="6756"/>
          </a:xfrm>
          <a:custGeom>
            <a:avLst/>
            <a:gdLst/>
            <a:ahLst/>
            <a:cxnLst/>
            <a:rect l="l" t="t" r="r" b="b"/>
            <a:pathLst>
              <a:path w="13601" h="6756">
                <a:moveTo>
                  <a:pt x="13601" y="6756"/>
                </a:moveTo>
                <a:lnTo>
                  <a:pt x="11899" y="3619"/>
                </a:lnTo>
                <a:lnTo>
                  <a:pt x="4737" y="101"/>
                </a:lnTo>
                <a:lnTo>
                  <a:pt x="0" y="0"/>
                </a:lnTo>
                <a:lnTo>
                  <a:pt x="13601" y="6756"/>
                </a:lnTo>
                <a:close/>
              </a:path>
            </a:pathLst>
          </a:custGeom>
          <a:solidFill>
            <a:srgbClr val="BC743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4" name="object 504"/>
          <p:cNvSpPr/>
          <p:nvPr/>
        </p:nvSpPr>
        <p:spPr>
          <a:xfrm>
            <a:off x="2688831" y="7888926"/>
            <a:ext cx="13906" cy="6451"/>
          </a:xfrm>
          <a:custGeom>
            <a:avLst/>
            <a:gdLst/>
            <a:ahLst/>
            <a:cxnLst/>
            <a:rect l="l" t="t" r="r" b="b"/>
            <a:pathLst>
              <a:path w="13906" h="6451">
                <a:moveTo>
                  <a:pt x="2819" y="2006"/>
                </a:moveTo>
                <a:lnTo>
                  <a:pt x="13906" y="6451"/>
                </a:lnTo>
                <a:lnTo>
                  <a:pt x="11785" y="3721"/>
                </a:lnTo>
                <a:lnTo>
                  <a:pt x="4737" y="101"/>
                </a:lnTo>
                <a:lnTo>
                  <a:pt x="0" y="0"/>
                </a:lnTo>
                <a:lnTo>
                  <a:pt x="2819" y="2006"/>
                </a:lnTo>
                <a:close/>
              </a:path>
            </a:pathLst>
          </a:custGeom>
          <a:solidFill>
            <a:srgbClr val="BC743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5" name="object 505"/>
          <p:cNvSpPr/>
          <p:nvPr/>
        </p:nvSpPr>
        <p:spPr>
          <a:xfrm>
            <a:off x="2708192" y="7897691"/>
            <a:ext cx="13792" cy="6451"/>
          </a:xfrm>
          <a:custGeom>
            <a:avLst/>
            <a:gdLst/>
            <a:ahLst/>
            <a:cxnLst/>
            <a:rect l="l" t="t" r="r" b="b"/>
            <a:pathLst>
              <a:path w="13792" h="6451">
                <a:moveTo>
                  <a:pt x="2717" y="2019"/>
                </a:moveTo>
                <a:lnTo>
                  <a:pt x="13792" y="6451"/>
                </a:lnTo>
                <a:lnTo>
                  <a:pt x="11785" y="3721"/>
                </a:lnTo>
                <a:lnTo>
                  <a:pt x="4622" y="101"/>
                </a:lnTo>
                <a:lnTo>
                  <a:pt x="0" y="0"/>
                </a:lnTo>
                <a:lnTo>
                  <a:pt x="2717" y="2019"/>
                </a:lnTo>
                <a:close/>
              </a:path>
            </a:pathLst>
          </a:custGeom>
          <a:solidFill>
            <a:srgbClr val="BC743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6" name="object 506"/>
          <p:cNvSpPr/>
          <p:nvPr/>
        </p:nvSpPr>
        <p:spPr>
          <a:xfrm>
            <a:off x="2844664" y="7958979"/>
            <a:ext cx="7048" cy="3530"/>
          </a:xfrm>
          <a:custGeom>
            <a:avLst/>
            <a:gdLst/>
            <a:ahLst/>
            <a:cxnLst/>
            <a:rect l="l" t="t" r="r" b="b"/>
            <a:pathLst>
              <a:path w="7048" h="3530">
                <a:moveTo>
                  <a:pt x="0" y="1104"/>
                </a:moveTo>
                <a:lnTo>
                  <a:pt x="3721" y="3530"/>
                </a:lnTo>
                <a:lnTo>
                  <a:pt x="7048" y="2819"/>
                </a:lnTo>
                <a:lnTo>
                  <a:pt x="3225" y="101"/>
                </a:lnTo>
                <a:lnTo>
                  <a:pt x="203" y="0"/>
                </a:lnTo>
                <a:lnTo>
                  <a:pt x="0" y="1104"/>
                </a:lnTo>
                <a:close/>
              </a:path>
            </a:pathLst>
          </a:custGeom>
          <a:solidFill>
            <a:srgbClr val="BC743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7" name="object 507"/>
          <p:cNvSpPr/>
          <p:nvPr/>
        </p:nvSpPr>
        <p:spPr>
          <a:xfrm>
            <a:off x="2872793" y="7964308"/>
            <a:ext cx="4940" cy="1422"/>
          </a:xfrm>
          <a:custGeom>
            <a:avLst/>
            <a:gdLst/>
            <a:ahLst/>
            <a:cxnLst/>
            <a:rect l="l" t="t" r="r" b="b"/>
            <a:pathLst>
              <a:path w="4940" h="1422">
                <a:moveTo>
                  <a:pt x="0" y="1422"/>
                </a:moveTo>
                <a:lnTo>
                  <a:pt x="4940" y="1320"/>
                </a:lnTo>
                <a:lnTo>
                  <a:pt x="4533" y="215"/>
                </a:lnTo>
                <a:lnTo>
                  <a:pt x="0" y="0"/>
                </a:lnTo>
                <a:lnTo>
                  <a:pt x="0" y="1422"/>
                </a:lnTo>
                <a:close/>
              </a:path>
            </a:pathLst>
          </a:custGeom>
          <a:solidFill>
            <a:srgbClr val="BC743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8" name="object 508"/>
          <p:cNvSpPr/>
          <p:nvPr/>
        </p:nvSpPr>
        <p:spPr>
          <a:xfrm>
            <a:off x="2860494" y="7965126"/>
            <a:ext cx="5232" cy="2717"/>
          </a:xfrm>
          <a:custGeom>
            <a:avLst/>
            <a:gdLst/>
            <a:ahLst/>
            <a:cxnLst/>
            <a:rect l="l" t="t" r="r" b="b"/>
            <a:pathLst>
              <a:path w="5232" h="2717">
                <a:moveTo>
                  <a:pt x="0" y="901"/>
                </a:moveTo>
                <a:lnTo>
                  <a:pt x="1714" y="2717"/>
                </a:lnTo>
                <a:lnTo>
                  <a:pt x="5232" y="1917"/>
                </a:lnTo>
                <a:lnTo>
                  <a:pt x="1816" y="0"/>
                </a:lnTo>
                <a:lnTo>
                  <a:pt x="0" y="901"/>
                </a:lnTo>
                <a:close/>
              </a:path>
            </a:pathLst>
          </a:custGeom>
          <a:solidFill>
            <a:srgbClr val="BC743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9" name="object 509"/>
          <p:cNvSpPr/>
          <p:nvPr/>
        </p:nvSpPr>
        <p:spPr>
          <a:xfrm>
            <a:off x="2867444" y="7967746"/>
            <a:ext cx="7061" cy="3530"/>
          </a:xfrm>
          <a:custGeom>
            <a:avLst/>
            <a:gdLst/>
            <a:ahLst/>
            <a:cxnLst/>
            <a:rect l="l" t="t" r="r" b="b"/>
            <a:pathLst>
              <a:path w="7061" h="3530">
                <a:moveTo>
                  <a:pt x="0" y="1104"/>
                </a:moveTo>
                <a:lnTo>
                  <a:pt x="3721" y="3530"/>
                </a:lnTo>
                <a:lnTo>
                  <a:pt x="7061" y="2819"/>
                </a:lnTo>
                <a:lnTo>
                  <a:pt x="3225" y="101"/>
                </a:lnTo>
                <a:lnTo>
                  <a:pt x="203" y="0"/>
                </a:lnTo>
                <a:lnTo>
                  <a:pt x="0" y="1104"/>
                </a:lnTo>
                <a:close/>
              </a:path>
            </a:pathLst>
          </a:custGeom>
          <a:solidFill>
            <a:srgbClr val="BC743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0" name="object 510"/>
          <p:cNvSpPr/>
          <p:nvPr/>
        </p:nvSpPr>
        <p:spPr>
          <a:xfrm>
            <a:off x="2895573" y="7973086"/>
            <a:ext cx="4940" cy="1308"/>
          </a:xfrm>
          <a:custGeom>
            <a:avLst/>
            <a:gdLst/>
            <a:ahLst/>
            <a:cxnLst/>
            <a:rect l="l" t="t" r="r" b="b"/>
            <a:pathLst>
              <a:path w="4940" h="1308">
                <a:moveTo>
                  <a:pt x="0" y="1308"/>
                </a:moveTo>
                <a:lnTo>
                  <a:pt x="4940" y="1308"/>
                </a:lnTo>
                <a:lnTo>
                  <a:pt x="4533" y="203"/>
                </a:lnTo>
                <a:lnTo>
                  <a:pt x="0" y="0"/>
                </a:lnTo>
                <a:lnTo>
                  <a:pt x="0" y="1308"/>
                </a:lnTo>
                <a:close/>
              </a:path>
            </a:pathLst>
          </a:custGeom>
          <a:solidFill>
            <a:srgbClr val="BC743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1" name="object 511"/>
          <p:cNvSpPr/>
          <p:nvPr/>
        </p:nvSpPr>
        <p:spPr>
          <a:xfrm>
            <a:off x="2883377" y="7973993"/>
            <a:ext cx="5130" cy="2222"/>
          </a:xfrm>
          <a:custGeom>
            <a:avLst/>
            <a:gdLst/>
            <a:ahLst/>
            <a:cxnLst/>
            <a:rect l="l" t="t" r="r" b="b"/>
            <a:pathLst>
              <a:path w="5130" h="2222">
                <a:moveTo>
                  <a:pt x="0" y="812"/>
                </a:moveTo>
                <a:lnTo>
                  <a:pt x="5130" y="2222"/>
                </a:lnTo>
                <a:lnTo>
                  <a:pt x="1714" y="0"/>
                </a:lnTo>
                <a:lnTo>
                  <a:pt x="0" y="812"/>
                </a:lnTo>
                <a:close/>
              </a:path>
            </a:pathLst>
          </a:custGeom>
          <a:solidFill>
            <a:srgbClr val="BC743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2" name="object 512"/>
          <p:cNvSpPr/>
          <p:nvPr/>
        </p:nvSpPr>
        <p:spPr>
          <a:xfrm>
            <a:off x="2892041" y="7977526"/>
            <a:ext cx="5245" cy="2616"/>
          </a:xfrm>
          <a:custGeom>
            <a:avLst/>
            <a:gdLst/>
            <a:ahLst/>
            <a:cxnLst/>
            <a:rect l="l" t="t" r="r" b="b"/>
            <a:pathLst>
              <a:path w="5245" h="2616">
                <a:moveTo>
                  <a:pt x="0" y="800"/>
                </a:moveTo>
                <a:lnTo>
                  <a:pt x="1714" y="2616"/>
                </a:lnTo>
                <a:lnTo>
                  <a:pt x="5245" y="1714"/>
                </a:lnTo>
                <a:lnTo>
                  <a:pt x="1816" y="0"/>
                </a:lnTo>
                <a:lnTo>
                  <a:pt x="0" y="800"/>
                </a:lnTo>
                <a:close/>
              </a:path>
            </a:pathLst>
          </a:custGeom>
          <a:solidFill>
            <a:srgbClr val="BC743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3" name="object 513"/>
          <p:cNvSpPr/>
          <p:nvPr/>
        </p:nvSpPr>
        <p:spPr>
          <a:xfrm>
            <a:off x="2898904" y="7980041"/>
            <a:ext cx="7150" cy="3225"/>
          </a:xfrm>
          <a:custGeom>
            <a:avLst/>
            <a:gdLst/>
            <a:ahLst/>
            <a:cxnLst/>
            <a:rect l="l" t="t" r="r" b="b"/>
            <a:pathLst>
              <a:path w="7150" h="3225">
                <a:moveTo>
                  <a:pt x="292" y="0"/>
                </a:moveTo>
                <a:lnTo>
                  <a:pt x="0" y="1104"/>
                </a:lnTo>
                <a:lnTo>
                  <a:pt x="7150" y="3225"/>
                </a:lnTo>
                <a:lnTo>
                  <a:pt x="3213" y="0"/>
                </a:lnTo>
                <a:lnTo>
                  <a:pt x="292" y="0"/>
                </a:lnTo>
                <a:close/>
              </a:path>
            </a:pathLst>
          </a:custGeom>
          <a:solidFill>
            <a:srgbClr val="BC743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4" name="object 514"/>
          <p:cNvSpPr/>
          <p:nvPr/>
        </p:nvSpPr>
        <p:spPr>
          <a:xfrm>
            <a:off x="2918353" y="7981852"/>
            <a:ext cx="4940" cy="1320"/>
          </a:xfrm>
          <a:custGeom>
            <a:avLst/>
            <a:gdLst/>
            <a:ahLst/>
            <a:cxnLst/>
            <a:rect l="l" t="t" r="r" b="b"/>
            <a:pathLst>
              <a:path w="4940" h="1320">
                <a:moveTo>
                  <a:pt x="0" y="1320"/>
                </a:moveTo>
                <a:lnTo>
                  <a:pt x="4940" y="1320"/>
                </a:lnTo>
                <a:lnTo>
                  <a:pt x="4533" y="215"/>
                </a:lnTo>
                <a:lnTo>
                  <a:pt x="0" y="0"/>
                </a:lnTo>
                <a:lnTo>
                  <a:pt x="0" y="1320"/>
                </a:lnTo>
                <a:close/>
              </a:path>
            </a:pathLst>
          </a:custGeom>
          <a:solidFill>
            <a:srgbClr val="BC743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5" name="object 515"/>
          <p:cNvSpPr/>
          <p:nvPr/>
        </p:nvSpPr>
        <p:spPr>
          <a:xfrm>
            <a:off x="2914821" y="7986293"/>
            <a:ext cx="5245" cy="2616"/>
          </a:xfrm>
          <a:custGeom>
            <a:avLst/>
            <a:gdLst/>
            <a:ahLst/>
            <a:cxnLst/>
            <a:rect l="l" t="t" r="r" b="b"/>
            <a:pathLst>
              <a:path w="5245" h="2616">
                <a:moveTo>
                  <a:pt x="0" y="800"/>
                </a:moveTo>
                <a:lnTo>
                  <a:pt x="1714" y="2616"/>
                </a:lnTo>
                <a:lnTo>
                  <a:pt x="5245" y="1714"/>
                </a:lnTo>
                <a:lnTo>
                  <a:pt x="1816" y="0"/>
                </a:lnTo>
                <a:lnTo>
                  <a:pt x="0" y="800"/>
                </a:lnTo>
                <a:close/>
              </a:path>
            </a:pathLst>
          </a:custGeom>
          <a:solidFill>
            <a:srgbClr val="BC743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6" name="object 516"/>
          <p:cNvSpPr/>
          <p:nvPr/>
        </p:nvSpPr>
        <p:spPr>
          <a:xfrm>
            <a:off x="2921679" y="7988722"/>
            <a:ext cx="7150" cy="3619"/>
          </a:xfrm>
          <a:custGeom>
            <a:avLst/>
            <a:gdLst/>
            <a:ahLst/>
            <a:cxnLst/>
            <a:rect l="l" t="t" r="r" b="b"/>
            <a:pathLst>
              <a:path w="7150" h="3619">
                <a:moveTo>
                  <a:pt x="0" y="1193"/>
                </a:moveTo>
                <a:lnTo>
                  <a:pt x="3721" y="3619"/>
                </a:lnTo>
                <a:lnTo>
                  <a:pt x="7150" y="2819"/>
                </a:lnTo>
                <a:lnTo>
                  <a:pt x="3225" y="190"/>
                </a:lnTo>
                <a:lnTo>
                  <a:pt x="292" y="0"/>
                </a:lnTo>
                <a:lnTo>
                  <a:pt x="0" y="1193"/>
                </a:lnTo>
                <a:close/>
              </a:path>
            </a:pathLst>
          </a:custGeom>
          <a:solidFill>
            <a:srgbClr val="BC743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7" name="object 517"/>
          <p:cNvSpPr/>
          <p:nvPr/>
        </p:nvSpPr>
        <p:spPr>
          <a:xfrm>
            <a:off x="2941133" y="7990619"/>
            <a:ext cx="4940" cy="1320"/>
          </a:xfrm>
          <a:custGeom>
            <a:avLst/>
            <a:gdLst/>
            <a:ahLst/>
            <a:cxnLst/>
            <a:rect l="l" t="t" r="r" b="b"/>
            <a:pathLst>
              <a:path w="4940" h="1320">
                <a:moveTo>
                  <a:pt x="0" y="1320"/>
                </a:moveTo>
                <a:lnTo>
                  <a:pt x="4940" y="1320"/>
                </a:lnTo>
                <a:lnTo>
                  <a:pt x="4533" y="215"/>
                </a:lnTo>
                <a:lnTo>
                  <a:pt x="0" y="0"/>
                </a:lnTo>
                <a:lnTo>
                  <a:pt x="0" y="1320"/>
                </a:lnTo>
                <a:close/>
              </a:path>
            </a:pathLst>
          </a:custGeom>
          <a:solidFill>
            <a:srgbClr val="BC743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8" name="object 518"/>
          <p:cNvSpPr/>
          <p:nvPr/>
        </p:nvSpPr>
        <p:spPr>
          <a:xfrm>
            <a:off x="2937601" y="7995058"/>
            <a:ext cx="5245" cy="2527"/>
          </a:xfrm>
          <a:custGeom>
            <a:avLst/>
            <a:gdLst/>
            <a:ahLst/>
            <a:cxnLst/>
            <a:rect l="l" t="t" r="r" b="b"/>
            <a:pathLst>
              <a:path w="5245" h="2527">
                <a:moveTo>
                  <a:pt x="0" y="812"/>
                </a:moveTo>
                <a:lnTo>
                  <a:pt x="1714" y="2527"/>
                </a:lnTo>
                <a:lnTo>
                  <a:pt x="5245" y="1714"/>
                </a:lnTo>
                <a:lnTo>
                  <a:pt x="1714" y="0"/>
                </a:lnTo>
                <a:lnTo>
                  <a:pt x="0" y="812"/>
                </a:lnTo>
                <a:close/>
              </a:path>
            </a:pathLst>
          </a:custGeom>
          <a:solidFill>
            <a:srgbClr val="BC743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9" name="object 519"/>
          <p:cNvSpPr/>
          <p:nvPr/>
        </p:nvSpPr>
        <p:spPr>
          <a:xfrm>
            <a:off x="2944459" y="7997488"/>
            <a:ext cx="7150" cy="2921"/>
          </a:xfrm>
          <a:custGeom>
            <a:avLst/>
            <a:gdLst/>
            <a:ahLst/>
            <a:cxnLst/>
            <a:rect l="l" t="t" r="r" b="b"/>
            <a:pathLst>
              <a:path w="7150" h="2921">
                <a:moveTo>
                  <a:pt x="0" y="1206"/>
                </a:moveTo>
                <a:lnTo>
                  <a:pt x="1320" y="2108"/>
                </a:lnTo>
                <a:lnTo>
                  <a:pt x="7150" y="2920"/>
                </a:lnTo>
                <a:lnTo>
                  <a:pt x="3225" y="101"/>
                </a:lnTo>
                <a:lnTo>
                  <a:pt x="304" y="0"/>
                </a:lnTo>
                <a:lnTo>
                  <a:pt x="0" y="1206"/>
                </a:lnTo>
                <a:close/>
              </a:path>
            </a:pathLst>
          </a:custGeom>
          <a:solidFill>
            <a:srgbClr val="BC743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0" name="object 520"/>
          <p:cNvSpPr/>
          <p:nvPr/>
        </p:nvSpPr>
        <p:spPr>
          <a:xfrm>
            <a:off x="2960686" y="8004130"/>
            <a:ext cx="4940" cy="2222"/>
          </a:xfrm>
          <a:custGeom>
            <a:avLst/>
            <a:gdLst/>
            <a:ahLst/>
            <a:cxnLst/>
            <a:rect l="l" t="t" r="r" b="b"/>
            <a:pathLst>
              <a:path w="4940" h="2222">
                <a:moveTo>
                  <a:pt x="1409" y="2222"/>
                </a:moveTo>
                <a:lnTo>
                  <a:pt x="4940" y="1409"/>
                </a:lnTo>
                <a:lnTo>
                  <a:pt x="0" y="0"/>
                </a:lnTo>
                <a:lnTo>
                  <a:pt x="1409" y="2222"/>
                </a:lnTo>
                <a:close/>
              </a:path>
            </a:pathLst>
          </a:custGeom>
          <a:solidFill>
            <a:srgbClr val="BC743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1" name="object 521"/>
          <p:cNvSpPr/>
          <p:nvPr/>
        </p:nvSpPr>
        <p:spPr>
          <a:xfrm>
            <a:off x="2967239" y="8006255"/>
            <a:ext cx="7150" cy="2921"/>
          </a:xfrm>
          <a:custGeom>
            <a:avLst/>
            <a:gdLst/>
            <a:ahLst/>
            <a:cxnLst/>
            <a:rect l="l" t="t" r="r" b="b"/>
            <a:pathLst>
              <a:path w="7150" h="2921">
                <a:moveTo>
                  <a:pt x="0" y="1206"/>
                </a:moveTo>
                <a:lnTo>
                  <a:pt x="1320" y="2108"/>
                </a:lnTo>
                <a:lnTo>
                  <a:pt x="7150" y="2920"/>
                </a:lnTo>
                <a:lnTo>
                  <a:pt x="3225" y="101"/>
                </a:lnTo>
                <a:lnTo>
                  <a:pt x="304" y="0"/>
                </a:lnTo>
                <a:lnTo>
                  <a:pt x="0" y="1206"/>
                </a:lnTo>
                <a:close/>
              </a:path>
            </a:pathLst>
          </a:custGeom>
          <a:solidFill>
            <a:srgbClr val="BC743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2" name="object 522"/>
          <p:cNvSpPr/>
          <p:nvPr/>
        </p:nvSpPr>
        <p:spPr>
          <a:xfrm>
            <a:off x="2983466" y="8012897"/>
            <a:ext cx="4940" cy="2222"/>
          </a:xfrm>
          <a:custGeom>
            <a:avLst/>
            <a:gdLst/>
            <a:ahLst/>
            <a:cxnLst/>
            <a:rect l="l" t="t" r="r" b="b"/>
            <a:pathLst>
              <a:path w="4940" h="2222">
                <a:moveTo>
                  <a:pt x="1409" y="2222"/>
                </a:moveTo>
                <a:lnTo>
                  <a:pt x="4940" y="1422"/>
                </a:lnTo>
                <a:lnTo>
                  <a:pt x="0" y="0"/>
                </a:lnTo>
                <a:lnTo>
                  <a:pt x="1409" y="2222"/>
                </a:lnTo>
                <a:close/>
              </a:path>
            </a:pathLst>
          </a:custGeom>
          <a:solidFill>
            <a:srgbClr val="BC743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3" name="object 523"/>
          <p:cNvSpPr/>
          <p:nvPr/>
        </p:nvSpPr>
        <p:spPr>
          <a:xfrm>
            <a:off x="2990019" y="8015034"/>
            <a:ext cx="7150" cy="2908"/>
          </a:xfrm>
          <a:custGeom>
            <a:avLst/>
            <a:gdLst/>
            <a:ahLst/>
            <a:cxnLst/>
            <a:rect l="l" t="t" r="r" b="b"/>
            <a:pathLst>
              <a:path w="7150" h="2908">
                <a:moveTo>
                  <a:pt x="0" y="1193"/>
                </a:moveTo>
                <a:lnTo>
                  <a:pt x="1320" y="2108"/>
                </a:lnTo>
                <a:lnTo>
                  <a:pt x="7150" y="2908"/>
                </a:lnTo>
                <a:lnTo>
                  <a:pt x="3225" y="88"/>
                </a:lnTo>
                <a:lnTo>
                  <a:pt x="304" y="0"/>
                </a:lnTo>
                <a:lnTo>
                  <a:pt x="0" y="1193"/>
                </a:lnTo>
                <a:close/>
              </a:path>
            </a:pathLst>
          </a:custGeom>
          <a:solidFill>
            <a:srgbClr val="BC743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4" name="object 524"/>
          <p:cNvSpPr/>
          <p:nvPr/>
        </p:nvSpPr>
        <p:spPr>
          <a:xfrm>
            <a:off x="3006246" y="8021676"/>
            <a:ext cx="4940" cy="2209"/>
          </a:xfrm>
          <a:custGeom>
            <a:avLst/>
            <a:gdLst/>
            <a:ahLst/>
            <a:cxnLst/>
            <a:rect l="l" t="t" r="r" b="b"/>
            <a:pathLst>
              <a:path w="4940" h="2209">
                <a:moveTo>
                  <a:pt x="1409" y="2209"/>
                </a:moveTo>
                <a:lnTo>
                  <a:pt x="4940" y="1409"/>
                </a:lnTo>
                <a:lnTo>
                  <a:pt x="0" y="0"/>
                </a:lnTo>
                <a:lnTo>
                  <a:pt x="1409" y="2209"/>
                </a:lnTo>
                <a:close/>
              </a:path>
            </a:pathLst>
          </a:custGeom>
          <a:solidFill>
            <a:srgbClr val="BC743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5" name="object 525"/>
          <p:cNvSpPr/>
          <p:nvPr/>
        </p:nvSpPr>
        <p:spPr>
          <a:xfrm>
            <a:off x="3012799" y="8023801"/>
            <a:ext cx="7061" cy="2908"/>
          </a:xfrm>
          <a:custGeom>
            <a:avLst/>
            <a:gdLst/>
            <a:ahLst/>
            <a:cxnLst/>
            <a:rect l="l" t="t" r="r" b="b"/>
            <a:pathLst>
              <a:path w="7061" h="2908">
                <a:moveTo>
                  <a:pt x="0" y="1193"/>
                </a:moveTo>
                <a:lnTo>
                  <a:pt x="1320" y="2108"/>
                </a:lnTo>
                <a:lnTo>
                  <a:pt x="7061" y="2908"/>
                </a:lnTo>
                <a:lnTo>
                  <a:pt x="3238" y="88"/>
                </a:lnTo>
                <a:lnTo>
                  <a:pt x="304" y="0"/>
                </a:lnTo>
                <a:lnTo>
                  <a:pt x="0" y="1193"/>
                </a:lnTo>
                <a:close/>
              </a:path>
            </a:pathLst>
          </a:custGeom>
          <a:solidFill>
            <a:srgbClr val="BC743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6" name="object 526"/>
          <p:cNvSpPr/>
          <p:nvPr/>
        </p:nvSpPr>
        <p:spPr>
          <a:xfrm>
            <a:off x="3028735" y="8030429"/>
            <a:ext cx="5232" cy="2235"/>
          </a:xfrm>
          <a:custGeom>
            <a:avLst/>
            <a:gdLst/>
            <a:ahLst/>
            <a:cxnLst/>
            <a:rect l="l" t="t" r="r" b="b"/>
            <a:pathLst>
              <a:path w="5232" h="2235">
                <a:moveTo>
                  <a:pt x="1803" y="2235"/>
                </a:moveTo>
                <a:lnTo>
                  <a:pt x="5232" y="1422"/>
                </a:lnTo>
                <a:lnTo>
                  <a:pt x="0" y="0"/>
                </a:lnTo>
                <a:lnTo>
                  <a:pt x="1803" y="2235"/>
                </a:lnTo>
                <a:close/>
              </a:path>
            </a:pathLst>
          </a:custGeom>
          <a:solidFill>
            <a:srgbClr val="BC743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7" name="object 527"/>
          <p:cNvSpPr/>
          <p:nvPr/>
        </p:nvSpPr>
        <p:spPr>
          <a:xfrm>
            <a:off x="3035579" y="8032567"/>
            <a:ext cx="7150" cy="3213"/>
          </a:xfrm>
          <a:custGeom>
            <a:avLst/>
            <a:gdLst/>
            <a:ahLst/>
            <a:cxnLst/>
            <a:rect l="l" t="t" r="r" b="b"/>
            <a:pathLst>
              <a:path w="7150" h="3213">
                <a:moveTo>
                  <a:pt x="0" y="1206"/>
                </a:moveTo>
                <a:lnTo>
                  <a:pt x="7150" y="3213"/>
                </a:lnTo>
                <a:lnTo>
                  <a:pt x="3238" y="101"/>
                </a:lnTo>
                <a:lnTo>
                  <a:pt x="304" y="0"/>
                </a:lnTo>
                <a:lnTo>
                  <a:pt x="0" y="1206"/>
                </a:lnTo>
                <a:close/>
              </a:path>
            </a:pathLst>
          </a:custGeom>
          <a:solidFill>
            <a:srgbClr val="BC743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8" name="object 528"/>
          <p:cNvSpPr/>
          <p:nvPr/>
        </p:nvSpPr>
        <p:spPr>
          <a:xfrm>
            <a:off x="2641558" y="8161787"/>
            <a:ext cx="1084097" cy="467918"/>
          </a:xfrm>
          <a:custGeom>
            <a:avLst/>
            <a:gdLst/>
            <a:ahLst/>
            <a:cxnLst/>
            <a:rect l="l" t="t" r="r" b="b"/>
            <a:pathLst>
              <a:path w="1084097" h="467918">
                <a:moveTo>
                  <a:pt x="2819" y="123380"/>
                </a:moveTo>
                <a:lnTo>
                  <a:pt x="193840" y="210972"/>
                </a:lnTo>
                <a:lnTo>
                  <a:pt x="215404" y="218732"/>
                </a:lnTo>
                <a:lnTo>
                  <a:pt x="218224" y="217728"/>
                </a:lnTo>
                <a:lnTo>
                  <a:pt x="227101" y="221462"/>
                </a:lnTo>
                <a:lnTo>
                  <a:pt x="225983" y="222973"/>
                </a:lnTo>
                <a:lnTo>
                  <a:pt x="229209" y="224078"/>
                </a:lnTo>
                <a:lnTo>
                  <a:pt x="232448" y="222872"/>
                </a:lnTo>
                <a:lnTo>
                  <a:pt x="235762" y="224980"/>
                </a:lnTo>
                <a:lnTo>
                  <a:pt x="234759" y="226491"/>
                </a:lnTo>
                <a:lnTo>
                  <a:pt x="238086" y="227507"/>
                </a:lnTo>
                <a:lnTo>
                  <a:pt x="241007" y="226491"/>
                </a:lnTo>
                <a:lnTo>
                  <a:pt x="249872" y="230124"/>
                </a:lnTo>
                <a:lnTo>
                  <a:pt x="248869" y="231736"/>
                </a:lnTo>
                <a:lnTo>
                  <a:pt x="253504" y="233045"/>
                </a:lnTo>
                <a:lnTo>
                  <a:pt x="255320" y="231940"/>
                </a:lnTo>
                <a:lnTo>
                  <a:pt x="258546" y="233654"/>
                </a:lnTo>
                <a:lnTo>
                  <a:pt x="257543" y="235369"/>
                </a:lnTo>
                <a:lnTo>
                  <a:pt x="260870" y="236270"/>
                </a:lnTo>
                <a:lnTo>
                  <a:pt x="263791" y="235267"/>
                </a:lnTo>
                <a:lnTo>
                  <a:pt x="272656" y="238899"/>
                </a:lnTo>
                <a:lnTo>
                  <a:pt x="271551" y="240512"/>
                </a:lnTo>
                <a:lnTo>
                  <a:pt x="274777" y="241515"/>
                </a:lnTo>
                <a:lnTo>
                  <a:pt x="278003" y="240411"/>
                </a:lnTo>
                <a:lnTo>
                  <a:pt x="281330" y="242519"/>
                </a:lnTo>
                <a:lnTo>
                  <a:pt x="280327" y="244030"/>
                </a:lnTo>
                <a:lnTo>
                  <a:pt x="283641" y="245046"/>
                </a:lnTo>
                <a:lnTo>
                  <a:pt x="286575" y="244030"/>
                </a:lnTo>
                <a:lnTo>
                  <a:pt x="295338" y="247662"/>
                </a:lnTo>
                <a:lnTo>
                  <a:pt x="294335" y="249275"/>
                </a:lnTo>
                <a:lnTo>
                  <a:pt x="297561" y="250291"/>
                </a:lnTo>
                <a:lnTo>
                  <a:pt x="300685" y="249174"/>
                </a:lnTo>
                <a:lnTo>
                  <a:pt x="304114" y="251294"/>
                </a:lnTo>
                <a:lnTo>
                  <a:pt x="303110" y="252806"/>
                </a:lnTo>
                <a:lnTo>
                  <a:pt x="306425" y="253809"/>
                </a:lnTo>
                <a:lnTo>
                  <a:pt x="309346" y="252806"/>
                </a:lnTo>
                <a:lnTo>
                  <a:pt x="318122" y="256438"/>
                </a:lnTo>
                <a:lnTo>
                  <a:pt x="317220" y="257949"/>
                </a:lnTo>
                <a:lnTo>
                  <a:pt x="320332" y="259054"/>
                </a:lnTo>
                <a:lnTo>
                  <a:pt x="323469" y="257949"/>
                </a:lnTo>
                <a:lnTo>
                  <a:pt x="326885" y="259969"/>
                </a:lnTo>
                <a:lnTo>
                  <a:pt x="325881" y="261569"/>
                </a:lnTo>
                <a:lnTo>
                  <a:pt x="329107" y="262585"/>
                </a:lnTo>
                <a:lnTo>
                  <a:pt x="332130" y="261480"/>
                </a:lnTo>
                <a:lnTo>
                  <a:pt x="340906" y="265201"/>
                </a:lnTo>
                <a:lnTo>
                  <a:pt x="339991" y="266712"/>
                </a:lnTo>
                <a:lnTo>
                  <a:pt x="343115" y="267830"/>
                </a:lnTo>
                <a:lnTo>
                  <a:pt x="346240" y="266712"/>
                </a:lnTo>
                <a:lnTo>
                  <a:pt x="349770" y="268732"/>
                </a:lnTo>
                <a:lnTo>
                  <a:pt x="348767" y="271653"/>
                </a:lnTo>
                <a:lnTo>
                  <a:pt x="353402" y="272059"/>
                </a:lnTo>
                <a:lnTo>
                  <a:pt x="357339" y="275183"/>
                </a:lnTo>
                <a:lnTo>
                  <a:pt x="367309" y="277406"/>
                </a:lnTo>
                <a:lnTo>
                  <a:pt x="371348" y="280428"/>
                </a:lnTo>
                <a:lnTo>
                  <a:pt x="376186" y="280822"/>
                </a:lnTo>
                <a:lnTo>
                  <a:pt x="380111" y="283857"/>
                </a:lnTo>
                <a:lnTo>
                  <a:pt x="390093" y="286169"/>
                </a:lnTo>
                <a:lnTo>
                  <a:pt x="394119" y="289191"/>
                </a:lnTo>
                <a:lnTo>
                  <a:pt x="398856" y="289699"/>
                </a:lnTo>
                <a:lnTo>
                  <a:pt x="431012" y="301396"/>
                </a:lnTo>
                <a:lnTo>
                  <a:pt x="441401" y="305015"/>
                </a:lnTo>
                <a:lnTo>
                  <a:pt x="446239" y="304914"/>
                </a:lnTo>
                <a:lnTo>
                  <a:pt x="449567" y="303504"/>
                </a:lnTo>
                <a:lnTo>
                  <a:pt x="460044" y="307340"/>
                </a:lnTo>
                <a:lnTo>
                  <a:pt x="459041" y="308749"/>
                </a:lnTo>
                <a:lnTo>
                  <a:pt x="474764" y="315404"/>
                </a:lnTo>
                <a:lnTo>
                  <a:pt x="485152" y="319036"/>
                </a:lnTo>
                <a:lnTo>
                  <a:pt x="488670" y="318528"/>
                </a:lnTo>
                <a:lnTo>
                  <a:pt x="493306" y="317614"/>
                </a:lnTo>
                <a:lnTo>
                  <a:pt x="503796" y="321348"/>
                </a:lnTo>
                <a:lnTo>
                  <a:pt x="502881" y="322757"/>
                </a:lnTo>
                <a:lnTo>
                  <a:pt x="518617" y="329412"/>
                </a:lnTo>
                <a:lnTo>
                  <a:pt x="534238" y="334759"/>
                </a:lnTo>
                <a:lnTo>
                  <a:pt x="537870" y="334251"/>
                </a:lnTo>
                <a:lnTo>
                  <a:pt x="542302" y="333349"/>
                </a:lnTo>
                <a:lnTo>
                  <a:pt x="547649" y="335356"/>
                </a:lnTo>
                <a:lnTo>
                  <a:pt x="546633" y="336778"/>
                </a:lnTo>
                <a:lnTo>
                  <a:pt x="562356" y="343420"/>
                </a:lnTo>
                <a:lnTo>
                  <a:pt x="577989" y="348767"/>
                </a:lnTo>
                <a:lnTo>
                  <a:pt x="581609" y="348259"/>
                </a:lnTo>
                <a:lnTo>
                  <a:pt x="586143" y="347459"/>
                </a:lnTo>
                <a:lnTo>
                  <a:pt x="591388" y="349377"/>
                </a:lnTo>
                <a:lnTo>
                  <a:pt x="606209" y="357428"/>
                </a:lnTo>
                <a:lnTo>
                  <a:pt x="616585" y="361061"/>
                </a:lnTo>
                <a:lnTo>
                  <a:pt x="630707" y="364490"/>
                </a:lnTo>
                <a:lnTo>
                  <a:pt x="644004" y="366915"/>
                </a:lnTo>
                <a:lnTo>
                  <a:pt x="656907" y="371551"/>
                </a:lnTo>
                <a:lnTo>
                  <a:pt x="663968" y="373265"/>
                </a:lnTo>
                <a:lnTo>
                  <a:pt x="684326" y="377393"/>
                </a:lnTo>
                <a:lnTo>
                  <a:pt x="697230" y="382028"/>
                </a:lnTo>
                <a:lnTo>
                  <a:pt x="703681" y="382638"/>
                </a:lnTo>
                <a:lnTo>
                  <a:pt x="831494" y="415899"/>
                </a:lnTo>
                <a:lnTo>
                  <a:pt x="1084097" y="467918"/>
                </a:lnTo>
                <a:lnTo>
                  <a:pt x="1084097" y="224282"/>
                </a:lnTo>
                <a:lnTo>
                  <a:pt x="962837" y="200494"/>
                </a:lnTo>
                <a:lnTo>
                  <a:pt x="672033" y="121666"/>
                </a:lnTo>
                <a:lnTo>
                  <a:pt x="407530" y="27012"/>
                </a:lnTo>
                <a:lnTo>
                  <a:pt x="349770" y="596"/>
                </a:lnTo>
                <a:lnTo>
                  <a:pt x="347256" y="0"/>
                </a:lnTo>
                <a:lnTo>
                  <a:pt x="197358" y="176403"/>
                </a:lnTo>
                <a:lnTo>
                  <a:pt x="175691" y="196862"/>
                </a:lnTo>
                <a:lnTo>
                  <a:pt x="169240" y="197065"/>
                </a:lnTo>
                <a:lnTo>
                  <a:pt x="4737" y="121361"/>
                </a:lnTo>
                <a:lnTo>
                  <a:pt x="0" y="121259"/>
                </a:lnTo>
                <a:lnTo>
                  <a:pt x="2819" y="123380"/>
                </a:lnTo>
                <a:close/>
              </a:path>
            </a:pathLst>
          </a:custGeom>
          <a:solidFill>
            <a:srgbClr val="BC743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9" name="object 529"/>
          <p:cNvSpPr/>
          <p:nvPr/>
        </p:nvSpPr>
        <p:spPr>
          <a:xfrm>
            <a:off x="2439452" y="8170157"/>
            <a:ext cx="80733" cy="47879"/>
          </a:xfrm>
          <a:custGeom>
            <a:avLst/>
            <a:gdLst/>
            <a:ahLst/>
            <a:cxnLst/>
            <a:rect l="l" t="t" r="r" b="b"/>
            <a:pathLst>
              <a:path w="80733" h="47878">
                <a:moveTo>
                  <a:pt x="31750" y="18440"/>
                </a:moveTo>
                <a:lnTo>
                  <a:pt x="596" y="0"/>
                </a:lnTo>
                <a:lnTo>
                  <a:pt x="0" y="2616"/>
                </a:lnTo>
                <a:lnTo>
                  <a:pt x="40513" y="27203"/>
                </a:lnTo>
                <a:lnTo>
                  <a:pt x="80733" y="47879"/>
                </a:lnTo>
                <a:lnTo>
                  <a:pt x="79019" y="44742"/>
                </a:lnTo>
                <a:lnTo>
                  <a:pt x="31750" y="18440"/>
                </a:lnTo>
                <a:close/>
              </a:path>
            </a:pathLst>
          </a:custGeom>
          <a:solidFill>
            <a:srgbClr val="BC743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0" name="object 530"/>
          <p:cNvSpPr/>
          <p:nvPr/>
        </p:nvSpPr>
        <p:spPr>
          <a:xfrm>
            <a:off x="2436018" y="8174586"/>
            <a:ext cx="3949" cy="2730"/>
          </a:xfrm>
          <a:custGeom>
            <a:avLst/>
            <a:gdLst/>
            <a:ahLst/>
            <a:cxnLst/>
            <a:rect l="l" t="t" r="r" b="b"/>
            <a:pathLst>
              <a:path w="3949" h="2730">
                <a:moveTo>
                  <a:pt x="0" y="1308"/>
                </a:moveTo>
                <a:lnTo>
                  <a:pt x="3949" y="2730"/>
                </a:lnTo>
                <a:lnTo>
                  <a:pt x="508" y="0"/>
                </a:lnTo>
                <a:lnTo>
                  <a:pt x="0" y="1308"/>
                </a:lnTo>
                <a:close/>
              </a:path>
            </a:pathLst>
          </a:custGeom>
          <a:solidFill>
            <a:srgbClr val="BC743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1" name="object 531"/>
          <p:cNvSpPr/>
          <p:nvPr/>
        </p:nvSpPr>
        <p:spPr>
          <a:xfrm>
            <a:off x="1914284" y="8192230"/>
            <a:ext cx="3124" cy="3327"/>
          </a:xfrm>
          <a:custGeom>
            <a:avLst/>
            <a:gdLst/>
            <a:ahLst/>
            <a:cxnLst/>
            <a:rect l="l" t="t" r="r" b="b"/>
            <a:pathLst>
              <a:path w="3124" h="3327">
                <a:moveTo>
                  <a:pt x="0" y="1003"/>
                </a:moveTo>
                <a:lnTo>
                  <a:pt x="2006" y="3327"/>
                </a:lnTo>
                <a:lnTo>
                  <a:pt x="3124" y="1396"/>
                </a:lnTo>
                <a:lnTo>
                  <a:pt x="1714" y="0"/>
                </a:lnTo>
                <a:lnTo>
                  <a:pt x="0" y="1003"/>
                </a:lnTo>
                <a:close/>
              </a:path>
            </a:pathLst>
          </a:custGeom>
          <a:solidFill>
            <a:srgbClr val="BC743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2" name="object 532"/>
          <p:cNvSpPr/>
          <p:nvPr/>
        </p:nvSpPr>
        <p:spPr>
          <a:xfrm>
            <a:off x="2068810" y="8193636"/>
            <a:ext cx="488683" cy="341414"/>
          </a:xfrm>
          <a:custGeom>
            <a:avLst/>
            <a:gdLst/>
            <a:ahLst/>
            <a:cxnLst/>
            <a:rect l="l" t="t" r="r" b="b"/>
            <a:pathLst>
              <a:path w="488683" h="341414">
                <a:moveTo>
                  <a:pt x="302399" y="236778"/>
                </a:moveTo>
                <a:lnTo>
                  <a:pt x="328510" y="252806"/>
                </a:lnTo>
                <a:lnTo>
                  <a:pt x="329311" y="255435"/>
                </a:lnTo>
                <a:lnTo>
                  <a:pt x="333946" y="256032"/>
                </a:lnTo>
                <a:lnTo>
                  <a:pt x="343217" y="261175"/>
                </a:lnTo>
                <a:lnTo>
                  <a:pt x="346252" y="261175"/>
                </a:lnTo>
                <a:lnTo>
                  <a:pt x="348564" y="264299"/>
                </a:lnTo>
                <a:lnTo>
                  <a:pt x="355015" y="266522"/>
                </a:lnTo>
                <a:lnTo>
                  <a:pt x="357238" y="269544"/>
                </a:lnTo>
                <a:lnTo>
                  <a:pt x="360362" y="269938"/>
                </a:lnTo>
                <a:lnTo>
                  <a:pt x="362470" y="273075"/>
                </a:lnTo>
                <a:lnTo>
                  <a:pt x="365493" y="273570"/>
                </a:lnTo>
                <a:lnTo>
                  <a:pt x="393623" y="291007"/>
                </a:lnTo>
                <a:lnTo>
                  <a:pt x="463677" y="329514"/>
                </a:lnTo>
                <a:lnTo>
                  <a:pt x="488683" y="341414"/>
                </a:lnTo>
                <a:lnTo>
                  <a:pt x="486359" y="338391"/>
                </a:lnTo>
                <a:lnTo>
                  <a:pt x="433946" y="310261"/>
                </a:lnTo>
                <a:lnTo>
                  <a:pt x="365594" y="269938"/>
                </a:lnTo>
                <a:lnTo>
                  <a:pt x="249986" y="196456"/>
                </a:lnTo>
                <a:lnTo>
                  <a:pt x="87083" y="73787"/>
                </a:lnTo>
                <a:lnTo>
                  <a:pt x="23990" y="17741"/>
                </a:lnTo>
                <a:lnTo>
                  <a:pt x="6350" y="1917"/>
                </a:lnTo>
                <a:lnTo>
                  <a:pt x="5143" y="0"/>
                </a:lnTo>
                <a:lnTo>
                  <a:pt x="0" y="0"/>
                </a:lnTo>
                <a:lnTo>
                  <a:pt x="1003" y="2019"/>
                </a:lnTo>
                <a:lnTo>
                  <a:pt x="86995" y="79032"/>
                </a:lnTo>
                <a:lnTo>
                  <a:pt x="130835" y="114109"/>
                </a:lnTo>
                <a:lnTo>
                  <a:pt x="172669" y="145757"/>
                </a:lnTo>
                <a:lnTo>
                  <a:pt x="178511" y="152209"/>
                </a:lnTo>
                <a:lnTo>
                  <a:pt x="181533" y="152717"/>
                </a:lnTo>
                <a:lnTo>
                  <a:pt x="185572" y="157454"/>
                </a:lnTo>
                <a:lnTo>
                  <a:pt x="188595" y="157949"/>
                </a:lnTo>
                <a:lnTo>
                  <a:pt x="192519" y="162687"/>
                </a:lnTo>
                <a:lnTo>
                  <a:pt x="195554" y="163195"/>
                </a:lnTo>
                <a:lnTo>
                  <a:pt x="199580" y="167932"/>
                </a:lnTo>
                <a:lnTo>
                  <a:pt x="202603" y="168440"/>
                </a:lnTo>
                <a:lnTo>
                  <a:pt x="206641" y="173177"/>
                </a:lnTo>
                <a:lnTo>
                  <a:pt x="209562" y="173685"/>
                </a:lnTo>
                <a:lnTo>
                  <a:pt x="213588" y="178523"/>
                </a:lnTo>
                <a:lnTo>
                  <a:pt x="216623" y="179019"/>
                </a:lnTo>
                <a:lnTo>
                  <a:pt x="220649" y="183756"/>
                </a:lnTo>
                <a:lnTo>
                  <a:pt x="223570" y="184264"/>
                </a:lnTo>
                <a:lnTo>
                  <a:pt x="227609" y="189001"/>
                </a:lnTo>
                <a:lnTo>
                  <a:pt x="230632" y="189509"/>
                </a:lnTo>
                <a:lnTo>
                  <a:pt x="234657" y="194246"/>
                </a:lnTo>
                <a:lnTo>
                  <a:pt x="237578" y="194754"/>
                </a:lnTo>
                <a:lnTo>
                  <a:pt x="247967" y="201904"/>
                </a:lnTo>
                <a:lnTo>
                  <a:pt x="255625" y="208254"/>
                </a:lnTo>
                <a:lnTo>
                  <a:pt x="258749" y="208661"/>
                </a:lnTo>
                <a:lnTo>
                  <a:pt x="260870" y="211785"/>
                </a:lnTo>
                <a:lnTo>
                  <a:pt x="267322" y="214096"/>
                </a:lnTo>
                <a:lnTo>
                  <a:pt x="274980" y="220446"/>
                </a:lnTo>
                <a:lnTo>
                  <a:pt x="278003" y="220954"/>
                </a:lnTo>
                <a:lnTo>
                  <a:pt x="280123" y="224078"/>
                </a:lnTo>
                <a:lnTo>
                  <a:pt x="286575" y="226402"/>
                </a:lnTo>
                <a:lnTo>
                  <a:pt x="294233" y="232752"/>
                </a:lnTo>
                <a:lnTo>
                  <a:pt x="297256" y="233248"/>
                </a:lnTo>
                <a:lnTo>
                  <a:pt x="299377" y="236270"/>
                </a:lnTo>
                <a:lnTo>
                  <a:pt x="302399" y="236778"/>
                </a:lnTo>
                <a:close/>
              </a:path>
            </a:pathLst>
          </a:custGeom>
          <a:solidFill>
            <a:srgbClr val="BC743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3" name="object 533"/>
          <p:cNvSpPr/>
          <p:nvPr/>
        </p:nvSpPr>
        <p:spPr>
          <a:xfrm>
            <a:off x="1921234" y="8199281"/>
            <a:ext cx="3225" cy="3327"/>
          </a:xfrm>
          <a:custGeom>
            <a:avLst/>
            <a:gdLst/>
            <a:ahLst/>
            <a:cxnLst/>
            <a:rect l="l" t="t" r="r" b="b"/>
            <a:pathLst>
              <a:path w="3225" h="3327">
                <a:moveTo>
                  <a:pt x="0" y="2616"/>
                </a:moveTo>
                <a:lnTo>
                  <a:pt x="3225" y="3327"/>
                </a:lnTo>
                <a:lnTo>
                  <a:pt x="1422" y="0"/>
                </a:lnTo>
                <a:lnTo>
                  <a:pt x="0" y="2616"/>
                </a:lnTo>
                <a:close/>
              </a:path>
            </a:pathLst>
          </a:custGeom>
          <a:solidFill>
            <a:srgbClr val="BC743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4" name="object 534"/>
          <p:cNvSpPr/>
          <p:nvPr/>
        </p:nvSpPr>
        <p:spPr>
          <a:xfrm>
            <a:off x="2479967" y="8202306"/>
            <a:ext cx="7467" cy="3937"/>
          </a:xfrm>
          <a:custGeom>
            <a:avLst/>
            <a:gdLst/>
            <a:ahLst/>
            <a:cxnLst/>
            <a:rect l="l" t="t" r="r" b="b"/>
            <a:pathLst>
              <a:path w="7467" h="3936">
                <a:moveTo>
                  <a:pt x="0" y="1511"/>
                </a:moveTo>
                <a:lnTo>
                  <a:pt x="3937" y="3936"/>
                </a:lnTo>
                <a:lnTo>
                  <a:pt x="7467" y="2933"/>
                </a:lnTo>
                <a:lnTo>
                  <a:pt x="711" y="0"/>
                </a:lnTo>
                <a:lnTo>
                  <a:pt x="0" y="1511"/>
                </a:lnTo>
                <a:close/>
              </a:path>
            </a:pathLst>
          </a:custGeom>
          <a:solidFill>
            <a:srgbClr val="BC743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5" name="object 535"/>
          <p:cNvSpPr/>
          <p:nvPr/>
        </p:nvSpPr>
        <p:spPr>
          <a:xfrm>
            <a:off x="2524121" y="8220151"/>
            <a:ext cx="18948" cy="10083"/>
          </a:xfrm>
          <a:custGeom>
            <a:avLst/>
            <a:gdLst/>
            <a:ahLst/>
            <a:cxnLst/>
            <a:rect l="l" t="t" r="r" b="b"/>
            <a:pathLst>
              <a:path w="18948" h="10083">
                <a:moveTo>
                  <a:pt x="0" y="0"/>
                </a:moveTo>
                <a:lnTo>
                  <a:pt x="1206" y="1714"/>
                </a:lnTo>
                <a:lnTo>
                  <a:pt x="18948" y="10083"/>
                </a:lnTo>
                <a:lnTo>
                  <a:pt x="17145" y="7048"/>
                </a:lnTo>
                <a:lnTo>
                  <a:pt x="2921" y="0"/>
                </a:lnTo>
                <a:lnTo>
                  <a:pt x="0" y="0"/>
                </a:lnTo>
                <a:close/>
              </a:path>
            </a:pathLst>
          </a:custGeom>
          <a:solidFill>
            <a:srgbClr val="BC743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6" name="object 536"/>
          <p:cNvSpPr/>
          <p:nvPr/>
        </p:nvSpPr>
        <p:spPr>
          <a:xfrm>
            <a:off x="1936962" y="8218540"/>
            <a:ext cx="3225" cy="3327"/>
          </a:xfrm>
          <a:custGeom>
            <a:avLst/>
            <a:gdLst/>
            <a:ahLst/>
            <a:cxnLst/>
            <a:rect l="l" t="t" r="r" b="b"/>
            <a:pathLst>
              <a:path w="3225" h="3327">
                <a:moveTo>
                  <a:pt x="0" y="2616"/>
                </a:moveTo>
                <a:lnTo>
                  <a:pt x="3225" y="3327"/>
                </a:lnTo>
                <a:lnTo>
                  <a:pt x="1511" y="0"/>
                </a:lnTo>
                <a:lnTo>
                  <a:pt x="0" y="2616"/>
                </a:lnTo>
                <a:close/>
              </a:path>
            </a:pathLst>
          </a:custGeom>
          <a:solidFill>
            <a:srgbClr val="BC743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7" name="object 537"/>
          <p:cNvSpPr/>
          <p:nvPr/>
        </p:nvSpPr>
        <p:spPr>
          <a:xfrm>
            <a:off x="1943922" y="8227104"/>
            <a:ext cx="3517" cy="5346"/>
          </a:xfrm>
          <a:custGeom>
            <a:avLst/>
            <a:gdLst/>
            <a:ahLst/>
            <a:cxnLst/>
            <a:rect l="l" t="t" r="r" b="b"/>
            <a:pathLst>
              <a:path w="3517" h="5346">
                <a:moveTo>
                  <a:pt x="0" y="2819"/>
                </a:moveTo>
                <a:lnTo>
                  <a:pt x="2222" y="5346"/>
                </a:lnTo>
                <a:lnTo>
                  <a:pt x="3517" y="1714"/>
                </a:lnTo>
                <a:lnTo>
                  <a:pt x="1701" y="0"/>
                </a:lnTo>
                <a:lnTo>
                  <a:pt x="0" y="2819"/>
                </a:lnTo>
                <a:close/>
              </a:path>
            </a:pathLst>
          </a:custGeom>
          <a:solidFill>
            <a:srgbClr val="BC743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8" name="object 538"/>
          <p:cNvSpPr/>
          <p:nvPr/>
        </p:nvSpPr>
        <p:spPr>
          <a:xfrm>
            <a:off x="2550438" y="8234064"/>
            <a:ext cx="15417" cy="8470"/>
          </a:xfrm>
          <a:custGeom>
            <a:avLst/>
            <a:gdLst/>
            <a:ahLst/>
            <a:cxnLst/>
            <a:rect l="l" t="t" r="r" b="b"/>
            <a:pathLst>
              <a:path w="15417" h="8470">
                <a:moveTo>
                  <a:pt x="1206" y="1803"/>
                </a:moveTo>
                <a:lnTo>
                  <a:pt x="15417" y="8470"/>
                </a:lnTo>
                <a:lnTo>
                  <a:pt x="13614" y="5435"/>
                </a:lnTo>
                <a:lnTo>
                  <a:pt x="2920" y="101"/>
                </a:lnTo>
                <a:lnTo>
                  <a:pt x="0" y="0"/>
                </a:lnTo>
                <a:lnTo>
                  <a:pt x="1206" y="1803"/>
                </a:lnTo>
                <a:close/>
              </a:path>
            </a:pathLst>
          </a:custGeom>
          <a:solidFill>
            <a:srgbClr val="BC743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9" name="object 539"/>
          <p:cNvSpPr/>
          <p:nvPr/>
        </p:nvSpPr>
        <p:spPr>
          <a:xfrm>
            <a:off x="1952689" y="8237788"/>
            <a:ext cx="3327" cy="3327"/>
          </a:xfrm>
          <a:custGeom>
            <a:avLst/>
            <a:gdLst/>
            <a:ahLst/>
            <a:cxnLst/>
            <a:rect l="l" t="t" r="r" b="b"/>
            <a:pathLst>
              <a:path w="3327" h="3327">
                <a:moveTo>
                  <a:pt x="0" y="2616"/>
                </a:moveTo>
                <a:lnTo>
                  <a:pt x="3327" y="3327"/>
                </a:lnTo>
                <a:lnTo>
                  <a:pt x="1511" y="0"/>
                </a:lnTo>
                <a:lnTo>
                  <a:pt x="0" y="2616"/>
                </a:lnTo>
                <a:close/>
              </a:path>
            </a:pathLst>
          </a:custGeom>
          <a:solidFill>
            <a:srgbClr val="BC743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0" name="object 540"/>
          <p:cNvSpPr/>
          <p:nvPr/>
        </p:nvSpPr>
        <p:spPr>
          <a:xfrm>
            <a:off x="1959639" y="8246353"/>
            <a:ext cx="3632" cy="5346"/>
          </a:xfrm>
          <a:custGeom>
            <a:avLst/>
            <a:gdLst/>
            <a:ahLst/>
            <a:cxnLst/>
            <a:rect l="l" t="t" r="r" b="b"/>
            <a:pathLst>
              <a:path w="3632" h="5346">
                <a:moveTo>
                  <a:pt x="0" y="2920"/>
                </a:moveTo>
                <a:lnTo>
                  <a:pt x="2222" y="5346"/>
                </a:lnTo>
                <a:lnTo>
                  <a:pt x="3632" y="1714"/>
                </a:lnTo>
                <a:lnTo>
                  <a:pt x="1816" y="0"/>
                </a:lnTo>
                <a:lnTo>
                  <a:pt x="0" y="2920"/>
                </a:lnTo>
                <a:close/>
              </a:path>
            </a:pathLst>
          </a:custGeom>
          <a:solidFill>
            <a:srgbClr val="BC743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1" name="object 541"/>
          <p:cNvSpPr/>
          <p:nvPr/>
        </p:nvSpPr>
        <p:spPr>
          <a:xfrm>
            <a:off x="2576751" y="8248077"/>
            <a:ext cx="11887" cy="6743"/>
          </a:xfrm>
          <a:custGeom>
            <a:avLst/>
            <a:gdLst/>
            <a:ahLst/>
            <a:cxnLst/>
            <a:rect l="l" t="t" r="r" b="b"/>
            <a:pathLst>
              <a:path w="11887" h="6743">
                <a:moveTo>
                  <a:pt x="1193" y="1803"/>
                </a:moveTo>
                <a:lnTo>
                  <a:pt x="11887" y="6743"/>
                </a:lnTo>
                <a:lnTo>
                  <a:pt x="10071" y="3619"/>
                </a:lnTo>
                <a:lnTo>
                  <a:pt x="2908" y="101"/>
                </a:lnTo>
                <a:lnTo>
                  <a:pt x="0" y="0"/>
                </a:lnTo>
                <a:lnTo>
                  <a:pt x="1193" y="1803"/>
                </a:lnTo>
                <a:close/>
              </a:path>
            </a:pathLst>
          </a:custGeom>
          <a:solidFill>
            <a:srgbClr val="BC743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2" name="object 542"/>
          <p:cNvSpPr/>
          <p:nvPr/>
        </p:nvSpPr>
        <p:spPr>
          <a:xfrm>
            <a:off x="1966702" y="8255130"/>
            <a:ext cx="3530" cy="5334"/>
          </a:xfrm>
          <a:custGeom>
            <a:avLst/>
            <a:gdLst/>
            <a:ahLst/>
            <a:cxnLst/>
            <a:rect l="l" t="t" r="r" b="b"/>
            <a:pathLst>
              <a:path w="3530" h="5333">
                <a:moveTo>
                  <a:pt x="0" y="2819"/>
                </a:moveTo>
                <a:lnTo>
                  <a:pt x="2222" y="5334"/>
                </a:lnTo>
                <a:lnTo>
                  <a:pt x="3530" y="1714"/>
                </a:lnTo>
                <a:lnTo>
                  <a:pt x="1714" y="0"/>
                </a:lnTo>
                <a:lnTo>
                  <a:pt x="0" y="2819"/>
                </a:lnTo>
                <a:close/>
              </a:path>
            </a:pathLst>
          </a:custGeom>
          <a:solidFill>
            <a:srgbClr val="BC743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3" name="object 543"/>
          <p:cNvSpPr/>
          <p:nvPr/>
        </p:nvSpPr>
        <p:spPr>
          <a:xfrm>
            <a:off x="2606581" y="8263793"/>
            <a:ext cx="4724" cy="3327"/>
          </a:xfrm>
          <a:custGeom>
            <a:avLst/>
            <a:gdLst/>
            <a:ahLst/>
            <a:cxnLst/>
            <a:rect l="l" t="t" r="r" b="b"/>
            <a:pathLst>
              <a:path w="4724" h="3327">
                <a:moveTo>
                  <a:pt x="1104" y="1917"/>
                </a:moveTo>
                <a:lnTo>
                  <a:pt x="4724" y="3327"/>
                </a:lnTo>
                <a:lnTo>
                  <a:pt x="3022" y="101"/>
                </a:lnTo>
                <a:lnTo>
                  <a:pt x="0" y="0"/>
                </a:lnTo>
                <a:lnTo>
                  <a:pt x="1104" y="1917"/>
                </a:lnTo>
                <a:close/>
              </a:path>
            </a:pathLst>
          </a:custGeom>
          <a:solidFill>
            <a:srgbClr val="BC743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4" name="object 544"/>
          <p:cNvSpPr/>
          <p:nvPr/>
        </p:nvSpPr>
        <p:spPr>
          <a:xfrm>
            <a:off x="1973652" y="8263896"/>
            <a:ext cx="5435" cy="5740"/>
          </a:xfrm>
          <a:custGeom>
            <a:avLst/>
            <a:gdLst/>
            <a:ahLst/>
            <a:cxnLst/>
            <a:rect l="l" t="t" r="r" b="b"/>
            <a:pathLst>
              <a:path w="5435" h="5740">
                <a:moveTo>
                  <a:pt x="0" y="2717"/>
                </a:moveTo>
                <a:lnTo>
                  <a:pt x="2108" y="5537"/>
                </a:lnTo>
                <a:lnTo>
                  <a:pt x="5435" y="5740"/>
                </a:lnTo>
                <a:lnTo>
                  <a:pt x="3632" y="1409"/>
                </a:lnTo>
                <a:lnTo>
                  <a:pt x="1612" y="0"/>
                </a:lnTo>
                <a:lnTo>
                  <a:pt x="0" y="2717"/>
                </a:lnTo>
                <a:close/>
              </a:path>
            </a:pathLst>
          </a:custGeom>
          <a:solidFill>
            <a:srgbClr val="BC743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5" name="object 545"/>
          <p:cNvSpPr/>
          <p:nvPr/>
        </p:nvSpPr>
        <p:spPr>
          <a:xfrm>
            <a:off x="1980704" y="8272664"/>
            <a:ext cx="7569" cy="8254"/>
          </a:xfrm>
          <a:custGeom>
            <a:avLst/>
            <a:gdLst/>
            <a:ahLst/>
            <a:cxnLst/>
            <a:rect l="l" t="t" r="r" b="b"/>
            <a:pathLst>
              <a:path w="7569" h="8254">
                <a:moveTo>
                  <a:pt x="0" y="2819"/>
                </a:moveTo>
                <a:lnTo>
                  <a:pt x="3733" y="7061"/>
                </a:lnTo>
                <a:lnTo>
                  <a:pt x="7569" y="8255"/>
                </a:lnTo>
                <a:lnTo>
                  <a:pt x="5346" y="3429"/>
                </a:lnTo>
                <a:lnTo>
                  <a:pt x="1625" y="0"/>
                </a:lnTo>
                <a:lnTo>
                  <a:pt x="0" y="2819"/>
                </a:lnTo>
                <a:close/>
              </a:path>
            </a:pathLst>
          </a:custGeom>
          <a:solidFill>
            <a:srgbClr val="BC743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6" name="object 546"/>
          <p:cNvSpPr/>
          <p:nvPr/>
        </p:nvSpPr>
        <p:spPr>
          <a:xfrm>
            <a:off x="1988065" y="8280938"/>
            <a:ext cx="7061" cy="8763"/>
          </a:xfrm>
          <a:custGeom>
            <a:avLst/>
            <a:gdLst/>
            <a:ahLst/>
            <a:cxnLst/>
            <a:rect l="l" t="t" r="r" b="b"/>
            <a:pathLst>
              <a:path w="7061" h="8763">
                <a:moveTo>
                  <a:pt x="0" y="3517"/>
                </a:moveTo>
                <a:lnTo>
                  <a:pt x="3721" y="7150"/>
                </a:lnTo>
                <a:lnTo>
                  <a:pt x="7061" y="8762"/>
                </a:lnTo>
                <a:lnTo>
                  <a:pt x="4940" y="3924"/>
                </a:lnTo>
                <a:lnTo>
                  <a:pt x="203" y="0"/>
                </a:lnTo>
                <a:lnTo>
                  <a:pt x="0" y="3517"/>
                </a:lnTo>
                <a:close/>
              </a:path>
            </a:pathLst>
          </a:custGeom>
          <a:solidFill>
            <a:srgbClr val="BC743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7" name="object 547"/>
          <p:cNvSpPr/>
          <p:nvPr/>
        </p:nvSpPr>
        <p:spPr>
          <a:xfrm>
            <a:off x="1994818" y="8289706"/>
            <a:ext cx="1730933" cy="835621"/>
          </a:xfrm>
          <a:custGeom>
            <a:avLst/>
            <a:gdLst/>
            <a:ahLst/>
            <a:cxnLst/>
            <a:rect l="l" t="t" r="r" b="b"/>
            <a:pathLst>
              <a:path w="1730933" h="835621">
                <a:moveTo>
                  <a:pt x="1538312" y="796810"/>
                </a:moveTo>
                <a:lnTo>
                  <a:pt x="1542846" y="796010"/>
                </a:lnTo>
                <a:lnTo>
                  <a:pt x="1543354" y="797217"/>
                </a:lnTo>
                <a:lnTo>
                  <a:pt x="1561198" y="802055"/>
                </a:lnTo>
                <a:lnTo>
                  <a:pt x="1565630" y="801255"/>
                </a:lnTo>
                <a:lnTo>
                  <a:pt x="1566024" y="802462"/>
                </a:lnTo>
                <a:lnTo>
                  <a:pt x="1602625" y="811834"/>
                </a:lnTo>
                <a:lnTo>
                  <a:pt x="1730933" y="835621"/>
                </a:lnTo>
                <a:lnTo>
                  <a:pt x="1730743" y="669302"/>
                </a:lnTo>
                <a:lnTo>
                  <a:pt x="1590319" y="641883"/>
                </a:lnTo>
                <a:lnTo>
                  <a:pt x="1308798" y="565784"/>
                </a:lnTo>
                <a:lnTo>
                  <a:pt x="1303045" y="564883"/>
                </a:lnTo>
                <a:lnTo>
                  <a:pt x="1229664" y="537959"/>
                </a:lnTo>
                <a:lnTo>
                  <a:pt x="1224826" y="536155"/>
                </a:lnTo>
                <a:lnTo>
                  <a:pt x="1219581" y="534428"/>
                </a:lnTo>
                <a:lnTo>
                  <a:pt x="1208392" y="531609"/>
                </a:lnTo>
                <a:lnTo>
                  <a:pt x="1205572" y="529094"/>
                </a:lnTo>
                <a:lnTo>
                  <a:pt x="1183894" y="522744"/>
                </a:lnTo>
                <a:lnTo>
                  <a:pt x="1013955" y="461454"/>
                </a:lnTo>
                <a:lnTo>
                  <a:pt x="961644" y="439877"/>
                </a:lnTo>
                <a:lnTo>
                  <a:pt x="956094" y="438772"/>
                </a:lnTo>
                <a:lnTo>
                  <a:pt x="953274" y="436257"/>
                </a:lnTo>
                <a:lnTo>
                  <a:pt x="947216" y="435343"/>
                </a:lnTo>
                <a:lnTo>
                  <a:pt x="944499" y="432727"/>
                </a:lnTo>
                <a:lnTo>
                  <a:pt x="938657" y="431723"/>
                </a:lnTo>
                <a:lnTo>
                  <a:pt x="830097" y="386054"/>
                </a:lnTo>
                <a:lnTo>
                  <a:pt x="677684" y="315899"/>
                </a:lnTo>
                <a:lnTo>
                  <a:pt x="673341" y="315290"/>
                </a:lnTo>
                <a:lnTo>
                  <a:pt x="598957" y="397344"/>
                </a:lnTo>
                <a:lnTo>
                  <a:pt x="589381" y="408736"/>
                </a:lnTo>
                <a:lnTo>
                  <a:pt x="563079" y="431622"/>
                </a:lnTo>
                <a:lnTo>
                  <a:pt x="409854" y="342112"/>
                </a:lnTo>
                <a:lnTo>
                  <a:pt x="260870" y="236969"/>
                </a:lnTo>
                <a:lnTo>
                  <a:pt x="245148" y="224675"/>
                </a:lnTo>
                <a:lnTo>
                  <a:pt x="192633" y="181025"/>
                </a:lnTo>
                <a:lnTo>
                  <a:pt x="190817" y="178815"/>
                </a:lnTo>
                <a:lnTo>
                  <a:pt x="187490" y="176898"/>
                </a:lnTo>
                <a:lnTo>
                  <a:pt x="180238" y="170040"/>
                </a:lnTo>
                <a:lnTo>
                  <a:pt x="176911" y="168135"/>
                </a:lnTo>
                <a:lnTo>
                  <a:pt x="169748" y="161277"/>
                </a:lnTo>
                <a:lnTo>
                  <a:pt x="166420" y="159359"/>
                </a:lnTo>
                <a:lnTo>
                  <a:pt x="138201" y="135369"/>
                </a:lnTo>
                <a:lnTo>
                  <a:pt x="118948" y="117830"/>
                </a:lnTo>
                <a:lnTo>
                  <a:pt x="304" y="0"/>
                </a:lnTo>
                <a:lnTo>
                  <a:pt x="0" y="3517"/>
                </a:lnTo>
                <a:lnTo>
                  <a:pt x="3327" y="6045"/>
                </a:lnTo>
                <a:lnTo>
                  <a:pt x="18046" y="21056"/>
                </a:lnTo>
                <a:lnTo>
                  <a:pt x="68148" y="70548"/>
                </a:lnTo>
                <a:lnTo>
                  <a:pt x="76911" y="81140"/>
                </a:lnTo>
                <a:lnTo>
                  <a:pt x="118948" y="123177"/>
                </a:lnTo>
                <a:lnTo>
                  <a:pt x="259156" y="242214"/>
                </a:lnTo>
                <a:lnTo>
                  <a:pt x="285267" y="261670"/>
                </a:lnTo>
                <a:lnTo>
                  <a:pt x="289293" y="266306"/>
                </a:lnTo>
                <a:lnTo>
                  <a:pt x="297459" y="270433"/>
                </a:lnTo>
                <a:lnTo>
                  <a:pt x="301599" y="275081"/>
                </a:lnTo>
                <a:lnTo>
                  <a:pt x="309765" y="279209"/>
                </a:lnTo>
                <a:lnTo>
                  <a:pt x="313791" y="283844"/>
                </a:lnTo>
                <a:lnTo>
                  <a:pt x="316915" y="284352"/>
                </a:lnTo>
                <a:lnTo>
                  <a:pt x="319138" y="287375"/>
                </a:lnTo>
                <a:lnTo>
                  <a:pt x="327304" y="291503"/>
                </a:lnTo>
                <a:lnTo>
                  <a:pt x="331330" y="296151"/>
                </a:lnTo>
                <a:lnTo>
                  <a:pt x="334454" y="296544"/>
                </a:lnTo>
                <a:lnTo>
                  <a:pt x="336677" y="299567"/>
                </a:lnTo>
                <a:lnTo>
                  <a:pt x="344843" y="303707"/>
                </a:lnTo>
                <a:lnTo>
                  <a:pt x="348869" y="308444"/>
                </a:lnTo>
                <a:lnTo>
                  <a:pt x="351993" y="308851"/>
                </a:lnTo>
                <a:lnTo>
                  <a:pt x="354215" y="311861"/>
                </a:lnTo>
                <a:lnTo>
                  <a:pt x="357136" y="312369"/>
                </a:lnTo>
                <a:lnTo>
                  <a:pt x="361162" y="317207"/>
                </a:lnTo>
                <a:lnTo>
                  <a:pt x="364197" y="317614"/>
                </a:lnTo>
                <a:lnTo>
                  <a:pt x="366407" y="320636"/>
                </a:lnTo>
                <a:lnTo>
                  <a:pt x="369544" y="321144"/>
                </a:lnTo>
                <a:lnTo>
                  <a:pt x="371652" y="324167"/>
                </a:lnTo>
                <a:lnTo>
                  <a:pt x="374675" y="324675"/>
                </a:lnTo>
                <a:lnTo>
                  <a:pt x="378714" y="329412"/>
                </a:lnTo>
                <a:lnTo>
                  <a:pt x="381736" y="329806"/>
                </a:lnTo>
                <a:lnTo>
                  <a:pt x="383946" y="332930"/>
                </a:lnTo>
                <a:lnTo>
                  <a:pt x="387070" y="333336"/>
                </a:lnTo>
                <a:lnTo>
                  <a:pt x="388683" y="336461"/>
                </a:lnTo>
                <a:lnTo>
                  <a:pt x="391109" y="338480"/>
                </a:lnTo>
                <a:lnTo>
                  <a:pt x="393928" y="338581"/>
                </a:lnTo>
                <a:lnTo>
                  <a:pt x="396252" y="341706"/>
                </a:lnTo>
                <a:lnTo>
                  <a:pt x="399275" y="342112"/>
                </a:lnTo>
                <a:lnTo>
                  <a:pt x="401485" y="345135"/>
                </a:lnTo>
                <a:lnTo>
                  <a:pt x="404622" y="345643"/>
                </a:lnTo>
                <a:lnTo>
                  <a:pt x="406222" y="348754"/>
                </a:lnTo>
                <a:lnTo>
                  <a:pt x="408647" y="350672"/>
                </a:lnTo>
                <a:lnTo>
                  <a:pt x="411365" y="350875"/>
                </a:lnTo>
                <a:lnTo>
                  <a:pt x="413791" y="353898"/>
                </a:lnTo>
                <a:lnTo>
                  <a:pt x="418426" y="354507"/>
                </a:lnTo>
                <a:lnTo>
                  <a:pt x="419036" y="357327"/>
                </a:lnTo>
                <a:lnTo>
                  <a:pt x="423773" y="357936"/>
                </a:lnTo>
                <a:lnTo>
                  <a:pt x="427088" y="359854"/>
                </a:lnTo>
                <a:lnTo>
                  <a:pt x="427799" y="362572"/>
                </a:lnTo>
                <a:lnTo>
                  <a:pt x="432536" y="363181"/>
                </a:lnTo>
                <a:lnTo>
                  <a:pt x="435762" y="365188"/>
                </a:lnTo>
                <a:lnTo>
                  <a:pt x="436562" y="367817"/>
                </a:lnTo>
                <a:lnTo>
                  <a:pt x="445236" y="370027"/>
                </a:lnTo>
                <a:lnTo>
                  <a:pt x="448360" y="370027"/>
                </a:lnTo>
                <a:lnTo>
                  <a:pt x="450075" y="373354"/>
                </a:lnTo>
                <a:lnTo>
                  <a:pt x="454012" y="375373"/>
                </a:lnTo>
                <a:lnTo>
                  <a:pt x="460552" y="377189"/>
                </a:lnTo>
                <a:lnTo>
                  <a:pt x="462775" y="380212"/>
                </a:lnTo>
                <a:lnTo>
                  <a:pt x="469328" y="382435"/>
                </a:lnTo>
                <a:lnTo>
                  <a:pt x="471551" y="385457"/>
                </a:lnTo>
                <a:lnTo>
                  <a:pt x="474472" y="386054"/>
                </a:lnTo>
                <a:lnTo>
                  <a:pt x="579501" y="447446"/>
                </a:lnTo>
                <a:lnTo>
                  <a:pt x="674154" y="494715"/>
                </a:lnTo>
                <a:lnTo>
                  <a:pt x="776363" y="546633"/>
                </a:lnTo>
                <a:lnTo>
                  <a:pt x="781202" y="547141"/>
                </a:lnTo>
                <a:lnTo>
                  <a:pt x="788670" y="551878"/>
                </a:lnTo>
                <a:lnTo>
                  <a:pt x="793394" y="552373"/>
                </a:lnTo>
                <a:lnTo>
                  <a:pt x="821423" y="564172"/>
                </a:lnTo>
                <a:lnTo>
                  <a:pt x="824852" y="562660"/>
                </a:lnTo>
                <a:lnTo>
                  <a:pt x="828281" y="564781"/>
                </a:lnTo>
                <a:lnTo>
                  <a:pt x="827366" y="566191"/>
                </a:lnTo>
                <a:lnTo>
                  <a:pt x="833716" y="569417"/>
                </a:lnTo>
                <a:lnTo>
                  <a:pt x="837145" y="567893"/>
                </a:lnTo>
                <a:lnTo>
                  <a:pt x="840473" y="570014"/>
                </a:lnTo>
                <a:lnTo>
                  <a:pt x="839558" y="571436"/>
                </a:lnTo>
                <a:lnTo>
                  <a:pt x="846023" y="574649"/>
                </a:lnTo>
                <a:lnTo>
                  <a:pt x="849452" y="573239"/>
                </a:lnTo>
                <a:lnTo>
                  <a:pt x="852766" y="575259"/>
                </a:lnTo>
                <a:lnTo>
                  <a:pt x="851865" y="576770"/>
                </a:lnTo>
                <a:lnTo>
                  <a:pt x="854684" y="578180"/>
                </a:lnTo>
                <a:lnTo>
                  <a:pt x="858113" y="576770"/>
                </a:lnTo>
                <a:lnTo>
                  <a:pt x="861542" y="578789"/>
                </a:lnTo>
                <a:lnTo>
                  <a:pt x="860539" y="580301"/>
                </a:lnTo>
                <a:lnTo>
                  <a:pt x="866990" y="583425"/>
                </a:lnTo>
                <a:lnTo>
                  <a:pt x="870407" y="581913"/>
                </a:lnTo>
                <a:lnTo>
                  <a:pt x="873836" y="584034"/>
                </a:lnTo>
                <a:lnTo>
                  <a:pt x="872934" y="585444"/>
                </a:lnTo>
                <a:lnTo>
                  <a:pt x="879284" y="588670"/>
                </a:lnTo>
                <a:lnTo>
                  <a:pt x="882713" y="587260"/>
                </a:lnTo>
                <a:lnTo>
                  <a:pt x="886040" y="589267"/>
                </a:lnTo>
                <a:lnTo>
                  <a:pt x="885126" y="590676"/>
                </a:lnTo>
                <a:lnTo>
                  <a:pt x="891476" y="593902"/>
                </a:lnTo>
                <a:lnTo>
                  <a:pt x="895007" y="592493"/>
                </a:lnTo>
                <a:lnTo>
                  <a:pt x="898334" y="594512"/>
                </a:lnTo>
                <a:lnTo>
                  <a:pt x="897432" y="595922"/>
                </a:lnTo>
                <a:lnTo>
                  <a:pt x="900658" y="599249"/>
                </a:lnTo>
                <a:lnTo>
                  <a:pt x="904176" y="598855"/>
                </a:lnTo>
                <a:lnTo>
                  <a:pt x="907199" y="597839"/>
                </a:lnTo>
                <a:lnTo>
                  <a:pt x="910526" y="599859"/>
                </a:lnTo>
                <a:lnTo>
                  <a:pt x="909726" y="601268"/>
                </a:lnTo>
                <a:lnTo>
                  <a:pt x="913053" y="604392"/>
                </a:lnTo>
                <a:lnTo>
                  <a:pt x="917790" y="604989"/>
                </a:lnTo>
                <a:lnTo>
                  <a:pt x="925347" y="609638"/>
                </a:lnTo>
                <a:lnTo>
                  <a:pt x="930084" y="610133"/>
                </a:lnTo>
                <a:lnTo>
                  <a:pt x="934008" y="613257"/>
                </a:lnTo>
                <a:lnTo>
                  <a:pt x="937437" y="612863"/>
                </a:lnTo>
                <a:lnTo>
                  <a:pt x="940460" y="611847"/>
                </a:lnTo>
                <a:lnTo>
                  <a:pt x="943800" y="613867"/>
                </a:lnTo>
                <a:lnTo>
                  <a:pt x="942987" y="615276"/>
                </a:lnTo>
                <a:lnTo>
                  <a:pt x="946213" y="618502"/>
                </a:lnTo>
                <a:lnTo>
                  <a:pt x="951052" y="619010"/>
                </a:lnTo>
                <a:lnTo>
                  <a:pt x="958507" y="623747"/>
                </a:lnTo>
                <a:lnTo>
                  <a:pt x="963345" y="624154"/>
                </a:lnTo>
                <a:lnTo>
                  <a:pt x="967282" y="627278"/>
                </a:lnTo>
                <a:lnTo>
                  <a:pt x="987844" y="633018"/>
                </a:lnTo>
                <a:lnTo>
                  <a:pt x="991781" y="636041"/>
                </a:lnTo>
                <a:lnTo>
                  <a:pt x="997115" y="637755"/>
                </a:lnTo>
                <a:lnTo>
                  <a:pt x="1017574" y="643496"/>
                </a:lnTo>
                <a:lnTo>
                  <a:pt x="1021613" y="646531"/>
                </a:lnTo>
                <a:lnTo>
                  <a:pt x="1026960" y="648246"/>
                </a:lnTo>
                <a:lnTo>
                  <a:pt x="1042073" y="652271"/>
                </a:lnTo>
                <a:lnTo>
                  <a:pt x="1046099" y="655294"/>
                </a:lnTo>
                <a:lnTo>
                  <a:pt x="1051445" y="657009"/>
                </a:lnTo>
                <a:lnTo>
                  <a:pt x="1071905" y="662863"/>
                </a:lnTo>
                <a:lnTo>
                  <a:pt x="1075944" y="665772"/>
                </a:lnTo>
                <a:lnTo>
                  <a:pt x="1081189" y="667486"/>
                </a:lnTo>
                <a:lnTo>
                  <a:pt x="1101648" y="673341"/>
                </a:lnTo>
                <a:lnTo>
                  <a:pt x="1105674" y="676363"/>
                </a:lnTo>
                <a:lnTo>
                  <a:pt x="1111021" y="677976"/>
                </a:lnTo>
                <a:lnTo>
                  <a:pt x="1126134" y="682116"/>
                </a:lnTo>
                <a:lnTo>
                  <a:pt x="1130173" y="685025"/>
                </a:lnTo>
                <a:lnTo>
                  <a:pt x="1140752" y="688555"/>
                </a:lnTo>
                <a:lnTo>
                  <a:pt x="1155979" y="692594"/>
                </a:lnTo>
                <a:lnTo>
                  <a:pt x="1160018" y="695617"/>
                </a:lnTo>
                <a:lnTo>
                  <a:pt x="1175740" y="700862"/>
                </a:lnTo>
                <a:lnTo>
                  <a:pt x="1182281" y="701357"/>
                </a:lnTo>
                <a:lnTo>
                  <a:pt x="1205572" y="709523"/>
                </a:lnTo>
                <a:lnTo>
                  <a:pt x="1212024" y="710133"/>
                </a:lnTo>
                <a:lnTo>
                  <a:pt x="1217866" y="713054"/>
                </a:lnTo>
                <a:lnTo>
                  <a:pt x="1224318" y="713663"/>
                </a:lnTo>
                <a:lnTo>
                  <a:pt x="1247609" y="721829"/>
                </a:lnTo>
                <a:lnTo>
                  <a:pt x="1266253" y="725957"/>
                </a:lnTo>
                <a:lnTo>
                  <a:pt x="1289634" y="734123"/>
                </a:lnTo>
                <a:lnTo>
                  <a:pt x="1308290" y="738149"/>
                </a:lnTo>
                <a:lnTo>
                  <a:pt x="1331671" y="746315"/>
                </a:lnTo>
                <a:lnTo>
                  <a:pt x="1338122" y="746925"/>
                </a:lnTo>
                <a:lnTo>
                  <a:pt x="1385290" y="761034"/>
                </a:lnTo>
                <a:lnTo>
                  <a:pt x="1441945" y="774039"/>
                </a:lnTo>
                <a:lnTo>
                  <a:pt x="1446593" y="773036"/>
                </a:lnTo>
                <a:lnTo>
                  <a:pt x="1445679" y="774839"/>
                </a:lnTo>
                <a:lnTo>
                  <a:pt x="1448904" y="775855"/>
                </a:lnTo>
                <a:lnTo>
                  <a:pt x="1453642" y="774738"/>
                </a:lnTo>
                <a:lnTo>
                  <a:pt x="1452638" y="776554"/>
                </a:lnTo>
                <a:lnTo>
                  <a:pt x="1455953" y="777570"/>
                </a:lnTo>
                <a:lnTo>
                  <a:pt x="1460500" y="776757"/>
                </a:lnTo>
                <a:lnTo>
                  <a:pt x="1460995" y="777862"/>
                </a:lnTo>
                <a:lnTo>
                  <a:pt x="1471790" y="780986"/>
                </a:lnTo>
                <a:lnTo>
                  <a:pt x="1476413" y="780084"/>
                </a:lnTo>
                <a:lnTo>
                  <a:pt x="1475409" y="781799"/>
                </a:lnTo>
                <a:lnTo>
                  <a:pt x="1478737" y="782802"/>
                </a:lnTo>
                <a:lnTo>
                  <a:pt x="1483372" y="781799"/>
                </a:lnTo>
                <a:lnTo>
                  <a:pt x="1482369" y="783615"/>
                </a:lnTo>
                <a:lnTo>
                  <a:pt x="1485798" y="784618"/>
                </a:lnTo>
                <a:lnTo>
                  <a:pt x="1490332" y="783818"/>
                </a:lnTo>
                <a:lnTo>
                  <a:pt x="1490738" y="784923"/>
                </a:lnTo>
                <a:lnTo>
                  <a:pt x="1501521" y="788047"/>
                </a:lnTo>
                <a:lnTo>
                  <a:pt x="1506156" y="787044"/>
                </a:lnTo>
                <a:lnTo>
                  <a:pt x="1505153" y="788860"/>
                </a:lnTo>
                <a:lnTo>
                  <a:pt x="1508569" y="789863"/>
                </a:lnTo>
                <a:lnTo>
                  <a:pt x="1513116" y="789063"/>
                </a:lnTo>
                <a:lnTo>
                  <a:pt x="1513509" y="790168"/>
                </a:lnTo>
                <a:lnTo>
                  <a:pt x="1531353" y="795007"/>
                </a:lnTo>
                <a:lnTo>
                  <a:pt x="1535988" y="794092"/>
                </a:lnTo>
                <a:lnTo>
                  <a:pt x="1534985" y="795807"/>
                </a:lnTo>
                <a:lnTo>
                  <a:pt x="1538312" y="796810"/>
                </a:lnTo>
                <a:close/>
              </a:path>
            </a:pathLst>
          </a:custGeom>
          <a:solidFill>
            <a:srgbClr val="BC743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8" name="object 548"/>
          <p:cNvSpPr/>
          <p:nvPr/>
        </p:nvSpPr>
        <p:spPr>
          <a:xfrm>
            <a:off x="2690543" y="8312882"/>
            <a:ext cx="5346" cy="1714"/>
          </a:xfrm>
          <a:custGeom>
            <a:avLst/>
            <a:gdLst/>
            <a:ahLst/>
            <a:cxnLst/>
            <a:rect l="l" t="t" r="r" b="b"/>
            <a:pathLst>
              <a:path w="5346" h="1714">
                <a:moveTo>
                  <a:pt x="1816" y="1714"/>
                </a:moveTo>
                <a:lnTo>
                  <a:pt x="5346" y="914"/>
                </a:lnTo>
                <a:lnTo>
                  <a:pt x="0" y="0"/>
                </a:lnTo>
                <a:lnTo>
                  <a:pt x="1816" y="1714"/>
                </a:lnTo>
                <a:close/>
              </a:path>
            </a:pathLst>
          </a:custGeom>
          <a:solidFill>
            <a:srgbClr val="BC743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9" name="object 549"/>
          <p:cNvSpPr/>
          <p:nvPr/>
        </p:nvSpPr>
        <p:spPr>
          <a:xfrm>
            <a:off x="2729155" y="8330422"/>
            <a:ext cx="5232" cy="1308"/>
          </a:xfrm>
          <a:custGeom>
            <a:avLst/>
            <a:gdLst/>
            <a:ahLst/>
            <a:cxnLst/>
            <a:rect l="l" t="t" r="r" b="b"/>
            <a:pathLst>
              <a:path w="5232" h="1308">
                <a:moveTo>
                  <a:pt x="5232" y="1308"/>
                </a:moveTo>
                <a:lnTo>
                  <a:pt x="4533" y="203"/>
                </a:lnTo>
                <a:lnTo>
                  <a:pt x="0" y="0"/>
                </a:lnTo>
                <a:lnTo>
                  <a:pt x="5232" y="1308"/>
                </a:lnTo>
                <a:close/>
              </a:path>
            </a:pathLst>
          </a:custGeom>
          <a:solidFill>
            <a:srgbClr val="BC743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0" name="object 550"/>
          <p:cNvSpPr/>
          <p:nvPr/>
        </p:nvSpPr>
        <p:spPr>
          <a:xfrm>
            <a:off x="2748400" y="8339194"/>
            <a:ext cx="8775" cy="3429"/>
          </a:xfrm>
          <a:custGeom>
            <a:avLst/>
            <a:gdLst/>
            <a:ahLst/>
            <a:cxnLst/>
            <a:rect l="l" t="t" r="r" b="b"/>
            <a:pathLst>
              <a:path w="8775" h="3428">
                <a:moveTo>
                  <a:pt x="0" y="0"/>
                </a:moveTo>
                <a:lnTo>
                  <a:pt x="7061" y="3428"/>
                </a:lnTo>
                <a:lnTo>
                  <a:pt x="8775" y="2819"/>
                </a:lnTo>
                <a:lnTo>
                  <a:pt x="4749" y="0"/>
                </a:lnTo>
                <a:lnTo>
                  <a:pt x="0" y="0"/>
                </a:lnTo>
                <a:close/>
              </a:path>
            </a:pathLst>
          </a:custGeom>
          <a:solidFill>
            <a:srgbClr val="BC743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1" name="object 551"/>
          <p:cNvSpPr/>
          <p:nvPr/>
        </p:nvSpPr>
        <p:spPr>
          <a:xfrm>
            <a:off x="2768163" y="8347561"/>
            <a:ext cx="8267" cy="3822"/>
          </a:xfrm>
          <a:custGeom>
            <a:avLst/>
            <a:gdLst/>
            <a:ahLst/>
            <a:cxnLst/>
            <a:rect l="l" t="t" r="r" b="b"/>
            <a:pathLst>
              <a:path w="8267" h="3822">
                <a:moveTo>
                  <a:pt x="0" y="0"/>
                </a:moveTo>
                <a:lnTo>
                  <a:pt x="2120" y="2514"/>
                </a:lnTo>
                <a:lnTo>
                  <a:pt x="6553" y="3822"/>
                </a:lnTo>
                <a:lnTo>
                  <a:pt x="8267" y="3225"/>
                </a:lnTo>
                <a:lnTo>
                  <a:pt x="4432" y="0"/>
                </a:lnTo>
                <a:lnTo>
                  <a:pt x="0" y="0"/>
                </a:lnTo>
                <a:close/>
              </a:path>
            </a:pathLst>
          </a:custGeom>
          <a:solidFill>
            <a:srgbClr val="BC743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2" name="object 552"/>
          <p:cNvSpPr/>
          <p:nvPr/>
        </p:nvSpPr>
        <p:spPr>
          <a:xfrm>
            <a:off x="2790943" y="8358145"/>
            <a:ext cx="4635" cy="1803"/>
          </a:xfrm>
          <a:custGeom>
            <a:avLst/>
            <a:gdLst/>
            <a:ahLst/>
            <a:cxnLst/>
            <a:rect l="l" t="t" r="r" b="b"/>
            <a:pathLst>
              <a:path w="4635" h="1803">
                <a:moveTo>
                  <a:pt x="0" y="0"/>
                </a:moveTo>
                <a:lnTo>
                  <a:pt x="4635" y="1803"/>
                </a:lnTo>
                <a:lnTo>
                  <a:pt x="4229" y="0"/>
                </a:lnTo>
                <a:lnTo>
                  <a:pt x="0" y="0"/>
                </a:lnTo>
                <a:close/>
              </a:path>
            </a:pathLst>
          </a:custGeom>
          <a:solidFill>
            <a:srgbClr val="BC743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3" name="object 553"/>
          <p:cNvSpPr/>
          <p:nvPr/>
        </p:nvSpPr>
        <p:spPr>
          <a:xfrm>
            <a:off x="2583700" y="8377297"/>
            <a:ext cx="1142060" cy="548347"/>
          </a:xfrm>
          <a:custGeom>
            <a:avLst/>
            <a:gdLst/>
            <a:ahLst/>
            <a:cxnLst/>
            <a:rect l="l" t="t" r="r" b="b"/>
            <a:pathLst>
              <a:path w="1142060" h="548347">
                <a:moveTo>
                  <a:pt x="604393" y="420535"/>
                </a:moveTo>
                <a:lnTo>
                  <a:pt x="610844" y="421043"/>
                </a:lnTo>
                <a:lnTo>
                  <a:pt x="648246" y="434543"/>
                </a:lnTo>
                <a:lnTo>
                  <a:pt x="654697" y="435051"/>
                </a:lnTo>
                <a:lnTo>
                  <a:pt x="665073" y="438683"/>
                </a:lnTo>
                <a:lnTo>
                  <a:pt x="891070" y="498259"/>
                </a:lnTo>
                <a:lnTo>
                  <a:pt x="1122400" y="545528"/>
                </a:lnTo>
                <a:lnTo>
                  <a:pt x="1142060" y="548347"/>
                </a:lnTo>
                <a:lnTo>
                  <a:pt x="1141857" y="322453"/>
                </a:lnTo>
                <a:lnTo>
                  <a:pt x="1003160" y="295033"/>
                </a:lnTo>
                <a:lnTo>
                  <a:pt x="942479" y="278307"/>
                </a:lnTo>
                <a:lnTo>
                  <a:pt x="719404" y="217932"/>
                </a:lnTo>
                <a:lnTo>
                  <a:pt x="449668" y="121564"/>
                </a:lnTo>
                <a:lnTo>
                  <a:pt x="416598" y="105232"/>
                </a:lnTo>
                <a:lnTo>
                  <a:pt x="407631" y="102209"/>
                </a:lnTo>
                <a:lnTo>
                  <a:pt x="206133" y="9474"/>
                </a:lnTo>
                <a:lnTo>
                  <a:pt x="187782" y="0"/>
                </a:lnTo>
                <a:lnTo>
                  <a:pt x="187083" y="1104"/>
                </a:lnTo>
                <a:lnTo>
                  <a:pt x="175793" y="11188"/>
                </a:lnTo>
                <a:lnTo>
                  <a:pt x="28524" y="158153"/>
                </a:lnTo>
                <a:lnTo>
                  <a:pt x="11785" y="176301"/>
                </a:lnTo>
                <a:lnTo>
                  <a:pt x="2920" y="172161"/>
                </a:lnTo>
                <a:lnTo>
                  <a:pt x="0" y="172161"/>
                </a:lnTo>
                <a:lnTo>
                  <a:pt x="1206" y="173875"/>
                </a:lnTo>
                <a:lnTo>
                  <a:pt x="18846" y="182245"/>
                </a:lnTo>
                <a:lnTo>
                  <a:pt x="22275" y="180835"/>
                </a:lnTo>
                <a:lnTo>
                  <a:pt x="25806" y="182841"/>
                </a:lnTo>
                <a:lnTo>
                  <a:pt x="22974" y="184569"/>
                </a:lnTo>
                <a:lnTo>
                  <a:pt x="25603" y="186372"/>
                </a:lnTo>
                <a:lnTo>
                  <a:pt x="41732" y="194437"/>
                </a:lnTo>
                <a:lnTo>
                  <a:pt x="44957" y="193128"/>
                </a:lnTo>
                <a:lnTo>
                  <a:pt x="52006" y="196862"/>
                </a:lnTo>
                <a:lnTo>
                  <a:pt x="49288" y="198475"/>
                </a:lnTo>
                <a:lnTo>
                  <a:pt x="57251" y="203911"/>
                </a:lnTo>
                <a:lnTo>
                  <a:pt x="141312" y="242417"/>
                </a:lnTo>
                <a:lnTo>
                  <a:pt x="148983" y="247053"/>
                </a:lnTo>
                <a:lnTo>
                  <a:pt x="160566" y="251193"/>
                </a:lnTo>
                <a:lnTo>
                  <a:pt x="167830" y="255828"/>
                </a:lnTo>
                <a:lnTo>
                  <a:pt x="171754" y="258051"/>
                </a:lnTo>
                <a:lnTo>
                  <a:pt x="176491" y="257949"/>
                </a:lnTo>
                <a:lnTo>
                  <a:pt x="187083" y="264604"/>
                </a:lnTo>
                <a:lnTo>
                  <a:pt x="190906" y="266915"/>
                </a:lnTo>
                <a:lnTo>
                  <a:pt x="195745" y="266712"/>
                </a:lnTo>
                <a:lnTo>
                  <a:pt x="206336" y="273367"/>
                </a:lnTo>
                <a:lnTo>
                  <a:pt x="210362" y="275488"/>
                </a:lnTo>
                <a:lnTo>
                  <a:pt x="214998" y="275590"/>
                </a:lnTo>
                <a:lnTo>
                  <a:pt x="218427" y="277495"/>
                </a:lnTo>
                <a:lnTo>
                  <a:pt x="225488" y="282041"/>
                </a:lnTo>
                <a:lnTo>
                  <a:pt x="229615" y="284251"/>
                </a:lnTo>
                <a:lnTo>
                  <a:pt x="234251" y="284251"/>
                </a:lnTo>
                <a:lnTo>
                  <a:pt x="237680" y="286169"/>
                </a:lnTo>
                <a:lnTo>
                  <a:pt x="244741" y="290804"/>
                </a:lnTo>
                <a:lnTo>
                  <a:pt x="248767" y="293027"/>
                </a:lnTo>
                <a:lnTo>
                  <a:pt x="253504" y="293027"/>
                </a:lnTo>
                <a:lnTo>
                  <a:pt x="261175" y="297865"/>
                </a:lnTo>
                <a:lnTo>
                  <a:pt x="271043" y="300177"/>
                </a:lnTo>
                <a:lnTo>
                  <a:pt x="275081" y="303098"/>
                </a:lnTo>
                <a:lnTo>
                  <a:pt x="283349" y="304914"/>
                </a:lnTo>
                <a:lnTo>
                  <a:pt x="286778" y="303403"/>
                </a:lnTo>
                <a:lnTo>
                  <a:pt x="290194" y="305523"/>
                </a:lnTo>
                <a:lnTo>
                  <a:pt x="289191" y="307035"/>
                </a:lnTo>
                <a:lnTo>
                  <a:pt x="292315" y="308140"/>
                </a:lnTo>
                <a:lnTo>
                  <a:pt x="295541" y="306933"/>
                </a:lnTo>
                <a:lnTo>
                  <a:pt x="298970" y="308952"/>
                </a:lnTo>
                <a:lnTo>
                  <a:pt x="297954" y="311873"/>
                </a:lnTo>
                <a:lnTo>
                  <a:pt x="306120" y="313690"/>
                </a:lnTo>
                <a:lnTo>
                  <a:pt x="309549" y="312178"/>
                </a:lnTo>
                <a:lnTo>
                  <a:pt x="312978" y="314286"/>
                </a:lnTo>
                <a:lnTo>
                  <a:pt x="311975" y="315810"/>
                </a:lnTo>
                <a:lnTo>
                  <a:pt x="316610" y="317119"/>
                </a:lnTo>
                <a:lnTo>
                  <a:pt x="318427" y="316014"/>
                </a:lnTo>
                <a:lnTo>
                  <a:pt x="321754" y="317614"/>
                </a:lnTo>
                <a:lnTo>
                  <a:pt x="320738" y="320636"/>
                </a:lnTo>
                <a:lnTo>
                  <a:pt x="328904" y="322453"/>
                </a:lnTo>
                <a:lnTo>
                  <a:pt x="332333" y="320941"/>
                </a:lnTo>
                <a:lnTo>
                  <a:pt x="335762" y="323062"/>
                </a:lnTo>
                <a:lnTo>
                  <a:pt x="334759" y="324573"/>
                </a:lnTo>
                <a:lnTo>
                  <a:pt x="337883" y="325577"/>
                </a:lnTo>
                <a:lnTo>
                  <a:pt x="341096" y="324472"/>
                </a:lnTo>
                <a:lnTo>
                  <a:pt x="344525" y="326491"/>
                </a:lnTo>
                <a:lnTo>
                  <a:pt x="343522" y="329412"/>
                </a:lnTo>
                <a:lnTo>
                  <a:pt x="351688" y="331228"/>
                </a:lnTo>
                <a:lnTo>
                  <a:pt x="355117" y="329717"/>
                </a:lnTo>
                <a:lnTo>
                  <a:pt x="358546" y="331736"/>
                </a:lnTo>
                <a:lnTo>
                  <a:pt x="357530" y="333349"/>
                </a:lnTo>
                <a:lnTo>
                  <a:pt x="360654" y="334352"/>
                </a:lnTo>
                <a:lnTo>
                  <a:pt x="363880" y="333235"/>
                </a:lnTo>
                <a:lnTo>
                  <a:pt x="367309" y="335254"/>
                </a:lnTo>
                <a:lnTo>
                  <a:pt x="366306" y="338188"/>
                </a:lnTo>
                <a:lnTo>
                  <a:pt x="374472" y="339991"/>
                </a:lnTo>
                <a:lnTo>
                  <a:pt x="377901" y="338480"/>
                </a:lnTo>
                <a:lnTo>
                  <a:pt x="381215" y="340499"/>
                </a:lnTo>
                <a:lnTo>
                  <a:pt x="380314" y="342112"/>
                </a:lnTo>
                <a:lnTo>
                  <a:pt x="383438" y="343128"/>
                </a:lnTo>
                <a:lnTo>
                  <a:pt x="386562" y="342011"/>
                </a:lnTo>
                <a:lnTo>
                  <a:pt x="390093" y="344030"/>
                </a:lnTo>
                <a:lnTo>
                  <a:pt x="389077" y="346951"/>
                </a:lnTo>
                <a:lnTo>
                  <a:pt x="397243" y="348665"/>
                </a:lnTo>
                <a:lnTo>
                  <a:pt x="400672" y="347256"/>
                </a:lnTo>
                <a:lnTo>
                  <a:pt x="403999" y="349275"/>
                </a:lnTo>
                <a:lnTo>
                  <a:pt x="403097" y="350786"/>
                </a:lnTo>
                <a:lnTo>
                  <a:pt x="411759" y="355727"/>
                </a:lnTo>
                <a:lnTo>
                  <a:pt x="416496" y="356120"/>
                </a:lnTo>
                <a:lnTo>
                  <a:pt x="420535" y="359143"/>
                </a:lnTo>
                <a:lnTo>
                  <a:pt x="430415" y="361467"/>
                </a:lnTo>
                <a:lnTo>
                  <a:pt x="434543" y="364490"/>
                </a:lnTo>
                <a:lnTo>
                  <a:pt x="444423" y="366814"/>
                </a:lnTo>
                <a:lnTo>
                  <a:pt x="448551" y="369735"/>
                </a:lnTo>
                <a:lnTo>
                  <a:pt x="453288" y="370128"/>
                </a:lnTo>
                <a:lnTo>
                  <a:pt x="457326" y="373164"/>
                </a:lnTo>
                <a:lnTo>
                  <a:pt x="461962" y="373761"/>
                </a:lnTo>
                <a:lnTo>
                  <a:pt x="467804" y="376682"/>
                </a:lnTo>
                <a:lnTo>
                  <a:pt x="478294" y="380212"/>
                </a:lnTo>
                <a:lnTo>
                  <a:pt x="484746" y="380720"/>
                </a:lnTo>
                <a:lnTo>
                  <a:pt x="516902" y="392417"/>
                </a:lnTo>
                <a:lnTo>
                  <a:pt x="522033" y="394220"/>
                </a:lnTo>
                <a:lnTo>
                  <a:pt x="530910" y="395439"/>
                </a:lnTo>
                <a:lnTo>
                  <a:pt x="535343" y="394627"/>
                </a:lnTo>
                <a:lnTo>
                  <a:pt x="534441" y="396341"/>
                </a:lnTo>
                <a:lnTo>
                  <a:pt x="560641" y="406425"/>
                </a:lnTo>
                <a:lnTo>
                  <a:pt x="565886" y="408241"/>
                </a:lnTo>
                <a:lnTo>
                  <a:pt x="574751" y="409448"/>
                </a:lnTo>
                <a:lnTo>
                  <a:pt x="579196" y="408635"/>
                </a:lnTo>
                <a:lnTo>
                  <a:pt x="578180" y="410362"/>
                </a:lnTo>
                <a:lnTo>
                  <a:pt x="604393" y="420535"/>
                </a:lnTo>
                <a:close/>
              </a:path>
            </a:pathLst>
          </a:custGeom>
          <a:solidFill>
            <a:srgbClr val="BC743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4" name="object 554"/>
          <p:cNvSpPr/>
          <p:nvPr/>
        </p:nvSpPr>
        <p:spPr>
          <a:xfrm>
            <a:off x="2859184" y="8387891"/>
            <a:ext cx="4826" cy="1295"/>
          </a:xfrm>
          <a:custGeom>
            <a:avLst/>
            <a:gdLst/>
            <a:ahLst/>
            <a:cxnLst/>
            <a:rect l="l" t="t" r="r" b="b"/>
            <a:pathLst>
              <a:path w="4825" h="1295">
                <a:moveTo>
                  <a:pt x="304" y="1092"/>
                </a:moveTo>
                <a:lnTo>
                  <a:pt x="4826" y="1295"/>
                </a:lnTo>
                <a:lnTo>
                  <a:pt x="0" y="0"/>
                </a:lnTo>
                <a:lnTo>
                  <a:pt x="304" y="1092"/>
                </a:lnTo>
                <a:close/>
              </a:path>
            </a:pathLst>
          </a:custGeom>
          <a:solidFill>
            <a:srgbClr val="BC743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5" name="object 555"/>
          <p:cNvSpPr/>
          <p:nvPr/>
        </p:nvSpPr>
        <p:spPr>
          <a:xfrm>
            <a:off x="2868052" y="8391307"/>
            <a:ext cx="4737" cy="1816"/>
          </a:xfrm>
          <a:custGeom>
            <a:avLst/>
            <a:gdLst/>
            <a:ahLst/>
            <a:cxnLst/>
            <a:rect l="l" t="t" r="r" b="b"/>
            <a:pathLst>
              <a:path w="4737" h="1816">
                <a:moveTo>
                  <a:pt x="203" y="1104"/>
                </a:moveTo>
                <a:lnTo>
                  <a:pt x="4737" y="1816"/>
                </a:lnTo>
                <a:lnTo>
                  <a:pt x="0" y="0"/>
                </a:lnTo>
                <a:lnTo>
                  <a:pt x="203" y="1104"/>
                </a:lnTo>
                <a:close/>
              </a:path>
            </a:pathLst>
          </a:custGeom>
          <a:solidFill>
            <a:srgbClr val="BC743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6" name="object 556"/>
          <p:cNvSpPr/>
          <p:nvPr/>
        </p:nvSpPr>
        <p:spPr>
          <a:xfrm>
            <a:off x="2881964" y="8396657"/>
            <a:ext cx="4826" cy="1295"/>
          </a:xfrm>
          <a:custGeom>
            <a:avLst/>
            <a:gdLst/>
            <a:ahLst/>
            <a:cxnLst/>
            <a:rect l="l" t="t" r="r" b="b"/>
            <a:pathLst>
              <a:path w="4825" h="1295">
                <a:moveTo>
                  <a:pt x="304" y="1104"/>
                </a:moveTo>
                <a:lnTo>
                  <a:pt x="4826" y="1295"/>
                </a:lnTo>
                <a:lnTo>
                  <a:pt x="0" y="0"/>
                </a:lnTo>
                <a:lnTo>
                  <a:pt x="304" y="1104"/>
                </a:lnTo>
                <a:close/>
              </a:path>
            </a:pathLst>
          </a:custGeom>
          <a:solidFill>
            <a:srgbClr val="BC743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7" name="object 557"/>
          <p:cNvSpPr/>
          <p:nvPr/>
        </p:nvSpPr>
        <p:spPr>
          <a:xfrm>
            <a:off x="2890730" y="8400086"/>
            <a:ext cx="4838" cy="1803"/>
          </a:xfrm>
          <a:custGeom>
            <a:avLst/>
            <a:gdLst/>
            <a:ahLst/>
            <a:cxnLst/>
            <a:rect l="l" t="t" r="r" b="b"/>
            <a:pathLst>
              <a:path w="4838" h="1803">
                <a:moveTo>
                  <a:pt x="304" y="1104"/>
                </a:moveTo>
                <a:lnTo>
                  <a:pt x="4838" y="1803"/>
                </a:lnTo>
                <a:lnTo>
                  <a:pt x="0" y="0"/>
                </a:lnTo>
                <a:lnTo>
                  <a:pt x="304" y="1104"/>
                </a:lnTo>
                <a:close/>
              </a:path>
            </a:pathLst>
          </a:custGeom>
          <a:solidFill>
            <a:srgbClr val="BC743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8" name="object 558"/>
          <p:cNvSpPr/>
          <p:nvPr/>
        </p:nvSpPr>
        <p:spPr>
          <a:xfrm>
            <a:off x="2904744" y="8405422"/>
            <a:ext cx="4826" cy="1308"/>
          </a:xfrm>
          <a:custGeom>
            <a:avLst/>
            <a:gdLst/>
            <a:ahLst/>
            <a:cxnLst/>
            <a:rect l="l" t="t" r="r" b="b"/>
            <a:pathLst>
              <a:path w="4825" h="1308">
                <a:moveTo>
                  <a:pt x="304" y="1003"/>
                </a:moveTo>
                <a:lnTo>
                  <a:pt x="4826" y="1308"/>
                </a:lnTo>
                <a:lnTo>
                  <a:pt x="0" y="0"/>
                </a:lnTo>
                <a:lnTo>
                  <a:pt x="304" y="1003"/>
                </a:lnTo>
                <a:close/>
              </a:path>
            </a:pathLst>
          </a:custGeom>
          <a:solidFill>
            <a:srgbClr val="BC743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9" name="object 559"/>
          <p:cNvSpPr/>
          <p:nvPr/>
        </p:nvSpPr>
        <p:spPr>
          <a:xfrm>
            <a:off x="2913510" y="8408852"/>
            <a:ext cx="4838" cy="1396"/>
          </a:xfrm>
          <a:custGeom>
            <a:avLst/>
            <a:gdLst/>
            <a:ahLst/>
            <a:cxnLst/>
            <a:rect l="l" t="t" r="r" b="b"/>
            <a:pathLst>
              <a:path w="4838" h="1397">
                <a:moveTo>
                  <a:pt x="304" y="1104"/>
                </a:moveTo>
                <a:lnTo>
                  <a:pt x="4838" y="1397"/>
                </a:lnTo>
                <a:lnTo>
                  <a:pt x="0" y="0"/>
                </a:lnTo>
                <a:lnTo>
                  <a:pt x="304" y="1104"/>
                </a:lnTo>
                <a:close/>
              </a:path>
            </a:pathLst>
          </a:custGeom>
          <a:solidFill>
            <a:srgbClr val="BC743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0" name="object 560"/>
          <p:cNvSpPr/>
          <p:nvPr/>
        </p:nvSpPr>
        <p:spPr>
          <a:xfrm>
            <a:off x="2927523" y="8414100"/>
            <a:ext cx="4826" cy="1396"/>
          </a:xfrm>
          <a:custGeom>
            <a:avLst/>
            <a:gdLst/>
            <a:ahLst/>
            <a:cxnLst/>
            <a:rect l="l" t="t" r="r" b="b"/>
            <a:pathLst>
              <a:path w="4825" h="1397">
                <a:moveTo>
                  <a:pt x="304" y="1092"/>
                </a:moveTo>
                <a:lnTo>
                  <a:pt x="4826" y="1396"/>
                </a:lnTo>
                <a:lnTo>
                  <a:pt x="0" y="0"/>
                </a:lnTo>
                <a:lnTo>
                  <a:pt x="304" y="1092"/>
                </a:lnTo>
                <a:close/>
              </a:path>
            </a:pathLst>
          </a:custGeom>
          <a:solidFill>
            <a:srgbClr val="BC743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1" name="object 561"/>
          <p:cNvSpPr/>
          <p:nvPr/>
        </p:nvSpPr>
        <p:spPr>
          <a:xfrm>
            <a:off x="2936290" y="8417619"/>
            <a:ext cx="4737" cy="1409"/>
          </a:xfrm>
          <a:custGeom>
            <a:avLst/>
            <a:gdLst/>
            <a:ahLst/>
            <a:cxnLst/>
            <a:rect l="l" t="t" r="r" b="b"/>
            <a:pathLst>
              <a:path w="4737" h="1409">
                <a:moveTo>
                  <a:pt x="304" y="1104"/>
                </a:moveTo>
                <a:lnTo>
                  <a:pt x="4737" y="1409"/>
                </a:lnTo>
                <a:lnTo>
                  <a:pt x="0" y="0"/>
                </a:lnTo>
                <a:lnTo>
                  <a:pt x="304" y="1104"/>
                </a:lnTo>
                <a:close/>
              </a:path>
            </a:pathLst>
          </a:custGeom>
          <a:solidFill>
            <a:srgbClr val="BC743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2" name="object 562"/>
          <p:cNvSpPr/>
          <p:nvPr/>
        </p:nvSpPr>
        <p:spPr>
          <a:xfrm>
            <a:off x="2950303" y="8422866"/>
            <a:ext cx="4826" cy="1396"/>
          </a:xfrm>
          <a:custGeom>
            <a:avLst/>
            <a:gdLst/>
            <a:ahLst/>
            <a:cxnLst/>
            <a:rect l="l" t="t" r="r" b="b"/>
            <a:pathLst>
              <a:path w="4825" h="1397">
                <a:moveTo>
                  <a:pt x="304" y="1104"/>
                </a:moveTo>
                <a:lnTo>
                  <a:pt x="4826" y="1396"/>
                </a:lnTo>
                <a:lnTo>
                  <a:pt x="0" y="0"/>
                </a:lnTo>
                <a:lnTo>
                  <a:pt x="304" y="1104"/>
                </a:lnTo>
                <a:close/>
              </a:path>
            </a:pathLst>
          </a:custGeom>
          <a:solidFill>
            <a:srgbClr val="BC743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3" name="object 563"/>
          <p:cNvSpPr/>
          <p:nvPr/>
        </p:nvSpPr>
        <p:spPr>
          <a:xfrm>
            <a:off x="2959083" y="8426386"/>
            <a:ext cx="4724" cy="1409"/>
          </a:xfrm>
          <a:custGeom>
            <a:avLst/>
            <a:gdLst/>
            <a:ahLst/>
            <a:cxnLst/>
            <a:rect l="l" t="t" r="r" b="b"/>
            <a:pathLst>
              <a:path w="4724" h="1409">
                <a:moveTo>
                  <a:pt x="292" y="1104"/>
                </a:moveTo>
                <a:lnTo>
                  <a:pt x="4724" y="1409"/>
                </a:lnTo>
                <a:lnTo>
                  <a:pt x="0" y="0"/>
                </a:lnTo>
                <a:lnTo>
                  <a:pt x="292" y="1104"/>
                </a:lnTo>
                <a:close/>
              </a:path>
            </a:pathLst>
          </a:custGeom>
          <a:solidFill>
            <a:srgbClr val="BC743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4" name="object 564"/>
          <p:cNvSpPr/>
          <p:nvPr/>
        </p:nvSpPr>
        <p:spPr>
          <a:xfrm>
            <a:off x="2973083" y="8431632"/>
            <a:ext cx="4838" cy="1396"/>
          </a:xfrm>
          <a:custGeom>
            <a:avLst/>
            <a:gdLst/>
            <a:ahLst/>
            <a:cxnLst/>
            <a:rect l="l" t="t" r="r" b="b"/>
            <a:pathLst>
              <a:path w="4838" h="1397">
                <a:moveTo>
                  <a:pt x="304" y="1104"/>
                </a:moveTo>
                <a:lnTo>
                  <a:pt x="4838" y="1396"/>
                </a:lnTo>
                <a:lnTo>
                  <a:pt x="0" y="0"/>
                </a:lnTo>
                <a:lnTo>
                  <a:pt x="304" y="1104"/>
                </a:lnTo>
                <a:close/>
              </a:path>
            </a:pathLst>
          </a:custGeom>
          <a:solidFill>
            <a:srgbClr val="BC743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5" name="object 565"/>
          <p:cNvSpPr/>
          <p:nvPr/>
        </p:nvSpPr>
        <p:spPr>
          <a:xfrm>
            <a:off x="2981863" y="8435164"/>
            <a:ext cx="4724" cy="1396"/>
          </a:xfrm>
          <a:custGeom>
            <a:avLst/>
            <a:gdLst/>
            <a:ahLst/>
            <a:cxnLst/>
            <a:rect l="l" t="t" r="r" b="b"/>
            <a:pathLst>
              <a:path w="4724" h="1397">
                <a:moveTo>
                  <a:pt x="292" y="1104"/>
                </a:moveTo>
                <a:lnTo>
                  <a:pt x="4724" y="1396"/>
                </a:lnTo>
                <a:lnTo>
                  <a:pt x="0" y="0"/>
                </a:lnTo>
                <a:lnTo>
                  <a:pt x="292" y="1104"/>
                </a:lnTo>
                <a:close/>
              </a:path>
            </a:pathLst>
          </a:custGeom>
          <a:solidFill>
            <a:srgbClr val="BC743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6" name="object 566"/>
          <p:cNvSpPr/>
          <p:nvPr/>
        </p:nvSpPr>
        <p:spPr>
          <a:xfrm>
            <a:off x="3004529" y="8443931"/>
            <a:ext cx="4838" cy="1409"/>
          </a:xfrm>
          <a:custGeom>
            <a:avLst/>
            <a:gdLst/>
            <a:ahLst/>
            <a:cxnLst/>
            <a:rect l="l" t="t" r="r" b="b"/>
            <a:pathLst>
              <a:path w="4838" h="1409">
                <a:moveTo>
                  <a:pt x="406" y="1104"/>
                </a:moveTo>
                <a:lnTo>
                  <a:pt x="4838" y="1409"/>
                </a:lnTo>
                <a:lnTo>
                  <a:pt x="0" y="0"/>
                </a:lnTo>
                <a:lnTo>
                  <a:pt x="406" y="1104"/>
                </a:lnTo>
                <a:close/>
              </a:path>
            </a:pathLst>
          </a:custGeom>
          <a:solidFill>
            <a:srgbClr val="BC743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7" name="object 567"/>
          <p:cNvSpPr/>
          <p:nvPr/>
        </p:nvSpPr>
        <p:spPr>
          <a:xfrm>
            <a:off x="3027309" y="8452697"/>
            <a:ext cx="4838" cy="1397"/>
          </a:xfrm>
          <a:custGeom>
            <a:avLst/>
            <a:gdLst/>
            <a:ahLst/>
            <a:cxnLst/>
            <a:rect l="l" t="t" r="r" b="b"/>
            <a:pathLst>
              <a:path w="4838" h="1397">
                <a:moveTo>
                  <a:pt x="406" y="1003"/>
                </a:moveTo>
                <a:lnTo>
                  <a:pt x="4838" y="1397"/>
                </a:lnTo>
                <a:lnTo>
                  <a:pt x="0" y="0"/>
                </a:lnTo>
                <a:lnTo>
                  <a:pt x="406" y="1003"/>
                </a:lnTo>
                <a:close/>
              </a:path>
            </a:pathLst>
          </a:custGeom>
          <a:solidFill>
            <a:srgbClr val="BC743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8" name="object 568"/>
          <p:cNvSpPr/>
          <p:nvPr/>
        </p:nvSpPr>
        <p:spPr>
          <a:xfrm>
            <a:off x="3041435" y="8457841"/>
            <a:ext cx="4724" cy="1905"/>
          </a:xfrm>
          <a:custGeom>
            <a:avLst/>
            <a:gdLst/>
            <a:ahLst/>
            <a:cxnLst/>
            <a:rect l="l" t="t" r="r" b="b"/>
            <a:pathLst>
              <a:path w="4724" h="1904">
                <a:moveTo>
                  <a:pt x="190" y="1104"/>
                </a:moveTo>
                <a:lnTo>
                  <a:pt x="4724" y="1904"/>
                </a:lnTo>
                <a:lnTo>
                  <a:pt x="0" y="0"/>
                </a:lnTo>
                <a:lnTo>
                  <a:pt x="190" y="1104"/>
                </a:lnTo>
                <a:close/>
              </a:path>
            </a:pathLst>
          </a:custGeom>
          <a:solidFill>
            <a:srgbClr val="BC743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9" name="object 569"/>
          <p:cNvSpPr/>
          <p:nvPr/>
        </p:nvSpPr>
        <p:spPr>
          <a:xfrm>
            <a:off x="2434407" y="8470748"/>
            <a:ext cx="10693" cy="6730"/>
          </a:xfrm>
          <a:custGeom>
            <a:avLst/>
            <a:gdLst/>
            <a:ahLst/>
            <a:cxnLst/>
            <a:rect l="l" t="t" r="r" b="b"/>
            <a:pathLst>
              <a:path w="10693" h="6730">
                <a:moveTo>
                  <a:pt x="0" y="1193"/>
                </a:moveTo>
                <a:lnTo>
                  <a:pt x="7658" y="6730"/>
                </a:lnTo>
                <a:lnTo>
                  <a:pt x="10693" y="6235"/>
                </a:lnTo>
                <a:lnTo>
                  <a:pt x="304" y="0"/>
                </a:lnTo>
                <a:lnTo>
                  <a:pt x="0" y="1193"/>
                </a:lnTo>
                <a:close/>
              </a:path>
            </a:pathLst>
          </a:custGeom>
          <a:solidFill>
            <a:srgbClr val="BC743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0" name="object 570"/>
          <p:cNvSpPr/>
          <p:nvPr/>
        </p:nvSpPr>
        <p:spPr>
          <a:xfrm>
            <a:off x="2453666" y="8482933"/>
            <a:ext cx="10782" cy="6756"/>
          </a:xfrm>
          <a:custGeom>
            <a:avLst/>
            <a:gdLst/>
            <a:ahLst/>
            <a:cxnLst/>
            <a:rect l="l" t="t" r="r" b="b"/>
            <a:pathLst>
              <a:path w="10782" h="6756">
                <a:moveTo>
                  <a:pt x="0" y="1308"/>
                </a:moveTo>
                <a:lnTo>
                  <a:pt x="7658" y="6756"/>
                </a:lnTo>
                <a:lnTo>
                  <a:pt x="10782" y="6248"/>
                </a:lnTo>
                <a:lnTo>
                  <a:pt x="393" y="0"/>
                </a:lnTo>
                <a:lnTo>
                  <a:pt x="0" y="1308"/>
                </a:lnTo>
                <a:close/>
              </a:path>
            </a:pathLst>
          </a:custGeom>
          <a:solidFill>
            <a:srgbClr val="BC743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1" name="object 571"/>
          <p:cNvSpPr/>
          <p:nvPr/>
        </p:nvSpPr>
        <p:spPr>
          <a:xfrm>
            <a:off x="2518371" y="8519726"/>
            <a:ext cx="5651" cy="3429"/>
          </a:xfrm>
          <a:custGeom>
            <a:avLst/>
            <a:gdLst/>
            <a:ahLst/>
            <a:cxnLst/>
            <a:rect l="l" t="t" r="r" b="b"/>
            <a:pathLst>
              <a:path w="5651" h="3428">
                <a:moveTo>
                  <a:pt x="0" y="1308"/>
                </a:moveTo>
                <a:lnTo>
                  <a:pt x="2425" y="3428"/>
                </a:lnTo>
                <a:lnTo>
                  <a:pt x="5651" y="2819"/>
                </a:lnTo>
                <a:lnTo>
                  <a:pt x="406" y="0"/>
                </a:lnTo>
                <a:lnTo>
                  <a:pt x="0" y="1308"/>
                </a:lnTo>
                <a:close/>
              </a:path>
            </a:pathLst>
          </a:custGeom>
          <a:solidFill>
            <a:srgbClr val="BC743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2" name="object 572"/>
          <p:cNvSpPr/>
          <p:nvPr/>
        </p:nvSpPr>
        <p:spPr>
          <a:xfrm>
            <a:off x="3267017" y="8530003"/>
            <a:ext cx="5143" cy="1524"/>
          </a:xfrm>
          <a:custGeom>
            <a:avLst/>
            <a:gdLst/>
            <a:ahLst/>
            <a:cxnLst/>
            <a:rect l="l" t="t" r="r" b="b"/>
            <a:pathLst>
              <a:path w="5143" h="1524">
                <a:moveTo>
                  <a:pt x="304" y="1523"/>
                </a:moveTo>
                <a:lnTo>
                  <a:pt x="5143" y="1523"/>
                </a:lnTo>
                <a:lnTo>
                  <a:pt x="4635" y="406"/>
                </a:lnTo>
                <a:lnTo>
                  <a:pt x="0" y="0"/>
                </a:lnTo>
                <a:lnTo>
                  <a:pt x="304" y="1523"/>
                </a:lnTo>
                <a:close/>
              </a:path>
            </a:pathLst>
          </a:custGeom>
          <a:solidFill>
            <a:srgbClr val="BC743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3" name="object 573"/>
          <p:cNvSpPr/>
          <p:nvPr/>
        </p:nvSpPr>
        <p:spPr>
          <a:xfrm>
            <a:off x="2537631" y="8530308"/>
            <a:ext cx="5651" cy="3340"/>
          </a:xfrm>
          <a:custGeom>
            <a:avLst/>
            <a:gdLst/>
            <a:ahLst/>
            <a:cxnLst/>
            <a:rect l="l" t="t" r="r" b="b"/>
            <a:pathLst>
              <a:path w="5651" h="3340">
                <a:moveTo>
                  <a:pt x="0" y="1219"/>
                </a:moveTo>
                <a:lnTo>
                  <a:pt x="2514" y="3340"/>
                </a:lnTo>
                <a:lnTo>
                  <a:pt x="5651" y="2628"/>
                </a:lnTo>
                <a:lnTo>
                  <a:pt x="406" y="0"/>
                </a:lnTo>
                <a:lnTo>
                  <a:pt x="0" y="1219"/>
                </a:lnTo>
                <a:close/>
              </a:path>
            </a:pathLst>
          </a:custGeom>
          <a:solidFill>
            <a:srgbClr val="BC743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4" name="object 574"/>
          <p:cNvSpPr/>
          <p:nvPr/>
        </p:nvSpPr>
        <p:spPr>
          <a:xfrm>
            <a:off x="3274084" y="8531923"/>
            <a:ext cx="5029" cy="1409"/>
          </a:xfrm>
          <a:custGeom>
            <a:avLst/>
            <a:gdLst/>
            <a:ahLst/>
            <a:cxnLst/>
            <a:rect l="l" t="t" r="r" b="b"/>
            <a:pathLst>
              <a:path w="5029" h="1409">
                <a:moveTo>
                  <a:pt x="393" y="1409"/>
                </a:moveTo>
                <a:lnTo>
                  <a:pt x="5029" y="1409"/>
                </a:lnTo>
                <a:lnTo>
                  <a:pt x="4521" y="215"/>
                </a:lnTo>
                <a:lnTo>
                  <a:pt x="0" y="0"/>
                </a:lnTo>
                <a:lnTo>
                  <a:pt x="393" y="1409"/>
                </a:lnTo>
                <a:close/>
              </a:path>
            </a:pathLst>
          </a:custGeom>
          <a:solidFill>
            <a:srgbClr val="BC743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5" name="object 575"/>
          <p:cNvSpPr/>
          <p:nvPr/>
        </p:nvSpPr>
        <p:spPr>
          <a:xfrm>
            <a:off x="2557490" y="8535042"/>
            <a:ext cx="22275" cy="12306"/>
          </a:xfrm>
          <a:custGeom>
            <a:avLst/>
            <a:gdLst/>
            <a:ahLst/>
            <a:cxnLst/>
            <a:rect l="l" t="t" r="r" b="b"/>
            <a:pathLst>
              <a:path w="22275" h="12306">
                <a:moveTo>
                  <a:pt x="1206" y="2222"/>
                </a:moveTo>
                <a:lnTo>
                  <a:pt x="22275" y="12306"/>
                </a:lnTo>
                <a:lnTo>
                  <a:pt x="20561" y="9270"/>
                </a:lnTo>
                <a:lnTo>
                  <a:pt x="0" y="0"/>
                </a:lnTo>
                <a:lnTo>
                  <a:pt x="1206" y="2222"/>
                </a:lnTo>
                <a:close/>
              </a:path>
            </a:pathLst>
          </a:custGeom>
          <a:solidFill>
            <a:srgbClr val="BC743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6" name="object 576"/>
          <p:cNvSpPr/>
          <p:nvPr/>
        </p:nvSpPr>
        <p:spPr>
          <a:xfrm>
            <a:off x="3314395" y="8542404"/>
            <a:ext cx="5041" cy="1409"/>
          </a:xfrm>
          <a:custGeom>
            <a:avLst/>
            <a:gdLst/>
            <a:ahLst/>
            <a:cxnLst/>
            <a:rect l="l" t="t" r="r" b="b"/>
            <a:pathLst>
              <a:path w="5041" h="1409">
                <a:moveTo>
                  <a:pt x="304" y="1409"/>
                </a:moveTo>
                <a:lnTo>
                  <a:pt x="5041" y="1409"/>
                </a:lnTo>
                <a:lnTo>
                  <a:pt x="4533" y="215"/>
                </a:lnTo>
                <a:lnTo>
                  <a:pt x="0" y="0"/>
                </a:lnTo>
                <a:lnTo>
                  <a:pt x="304" y="1409"/>
                </a:lnTo>
                <a:close/>
              </a:path>
            </a:pathLst>
          </a:custGeom>
          <a:solidFill>
            <a:srgbClr val="BC743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7" name="object 577"/>
          <p:cNvSpPr/>
          <p:nvPr/>
        </p:nvSpPr>
        <p:spPr>
          <a:xfrm>
            <a:off x="2560411" y="8542506"/>
            <a:ext cx="5651" cy="3429"/>
          </a:xfrm>
          <a:custGeom>
            <a:avLst/>
            <a:gdLst/>
            <a:ahLst/>
            <a:cxnLst/>
            <a:rect l="l" t="t" r="r" b="b"/>
            <a:pathLst>
              <a:path w="5651" h="3428">
                <a:moveTo>
                  <a:pt x="0" y="1308"/>
                </a:moveTo>
                <a:lnTo>
                  <a:pt x="2413" y="3429"/>
                </a:lnTo>
                <a:lnTo>
                  <a:pt x="5651" y="2832"/>
                </a:lnTo>
                <a:lnTo>
                  <a:pt x="406" y="0"/>
                </a:lnTo>
                <a:lnTo>
                  <a:pt x="0" y="1308"/>
                </a:lnTo>
                <a:close/>
              </a:path>
            </a:pathLst>
          </a:custGeom>
          <a:solidFill>
            <a:srgbClr val="BC743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8" name="object 578"/>
          <p:cNvSpPr/>
          <p:nvPr/>
        </p:nvSpPr>
        <p:spPr>
          <a:xfrm>
            <a:off x="3321358" y="8544220"/>
            <a:ext cx="5029" cy="1308"/>
          </a:xfrm>
          <a:custGeom>
            <a:avLst/>
            <a:gdLst/>
            <a:ahLst/>
            <a:cxnLst/>
            <a:rect l="l" t="t" r="r" b="b"/>
            <a:pathLst>
              <a:path w="5029" h="1308">
                <a:moveTo>
                  <a:pt x="393" y="1308"/>
                </a:moveTo>
                <a:lnTo>
                  <a:pt x="5029" y="1308"/>
                </a:lnTo>
                <a:lnTo>
                  <a:pt x="4635" y="203"/>
                </a:lnTo>
                <a:lnTo>
                  <a:pt x="0" y="0"/>
                </a:lnTo>
                <a:lnTo>
                  <a:pt x="393" y="1308"/>
                </a:lnTo>
                <a:close/>
              </a:path>
            </a:pathLst>
          </a:custGeom>
          <a:solidFill>
            <a:srgbClr val="BC743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9" name="object 579"/>
          <p:cNvSpPr/>
          <p:nvPr/>
        </p:nvSpPr>
        <p:spPr>
          <a:xfrm>
            <a:off x="3354721" y="8552986"/>
            <a:ext cx="5041" cy="1320"/>
          </a:xfrm>
          <a:custGeom>
            <a:avLst/>
            <a:gdLst/>
            <a:ahLst/>
            <a:cxnLst/>
            <a:rect l="l" t="t" r="r" b="b"/>
            <a:pathLst>
              <a:path w="5041" h="1320">
                <a:moveTo>
                  <a:pt x="292" y="1320"/>
                </a:moveTo>
                <a:lnTo>
                  <a:pt x="5041" y="1320"/>
                </a:lnTo>
                <a:lnTo>
                  <a:pt x="4533" y="101"/>
                </a:lnTo>
                <a:lnTo>
                  <a:pt x="0" y="0"/>
                </a:lnTo>
                <a:lnTo>
                  <a:pt x="292" y="1320"/>
                </a:lnTo>
                <a:close/>
              </a:path>
            </a:pathLst>
          </a:custGeom>
          <a:solidFill>
            <a:srgbClr val="BC743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0" name="object 580"/>
          <p:cNvSpPr/>
          <p:nvPr/>
        </p:nvSpPr>
        <p:spPr>
          <a:xfrm>
            <a:off x="3361670" y="8554703"/>
            <a:ext cx="5041" cy="1409"/>
          </a:xfrm>
          <a:custGeom>
            <a:avLst/>
            <a:gdLst/>
            <a:ahLst/>
            <a:cxnLst/>
            <a:rect l="l" t="t" r="r" b="b"/>
            <a:pathLst>
              <a:path w="5041" h="1409">
                <a:moveTo>
                  <a:pt x="406" y="1409"/>
                </a:moveTo>
                <a:lnTo>
                  <a:pt x="5041" y="1409"/>
                </a:lnTo>
                <a:lnTo>
                  <a:pt x="4533" y="215"/>
                </a:lnTo>
                <a:lnTo>
                  <a:pt x="0" y="0"/>
                </a:lnTo>
                <a:lnTo>
                  <a:pt x="406" y="1409"/>
                </a:lnTo>
                <a:close/>
              </a:path>
            </a:pathLst>
          </a:custGeom>
          <a:solidFill>
            <a:srgbClr val="BC743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1" name="object 581"/>
          <p:cNvSpPr/>
          <p:nvPr/>
        </p:nvSpPr>
        <p:spPr>
          <a:xfrm>
            <a:off x="2583294" y="8554918"/>
            <a:ext cx="3822" cy="2616"/>
          </a:xfrm>
          <a:custGeom>
            <a:avLst/>
            <a:gdLst/>
            <a:ahLst/>
            <a:cxnLst/>
            <a:rect l="l" t="t" r="r" b="b"/>
            <a:pathLst>
              <a:path w="3822" h="2616">
                <a:moveTo>
                  <a:pt x="0" y="1092"/>
                </a:moveTo>
                <a:lnTo>
                  <a:pt x="3822" y="2616"/>
                </a:lnTo>
                <a:lnTo>
                  <a:pt x="1714" y="0"/>
                </a:lnTo>
                <a:lnTo>
                  <a:pt x="0" y="1092"/>
                </a:lnTo>
                <a:close/>
              </a:path>
            </a:pathLst>
          </a:custGeom>
          <a:solidFill>
            <a:srgbClr val="BC743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2" name="object 582"/>
          <p:cNvSpPr/>
          <p:nvPr/>
        </p:nvSpPr>
        <p:spPr>
          <a:xfrm>
            <a:off x="3401995" y="8565184"/>
            <a:ext cx="5041" cy="1409"/>
          </a:xfrm>
          <a:custGeom>
            <a:avLst/>
            <a:gdLst/>
            <a:ahLst/>
            <a:cxnLst/>
            <a:rect l="l" t="t" r="r" b="b"/>
            <a:pathLst>
              <a:path w="5041" h="1409">
                <a:moveTo>
                  <a:pt x="292" y="1409"/>
                </a:moveTo>
                <a:lnTo>
                  <a:pt x="5041" y="1409"/>
                </a:lnTo>
                <a:lnTo>
                  <a:pt x="4533" y="215"/>
                </a:lnTo>
                <a:lnTo>
                  <a:pt x="0" y="0"/>
                </a:lnTo>
                <a:lnTo>
                  <a:pt x="292" y="1409"/>
                </a:lnTo>
                <a:close/>
              </a:path>
            </a:pathLst>
          </a:custGeom>
          <a:solidFill>
            <a:srgbClr val="BC743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3" name="object 583"/>
          <p:cNvSpPr/>
          <p:nvPr/>
        </p:nvSpPr>
        <p:spPr>
          <a:xfrm>
            <a:off x="2606074" y="8567102"/>
            <a:ext cx="3822" cy="2730"/>
          </a:xfrm>
          <a:custGeom>
            <a:avLst/>
            <a:gdLst/>
            <a:ahLst/>
            <a:cxnLst/>
            <a:rect l="l" t="t" r="r" b="b"/>
            <a:pathLst>
              <a:path w="3822" h="2730">
                <a:moveTo>
                  <a:pt x="0" y="1206"/>
                </a:moveTo>
                <a:lnTo>
                  <a:pt x="3822" y="2730"/>
                </a:lnTo>
                <a:lnTo>
                  <a:pt x="1714" y="0"/>
                </a:lnTo>
                <a:lnTo>
                  <a:pt x="0" y="1206"/>
                </a:lnTo>
                <a:close/>
              </a:path>
            </a:pathLst>
          </a:custGeom>
          <a:solidFill>
            <a:srgbClr val="BC743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4" name="object 584"/>
          <p:cNvSpPr/>
          <p:nvPr/>
        </p:nvSpPr>
        <p:spPr>
          <a:xfrm>
            <a:off x="2669076" y="8600161"/>
            <a:ext cx="9271" cy="3632"/>
          </a:xfrm>
          <a:custGeom>
            <a:avLst/>
            <a:gdLst/>
            <a:ahLst/>
            <a:cxnLst/>
            <a:rect l="l" t="t" r="r" b="b"/>
            <a:pathLst>
              <a:path w="9270" h="3632">
                <a:moveTo>
                  <a:pt x="0" y="1511"/>
                </a:moveTo>
                <a:lnTo>
                  <a:pt x="5740" y="3632"/>
                </a:lnTo>
                <a:lnTo>
                  <a:pt x="9271" y="2717"/>
                </a:lnTo>
                <a:lnTo>
                  <a:pt x="5232" y="101"/>
                </a:lnTo>
                <a:lnTo>
                  <a:pt x="609" y="0"/>
                </a:lnTo>
                <a:lnTo>
                  <a:pt x="0" y="1511"/>
                </a:lnTo>
                <a:close/>
              </a:path>
            </a:pathLst>
          </a:custGeom>
          <a:solidFill>
            <a:srgbClr val="BC743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5" name="object 585"/>
          <p:cNvSpPr/>
          <p:nvPr/>
        </p:nvSpPr>
        <p:spPr>
          <a:xfrm>
            <a:off x="2690642" y="8608936"/>
            <a:ext cx="6946" cy="3632"/>
          </a:xfrm>
          <a:custGeom>
            <a:avLst/>
            <a:gdLst/>
            <a:ahLst/>
            <a:cxnLst/>
            <a:rect l="l" t="t" r="r" b="b"/>
            <a:pathLst>
              <a:path w="6946" h="3632">
                <a:moveTo>
                  <a:pt x="1511" y="2920"/>
                </a:moveTo>
                <a:lnTo>
                  <a:pt x="3530" y="3632"/>
                </a:lnTo>
                <a:lnTo>
                  <a:pt x="6946" y="2819"/>
                </a:lnTo>
                <a:lnTo>
                  <a:pt x="2933" y="101"/>
                </a:lnTo>
                <a:lnTo>
                  <a:pt x="0" y="0"/>
                </a:lnTo>
                <a:lnTo>
                  <a:pt x="1511" y="2920"/>
                </a:lnTo>
                <a:close/>
              </a:path>
            </a:pathLst>
          </a:custGeom>
          <a:solidFill>
            <a:srgbClr val="BC743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6" name="object 586"/>
          <p:cNvSpPr/>
          <p:nvPr/>
        </p:nvSpPr>
        <p:spPr>
          <a:xfrm>
            <a:off x="1148303" y="8668506"/>
            <a:ext cx="2413" cy="4940"/>
          </a:xfrm>
          <a:custGeom>
            <a:avLst/>
            <a:gdLst/>
            <a:ahLst/>
            <a:cxnLst/>
            <a:rect l="l" t="t" r="r" b="b"/>
            <a:pathLst>
              <a:path w="2412" h="4940">
                <a:moveTo>
                  <a:pt x="0" y="3632"/>
                </a:moveTo>
                <a:lnTo>
                  <a:pt x="2413" y="4940"/>
                </a:lnTo>
                <a:lnTo>
                  <a:pt x="1816" y="1727"/>
                </a:lnTo>
                <a:lnTo>
                  <a:pt x="101" y="0"/>
                </a:lnTo>
                <a:lnTo>
                  <a:pt x="0" y="3632"/>
                </a:lnTo>
                <a:close/>
              </a:path>
            </a:pathLst>
          </a:custGeom>
          <a:solidFill>
            <a:srgbClr val="BC743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7" name="object 587"/>
          <p:cNvSpPr/>
          <p:nvPr/>
        </p:nvSpPr>
        <p:spPr>
          <a:xfrm>
            <a:off x="2853734" y="8682324"/>
            <a:ext cx="6654" cy="3416"/>
          </a:xfrm>
          <a:custGeom>
            <a:avLst/>
            <a:gdLst/>
            <a:ahLst/>
            <a:cxnLst/>
            <a:rect l="l" t="t" r="r" b="b"/>
            <a:pathLst>
              <a:path w="6654" h="3416">
                <a:moveTo>
                  <a:pt x="1422" y="3416"/>
                </a:moveTo>
                <a:lnTo>
                  <a:pt x="6654" y="3416"/>
                </a:lnTo>
                <a:lnTo>
                  <a:pt x="2730" y="292"/>
                </a:lnTo>
                <a:lnTo>
                  <a:pt x="0" y="0"/>
                </a:lnTo>
                <a:lnTo>
                  <a:pt x="1422" y="3416"/>
                </a:lnTo>
                <a:close/>
              </a:path>
            </a:pathLst>
          </a:custGeom>
          <a:solidFill>
            <a:srgbClr val="BC743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8" name="object 588"/>
          <p:cNvSpPr/>
          <p:nvPr/>
        </p:nvSpPr>
        <p:spPr>
          <a:xfrm>
            <a:off x="2862502" y="8685945"/>
            <a:ext cx="6858" cy="3327"/>
          </a:xfrm>
          <a:custGeom>
            <a:avLst/>
            <a:gdLst/>
            <a:ahLst/>
            <a:cxnLst/>
            <a:rect l="l" t="t" r="r" b="b"/>
            <a:pathLst>
              <a:path w="6857" h="3327">
                <a:moveTo>
                  <a:pt x="1409" y="3327"/>
                </a:moveTo>
                <a:lnTo>
                  <a:pt x="6857" y="3225"/>
                </a:lnTo>
                <a:lnTo>
                  <a:pt x="2832" y="101"/>
                </a:lnTo>
                <a:lnTo>
                  <a:pt x="0" y="0"/>
                </a:lnTo>
                <a:lnTo>
                  <a:pt x="1409" y="3327"/>
                </a:lnTo>
                <a:close/>
              </a:path>
            </a:pathLst>
          </a:custGeom>
          <a:solidFill>
            <a:srgbClr val="BC743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9" name="object 589"/>
          <p:cNvSpPr/>
          <p:nvPr/>
        </p:nvSpPr>
        <p:spPr>
          <a:xfrm>
            <a:off x="2886703" y="8695820"/>
            <a:ext cx="5435" cy="2120"/>
          </a:xfrm>
          <a:custGeom>
            <a:avLst/>
            <a:gdLst/>
            <a:ahLst/>
            <a:cxnLst/>
            <a:rect l="l" t="t" r="r" b="b"/>
            <a:pathLst>
              <a:path w="5435" h="2120">
                <a:moveTo>
                  <a:pt x="0" y="812"/>
                </a:moveTo>
                <a:lnTo>
                  <a:pt x="5435" y="2120"/>
                </a:lnTo>
                <a:lnTo>
                  <a:pt x="1803" y="0"/>
                </a:lnTo>
                <a:lnTo>
                  <a:pt x="0" y="812"/>
                </a:lnTo>
                <a:close/>
              </a:path>
            </a:pathLst>
          </a:custGeom>
          <a:solidFill>
            <a:srgbClr val="BC743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0" name="object 590"/>
          <p:cNvSpPr/>
          <p:nvPr/>
        </p:nvSpPr>
        <p:spPr>
          <a:xfrm>
            <a:off x="2499123" y="8696627"/>
            <a:ext cx="3937" cy="2730"/>
          </a:xfrm>
          <a:custGeom>
            <a:avLst/>
            <a:gdLst/>
            <a:ahLst/>
            <a:cxnLst/>
            <a:rect l="l" t="t" r="r" b="b"/>
            <a:pathLst>
              <a:path w="3937" h="2730">
                <a:moveTo>
                  <a:pt x="0" y="1320"/>
                </a:moveTo>
                <a:lnTo>
                  <a:pt x="3937" y="2730"/>
                </a:lnTo>
                <a:lnTo>
                  <a:pt x="508" y="0"/>
                </a:lnTo>
                <a:lnTo>
                  <a:pt x="0" y="1320"/>
                </a:lnTo>
                <a:close/>
              </a:path>
            </a:pathLst>
          </a:custGeom>
          <a:solidFill>
            <a:srgbClr val="BC743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1" name="object 591"/>
          <p:cNvSpPr/>
          <p:nvPr/>
        </p:nvSpPr>
        <p:spPr>
          <a:xfrm>
            <a:off x="2507890" y="8701862"/>
            <a:ext cx="3937" cy="2743"/>
          </a:xfrm>
          <a:custGeom>
            <a:avLst/>
            <a:gdLst/>
            <a:ahLst/>
            <a:cxnLst/>
            <a:rect l="l" t="t" r="r" b="b"/>
            <a:pathLst>
              <a:path w="3937" h="2743">
                <a:moveTo>
                  <a:pt x="0" y="1320"/>
                </a:moveTo>
                <a:lnTo>
                  <a:pt x="3937" y="2743"/>
                </a:lnTo>
                <a:lnTo>
                  <a:pt x="508" y="0"/>
                </a:lnTo>
                <a:lnTo>
                  <a:pt x="0" y="1320"/>
                </a:lnTo>
                <a:close/>
              </a:path>
            </a:pathLst>
          </a:custGeom>
          <a:solidFill>
            <a:srgbClr val="BC743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2" name="object 592"/>
          <p:cNvSpPr/>
          <p:nvPr/>
        </p:nvSpPr>
        <p:spPr>
          <a:xfrm>
            <a:off x="2909483" y="8704600"/>
            <a:ext cx="5334" cy="2108"/>
          </a:xfrm>
          <a:custGeom>
            <a:avLst/>
            <a:gdLst/>
            <a:ahLst/>
            <a:cxnLst/>
            <a:rect l="l" t="t" r="r" b="b"/>
            <a:pathLst>
              <a:path w="5333" h="2108">
                <a:moveTo>
                  <a:pt x="0" y="800"/>
                </a:moveTo>
                <a:lnTo>
                  <a:pt x="5334" y="2108"/>
                </a:lnTo>
                <a:lnTo>
                  <a:pt x="1803" y="0"/>
                </a:lnTo>
                <a:lnTo>
                  <a:pt x="0" y="800"/>
                </a:lnTo>
                <a:close/>
              </a:path>
            </a:pathLst>
          </a:custGeom>
          <a:solidFill>
            <a:srgbClr val="BC743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3" name="object 593"/>
          <p:cNvSpPr/>
          <p:nvPr/>
        </p:nvSpPr>
        <p:spPr>
          <a:xfrm>
            <a:off x="2516668" y="8707311"/>
            <a:ext cx="3924" cy="2628"/>
          </a:xfrm>
          <a:custGeom>
            <a:avLst/>
            <a:gdLst/>
            <a:ahLst/>
            <a:cxnLst/>
            <a:rect l="l" t="t" r="r" b="b"/>
            <a:pathLst>
              <a:path w="3924" h="2628">
                <a:moveTo>
                  <a:pt x="0" y="1117"/>
                </a:moveTo>
                <a:lnTo>
                  <a:pt x="3924" y="2628"/>
                </a:lnTo>
                <a:lnTo>
                  <a:pt x="1803" y="0"/>
                </a:lnTo>
                <a:lnTo>
                  <a:pt x="0" y="1117"/>
                </a:lnTo>
                <a:close/>
              </a:path>
            </a:pathLst>
          </a:custGeom>
          <a:solidFill>
            <a:srgbClr val="BC743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4" name="object 594"/>
          <p:cNvSpPr/>
          <p:nvPr/>
        </p:nvSpPr>
        <p:spPr>
          <a:xfrm>
            <a:off x="2525435" y="8712559"/>
            <a:ext cx="3937" cy="2616"/>
          </a:xfrm>
          <a:custGeom>
            <a:avLst/>
            <a:gdLst/>
            <a:ahLst/>
            <a:cxnLst/>
            <a:rect l="l" t="t" r="r" b="b"/>
            <a:pathLst>
              <a:path w="3937" h="2616">
                <a:moveTo>
                  <a:pt x="0" y="1104"/>
                </a:moveTo>
                <a:lnTo>
                  <a:pt x="3937" y="2616"/>
                </a:lnTo>
                <a:lnTo>
                  <a:pt x="1803" y="0"/>
                </a:lnTo>
                <a:lnTo>
                  <a:pt x="0" y="1104"/>
                </a:lnTo>
                <a:close/>
              </a:path>
            </a:pathLst>
          </a:custGeom>
          <a:solidFill>
            <a:srgbClr val="BC743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5" name="object 595"/>
          <p:cNvSpPr/>
          <p:nvPr/>
        </p:nvSpPr>
        <p:spPr>
          <a:xfrm>
            <a:off x="2534202" y="8717807"/>
            <a:ext cx="3822" cy="2616"/>
          </a:xfrm>
          <a:custGeom>
            <a:avLst/>
            <a:gdLst/>
            <a:ahLst/>
            <a:cxnLst/>
            <a:rect l="l" t="t" r="r" b="b"/>
            <a:pathLst>
              <a:path w="3822" h="2616">
                <a:moveTo>
                  <a:pt x="0" y="1206"/>
                </a:moveTo>
                <a:lnTo>
                  <a:pt x="3822" y="2616"/>
                </a:lnTo>
                <a:lnTo>
                  <a:pt x="1816" y="0"/>
                </a:lnTo>
                <a:lnTo>
                  <a:pt x="0" y="1206"/>
                </a:lnTo>
                <a:close/>
              </a:path>
            </a:pathLst>
          </a:custGeom>
          <a:solidFill>
            <a:srgbClr val="BC743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6" name="object 596"/>
          <p:cNvSpPr/>
          <p:nvPr/>
        </p:nvSpPr>
        <p:spPr>
          <a:xfrm>
            <a:off x="2555267" y="8730091"/>
            <a:ext cx="3822" cy="2628"/>
          </a:xfrm>
          <a:custGeom>
            <a:avLst/>
            <a:gdLst/>
            <a:ahLst/>
            <a:cxnLst/>
            <a:rect l="l" t="t" r="r" b="b"/>
            <a:pathLst>
              <a:path w="3822" h="2628">
                <a:moveTo>
                  <a:pt x="0" y="1117"/>
                </a:moveTo>
                <a:lnTo>
                  <a:pt x="3822" y="2628"/>
                </a:lnTo>
                <a:lnTo>
                  <a:pt x="1714" y="0"/>
                </a:lnTo>
                <a:lnTo>
                  <a:pt x="0" y="1117"/>
                </a:lnTo>
                <a:close/>
              </a:path>
            </a:pathLst>
          </a:custGeom>
          <a:solidFill>
            <a:srgbClr val="BC743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7" name="object 597"/>
          <p:cNvSpPr/>
          <p:nvPr/>
        </p:nvSpPr>
        <p:spPr>
          <a:xfrm>
            <a:off x="2564034" y="8735339"/>
            <a:ext cx="3835" cy="2628"/>
          </a:xfrm>
          <a:custGeom>
            <a:avLst/>
            <a:gdLst/>
            <a:ahLst/>
            <a:cxnLst/>
            <a:rect l="l" t="t" r="r" b="b"/>
            <a:pathLst>
              <a:path w="3835" h="2628">
                <a:moveTo>
                  <a:pt x="0" y="1104"/>
                </a:moveTo>
                <a:lnTo>
                  <a:pt x="3835" y="2628"/>
                </a:lnTo>
                <a:lnTo>
                  <a:pt x="1714" y="0"/>
                </a:lnTo>
                <a:lnTo>
                  <a:pt x="0" y="1104"/>
                </a:lnTo>
                <a:close/>
              </a:path>
            </a:pathLst>
          </a:custGeom>
          <a:solidFill>
            <a:srgbClr val="BC743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8" name="object 598"/>
          <p:cNvSpPr/>
          <p:nvPr/>
        </p:nvSpPr>
        <p:spPr>
          <a:xfrm>
            <a:off x="2572710" y="8740587"/>
            <a:ext cx="3937" cy="2616"/>
          </a:xfrm>
          <a:custGeom>
            <a:avLst/>
            <a:gdLst/>
            <a:ahLst/>
            <a:cxnLst/>
            <a:rect l="l" t="t" r="r" b="b"/>
            <a:pathLst>
              <a:path w="3937" h="2616">
                <a:moveTo>
                  <a:pt x="0" y="1206"/>
                </a:moveTo>
                <a:lnTo>
                  <a:pt x="3937" y="2616"/>
                </a:lnTo>
                <a:lnTo>
                  <a:pt x="1803" y="0"/>
                </a:lnTo>
                <a:lnTo>
                  <a:pt x="0" y="1206"/>
                </a:lnTo>
                <a:close/>
              </a:path>
            </a:pathLst>
          </a:custGeom>
          <a:solidFill>
            <a:srgbClr val="BC743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9" name="object 599"/>
          <p:cNvSpPr/>
          <p:nvPr/>
        </p:nvSpPr>
        <p:spPr>
          <a:xfrm>
            <a:off x="2607890" y="8759419"/>
            <a:ext cx="31750" cy="16027"/>
          </a:xfrm>
          <a:custGeom>
            <a:avLst/>
            <a:gdLst/>
            <a:ahLst/>
            <a:cxnLst/>
            <a:rect l="l" t="t" r="r" b="b"/>
            <a:pathLst>
              <a:path w="31750" h="16027">
                <a:moveTo>
                  <a:pt x="31750" y="15328"/>
                </a:moveTo>
                <a:lnTo>
                  <a:pt x="3327" y="304"/>
                </a:lnTo>
                <a:lnTo>
                  <a:pt x="698" y="0"/>
                </a:lnTo>
                <a:lnTo>
                  <a:pt x="0" y="1523"/>
                </a:lnTo>
                <a:lnTo>
                  <a:pt x="28422" y="16027"/>
                </a:lnTo>
                <a:lnTo>
                  <a:pt x="31750" y="15328"/>
                </a:lnTo>
                <a:close/>
              </a:path>
            </a:pathLst>
          </a:custGeom>
          <a:solidFill>
            <a:srgbClr val="BC743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0" name="object 600"/>
          <p:cNvSpPr/>
          <p:nvPr/>
        </p:nvSpPr>
        <p:spPr>
          <a:xfrm>
            <a:off x="3079931" y="8767992"/>
            <a:ext cx="4838" cy="1816"/>
          </a:xfrm>
          <a:custGeom>
            <a:avLst/>
            <a:gdLst/>
            <a:ahLst/>
            <a:cxnLst/>
            <a:rect l="l" t="t" r="r" b="b"/>
            <a:pathLst>
              <a:path w="4838" h="1816">
                <a:moveTo>
                  <a:pt x="304" y="1015"/>
                </a:moveTo>
                <a:lnTo>
                  <a:pt x="4838" y="1816"/>
                </a:lnTo>
                <a:lnTo>
                  <a:pt x="0" y="0"/>
                </a:lnTo>
                <a:lnTo>
                  <a:pt x="304" y="1015"/>
                </a:lnTo>
                <a:close/>
              </a:path>
            </a:pathLst>
          </a:custGeom>
          <a:solidFill>
            <a:srgbClr val="BC743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1" name="object 601"/>
          <p:cNvSpPr/>
          <p:nvPr/>
        </p:nvSpPr>
        <p:spPr>
          <a:xfrm>
            <a:off x="3123686" y="8781903"/>
            <a:ext cx="4826" cy="1917"/>
          </a:xfrm>
          <a:custGeom>
            <a:avLst/>
            <a:gdLst/>
            <a:ahLst/>
            <a:cxnLst/>
            <a:rect l="l" t="t" r="r" b="b"/>
            <a:pathLst>
              <a:path w="4825" h="1917">
                <a:moveTo>
                  <a:pt x="292" y="1117"/>
                </a:moveTo>
                <a:lnTo>
                  <a:pt x="4825" y="1917"/>
                </a:lnTo>
                <a:lnTo>
                  <a:pt x="0" y="0"/>
                </a:lnTo>
                <a:lnTo>
                  <a:pt x="292" y="1117"/>
                </a:lnTo>
                <a:close/>
              </a:path>
            </a:pathLst>
          </a:custGeom>
          <a:solidFill>
            <a:srgbClr val="BC743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2" name="object 602"/>
          <p:cNvSpPr/>
          <p:nvPr/>
        </p:nvSpPr>
        <p:spPr>
          <a:xfrm>
            <a:off x="3167531" y="8796019"/>
            <a:ext cx="4826" cy="1816"/>
          </a:xfrm>
          <a:custGeom>
            <a:avLst/>
            <a:gdLst/>
            <a:ahLst/>
            <a:cxnLst/>
            <a:rect l="l" t="t" r="r" b="b"/>
            <a:pathLst>
              <a:path w="4825" h="1816">
                <a:moveTo>
                  <a:pt x="304" y="1003"/>
                </a:moveTo>
                <a:lnTo>
                  <a:pt x="4826" y="1816"/>
                </a:lnTo>
                <a:lnTo>
                  <a:pt x="0" y="0"/>
                </a:lnTo>
                <a:lnTo>
                  <a:pt x="304" y="1003"/>
                </a:lnTo>
                <a:close/>
              </a:path>
            </a:pathLst>
          </a:custGeom>
          <a:solidFill>
            <a:srgbClr val="BC743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3" name="object 603"/>
          <p:cNvSpPr/>
          <p:nvPr/>
        </p:nvSpPr>
        <p:spPr>
          <a:xfrm>
            <a:off x="3216624" y="8811850"/>
            <a:ext cx="4635" cy="1397"/>
          </a:xfrm>
          <a:custGeom>
            <a:avLst/>
            <a:gdLst/>
            <a:ahLst/>
            <a:cxnLst/>
            <a:rect l="l" t="t" r="r" b="b"/>
            <a:pathLst>
              <a:path w="4635" h="1397">
                <a:moveTo>
                  <a:pt x="292" y="1003"/>
                </a:moveTo>
                <a:lnTo>
                  <a:pt x="4635" y="1397"/>
                </a:lnTo>
                <a:lnTo>
                  <a:pt x="0" y="0"/>
                </a:lnTo>
                <a:lnTo>
                  <a:pt x="292" y="1003"/>
                </a:lnTo>
                <a:close/>
              </a:path>
            </a:pathLst>
          </a:custGeom>
          <a:solidFill>
            <a:srgbClr val="BC743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4" name="object 604"/>
          <p:cNvSpPr/>
          <p:nvPr/>
        </p:nvSpPr>
        <p:spPr>
          <a:xfrm>
            <a:off x="3295040" y="8834521"/>
            <a:ext cx="5143" cy="2324"/>
          </a:xfrm>
          <a:custGeom>
            <a:avLst/>
            <a:gdLst/>
            <a:ahLst/>
            <a:cxnLst/>
            <a:rect l="l" t="t" r="r" b="b"/>
            <a:pathLst>
              <a:path w="5143" h="2324">
                <a:moveTo>
                  <a:pt x="3428" y="2324"/>
                </a:moveTo>
                <a:lnTo>
                  <a:pt x="5143" y="1511"/>
                </a:lnTo>
                <a:lnTo>
                  <a:pt x="0" y="0"/>
                </a:lnTo>
                <a:lnTo>
                  <a:pt x="3428" y="2324"/>
                </a:lnTo>
                <a:close/>
              </a:path>
            </a:pathLst>
          </a:custGeom>
          <a:solidFill>
            <a:srgbClr val="BC743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5" name="object 605"/>
          <p:cNvSpPr/>
          <p:nvPr/>
        </p:nvSpPr>
        <p:spPr>
          <a:xfrm>
            <a:off x="2958564" y="8920406"/>
            <a:ext cx="5346" cy="2222"/>
          </a:xfrm>
          <a:custGeom>
            <a:avLst/>
            <a:gdLst/>
            <a:ahLst/>
            <a:cxnLst/>
            <a:rect l="l" t="t" r="r" b="b"/>
            <a:pathLst>
              <a:path w="5346" h="2222">
                <a:moveTo>
                  <a:pt x="0" y="1409"/>
                </a:moveTo>
                <a:lnTo>
                  <a:pt x="1816" y="2222"/>
                </a:lnTo>
                <a:lnTo>
                  <a:pt x="5346" y="1308"/>
                </a:lnTo>
                <a:lnTo>
                  <a:pt x="508" y="0"/>
                </a:lnTo>
                <a:lnTo>
                  <a:pt x="0" y="1409"/>
                </a:lnTo>
                <a:close/>
              </a:path>
            </a:pathLst>
          </a:custGeom>
          <a:solidFill>
            <a:srgbClr val="BC743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6" name="object 606"/>
          <p:cNvSpPr/>
          <p:nvPr/>
        </p:nvSpPr>
        <p:spPr>
          <a:xfrm>
            <a:off x="2976006" y="8925855"/>
            <a:ext cx="7150" cy="3429"/>
          </a:xfrm>
          <a:custGeom>
            <a:avLst/>
            <a:gdLst/>
            <a:ahLst/>
            <a:cxnLst/>
            <a:rect l="l" t="t" r="r" b="b"/>
            <a:pathLst>
              <a:path w="7150" h="3428">
                <a:moveTo>
                  <a:pt x="0" y="1206"/>
                </a:moveTo>
                <a:lnTo>
                  <a:pt x="1816" y="3428"/>
                </a:lnTo>
                <a:lnTo>
                  <a:pt x="7150" y="3327"/>
                </a:lnTo>
                <a:lnTo>
                  <a:pt x="3136" y="292"/>
                </a:lnTo>
                <a:lnTo>
                  <a:pt x="406" y="0"/>
                </a:lnTo>
                <a:lnTo>
                  <a:pt x="0" y="1206"/>
                </a:lnTo>
                <a:close/>
              </a:path>
            </a:pathLst>
          </a:custGeom>
          <a:solidFill>
            <a:srgbClr val="BC743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7" name="object 607"/>
          <p:cNvSpPr/>
          <p:nvPr/>
        </p:nvSpPr>
        <p:spPr>
          <a:xfrm>
            <a:off x="3715481" y="8930594"/>
            <a:ext cx="10172" cy="2120"/>
          </a:xfrm>
          <a:custGeom>
            <a:avLst/>
            <a:gdLst/>
            <a:ahLst/>
            <a:cxnLst/>
            <a:rect l="l" t="t" r="r" b="b"/>
            <a:pathLst>
              <a:path w="10172" h="2120">
                <a:moveTo>
                  <a:pt x="0" y="800"/>
                </a:moveTo>
                <a:lnTo>
                  <a:pt x="10172" y="2120"/>
                </a:lnTo>
                <a:lnTo>
                  <a:pt x="10172" y="406"/>
                </a:lnTo>
                <a:lnTo>
                  <a:pt x="1714" y="0"/>
                </a:lnTo>
                <a:lnTo>
                  <a:pt x="0" y="800"/>
                </a:lnTo>
                <a:close/>
              </a:path>
            </a:pathLst>
          </a:custGeom>
          <a:solidFill>
            <a:srgbClr val="BC743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8" name="object 608"/>
          <p:cNvSpPr/>
          <p:nvPr/>
        </p:nvSpPr>
        <p:spPr>
          <a:xfrm>
            <a:off x="3000603" y="8934725"/>
            <a:ext cx="7048" cy="3327"/>
          </a:xfrm>
          <a:custGeom>
            <a:avLst/>
            <a:gdLst/>
            <a:ahLst/>
            <a:cxnLst/>
            <a:rect l="l" t="t" r="r" b="b"/>
            <a:pathLst>
              <a:path w="7048" h="3327">
                <a:moveTo>
                  <a:pt x="0" y="1206"/>
                </a:moveTo>
                <a:lnTo>
                  <a:pt x="7048" y="3327"/>
                </a:lnTo>
                <a:lnTo>
                  <a:pt x="3225" y="101"/>
                </a:lnTo>
                <a:lnTo>
                  <a:pt x="203" y="0"/>
                </a:lnTo>
                <a:lnTo>
                  <a:pt x="0" y="1206"/>
                </a:lnTo>
                <a:close/>
              </a:path>
            </a:pathLst>
          </a:custGeom>
          <a:solidFill>
            <a:srgbClr val="BC743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9" name="object 609"/>
          <p:cNvSpPr/>
          <p:nvPr/>
        </p:nvSpPr>
        <p:spPr>
          <a:xfrm>
            <a:off x="3086995" y="8965973"/>
            <a:ext cx="4724" cy="1396"/>
          </a:xfrm>
          <a:custGeom>
            <a:avLst/>
            <a:gdLst/>
            <a:ahLst/>
            <a:cxnLst/>
            <a:rect l="l" t="t" r="r" b="b"/>
            <a:pathLst>
              <a:path w="4724" h="1397">
                <a:moveTo>
                  <a:pt x="190" y="1104"/>
                </a:moveTo>
                <a:lnTo>
                  <a:pt x="4724" y="1396"/>
                </a:lnTo>
                <a:lnTo>
                  <a:pt x="0" y="0"/>
                </a:lnTo>
                <a:lnTo>
                  <a:pt x="190" y="1104"/>
                </a:lnTo>
                <a:close/>
              </a:path>
            </a:pathLst>
          </a:custGeom>
          <a:solidFill>
            <a:srgbClr val="BC743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0" name="object 610"/>
          <p:cNvSpPr/>
          <p:nvPr/>
        </p:nvSpPr>
        <p:spPr>
          <a:xfrm>
            <a:off x="3116724" y="8976455"/>
            <a:ext cx="4838" cy="1396"/>
          </a:xfrm>
          <a:custGeom>
            <a:avLst/>
            <a:gdLst/>
            <a:ahLst/>
            <a:cxnLst/>
            <a:rect l="l" t="t" r="r" b="b"/>
            <a:pathLst>
              <a:path w="4838" h="1397">
                <a:moveTo>
                  <a:pt x="304" y="1104"/>
                </a:moveTo>
                <a:lnTo>
                  <a:pt x="4838" y="1396"/>
                </a:lnTo>
                <a:lnTo>
                  <a:pt x="0" y="0"/>
                </a:lnTo>
                <a:lnTo>
                  <a:pt x="304" y="1104"/>
                </a:lnTo>
                <a:close/>
              </a:path>
            </a:pathLst>
          </a:custGeom>
          <a:solidFill>
            <a:srgbClr val="BC743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1" name="object 611"/>
          <p:cNvSpPr/>
          <p:nvPr/>
        </p:nvSpPr>
        <p:spPr>
          <a:xfrm>
            <a:off x="3219737" y="9009708"/>
            <a:ext cx="5054" cy="2324"/>
          </a:xfrm>
          <a:custGeom>
            <a:avLst/>
            <a:gdLst/>
            <a:ahLst/>
            <a:cxnLst/>
            <a:rect l="l" t="t" r="r" b="b"/>
            <a:pathLst>
              <a:path w="5054" h="2324">
                <a:moveTo>
                  <a:pt x="3340" y="2324"/>
                </a:moveTo>
                <a:lnTo>
                  <a:pt x="5054" y="1511"/>
                </a:lnTo>
                <a:lnTo>
                  <a:pt x="0" y="0"/>
                </a:lnTo>
                <a:lnTo>
                  <a:pt x="3340" y="2324"/>
                </a:lnTo>
                <a:close/>
              </a:path>
            </a:pathLst>
          </a:custGeom>
          <a:solidFill>
            <a:srgbClr val="BC743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2" name="object 612"/>
          <p:cNvSpPr/>
          <p:nvPr/>
        </p:nvSpPr>
        <p:spPr>
          <a:xfrm>
            <a:off x="3231935" y="9013240"/>
            <a:ext cx="5143" cy="2324"/>
          </a:xfrm>
          <a:custGeom>
            <a:avLst/>
            <a:gdLst/>
            <a:ahLst/>
            <a:cxnLst/>
            <a:rect l="l" t="t" r="r" b="b"/>
            <a:pathLst>
              <a:path w="5143" h="2324">
                <a:moveTo>
                  <a:pt x="3429" y="2324"/>
                </a:moveTo>
                <a:lnTo>
                  <a:pt x="5143" y="1511"/>
                </a:lnTo>
                <a:lnTo>
                  <a:pt x="0" y="0"/>
                </a:lnTo>
                <a:lnTo>
                  <a:pt x="3429" y="2324"/>
                </a:lnTo>
                <a:close/>
              </a:path>
            </a:pathLst>
          </a:custGeom>
          <a:solidFill>
            <a:srgbClr val="BC743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3" name="object 613"/>
          <p:cNvSpPr/>
          <p:nvPr/>
        </p:nvSpPr>
        <p:spPr>
          <a:xfrm>
            <a:off x="3262082" y="9021906"/>
            <a:ext cx="4737" cy="2425"/>
          </a:xfrm>
          <a:custGeom>
            <a:avLst/>
            <a:gdLst/>
            <a:ahLst/>
            <a:cxnLst/>
            <a:rect l="l" t="t" r="r" b="b"/>
            <a:pathLst>
              <a:path w="4737" h="2425">
                <a:moveTo>
                  <a:pt x="3022" y="2425"/>
                </a:moveTo>
                <a:lnTo>
                  <a:pt x="4737" y="1612"/>
                </a:lnTo>
                <a:lnTo>
                  <a:pt x="0" y="0"/>
                </a:lnTo>
                <a:lnTo>
                  <a:pt x="3022" y="2425"/>
                </a:lnTo>
                <a:close/>
              </a:path>
            </a:pathLst>
          </a:custGeom>
          <a:solidFill>
            <a:srgbClr val="BC743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4" name="object 614"/>
          <p:cNvSpPr/>
          <p:nvPr/>
        </p:nvSpPr>
        <p:spPr>
          <a:xfrm>
            <a:off x="3685736" y="9123627"/>
            <a:ext cx="8674" cy="1701"/>
          </a:xfrm>
          <a:custGeom>
            <a:avLst/>
            <a:gdLst/>
            <a:ahLst/>
            <a:cxnLst/>
            <a:rect l="l" t="t" r="r" b="b"/>
            <a:pathLst>
              <a:path w="8674" h="1701">
                <a:moveTo>
                  <a:pt x="609" y="1104"/>
                </a:moveTo>
                <a:lnTo>
                  <a:pt x="8674" y="1701"/>
                </a:lnTo>
                <a:lnTo>
                  <a:pt x="0" y="0"/>
                </a:lnTo>
                <a:lnTo>
                  <a:pt x="609" y="1104"/>
                </a:lnTo>
                <a:close/>
              </a:path>
            </a:pathLst>
          </a:custGeom>
          <a:solidFill>
            <a:srgbClr val="BC743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5" name="object 615"/>
          <p:cNvSpPr/>
          <p:nvPr/>
        </p:nvSpPr>
        <p:spPr>
          <a:xfrm>
            <a:off x="3718801" y="9148616"/>
            <a:ext cx="6756" cy="96062"/>
          </a:xfrm>
          <a:custGeom>
            <a:avLst/>
            <a:gdLst/>
            <a:ahLst/>
            <a:cxnLst/>
            <a:rect l="l" t="t" r="r" b="b"/>
            <a:pathLst>
              <a:path w="6756" h="96062">
                <a:moveTo>
                  <a:pt x="1320" y="12395"/>
                </a:moveTo>
                <a:lnTo>
                  <a:pt x="4343" y="95351"/>
                </a:lnTo>
                <a:lnTo>
                  <a:pt x="6654" y="96062"/>
                </a:lnTo>
                <a:lnTo>
                  <a:pt x="6756" y="1409"/>
                </a:lnTo>
                <a:lnTo>
                  <a:pt x="0" y="0"/>
                </a:lnTo>
                <a:lnTo>
                  <a:pt x="1320" y="12395"/>
                </a:lnTo>
                <a:close/>
              </a:path>
            </a:pathLst>
          </a:custGeom>
          <a:solidFill>
            <a:srgbClr val="BC743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6" name="object 616"/>
          <p:cNvSpPr/>
          <p:nvPr/>
        </p:nvSpPr>
        <p:spPr>
          <a:xfrm>
            <a:off x="941157" y="7624518"/>
            <a:ext cx="1104" cy="4737"/>
          </a:xfrm>
          <a:custGeom>
            <a:avLst/>
            <a:gdLst/>
            <a:ahLst/>
            <a:cxnLst/>
            <a:rect l="l" t="t" r="r" b="b"/>
            <a:pathLst>
              <a:path w="1104" h="4737">
                <a:moveTo>
                  <a:pt x="0" y="4038"/>
                </a:moveTo>
                <a:lnTo>
                  <a:pt x="1104" y="4737"/>
                </a:lnTo>
                <a:lnTo>
                  <a:pt x="393" y="0"/>
                </a:lnTo>
                <a:lnTo>
                  <a:pt x="0" y="4038"/>
                </a:lnTo>
                <a:close/>
              </a:path>
            </a:pathLst>
          </a:custGeom>
          <a:solidFill>
            <a:srgbClr val="9661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7" name="object 617"/>
          <p:cNvSpPr/>
          <p:nvPr/>
        </p:nvSpPr>
        <p:spPr>
          <a:xfrm>
            <a:off x="879772" y="7848508"/>
            <a:ext cx="4330" cy="13500"/>
          </a:xfrm>
          <a:custGeom>
            <a:avLst/>
            <a:gdLst/>
            <a:ahLst/>
            <a:cxnLst/>
            <a:rect l="l" t="t" r="r" b="b"/>
            <a:pathLst>
              <a:path w="4330" h="13500">
                <a:moveTo>
                  <a:pt x="406" y="7848"/>
                </a:moveTo>
                <a:lnTo>
                  <a:pt x="0" y="13398"/>
                </a:lnTo>
                <a:lnTo>
                  <a:pt x="2120" y="13500"/>
                </a:lnTo>
                <a:lnTo>
                  <a:pt x="4229" y="6743"/>
                </a:lnTo>
                <a:lnTo>
                  <a:pt x="4330" y="0"/>
                </a:lnTo>
                <a:lnTo>
                  <a:pt x="406" y="7848"/>
                </a:lnTo>
                <a:close/>
              </a:path>
            </a:pathLst>
          </a:custGeom>
          <a:solidFill>
            <a:srgbClr val="9661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8" name="object 618"/>
          <p:cNvSpPr/>
          <p:nvPr/>
        </p:nvSpPr>
        <p:spPr>
          <a:xfrm>
            <a:off x="878361" y="7865940"/>
            <a:ext cx="4140" cy="13398"/>
          </a:xfrm>
          <a:custGeom>
            <a:avLst/>
            <a:gdLst/>
            <a:ahLst/>
            <a:cxnLst/>
            <a:rect l="l" t="t" r="r" b="b"/>
            <a:pathLst>
              <a:path w="4140" h="13398">
                <a:moveTo>
                  <a:pt x="0" y="8064"/>
                </a:moveTo>
                <a:lnTo>
                  <a:pt x="203" y="12903"/>
                </a:lnTo>
                <a:lnTo>
                  <a:pt x="2006" y="13398"/>
                </a:lnTo>
                <a:lnTo>
                  <a:pt x="3937" y="5041"/>
                </a:lnTo>
                <a:lnTo>
                  <a:pt x="4140" y="0"/>
                </a:lnTo>
                <a:lnTo>
                  <a:pt x="0" y="8064"/>
                </a:lnTo>
                <a:close/>
              </a:path>
            </a:pathLst>
          </a:custGeom>
          <a:solidFill>
            <a:srgbClr val="9661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9" name="object 619"/>
          <p:cNvSpPr/>
          <p:nvPr/>
        </p:nvSpPr>
        <p:spPr>
          <a:xfrm>
            <a:off x="878465" y="7885493"/>
            <a:ext cx="1816" cy="28930"/>
          </a:xfrm>
          <a:custGeom>
            <a:avLst/>
            <a:gdLst/>
            <a:ahLst/>
            <a:cxnLst/>
            <a:rect l="l" t="t" r="r" b="b"/>
            <a:pathLst>
              <a:path w="1816" h="28930">
                <a:moveTo>
                  <a:pt x="101" y="7759"/>
                </a:moveTo>
                <a:lnTo>
                  <a:pt x="0" y="22987"/>
                </a:lnTo>
                <a:lnTo>
                  <a:pt x="1816" y="28930"/>
                </a:lnTo>
                <a:lnTo>
                  <a:pt x="1816" y="0"/>
                </a:lnTo>
                <a:lnTo>
                  <a:pt x="101" y="7759"/>
                </a:lnTo>
                <a:close/>
              </a:path>
            </a:pathLst>
          </a:custGeom>
          <a:solidFill>
            <a:srgbClr val="9661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0" name="object 620"/>
          <p:cNvSpPr/>
          <p:nvPr/>
        </p:nvSpPr>
        <p:spPr>
          <a:xfrm>
            <a:off x="2049861" y="9087125"/>
            <a:ext cx="1675701" cy="461873"/>
          </a:xfrm>
          <a:custGeom>
            <a:avLst/>
            <a:gdLst/>
            <a:ahLst/>
            <a:cxnLst/>
            <a:rect l="l" t="t" r="r" b="b"/>
            <a:pathLst>
              <a:path w="1675701" h="461873">
                <a:moveTo>
                  <a:pt x="0" y="318528"/>
                </a:moveTo>
                <a:lnTo>
                  <a:pt x="2311" y="321055"/>
                </a:lnTo>
                <a:lnTo>
                  <a:pt x="172567" y="410057"/>
                </a:lnTo>
                <a:lnTo>
                  <a:pt x="258254" y="448868"/>
                </a:lnTo>
                <a:lnTo>
                  <a:pt x="285064" y="461873"/>
                </a:lnTo>
                <a:lnTo>
                  <a:pt x="1675599" y="461771"/>
                </a:lnTo>
                <a:lnTo>
                  <a:pt x="1675701" y="411467"/>
                </a:lnTo>
                <a:lnTo>
                  <a:pt x="1544053" y="387578"/>
                </a:lnTo>
                <a:lnTo>
                  <a:pt x="1330261" y="336778"/>
                </a:lnTo>
                <a:lnTo>
                  <a:pt x="1109611" y="271970"/>
                </a:lnTo>
                <a:lnTo>
                  <a:pt x="895908" y="194856"/>
                </a:lnTo>
                <a:lnTo>
                  <a:pt x="704989" y="112496"/>
                </a:lnTo>
                <a:lnTo>
                  <a:pt x="524459" y="21374"/>
                </a:lnTo>
                <a:lnTo>
                  <a:pt x="488480" y="0"/>
                </a:lnTo>
                <a:lnTo>
                  <a:pt x="492912" y="17945"/>
                </a:lnTo>
                <a:lnTo>
                  <a:pt x="495338" y="33070"/>
                </a:lnTo>
                <a:lnTo>
                  <a:pt x="496341" y="33769"/>
                </a:lnTo>
                <a:lnTo>
                  <a:pt x="497039" y="41833"/>
                </a:lnTo>
                <a:lnTo>
                  <a:pt x="498043" y="42544"/>
                </a:lnTo>
                <a:lnTo>
                  <a:pt x="498855" y="48793"/>
                </a:lnTo>
                <a:lnTo>
                  <a:pt x="499871" y="49491"/>
                </a:lnTo>
                <a:lnTo>
                  <a:pt x="500570" y="57569"/>
                </a:lnTo>
                <a:lnTo>
                  <a:pt x="501573" y="58267"/>
                </a:lnTo>
                <a:lnTo>
                  <a:pt x="502284" y="66332"/>
                </a:lnTo>
                <a:lnTo>
                  <a:pt x="503288" y="67030"/>
                </a:lnTo>
                <a:lnTo>
                  <a:pt x="504101" y="73291"/>
                </a:lnTo>
                <a:lnTo>
                  <a:pt x="505104" y="74091"/>
                </a:lnTo>
                <a:lnTo>
                  <a:pt x="505510" y="82054"/>
                </a:lnTo>
                <a:lnTo>
                  <a:pt x="507022" y="84480"/>
                </a:lnTo>
                <a:lnTo>
                  <a:pt x="507225" y="90728"/>
                </a:lnTo>
                <a:lnTo>
                  <a:pt x="508736" y="93243"/>
                </a:lnTo>
                <a:lnTo>
                  <a:pt x="507936" y="101409"/>
                </a:lnTo>
                <a:lnTo>
                  <a:pt x="507123" y="102717"/>
                </a:lnTo>
                <a:lnTo>
                  <a:pt x="489483" y="148577"/>
                </a:lnTo>
                <a:lnTo>
                  <a:pt x="486155" y="160883"/>
                </a:lnTo>
                <a:lnTo>
                  <a:pt x="486054" y="172669"/>
                </a:lnTo>
                <a:lnTo>
                  <a:pt x="481723" y="183756"/>
                </a:lnTo>
                <a:lnTo>
                  <a:pt x="464985" y="230428"/>
                </a:lnTo>
                <a:lnTo>
                  <a:pt x="436156" y="259460"/>
                </a:lnTo>
                <a:lnTo>
                  <a:pt x="410857" y="283146"/>
                </a:lnTo>
                <a:lnTo>
                  <a:pt x="334759" y="320954"/>
                </a:lnTo>
                <a:lnTo>
                  <a:pt x="235470" y="344233"/>
                </a:lnTo>
                <a:lnTo>
                  <a:pt x="127406" y="346354"/>
                </a:lnTo>
                <a:lnTo>
                  <a:pt x="74891" y="337578"/>
                </a:lnTo>
                <a:lnTo>
                  <a:pt x="30340" y="329818"/>
                </a:lnTo>
                <a:lnTo>
                  <a:pt x="4229" y="319036"/>
                </a:lnTo>
                <a:lnTo>
                  <a:pt x="0" y="318528"/>
                </a:lnTo>
                <a:close/>
              </a:path>
            </a:pathLst>
          </a:custGeom>
          <a:solidFill>
            <a:srgbClr val="9661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1" name="object 621"/>
          <p:cNvSpPr/>
          <p:nvPr/>
        </p:nvSpPr>
        <p:spPr>
          <a:xfrm>
            <a:off x="3121566" y="7433505"/>
            <a:ext cx="604088" cy="157353"/>
          </a:xfrm>
          <a:custGeom>
            <a:avLst/>
            <a:gdLst/>
            <a:ahLst/>
            <a:cxnLst/>
            <a:rect l="l" t="t" r="r" b="b"/>
            <a:pathLst>
              <a:path w="604088" h="157352">
                <a:moveTo>
                  <a:pt x="603885" y="101"/>
                </a:moveTo>
                <a:lnTo>
                  <a:pt x="0" y="0"/>
                </a:lnTo>
                <a:lnTo>
                  <a:pt x="64211" y="22987"/>
                </a:lnTo>
                <a:lnTo>
                  <a:pt x="272554" y="84366"/>
                </a:lnTo>
                <a:lnTo>
                  <a:pt x="506412" y="140017"/>
                </a:lnTo>
                <a:lnTo>
                  <a:pt x="511454" y="139915"/>
                </a:lnTo>
                <a:lnTo>
                  <a:pt x="517004" y="141719"/>
                </a:lnTo>
                <a:lnTo>
                  <a:pt x="520230" y="141719"/>
                </a:lnTo>
                <a:lnTo>
                  <a:pt x="525767" y="143433"/>
                </a:lnTo>
                <a:lnTo>
                  <a:pt x="530809" y="143344"/>
                </a:lnTo>
                <a:lnTo>
                  <a:pt x="534847" y="144945"/>
                </a:lnTo>
                <a:lnTo>
                  <a:pt x="539584" y="145249"/>
                </a:lnTo>
                <a:lnTo>
                  <a:pt x="544918" y="146164"/>
                </a:lnTo>
                <a:lnTo>
                  <a:pt x="604088" y="157353"/>
                </a:lnTo>
                <a:lnTo>
                  <a:pt x="603885" y="101"/>
                </a:lnTo>
                <a:close/>
              </a:path>
            </a:pathLst>
          </a:custGeom>
          <a:solidFill>
            <a:srgbClr val="A3663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2" name="object 622"/>
          <p:cNvSpPr/>
          <p:nvPr/>
        </p:nvSpPr>
        <p:spPr>
          <a:xfrm>
            <a:off x="1720141" y="7433303"/>
            <a:ext cx="189103" cy="64109"/>
          </a:xfrm>
          <a:custGeom>
            <a:avLst/>
            <a:gdLst/>
            <a:ahLst/>
            <a:cxnLst/>
            <a:rect l="l" t="t" r="r" b="b"/>
            <a:pathLst>
              <a:path w="189103" h="64109">
                <a:moveTo>
                  <a:pt x="0" y="0"/>
                </a:moveTo>
                <a:lnTo>
                  <a:pt x="15125" y="31953"/>
                </a:lnTo>
                <a:lnTo>
                  <a:pt x="34467" y="64109"/>
                </a:lnTo>
                <a:lnTo>
                  <a:pt x="93345" y="37198"/>
                </a:lnTo>
                <a:lnTo>
                  <a:pt x="189103" y="203"/>
                </a:lnTo>
                <a:lnTo>
                  <a:pt x="0" y="0"/>
                </a:lnTo>
                <a:close/>
              </a:path>
            </a:pathLst>
          </a:custGeom>
          <a:solidFill>
            <a:srgbClr val="A3663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3" name="object 623"/>
          <p:cNvSpPr/>
          <p:nvPr/>
        </p:nvSpPr>
        <p:spPr>
          <a:xfrm>
            <a:off x="1626796" y="7433298"/>
            <a:ext cx="219240" cy="281139"/>
          </a:xfrm>
          <a:custGeom>
            <a:avLst/>
            <a:gdLst/>
            <a:ahLst/>
            <a:cxnLst/>
            <a:rect l="l" t="t" r="r" b="b"/>
            <a:pathLst>
              <a:path w="219240" h="281139">
                <a:moveTo>
                  <a:pt x="914" y="10287"/>
                </a:moveTo>
                <a:lnTo>
                  <a:pt x="1612" y="10896"/>
                </a:lnTo>
                <a:lnTo>
                  <a:pt x="1714" y="17335"/>
                </a:lnTo>
                <a:lnTo>
                  <a:pt x="2730" y="22479"/>
                </a:lnTo>
                <a:lnTo>
                  <a:pt x="5041" y="23291"/>
                </a:lnTo>
                <a:lnTo>
                  <a:pt x="4343" y="27724"/>
                </a:lnTo>
                <a:lnTo>
                  <a:pt x="3530" y="29641"/>
                </a:lnTo>
                <a:lnTo>
                  <a:pt x="4445" y="34785"/>
                </a:lnTo>
                <a:lnTo>
                  <a:pt x="6858" y="35585"/>
                </a:lnTo>
                <a:lnTo>
                  <a:pt x="6057" y="40017"/>
                </a:lnTo>
                <a:lnTo>
                  <a:pt x="5245" y="41935"/>
                </a:lnTo>
                <a:lnTo>
                  <a:pt x="6057" y="46977"/>
                </a:lnTo>
                <a:lnTo>
                  <a:pt x="8775" y="45872"/>
                </a:lnTo>
                <a:lnTo>
                  <a:pt x="7874" y="52425"/>
                </a:lnTo>
                <a:lnTo>
                  <a:pt x="7061" y="54229"/>
                </a:lnTo>
                <a:lnTo>
                  <a:pt x="7772" y="59283"/>
                </a:lnTo>
                <a:lnTo>
                  <a:pt x="10490" y="58267"/>
                </a:lnTo>
                <a:lnTo>
                  <a:pt x="9575" y="62801"/>
                </a:lnTo>
                <a:lnTo>
                  <a:pt x="8877" y="64820"/>
                </a:lnTo>
                <a:lnTo>
                  <a:pt x="9182" y="69862"/>
                </a:lnTo>
                <a:lnTo>
                  <a:pt x="10185" y="70573"/>
                </a:lnTo>
                <a:lnTo>
                  <a:pt x="10883" y="76911"/>
                </a:lnTo>
                <a:lnTo>
                  <a:pt x="11899" y="77622"/>
                </a:lnTo>
                <a:lnTo>
                  <a:pt x="12700" y="82054"/>
                </a:lnTo>
                <a:lnTo>
                  <a:pt x="14922" y="85585"/>
                </a:lnTo>
                <a:lnTo>
                  <a:pt x="17437" y="94348"/>
                </a:lnTo>
                <a:lnTo>
                  <a:pt x="18351" y="97980"/>
                </a:lnTo>
                <a:lnTo>
                  <a:pt x="20967" y="106654"/>
                </a:lnTo>
                <a:lnTo>
                  <a:pt x="21882" y="110185"/>
                </a:lnTo>
                <a:lnTo>
                  <a:pt x="22580" y="110883"/>
                </a:lnTo>
                <a:lnTo>
                  <a:pt x="25006" y="121970"/>
                </a:lnTo>
                <a:lnTo>
                  <a:pt x="26517" y="125704"/>
                </a:lnTo>
                <a:lnTo>
                  <a:pt x="28829" y="132867"/>
                </a:lnTo>
                <a:lnTo>
                  <a:pt x="35191" y="152107"/>
                </a:lnTo>
                <a:lnTo>
                  <a:pt x="36588" y="151206"/>
                </a:lnTo>
                <a:lnTo>
                  <a:pt x="38506" y="156451"/>
                </a:lnTo>
                <a:lnTo>
                  <a:pt x="37604" y="161086"/>
                </a:lnTo>
                <a:lnTo>
                  <a:pt x="38506" y="164414"/>
                </a:lnTo>
                <a:lnTo>
                  <a:pt x="40119" y="163398"/>
                </a:lnTo>
                <a:lnTo>
                  <a:pt x="45262" y="180936"/>
                </a:lnTo>
                <a:lnTo>
                  <a:pt x="59372" y="219443"/>
                </a:lnTo>
                <a:lnTo>
                  <a:pt x="61798" y="227609"/>
                </a:lnTo>
                <a:lnTo>
                  <a:pt x="66433" y="235165"/>
                </a:lnTo>
                <a:lnTo>
                  <a:pt x="68846" y="243230"/>
                </a:lnTo>
                <a:lnTo>
                  <a:pt x="87299" y="281139"/>
                </a:lnTo>
                <a:lnTo>
                  <a:pt x="92036" y="277101"/>
                </a:lnTo>
                <a:lnTo>
                  <a:pt x="219240" y="227215"/>
                </a:lnTo>
                <a:lnTo>
                  <a:pt x="183769" y="179133"/>
                </a:lnTo>
                <a:lnTo>
                  <a:pt x="103124" y="42443"/>
                </a:lnTo>
                <a:lnTo>
                  <a:pt x="84582" y="0"/>
                </a:lnTo>
                <a:lnTo>
                  <a:pt x="406" y="0"/>
                </a:lnTo>
                <a:lnTo>
                  <a:pt x="0" y="4940"/>
                </a:lnTo>
                <a:lnTo>
                  <a:pt x="914" y="10287"/>
                </a:lnTo>
                <a:close/>
              </a:path>
            </a:pathLst>
          </a:custGeom>
          <a:solidFill>
            <a:srgbClr val="A3663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4" name="object 624"/>
          <p:cNvSpPr/>
          <p:nvPr/>
        </p:nvSpPr>
        <p:spPr>
          <a:xfrm>
            <a:off x="1675894" y="7650226"/>
            <a:ext cx="118135" cy="250088"/>
          </a:xfrm>
          <a:custGeom>
            <a:avLst/>
            <a:gdLst/>
            <a:ahLst/>
            <a:cxnLst/>
            <a:rect l="l" t="t" r="r" b="b"/>
            <a:pathLst>
              <a:path w="118135" h="250088">
                <a:moveTo>
                  <a:pt x="19850" y="91224"/>
                </a:moveTo>
                <a:lnTo>
                  <a:pt x="17945" y="94653"/>
                </a:lnTo>
                <a:lnTo>
                  <a:pt x="18135" y="99898"/>
                </a:lnTo>
                <a:lnTo>
                  <a:pt x="21056" y="98882"/>
                </a:lnTo>
                <a:lnTo>
                  <a:pt x="20053" y="103416"/>
                </a:lnTo>
                <a:lnTo>
                  <a:pt x="19253" y="105333"/>
                </a:lnTo>
                <a:lnTo>
                  <a:pt x="19951" y="108661"/>
                </a:lnTo>
                <a:lnTo>
                  <a:pt x="22682" y="107454"/>
                </a:lnTo>
                <a:lnTo>
                  <a:pt x="23075" y="114007"/>
                </a:lnTo>
                <a:lnTo>
                  <a:pt x="24193" y="114604"/>
                </a:lnTo>
                <a:lnTo>
                  <a:pt x="24891" y="119252"/>
                </a:lnTo>
                <a:lnTo>
                  <a:pt x="25895" y="119951"/>
                </a:lnTo>
                <a:lnTo>
                  <a:pt x="26606" y="124485"/>
                </a:lnTo>
                <a:lnTo>
                  <a:pt x="27609" y="125196"/>
                </a:lnTo>
                <a:lnTo>
                  <a:pt x="28524" y="129730"/>
                </a:lnTo>
                <a:lnTo>
                  <a:pt x="68033" y="242519"/>
                </a:lnTo>
                <a:lnTo>
                  <a:pt x="71767" y="250088"/>
                </a:lnTo>
                <a:lnTo>
                  <a:pt x="117220" y="232244"/>
                </a:lnTo>
                <a:lnTo>
                  <a:pt x="118135" y="231241"/>
                </a:lnTo>
                <a:lnTo>
                  <a:pt x="54025" y="121665"/>
                </a:lnTo>
                <a:lnTo>
                  <a:pt x="800" y="0"/>
                </a:lnTo>
                <a:lnTo>
                  <a:pt x="0" y="3428"/>
                </a:lnTo>
                <a:lnTo>
                  <a:pt x="1612" y="5943"/>
                </a:lnTo>
                <a:lnTo>
                  <a:pt x="1714" y="12293"/>
                </a:lnTo>
                <a:lnTo>
                  <a:pt x="2616" y="15925"/>
                </a:lnTo>
                <a:lnTo>
                  <a:pt x="3428" y="16433"/>
                </a:lnTo>
                <a:lnTo>
                  <a:pt x="3517" y="20967"/>
                </a:lnTo>
                <a:lnTo>
                  <a:pt x="4330" y="24599"/>
                </a:lnTo>
                <a:lnTo>
                  <a:pt x="5041" y="25196"/>
                </a:lnTo>
                <a:lnTo>
                  <a:pt x="5346" y="31546"/>
                </a:lnTo>
                <a:lnTo>
                  <a:pt x="6845" y="33972"/>
                </a:lnTo>
                <a:lnTo>
                  <a:pt x="6946" y="40322"/>
                </a:lnTo>
                <a:lnTo>
                  <a:pt x="7861" y="43954"/>
                </a:lnTo>
                <a:lnTo>
                  <a:pt x="8661" y="44551"/>
                </a:lnTo>
                <a:lnTo>
                  <a:pt x="8762" y="48983"/>
                </a:lnTo>
                <a:lnTo>
                  <a:pt x="9677" y="52717"/>
                </a:lnTo>
                <a:lnTo>
                  <a:pt x="10375" y="53225"/>
                </a:lnTo>
                <a:lnTo>
                  <a:pt x="10579" y="57759"/>
                </a:lnTo>
                <a:lnTo>
                  <a:pt x="11391" y="61391"/>
                </a:lnTo>
                <a:lnTo>
                  <a:pt x="12090" y="61988"/>
                </a:lnTo>
                <a:lnTo>
                  <a:pt x="12293" y="68338"/>
                </a:lnTo>
                <a:lnTo>
                  <a:pt x="13093" y="71970"/>
                </a:lnTo>
                <a:lnTo>
                  <a:pt x="13906" y="72580"/>
                </a:lnTo>
                <a:lnTo>
                  <a:pt x="14008" y="77012"/>
                </a:lnTo>
                <a:lnTo>
                  <a:pt x="14909" y="80733"/>
                </a:lnTo>
                <a:lnTo>
                  <a:pt x="15620" y="81343"/>
                </a:lnTo>
                <a:lnTo>
                  <a:pt x="15722" y="85788"/>
                </a:lnTo>
                <a:lnTo>
                  <a:pt x="16624" y="89306"/>
                </a:lnTo>
                <a:lnTo>
                  <a:pt x="19850" y="91224"/>
                </a:lnTo>
                <a:close/>
              </a:path>
            </a:pathLst>
          </a:custGeom>
          <a:solidFill>
            <a:srgbClr val="A3663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5" name="object 625"/>
          <p:cNvSpPr/>
          <p:nvPr/>
        </p:nvSpPr>
        <p:spPr>
          <a:xfrm>
            <a:off x="1685066" y="7745486"/>
            <a:ext cx="5638" cy="30937"/>
          </a:xfrm>
          <a:custGeom>
            <a:avLst/>
            <a:gdLst/>
            <a:ahLst/>
            <a:cxnLst/>
            <a:rect l="l" t="t" r="r" b="b"/>
            <a:pathLst>
              <a:path w="5638" h="30937">
                <a:moveTo>
                  <a:pt x="2412" y="0"/>
                </a:moveTo>
                <a:lnTo>
                  <a:pt x="0" y="30937"/>
                </a:lnTo>
                <a:lnTo>
                  <a:pt x="4635" y="16421"/>
                </a:lnTo>
                <a:lnTo>
                  <a:pt x="5638" y="8166"/>
                </a:lnTo>
                <a:lnTo>
                  <a:pt x="4432" y="0"/>
                </a:lnTo>
                <a:lnTo>
                  <a:pt x="2412" y="0"/>
                </a:lnTo>
                <a:close/>
              </a:path>
            </a:pathLst>
          </a:custGeom>
          <a:solidFill>
            <a:srgbClr val="A3663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6" name="object 626"/>
          <p:cNvSpPr/>
          <p:nvPr/>
        </p:nvSpPr>
        <p:spPr>
          <a:xfrm>
            <a:off x="1683959" y="7776425"/>
            <a:ext cx="1092" cy="6654"/>
          </a:xfrm>
          <a:custGeom>
            <a:avLst/>
            <a:gdLst/>
            <a:ahLst/>
            <a:cxnLst/>
            <a:rect l="l" t="t" r="r" b="b"/>
            <a:pathLst>
              <a:path w="1092" h="6654">
                <a:moveTo>
                  <a:pt x="0" y="812"/>
                </a:moveTo>
                <a:lnTo>
                  <a:pt x="508" y="6654"/>
                </a:lnTo>
                <a:lnTo>
                  <a:pt x="1092" y="0"/>
                </a:lnTo>
                <a:lnTo>
                  <a:pt x="0" y="812"/>
                </a:lnTo>
                <a:close/>
              </a:path>
            </a:pathLst>
          </a:custGeom>
          <a:solidFill>
            <a:srgbClr val="A3663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7" name="object 627"/>
          <p:cNvSpPr/>
          <p:nvPr/>
        </p:nvSpPr>
        <p:spPr>
          <a:xfrm>
            <a:off x="3160074" y="8065927"/>
            <a:ext cx="4521" cy="1714"/>
          </a:xfrm>
          <a:custGeom>
            <a:avLst/>
            <a:gdLst/>
            <a:ahLst/>
            <a:cxnLst/>
            <a:rect l="l" t="t" r="r" b="b"/>
            <a:pathLst>
              <a:path w="4521" h="1714">
                <a:moveTo>
                  <a:pt x="0" y="901"/>
                </a:moveTo>
                <a:lnTo>
                  <a:pt x="3619" y="1714"/>
                </a:lnTo>
                <a:lnTo>
                  <a:pt x="4521" y="0"/>
                </a:lnTo>
                <a:lnTo>
                  <a:pt x="0" y="901"/>
                </a:lnTo>
                <a:close/>
              </a:path>
            </a:pathLst>
          </a:custGeom>
          <a:solidFill>
            <a:srgbClr val="A3663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8" name="object 628"/>
          <p:cNvSpPr/>
          <p:nvPr/>
        </p:nvSpPr>
        <p:spPr>
          <a:xfrm>
            <a:off x="3203817" y="8079940"/>
            <a:ext cx="4635" cy="1714"/>
          </a:xfrm>
          <a:custGeom>
            <a:avLst/>
            <a:gdLst/>
            <a:ahLst/>
            <a:cxnLst/>
            <a:rect l="l" t="t" r="r" b="b"/>
            <a:pathLst>
              <a:path w="4635" h="1714">
                <a:moveTo>
                  <a:pt x="0" y="901"/>
                </a:moveTo>
                <a:lnTo>
                  <a:pt x="3721" y="1714"/>
                </a:lnTo>
                <a:lnTo>
                  <a:pt x="4635" y="0"/>
                </a:lnTo>
                <a:lnTo>
                  <a:pt x="0" y="901"/>
                </a:lnTo>
                <a:close/>
              </a:path>
            </a:pathLst>
          </a:custGeom>
          <a:solidFill>
            <a:srgbClr val="A3663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9" name="object 629"/>
          <p:cNvSpPr/>
          <p:nvPr/>
        </p:nvSpPr>
        <p:spPr>
          <a:xfrm>
            <a:off x="3718899" y="8210571"/>
            <a:ext cx="6756" cy="2120"/>
          </a:xfrm>
          <a:custGeom>
            <a:avLst/>
            <a:gdLst/>
            <a:ahLst/>
            <a:cxnLst/>
            <a:rect l="l" t="t" r="r" b="b"/>
            <a:pathLst>
              <a:path w="6756" h="2120">
                <a:moveTo>
                  <a:pt x="0" y="812"/>
                </a:moveTo>
                <a:lnTo>
                  <a:pt x="6756" y="2120"/>
                </a:lnTo>
                <a:lnTo>
                  <a:pt x="6756" y="406"/>
                </a:lnTo>
                <a:lnTo>
                  <a:pt x="1816" y="0"/>
                </a:lnTo>
                <a:lnTo>
                  <a:pt x="0" y="812"/>
                </a:lnTo>
                <a:close/>
              </a:path>
            </a:pathLst>
          </a:custGeom>
          <a:solidFill>
            <a:srgbClr val="A3663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0" name="object 630"/>
          <p:cNvSpPr/>
          <p:nvPr/>
        </p:nvSpPr>
        <p:spPr>
          <a:xfrm>
            <a:off x="1986248" y="8284451"/>
            <a:ext cx="5549" cy="5651"/>
          </a:xfrm>
          <a:custGeom>
            <a:avLst/>
            <a:gdLst/>
            <a:ahLst/>
            <a:cxnLst/>
            <a:rect l="l" t="t" r="r" b="b"/>
            <a:pathLst>
              <a:path w="5549" h="5651">
                <a:moveTo>
                  <a:pt x="0" y="2222"/>
                </a:moveTo>
                <a:lnTo>
                  <a:pt x="1816" y="5651"/>
                </a:lnTo>
                <a:lnTo>
                  <a:pt x="4940" y="5245"/>
                </a:lnTo>
                <a:lnTo>
                  <a:pt x="5549" y="3644"/>
                </a:lnTo>
                <a:lnTo>
                  <a:pt x="1816" y="0"/>
                </a:lnTo>
                <a:lnTo>
                  <a:pt x="0" y="2222"/>
                </a:lnTo>
                <a:close/>
              </a:path>
            </a:pathLst>
          </a:custGeom>
          <a:solidFill>
            <a:srgbClr val="A3663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1" name="object 631"/>
          <p:cNvSpPr/>
          <p:nvPr/>
        </p:nvSpPr>
        <p:spPr>
          <a:xfrm>
            <a:off x="1995123" y="8295744"/>
            <a:ext cx="17741" cy="18554"/>
          </a:xfrm>
          <a:custGeom>
            <a:avLst/>
            <a:gdLst/>
            <a:ahLst/>
            <a:cxnLst/>
            <a:rect l="l" t="t" r="r" b="b"/>
            <a:pathLst>
              <a:path w="17741" h="18554">
                <a:moveTo>
                  <a:pt x="17741" y="15024"/>
                </a:moveTo>
                <a:lnTo>
                  <a:pt x="3022" y="0"/>
                </a:lnTo>
                <a:lnTo>
                  <a:pt x="0" y="1320"/>
                </a:lnTo>
                <a:lnTo>
                  <a:pt x="2717" y="3530"/>
                </a:lnTo>
                <a:lnTo>
                  <a:pt x="3327" y="6159"/>
                </a:lnTo>
                <a:lnTo>
                  <a:pt x="15519" y="18554"/>
                </a:lnTo>
                <a:lnTo>
                  <a:pt x="17741" y="15024"/>
                </a:lnTo>
                <a:close/>
              </a:path>
            </a:pathLst>
          </a:custGeom>
          <a:solidFill>
            <a:srgbClr val="A3663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2" name="object 632"/>
          <p:cNvSpPr/>
          <p:nvPr/>
        </p:nvSpPr>
        <p:spPr>
          <a:xfrm>
            <a:off x="2879639" y="8388289"/>
            <a:ext cx="11798" cy="5232"/>
          </a:xfrm>
          <a:custGeom>
            <a:avLst/>
            <a:gdLst/>
            <a:ahLst/>
            <a:cxnLst/>
            <a:rect l="l" t="t" r="r" b="b"/>
            <a:pathLst>
              <a:path w="11798" h="5232">
                <a:moveTo>
                  <a:pt x="0" y="1003"/>
                </a:moveTo>
                <a:lnTo>
                  <a:pt x="1206" y="1816"/>
                </a:lnTo>
                <a:lnTo>
                  <a:pt x="10795" y="5232"/>
                </a:lnTo>
                <a:lnTo>
                  <a:pt x="11798" y="3619"/>
                </a:lnTo>
                <a:lnTo>
                  <a:pt x="2921" y="0"/>
                </a:lnTo>
                <a:lnTo>
                  <a:pt x="0" y="1003"/>
                </a:lnTo>
                <a:close/>
              </a:path>
            </a:pathLst>
          </a:custGeom>
          <a:solidFill>
            <a:srgbClr val="A3663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3" name="object 633"/>
          <p:cNvSpPr/>
          <p:nvPr/>
        </p:nvSpPr>
        <p:spPr>
          <a:xfrm>
            <a:off x="2902419" y="8397055"/>
            <a:ext cx="11798" cy="5245"/>
          </a:xfrm>
          <a:custGeom>
            <a:avLst/>
            <a:gdLst/>
            <a:ahLst/>
            <a:cxnLst/>
            <a:rect l="l" t="t" r="r" b="b"/>
            <a:pathLst>
              <a:path w="11798" h="5245">
                <a:moveTo>
                  <a:pt x="0" y="1003"/>
                </a:moveTo>
                <a:lnTo>
                  <a:pt x="10680" y="5245"/>
                </a:lnTo>
                <a:lnTo>
                  <a:pt x="11798" y="3619"/>
                </a:lnTo>
                <a:lnTo>
                  <a:pt x="2921" y="0"/>
                </a:lnTo>
                <a:lnTo>
                  <a:pt x="0" y="1003"/>
                </a:lnTo>
                <a:close/>
              </a:path>
            </a:pathLst>
          </a:custGeom>
          <a:solidFill>
            <a:srgbClr val="A3663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4" name="object 634"/>
          <p:cNvSpPr/>
          <p:nvPr/>
        </p:nvSpPr>
        <p:spPr>
          <a:xfrm>
            <a:off x="2925199" y="8405822"/>
            <a:ext cx="11709" cy="5245"/>
          </a:xfrm>
          <a:custGeom>
            <a:avLst/>
            <a:gdLst/>
            <a:ahLst/>
            <a:cxnLst/>
            <a:rect l="l" t="t" r="r" b="b"/>
            <a:pathLst>
              <a:path w="11709" h="5245">
                <a:moveTo>
                  <a:pt x="0" y="1003"/>
                </a:moveTo>
                <a:lnTo>
                  <a:pt x="10680" y="5245"/>
                </a:lnTo>
                <a:lnTo>
                  <a:pt x="11709" y="3632"/>
                </a:lnTo>
                <a:lnTo>
                  <a:pt x="2921" y="0"/>
                </a:lnTo>
                <a:lnTo>
                  <a:pt x="0" y="1003"/>
                </a:lnTo>
                <a:close/>
              </a:path>
            </a:pathLst>
          </a:custGeom>
          <a:solidFill>
            <a:srgbClr val="A3663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5" name="object 635"/>
          <p:cNvSpPr/>
          <p:nvPr/>
        </p:nvSpPr>
        <p:spPr>
          <a:xfrm>
            <a:off x="2110939" y="8419532"/>
            <a:ext cx="8572" cy="15214"/>
          </a:xfrm>
          <a:custGeom>
            <a:avLst/>
            <a:gdLst/>
            <a:ahLst/>
            <a:cxnLst/>
            <a:rect l="l" t="t" r="r" b="b"/>
            <a:pathLst>
              <a:path w="8572" h="15214">
                <a:moveTo>
                  <a:pt x="1016" y="5638"/>
                </a:moveTo>
                <a:lnTo>
                  <a:pt x="6350" y="14414"/>
                </a:lnTo>
                <a:lnTo>
                  <a:pt x="8572" y="15214"/>
                </a:lnTo>
                <a:lnTo>
                  <a:pt x="6959" y="7061"/>
                </a:lnTo>
                <a:lnTo>
                  <a:pt x="0" y="0"/>
                </a:lnTo>
                <a:lnTo>
                  <a:pt x="1016" y="5638"/>
                </a:lnTo>
                <a:close/>
              </a:path>
            </a:pathLst>
          </a:custGeom>
          <a:solidFill>
            <a:srgbClr val="A3663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6" name="object 636"/>
          <p:cNvSpPr/>
          <p:nvPr/>
        </p:nvSpPr>
        <p:spPr>
          <a:xfrm>
            <a:off x="2161241" y="8447966"/>
            <a:ext cx="3327" cy="3009"/>
          </a:xfrm>
          <a:custGeom>
            <a:avLst/>
            <a:gdLst/>
            <a:ahLst/>
            <a:cxnLst/>
            <a:rect l="l" t="t" r="r" b="b"/>
            <a:pathLst>
              <a:path w="3327" h="3009">
                <a:moveTo>
                  <a:pt x="0" y="1104"/>
                </a:moveTo>
                <a:lnTo>
                  <a:pt x="3327" y="3009"/>
                </a:lnTo>
                <a:lnTo>
                  <a:pt x="1714" y="0"/>
                </a:lnTo>
                <a:lnTo>
                  <a:pt x="0" y="1104"/>
                </a:lnTo>
                <a:close/>
              </a:path>
            </a:pathLst>
          </a:custGeom>
          <a:solidFill>
            <a:srgbClr val="A3663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7" name="object 637"/>
          <p:cNvSpPr/>
          <p:nvPr/>
        </p:nvSpPr>
        <p:spPr>
          <a:xfrm>
            <a:off x="2171722" y="8456733"/>
            <a:ext cx="3327" cy="3009"/>
          </a:xfrm>
          <a:custGeom>
            <a:avLst/>
            <a:gdLst/>
            <a:ahLst/>
            <a:cxnLst/>
            <a:rect l="l" t="t" r="r" b="b"/>
            <a:pathLst>
              <a:path w="3327" h="3009">
                <a:moveTo>
                  <a:pt x="0" y="1104"/>
                </a:moveTo>
                <a:lnTo>
                  <a:pt x="3327" y="3009"/>
                </a:lnTo>
                <a:lnTo>
                  <a:pt x="1714" y="0"/>
                </a:lnTo>
                <a:lnTo>
                  <a:pt x="0" y="1104"/>
                </a:lnTo>
                <a:close/>
              </a:path>
            </a:pathLst>
          </a:custGeom>
          <a:solidFill>
            <a:srgbClr val="A3663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8" name="object 638"/>
          <p:cNvSpPr/>
          <p:nvPr/>
        </p:nvSpPr>
        <p:spPr>
          <a:xfrm>
            <a:off x="2182307" y="8465499"/>
            <a:ext cx="3327" cy="3009"/>
          </a:xfrm>
          <a:custGeom>
            <a:avLst/>
            <a:gdLst/>
            <a:ahLst/>
            <a:cxnLst/>
            <a:rect l="l" t="t" r="r" b="b"/>
            <a:pathLst>
              <a:path w="3327" h="3009">
                <a:moveTo>
                  <a:pt x="0" y="1104"/>
                </a:moveTo>
                <a:lnTo>
                  <a:pt x="3327" y="3009"/>
                </a:lnTo>
                <a:lnTo>
                  <a:pt x="1612" y="0"/>
                </a:lnTo>
                <a:lnTo>
                  <a:pt x="0" y="1104"/>
                </a:lnTo>
                <a:close/>
              </a:path>
            </a:pathLst>
          </a:custGeom>
          <a:solidFill>
            <a:srgbClr val="A3663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9" name="object 639"/>
          <p:cNvSpPr/>
          <p:nvPr/>
        </p:nvSpPr>
        <p:spPr>
          <a:xfrm>
            <a:off x="3130231" y="8479407"/>
            <a:ext cx="15125" cy="5143"/>
          </a:xfrm>
          <a:custGeom>
            <a:avLst/>
            <a:gdLst/>
            <a:ahLst/>
            <a:cxnLst/>
            <a:rect l="l" t="t" r="r" b="b"/>
            <a:pathLst>
              <a:path w="15125" h="5143">
                <a:moveTo>
                  <a:pt x="0" y="901"/>
                </a:moveTo>
                <a:lnTo>
                  <a:pt x="1714" y="3124"/>
                </a:lnTo>
                <a:lnTo>
                  <a:pt x="14224" y="5143"/>
                </a:lnTo>
                <a:lnTo>
                  <a:pt x="15125" y="3721"/>
                </a:lnTo>
                <a:lnTo>
                  <a:pt x="4635" y="0"/>
                </a:lnTo>
                <a:lnTo>
                  <a:pt x="0" y="901"/>
                </a:lnTo>
                <a:close/>
              </a:path>
            </a:pathLst>
          </a:custGeom>
          <a:solidFill>
            <a:srgbClr val="A3663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0" name="object 640"/>
          <p:cNvSpPr/>
          <p:nvPr/>
        </p:nvSpPr>
        <p:spPr>
          <a:xfrm>
            <a:off x="3179425" y="8495135"/>
            <a:ext cx="9779" cy="3416"/>
          </a:xfrm>
          <a:custGeom>
            <a:avLst/>
            <a:gdLst/>
            <a:ahLst/>
            <a:cxnLst/>
            <a:rect l="l" t="t" r="r" b="b"/>
            <a:pathLst>
              <a:path w="9779" h="3416">
                <a:moveTo>
                  <a:pt x="0" y="901"/>
                </a:moveTo>
                <a:lnTo>
                  <a:pt x="8763" y="3416"/>
                </a:lnTo>
                <a:lnTo>
                  <a:pt x="9779" y="2006"/>
                </a:lnTo>
                <a:lnTo>
                  <a:pt x="4432" y="0"/>
                </a:lnTo>
                <a:lnTo>
                  <a:pt x="0" y="901"/>
                </a:lnTo>
                <a:close/>
              </a:path>
            </a:pathLst>
          </a:custGeom>
          <a:solidFill>
            <a:srgbClr val="A3663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1" name="object 641"/>
          <p:cNvSpPr/>
          <p:nvPr/>
        </p:nvSpPr>
        <p:spPr>
          <a:xfrm>
            <a:off x="1023716" y="8505819"/>
            <a:ext cx="11087" cy="18745"/>
          </a:xfrm>
          <a:custGeom>
            <a:avLst/>
            <a:gdLst/>
            <a:ahLst/>
            <a:cxnLst/>
            <a:rect l="l" t="t" r="r" b="b"/>
            <a:pathLst>
              <a:path w="11087" h="18745">
                <a:moveTo>
                  <a:pt x="0" y="698"/>
                </a:moveTo>
                <a:lnTo>
                  <a:pt x="8572" y="18034"/>
                </a:lnTo>
                <a:lnTo>
                  <a:pt x="11087" y="18745"/>
                </a:lnTo>
                <a:lnTo>
                  <a:pt x="8966" y="12293"/>
                </a:lnTo>
                <a:lnTo>
                  <a:pt x="2006" y="0"/>
                </a:lnTo>
                <a:lnTo>
                  <a:pt x="0" y="698"/>
                </a:lnTo>
                <a:close/>
              </a:path>
            </a:pathLst>
          </a:custGeom>
          <a:solidFill>
            <a:srgbClr val="A3663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2" name="object 642"/>
          <p:cNvSpPr/>
          <p:nvPr/>
        </p:nvSpPr>
        <p:spPr>
          <a:xfrm>
            <a:off x="1034300" y="8525066"/>
            <a:ext cx="9271" cy="15328"/>
          </a:xfrm>
          <a:custGeom>
            <a:avLst/>
            <a:gdLst/>
            <a:ahLst/>
            <a:cxnLst/>
            <a:rect l="l" t="t" r="r" b="b"/>
            <a:pathLst>
              <a:path w="9271" h="15328">
                <a:moveTo>
                  <a:pt x="0" y="711"/>
                </a:moveTo>
                <a:lnTo>
                  <a:pt x="6756" y="14617"/>
                </a:lnTo>
                <a:lnTo>
                  <a:pt x="9271" y="15328"/>
                </a:lnTo>
                <a:lnTo>
                  <a:pt x="7150" y="8763"/>
                </a:lnTo>
                <a:lnTo>
                  <a:pt x="2006" y="0"/>
                </a:lnTo>
                <a:lnTo>
                  <a:pt x="0" y="711"/>
                </a:lnTo>
                <a:close/>
              </a:path>
            </a:pathLst>
          </a:custGeom>
          <a:solidFill>
            <a:srgbClr val="A3663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3" name="object 643"/>
          <p:cNvSpPr/>
          <p:nvPr/>
        </p:nvSpPr>
        <p:spPr>
          <a:xfrm>
            <a:off x="2540146" y="8532930"/>
            <a:ext cx="6756" cy="3835"/>
          </a:xfrm>
          <a:custGeom>
            <a:avLst/>
            <a:gdLst/>
            <a:ahLst/>
            <a:cxnLst/>
            <a:rect l="l" t="t" r="r" b="b"/>
            <a:pathLst>
              <a:path w="6756" h="3835">
                <a:moveTo>
                  <a:pt x="0" y="711"/>
                </a:moveTo>
                <a:lnTo>
                  <a:pt x="6464" y="3835"/>
                </a:lnTo>
                <a:lnTo>
                  <a:pt x="6756" y="2616"/>
                </a:lnTo>
                <a:lnTo>
                  <a:pt x="3136" y="0"/>
                </a:lnTo>
                <a:lnTo>
                  <a:pt x="0" y="711"/>
                </a:lnTo>
                <a:close/>
              </a:path>
            </a:pathLst>
          </a:custGeom>
          <a:solidFill>
            <a:srgbClr val="A3663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4" name="object 644"/>
          <p:cNvSpPr/>
          <p:nvPr/>
        </p:nvSpPr>
        <p:spPr>
          <a:xfrm>
            <a:off x="1043067" y="8540884"/>
            <a:ext cx="9283" cy="15227"/>
          </a:xfrm>
          <a:custGeom>
            <a:avLst/>
            <a:gdLst/>
            <a:ahLst/>
            <a:cxnLst/>
            <a:rect l="l" t="t" r="r" b="b"/>
            <a:pathLst>
              <a:path w="9283" h="15227">
                <a:moveTo>
                  <a:pt x="0" y="609"/>
                </a:moveTo>
                <a:lnTo>
                  <a:pt x="6756" y="14516"/>
                </a:lnTo>
                <a:lnTo>
                  <a:pt x="9283" y="15227"/>
                </a:lnTo>
                <a:lnTo>
                  <a:pt x="7150" y="8775"/>
                </a:lnTo>
                <a:lnTo>
                  <a:pt x="2019" y="0"/>
                </a:lnTo>
                <a:lnTo>
                  <a:pt x="0" y="609"/>
                </a:lnTo>
                <a:close/>
              </a:path>
            </a:pathLst>
          </a:custGeom>
          <a:solidFill>
            <a:srgbClr val="A3663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5" name="object 645"/>
          <p:cNvSpPr/>
          <p:nvPr/>
        </p:nvSpPr>
        <p:spPr>
          <a:xfrm>
            <a:off x="2171222" y="8546134"/>
            <a:ext cx="5753" cy="10998"/>
          </a:xfrm>
          <a:custGeom>
            <a:avLst/>
            <a:gdLst/>
            <a:ahLst/>
            <a:cxnLst/>
            <a:rect l="l" t="t" r="r" b="b"/>
            <a:pathLst>
              <a:path w="5753" h="10998">
                <a:moveTo>
                  <a:pt x="203" y="8572"/>
                </a:moveTo>
                <a:lnTo>
                  <a:pt x="5753" y="10998"/>
                </a:lnTo>
                <a:lnTo>
                  <a:pt x="2209" y="3225"/>
                </a:lnTo>
                <a:lnTo>
                  <a:pt x="0" y="0"/>
                </a:lnTo>
                <a:lnTo>
                  <a:pt x="203" y="8572"/>
                </a:lnTo>
                <a:close/>
              </a:path>
            </a:pathLst>
          </a:custGeom>
          <a:solidFill>
            <a:srgbClr val="A3663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6" name="object 646"/>
          <p:cNvSpPr/>
          <p:nvPr/>
        </p:nvSpPr>
        <p:spPr>
          <a:xfrm>
            <a:off x="1051537" y="8556118"/>
            <a:ext cx="9664" cy="15621"/>
          </a:xfrm>
          <a:custGeom>
            <a:avLst/>
            <a:gdLst/>
            <a:ahLst/>
            <a:cxnLst/>
            <a:rect l="l" t="t" r="r" b="b"/>
            <a:pathLst>
              <a:path w="9664" h="15621">
                <a:moveTo>
                  <a:pt x="0" y="2120"/>
                </a:moveTo>
                <a:lnTo>
                  <a:pt x="5651" y="11087"/>
                </a:lnTo>
                <a:lnTo>
                  <a:pt x="9664" y="15620"/>
                </a:lnTo>
                <a:lnTo>
                  <a:pt x="4127" y="2209"/>
                </a:lnTo>
                <a:lnTo>
                  <a:pt x="800" y="0"/>
                </a:lnTo>
                <a:lnTo>
                  <a:pt x="0" y="2120"/>
                </a:lnTo>
                <a:close/>
              </a:path>
            </a:pathLst>
          </a:custGeom>
          <a:solidFill>
            <a:srgbClr val="A3663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7" name="object 647"/>
          <p:cNvSpPr/>
          <p:nvPr/>
        </p:nvSpPr>
        <p:spPr>
          <a:xfrm>
            <a:off x="2602542" y="8558132"/>
            <a:ext cx="6959" cy="3733"/>
          </a:xfrm>
          <a:custGeom>
            <a:avLst/>
            <a:gdLst/>
            <a:ahLst/>
            <a:cxnLst/>
            <a:rect l="l" t="t" r="r" b="b"/>
            <a:pathLst>
              <a:path w="6959" h="3733">
                <a:moveTo>
                  <a:pt x="0" y="1409"/>
                </a:moveTo>
                <a:lnTo>
                  <a:pt x="4140" y="3733"/>
                </a:lnTo>
                <a:lnTo>
                  <a:pt x="6959" y="2019"/>
                </a:lnTo>
                <a:lnTo>
                  <a:pt x="3429" y="0"/>
                </a:lnTo>
                <a:lnTo>
                  <a:pt x="0" y="1409"/>
                </a:lnTo>
                <a:close/>
              </a:path>
            </a:pathLst>
          </a:custGeom>
          <a:solidFill>
            <a:srgbClr val="A3663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8" name="object 648"/>
          <p:cNvSpPr/>
          <p:nvPr/>
        </p:nvSpPr>
        <p:spPr>
          <a:xfrm>
            <a:off x="2625425" y="8570417"/>
            <a:ext cx="10287" cy="5359"/>
          </a:xfrm>
          <a:custGeom>
            <a:avLst/>
            <a:gdLst/>
            <a:ahLst/>
            <a:cxnLst/>
            <a:rect l="l" t="t" r="r" b="b"/>
            <a:pathLst>
              <a:path w="10287" h="5359">
                <a:moveTo>
                  <a:pt x="0" y="1320"/>
                </a:moveTo>
                <a:lnTo>
                  <a:pt x="7556" y="5359"/>
                </a:lnTo>
                <a:lnTo>
                  <a:pt x="10287" y="3746"/>
                </a:lnTo>
                <a:lnTo>
                  <a:pt x="3238" y="0"/>
                </a:lnTo>
                <a:lnTo>
                  <a:pt x="0" y="1320"/>
                </a:lnTo>
                <a:close/>
              </a:path>
            </a:pathLst>
          </a:custGeom>
          <a:solidFill>
            <a:srgbClr val="A3663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9" name="object 649"/>
          <p:cNvSpPr/>
          <p:nvPr/>
        </p:nvSpPr>
        <p:spPr>
          <a:xfrm>
            <a:off x="1060201" y="8571734"/>
            <a:ext cx="11595" cy="19456"/>
          </a:xfrm>
          <a:custGeom>
            <a:avLst/>
            <a:gdLst/>
            <a:ahLst/>
            <a:cxnLst/>
            <a:rect l="l" t="t" r="r" b="b"/>
            <a:pathLst>
              <a:path w="11595" h="19456">
                <a:moveTo>
                  <a:pt x="4241" y="2324"/>
                </a:moveTo>
                <a:lnTo>
                  <a:pt x="1003" y="0"/>
                </a:lnTo>
                <a:lnTo>
                  <a:pt x="0" y="2324"/>
                </a:lnTo>
                <a:lnTo>
                  <a:pt x="2006" y="4330"/>
                </a:lnTo>
                <a:lnTo>
                  <a:pt x="8864" y="18656"/>
                </a:lnTo>
                <a:lnTo>
                  <a:pt x="11595" y="19456"/>
                </a:lnTo>
                <a:lnTo>
                  <a:pt x="4241" y="2324"/>
                </a:lnTo>
                <a:close/>
              </a:path>
            </a:pathLst>
          </a:custGeom>
          <a:solidFill>
            <a:srgbClr val="A3663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0" name="object 650"/>
          <p:cNvSpPr/>
          <p:nvPr/>
        </p:nvSpPr>
        <p:spPr>
          <a:xfrm>
            <a:off x="1071791" y="8591186"/>
            <a:ext cx="8674" cy="15836"/>
          </a:xfrm>
          <a:custGeom>
            <a:avLst/>
            <a:gdLst/>
            <a:ahLst/>
            <a:cxnLst/>
            <a:rect l="l" t="t" r="r" b="b"/>
            <a:pathLst>
              <a:path w="8674" h="15836">
                <a:moveTo>
                  <a:pt x="6057" y="15024"/>
                </a:moveTo>
                <a:lnTo>
                  <a:pt x="8674" y="15836"/>
                </a:lnTo>
                <a:lnTo>
                  <a:pt x="3136" y="2120"/>
                </a:lnTo>
                <a:lnTo>
                  <a:pt x="0" y="0"/>
                </a:lnTo>
                <a:lnTo>
                  <a:pt x="6057" y="15024"/>
                </a:lnTo>
                <a:close/>
              </a:path>
            </a:pathLst>
          </a:custGeom>
          <a:solidFill>
            <a:srgbClr val="A3663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1" name="object 651"/>
          <p:cNvSpPr/>
          <p:nvPr/>
        </p:nvSpPr>
        <p:spPr>
          <a:xfrm>
            <a:off x="1080460" y="8607021"/>
            <a:ext cx="8877" cy="15621"/>
          </a:xfrm>
          <a:custGeom>
            <a:avLst/>
            <a:gdLst/>
            <a:ahLst/>
            <a:cxnLst/>
            <a:rect l="l" t="t" r="r" b="b"/>
            <a:pathLst>
              <a:path w="8877" h="15621">
                <a:moveTo>
                  <a:pt x="4749" y="10985"/>
                </a:moveTo>
                <a:lnTo>
                  <a:pt x="8877" y="15620"/>
                </a:lnTo>
                <a:lnTo>
                  <a:pt x="3225" y="2019"/>
                </a:lnTo>
                <a:lnTo>
                  <a:pt x="0" y="0"/>
                </a:lnTo>
                <a:lnTo>
                  <a:pt x="4749" y="10985"/>
                </a:lnTo>
                <a:close/>
              </a:path>
            </a:pathLst>
          </a:custGeom>
          <a:solidFill>
            <a:srgbClr val="A3663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2" name="object 652"/>
          <p:cNvSpPr/>
          <p:nvPr/>
        </p:nvSpPr>
        <p:spPr>
          <a:xfrm>
            <a:off x="2701126" y="8615283"/>
            <a:ext cx="3530" cy="2527"/>
          </a:xfrm>
          <a:custGeom>
            <a:avLst/>
            <a:gdLst/>
            <a:ahLst/>
            <a:cxnLst/>
            <a:rect l="l" t="t" r="r" b="b"/>
            <a:pathLst>
              <a:path w="3530" h="2527">
                <a:moveTo>
                  <a:pt x="0" y="711"/>
                </a:moveTo>
                <a:lnTo>
                  <a:pt x="3530" y="2527"/>
                </a:lnTo>
                <a:lnTo>
                  <a:pt x="3429" y="0"/>
                </a:lnTo>
                <a:lnTo>
                  <a:pt x="0" y="711"/>
                </a:lnTo>
                <a:close/>
              </a:path>
            </a:pathLst>
          </a:custGeom>
          <a:solidFill>
            <a:srgbClr val="A3663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3" name="object 653"/>
          <p:cNvSpPr/>
          <p:nvPr/>
        </p:nvSpPr>
        <p:spPr>
          <a:xfrm>
            <a:off x="1089341" y="8622647"/>
            <a:ext cx="8763" cy="15709"/>
          </a:xfrm>
          <a:custGeom>
            <a:avLst/>
            <a:gdLst/>
            <a:ahLst/>
            <a:cxnLst/>
            <a:rect l="l" t="t" r="r" b="b"/>
            <a:pathLst>
              <a:path w="8762" h="15709">
                <a:moveTo>
                  <a:pt x="4635" y="11087"/>
                </a:moveTo>
                <a:lnTo>
                  <a:pt x="8762" y="15709"/>
                </a:lnTo>
                <a:lnTo>
                  <a:pt x="3009" y="2222"/>
                </a:lnTo>
                <a:lnTo>
                  <a:pt x="0" y="0"/>
                </a:lnTo>
                <a:lnTo>
                  <a:pt x="4635" y="11087"/>
                </a:lnTo>
                <a:close/>
              </a:path>
            </a:pathLst>
          </a:custGeom>
          <a:solidFill>
            <a:srgbClr val="A3663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4" name="object 654"/>
          <p:cNvSpPr/>
          <p:nvPr/>
        </p:nvSpPr>
        <p:spPr>
          <a:xfrm>
            <a:off x="1098108" y="8638364"/>
            <a:ext cx="8763" cy="15824"/>
          </a:xfrm>
          <a:custGeom>
            <a:avLst/>
            <a:gdLst/>
            <a:ahLst/>
            <a:cxnLst/>
            <a:rect l="l" t="t" r="r" b="b"/>
            <a:pathLst>
              <a:path w="8762" h="15824">
                <a:moveTo>
                  <a:pt x="4635" y="11188"/>
                </a:moveTo>
                <a:lnTo>
                  <a:pt x="8762" y="15824"/>
                </a:lnTo>
                <a:lnTo>
                  <a:pt x="3022" y="2222"/>
                </a:lnTo>
                <a:lnTo>
                  <a:pt x="0" y="0"/>
                </a:lnTo>
                <a:lnTo>
                  <a:pt x="4635" y="11188"/>
                </a:lnTo>
                <a:close/>
              </a:path>
            </a:pathLst>
          </a:custGeom>
          <a:solidFill>
            <a:srgbClr val="A3663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5" name="object 655"/>
          <p:cNvSpPr/>
          <p:nvPr/>
        </p:nvSpPr>
        <p:spPr>
          <a:xfrm>
            <a:off x="1106869" y="8654188"/>
            <a:ext cx="17538" cy="26212"/>
          </a:xfrm>
          <a:custGeom>
            <a:avLst/>
            <a:gdLst/>
            <a:ahLst/>
            <a:cxnLst/>
            <a:rect l="l" t="t" r="r" b="b"/>
            <a:pathLst>
              <a:path w="17538" h="26212">
                <a:moveTo>
                  <a:pt x="13411" y="18148"/>
                </a:moveTo>
                <a:lnTo>
                  <a:pt x="1219" y="508"/>
                </a:lnTo>
                <a:lnTo>
                  <a:pt x="0" y="0"/>
                </a:lnTo>
                <a:lnTo>
                  <a:pt x="1015" y="4241"/>
                </a:lnTo>
                <a:lnTo>
                  <a:pt x="13512" y="23190"/>
                </a:lnTo>
                <a:lnTo>
                  <a:pt x="17538" y="26212"/>
                </a:lnTo>
                <a:lnTo>
                  <a:pt x="13411" y="18148"/>
                </a:lnTo>
                <a:close/>
              </a:path>
            </a:pathLst>
          </a:custGeom>
          <a:solidFill>
            <a:srgbClr val="A3663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6" name="object 656"/>
          <p:cNvSpPr/>
          <p:nvPr/>
        </p:nvSpPr>
        <p:spPr>
          <a:xfrm>
            <a:off x="2867044" y="8680696"/>
            <a:ext cx="6858" cy="3644"/>
          </a:xfrm>
          <a:custGeom>
            <a:avLst/>
            <a:gdLst/>
            <a:ahLst/>
            <a:cxnLst/>
            <a:rect l="l" t="t" r="r" b="b"/>
            <a:pathLst>
              <a:path w="6857" h="3644">
                <a:moveTo>
                  <a:pt x="0" y="1523"/>
                </a:moveTo>
                <a:lnTo>
                  <a:pt x="406" y="3238"/>
                </a:lnTo>
                <a:lnTo>
                  <a:pt x="5854" y="3644"/>
                </a:lnTo>
                <a:lnTo>
                  <a:pt x="6858" y="2133"/>
                </a:lnTo>
                <a:lnTo>
                  <a:pt x="3429" y="0"/>
                </a:lnTo>
                <a:lnTo>
                  <a:pt x="0" y="1523"/>
                </a:lnTo>
                <a:close/>
              </a:path>
            </a:pathLst>
          </a:custGeom>
          <a:solidFill>
            <a:srgbClr val="A3663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7" name="object 657"/>
          <p:cNvSpPr/>
          <p:nvPr/>
        </p:nvSpPr>
        <p:spPr>
          <a:xfrm>
            <a:off x="1124409" y="8680399"/>
            <a:ext cx="15722" cy="22783"/>
          </a:xfrm>
          <a:custGeom>
            <a:avLst/>
            <a:gdLst/>
            <a:ahLst/>
            <a:cxnLst/>
            <a:rect l="l" t="t" r="r" b="b"/>
            <a:pathLst>
              <a:path w="15722" h="22783">
                <a:moveTo>
                  <a:pt x="11595" y="14719"/>
                </a:moveTo>
                <a:lnTo>
                  <a:pt x="1206" y="609"/>
                </a:lnTo>
                <a:lnTo>
                  <a:pt x="0" y="0"/>
                </a:lnTo>
                <a:lnTo>
                  <a:pt x="1308" y="4038"/>
                </a:lnTo>
                <a:lnTo>
                  <a:pt x="11798" y="19761"/>
                </a:lnTo>
                <a:lnTo>
                  <a:pt x="15722" y="22783"/>
                </a:lnTo>
                <a:lnTo>
                  <a:pt x="11595" y="14719"/>
                </a:lnTo>
                <a:close/>
              </a:path>
            </a:pathLst>
          </a:custGeom>
          <a:solidFill>
            <a:srgbClr val="A3663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8" name="object 658"/>
          <p:cNvSpPr/>
          <p:nvPr/>
        </p:nvSpPr>
        <p:spPr>
          <a:xfrm>
            <a:off x="2889824" y="8689475"/>
            <a:ext cx="6858" cy="3632"/>
          </a:xfrm>
          <a:custGeom>
            <a:avLst/>
            <a:gdLst/>
            <a:ahLst/>
            <a:cxnLst/>
            <a:rect l="l" t="t" r="r" b="b"/>
            <a:pathLst>
              <a:path w="6857" h="3632">
                <a:moveTo>
                  <a:pt x="0" y="1511"/>
                </a:moveTo>
                <a:lnTo>
                  <a:pt x="393" y="3124"/>
                </a:lnTo>
                <a:lnTo>
                  <a:pt x="5854" y="3632"/>
                </a:lnTo>
                <a:lnTo>
                  <a:pt x="6858" y="2120"/>
                </a:lnTo>
                <a:lnTo>
                  <a:pt x="3429" y="0"/>
                </a:lnTo>
                <a:lnTo>
                  <a:pt x="0" y="1511"/>
                </a:lnTo>
                <a:close/>
              </a:path>
            </a:pathLst>
          </a:custGeom>
          <a:solidFill>
            <a:srgbClr val="A3663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9" name="object 659"/>
          <p:cNvSpPr/>
          <p:nvPr/>
        </p:nvSpPr>
        <p:spPr>
          <a:xfrm>
            <a:off x="2912604" y="8698242"/>
            <a:ext cx="6858" cy="3632"/>
          </a:xfrm>
          <a:custGeom>
            <a:avLst/>
            <a:gdLst/>
            <a:ahLst/>
            <a:cxnLst/>
            <a:rect l="l" t="t" r="r" b="b"/>
            <a:pathLst>
              <a:path w="6857" h="3632">
                <a:moveTo>
                  <a:pt x="0" y="1511"/>
                </a:moveTo>
                <a:lnTo>
                  <a:pt x="406" y="3124"/>
                </a:lnTo>
                <a:lnTo>
                  <a:pt x="5854" y="3632"/>
                </a:lnTo>
                <a:lnTo>
                  <a:pt x="6858" y="2120"/>
                </a:lnTo>
                <a:lnTo>
                  <a:pt x="3429" y="0"/>
                </a:lnTo>
                <a:lnTo>
                  <a:pt x="0" y="1511"/>
                </a:lnTo>
                <a:close/>
              </a:path>
            </a:pathLst>
          </a:custGeom>
          <a:solidFill>
            <a:srgbClr val="A3663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0" name="object 660"/>
          <p:cNvSpPr/>
          <p:nvPr/>
        </p:nvSpPr>
        <p:spPr>
          <a:xfrm>
            <a:off x="1140137" y="8703179"/>
            <a:ext cx="12293" cy="17551"/>
          </a:xfrm>
          <a:custGeom>
            <a:avLst/>
            <a:gdLst/>
            <a:ahLst/>
            <a:cxnLst/>
            <a:rect l="l" t="t" r="r" b="b"/>
            <a:pathLst>
              <a:path w="12293" h="17551">
                <a:moveTo>
                  <a:pt x="1308" y="4038"/>
                </a:moveTo>
                <a:lnTo>
                  <a:pt x="8369" y="14516"/>
                </a:lnTo>
                <a:lnTo>
                  <a:pt x="12293" y="17551"/>
                </a:lnTo>
                <a:lnTo>
                  <a:pt x="8166" y="9474"/>
                </a:lnTo>
                <a:lnTo>
                  <a:pt x="1206" y="609"/>
                </a:lnTo>
                <a:lnTo>
                  <a:pt x="0" y="0"/>
                </a:lnTo>
                <a:lnTo>
                  <a:pt x="1308" y="4038"/>
                </a:lnTo>
                <a:close/>
              </a:path>
            </a:pathLst>
          </a:custGeom>
          <a:solidFill>
            <a:srgbClr val="A3663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1" name="object 661"/>
          <p:cNvSpPr/>
          <p:nvPr/>
        </p:nvSpPr>
        <p:spPr>
          <a:xfrm>
            <a:off x="2935384" y="8707009"/>
            <a:ext cx="6858" cy="3632"/>
          </a:xfrm>
          <a:custGeom>
            <a:avLst/>
            <a:gdLst/>
            <a:ahLst/>
            <a:cxnLst/>
            <a:rect l="l" t="t" r="r" b="b"/>
            <a:pathLst>
              <a:path w="6857" h="3632">
                <a:moveTo>
                  <a:pt x="0" y="1511"/>
                </a:moveTo>
                <a:lnTo>
                  <a:pt x="406" y="3136"/>
                </a:lnTo>
                <a:lnTo>
                  <a:pt x="5854" y="3632"/>
                </a:lnTo>
                <a:lnTo>
                  <a:pt x="6858" y="2031"/>
                </a:lnTo>
                <a:lnTo>
                  <a:pt x="3429" y="0"/>
                </a:lnTo>
                <a:lnTo>
                  <a:pt x="0" y="1511"/>
                </a:lnTo>
                <a:close/>
              </a:path>
            </a:pathLst>
          </a:custGeom>
          <a:solidFill>
            <a:srgbClr val="A3663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2" name="object 662"/>
          <p:cNvSpPr/>
          <p:nvPr/>
        </p:nvSpPr>
        <p:spPr>
          <a:xfrm>
            <a:off x="1152434" y="8720719"/>
            <a:ext cx="15824" cy="22783"/>
          </a:xfrm>
          <a:custGeom>
            <a:avLst/>
            <a:gdLst/>
            <a:ahLst/>
            <a:cxnLst/>
            <a:rect l="l" t="t" r="r" b="b"/>
            <a:pathLst>
              <a:path w="15824" h="22783">
                <a:moveTo>
                  <a:pt x="11595" y="14719"/>
                </a:moveTo>
                <a:lnTo>
                  <a:pt x="1206" y="609"/>
                </a:lnTo>
                <a:lnTo>
                  <a:pt x="0" y="0"/>
                </a:lnTo>
                <a:lnTo>
                  <a:pt x="1308" y="4038"/>
                </a:lnTo>
                <a:lnTo>
                  <a:pt x="11798" y="19761"/>
                </a:lnTo>
                <a:lnTo>
                  <a:pt x="15824" y="22783"/>
                </a:lnTo>
                <a:lnTo>
                  <a:pt x="11595" y="14719"/>
                </a:lnTo>
                <a:close/>
              </a:path>
            </a:pathLst>
          </a:custGeom>
          <a:solidFill>
            <a:srgbClr val="A3663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3" name="object 663"/>
          <p:cNvSpPr/>
          <p:nvPr/>
        </p:nvSpPr>
        <p:spPr>
          <a:xfrm>
            <a:off x="1168265" y="8743492"/>
            <a:ext cx="12192" cy="17551"/>
          </a:xfrm>
          <a:custGeom>
            <a:avLst/>
            <a:gdLst/>
            <a:ahLst/>
            <a:cxnLst/>
            <a:rect l="l" t="t" r="r" b="b"/>
            <a:pathLst>
              <a:path w="12191" h="17551">
                <a:moveTo>
                  <a:pt x="1206" y="4038"/>
                </a:moveTo>
                <a:lnTo>
                  <a:pt x="8254" y="14516"/>
                </a:lnTo>
                <a:lnTo>
                  <a:pt x="12191" y="17551"/>
                </a:lnTo>
                <a:lnTo>
                  <a:pt x="8064" y="9385"/>
                </a:lnTo>
                <a:lnTo>
                  <a:pt x="1104" y="609"/>
                </a:lnTo>
                <a:lnTo>
                  <a:pt x="0" y="0"/>
                </a:lnTo>
                <a:lnTo>
                  <a:pt x="1206" y="4038"/>
                </a:lnTo>
                <a:close/>
              </a:path>
            </a:pathLst>
          </a:custGeom>
          <a:solidFill>
            <a:srgbClr val="A3663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4" name="object 664"/>
          <p:cNvSpPr/>
          <p:nvPr/>
        </p:nvSpPr>
        <p:spPr>
          <a:xfrm>
            <a:off x="1180461" y="8761037"/>
            <a:ext cx="3530" cy="5245"/>
          </a:xfrm>
          <a:custGeom>
            <a:avLst/>
            <a:gdLst/>
            <a:ahLst/>
            <a:cxnLst/>
            <a:rect l="l" t="t" r="r" b="b"/>
            <a:pathLst>
              <a:path w="3530" h="5245">
                <a:moveTo>
                  <a:pt x="1206" y="4038"/>
                </a:moveTo>
                <a:lnTo>
                  <a:pt x="3530" y="5245"/>
                </a:lnTo>
                <a:lnTo>
                  <a:pt x="3124" y="2222"/>
                </a:lnTo>
                <a:lnTo>
                  <a:pt x="0" y="0"/>
                </a:lnTo>
                <a:lnTo>
                  <a:pt x="1206" y="4038"/>
                </a:lnTo>
                <a:close/>
              </a:path>
            </a:pathLst>
          </a:custGeom>
          <a:solidFill>
            <a:srgbClr val="A3663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5" name="object 665"/>
          <p:cNvSpPr/>
          <p:nvPr/>
        </p:nvSpPr>
        <p:spPr>
          <a:xfrm>
            <a:off x="1183993" y="8766272"/>
            <a:ext cx="12293" cy="17551"/>
          </a:xfrm>
          <a:custGeom>
            <a:avLst/>
            <a:gdLst/>
            <a:ahLst/>
            <a:cxnLst/>
            <a:rect l="l" t="t" r="r" b="b"/>
            <a:pathLst>
              <a:path w="12293" h="17551">
                <a:moveTo>
                  <a:pt x="1206" y="4038"/>
                </a:moveTo>
                <a:lnTo>
                  <a:pt x="8254" y="14516"/>
                </a:lnTo>
                <a:lnTo>
                  <a:pt x="12293" y="17551"/>
                </a:lnTo>
                <a:lnTo>
                  <a:pt x="8051" y="9385"/>
                </a:lnTo>
                <a:lnTo>
                  <a:pt x="1104" y="609"/>
                </a:lnTo>
                <a:lnTo>
                  <a:pt x="0" y="0"/>
                </a:lnTo>
                <a:lnTo>
                  <a:pt x="1206" y="4038"/>
                </a:lnTo>
                <a:close/>
              </a:path>
            </a:pathLst>
          </a:custGeom>
          <a:solidFill>
            <a:srgbClr val="A3663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6" name="object 666"/>
          <p:cNvSpPr/>
          <p:nvPr/>
        </p:nvSpPr>
        <p:spPr>
          <a:xfrm>
            <a:off x="1196293" y="8783816"/>
            <a:ext cx="12280" cy="17449"/>
          </a:xfrm>
          <a:custGeom>
            <a:avLst/>
            <a:gdLst/>
            <a:ahLst/>
            <a:cxnLst/>
            <a:rect l="l" t="t" r="r" b="b"/>
            <a:pathLst>
              <a:path w="12280" h="17449">
                <a:moveTo>
                  <a:pt x="1193" y="3937"/>
                </a:moveTo>
                <a:lnTo>
                  <a:pt x="8254" y="14516"/>
                </a:lnTo>
                <a:lnTo>
                  <a:pt x="12280" y="17449"/>
                </a:lnTo>
                <a:lnTo>
                  <a:pt x="8051" y="9372"/>
                </a:lnTo>
                <a:lnTo>
                  <a:pt x="1104" y="609"/>
                </a:lnTo>
                <a:lnTo>
                  <a:pt x="0" y="0"/>
                </a:lnTo>
                <a:lnTo>
                  <a:pt x="1193" y="3937"/>
                </a:lnTo>
                <a:close/>
              </a:path>
            </a:pathLst>
          </a:custGeom>
          <a:solidFill>
            <a:srgbClr val="A3663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7" name="object 667"/>
          <p:cNvSpPr/>
          <p:nvPr/>
        </p:nvSpPr>
        <p:spPr>
          <a:xfrm>
            <a:off x="3158451" y="8785934"/>
            <a:ext cx="4432" cy="1714"/>
          </a:xfrm>
          <a:custGeom>
            <a:avLst/>
            <a:gdLst/>
            <a:ahLst/>
            <a:cxnLst/>
            <a:rect l="l" t="t" r="r" b="b"/>
            <a:pathLst>
              <a:path w="4432" h="1714">
                <a:moveTo>
                  <a:pt x="0" y="812"/>
                </a:moveTo>
                <a:lnTo>
                  <a:pt x="3429" y="1714"/>
                </a:lnTo>
                <a:lnTo>
                  <a:pt x="4432" y="0"/>
                </a:lnTo>
                <a:lnTo>
                  <a:pt x="0" y="812"/>
                </a:lnTo>
                <a:close/>
              </a:path>
            </a:pathLst>
          </a:custGeom>
          <a:solidFill>
            <a:srgbClr val="A3663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8" name="object 668"/>
          <p:cNvSpPr/>
          <p:nvPr/>
        </p:nvSpPr>
        <p:spPr>
          <a:xfrm>
            <a:off x="2681478" y="8796514"/>
            <a:ext cx="10782" cy="6565"/>
          </a:xfrm>
          <a:custGeom>
            <a:avLst/>
            <a:gdLst/>
            <a:ahLst/>
            <a:cxnLst/>
            <a:rect l="l" t="t" r="r" b="b"/>
            <a:pathLst>
              <a:path w="10782" h="6565">
                <a:moveTo>
                  <a:pt x="0" y="1320"/>
                </a:moveTo>
                <a:lnTo>
                  <a:pt x="10477" y="6565"/>
                </a:lnTo>
                <a:lnTo>
                  <a:pt x="10782" y="5346"/>
                </a:lnTo>
                <a:lnTo>
                  <a:pt x="292" y="0"/>
                </a:lnTo>
                <a:lnTo>
                  <a:pt x="0" y="1320"/>
                </a:lnTo>
                <a:close/>
              </a:path>
            </a:pathLst>
          </a:custGeom>
          <a:solidFill>
            <a:srgbClr val="A3663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9" name="object 669"/>
          <p:cNvSpPr/>
          <p:nvPr/>
        </p:nvSpPr>
        <p:spPr>
          <a:xfrm>
            <a:off x="1208589" y="8801262"/>
            <a:ext cx="3429" cy="5334"/>
          </a:xfrm>
          <a:custGeom>
            <a:avLst/>
            <a:gdLst/>
            <a:ahLst/>
            <a:cxnLst/>
            <a:rect l="l" t="t" r="r" b="b"/>
            <a:pathLst>
              <a:path w="3428" h="5333">
                <a:moveTo>
                  <a:pt x="1104" y="4127"/>
                </a:moveTo>
                <a:lnTo>
                  <a:pt x="3429" y="5334"/>
                </a:lnTo>
                <a:lnTo>
                  <a:pt x="3009" y="2222"/>
                </a:lnTo>
                <a:lnTo>
                  <a:pt x="0" y="0"/>
                </a:lnTo>
                <a:lnTo>
                  <a:pt x="1104" y="4127"/>
                </a:lnTo>
                <a:close/>
              </a:path>
            </a:pathLst>
          </a:custGeom>
          <a:solidFill>
            <a:srgbClr val="A3663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0" name="object 670"/>
          <p:cNvSpPr/>
          <p:nvPr/>
        </p:nvSpPr>
        <p:spPr>
          <a:xfrm>
            <a:off x="1212006" y="8806597"/>
            <a:ext cx="8775" cy="10490"/>
          </a:xfrm>
          <a:custGeom>
            <a:avLst/>
            <a:gdLst/>
            <a:ahLst/>
            <a:cxnLst/>
            <a:rect l="l" t="t" r="r" b="b"/>
            <a:pathLst>
              <a:path w="8775" h="10490">
                <a:moveTo>
                  <a:pt x="1219" y="4038"/>
                </a:moveTo>
                <a:lnTo>
                  <a:pt x="8775" y="10490"/>
                </a:lnTo>
                <a:lnTo>
                  <a:pt x="6654" y="5549"/>
                </a:lnTo>
                <a:lnTo>
                  <a:pt x="0" y="0"/>
                </a:lnTo>
                <a:lnTo>
                  <a:pt x="1219" y="4038"/>
                </a:lnTo>
                <a:close/>
              </a:path>
            </a:pathLst>
          </a:custGeom>
          <a:solidFill>
            <a:srgbClr val="A3663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1" name="object 671"/>
          <p:cNvSpPr/>
          <p:nvPr/>
        </p:nvSpPr>
        <p:spPr>
          <a:xfrm>
            <a:off x="1220786" y="8817091"/>
            <a:ext cx="10477" cy="12293"/>
          </a:xfrm>
          <a:custGeom>
            <a:avLst/>
            <a:gdLst/>
            <a:ahLst/>
            <a:cxnLst/>
            <a:rect l="l" t="t" r="r" b="b"/>
            <a:pathLst>
              <a:path w="10477" h="12293">
                <a:moveTo>
                  <a:pt x="1206" y="4025"/>
                </a:moveTo>
                <a:lnTo>
                  <a:pt x="10477" y="12293"/>
                </a:lnTo>
                <a:lnTo>
                  <a:pt x="8458" y="7353"/>
                </a:lnTo>
                <a:lnTo>
                  <a:pt x="0" y="0"/>
                </a:lnTo>
                <a:lnTo>
                  <a:pt x="1206" y="4025"/>
                </a:lnTo>
                <a:close/>
              </a:path>
            </a:pathLst>
          </a:custGeom>
          <a:solidFill>
            <a:srgbClr val="A3663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2" name="object 672"/>
          <p:cNvSpPr/>
          <p:nvPr/>
        </p:nvSpPr>
        <p:spPr>
          <a:xfrm>
            <a:off x="1231267" y="8829377"/>
            <a:ext cx="8864" cy="9982"/>
          </a:xfrm>
          <a:custGeom>
            <a:avLst/>
            <a:gdLst/>
            <a:ahLst/>
            <a:cxnLst/>
            <a:rect l="l" t="t" r="r" b="b"/>
            <a:pathLst>
              <a:path w="8864" h="9982">
                <a:moveTo>
                  <a:pt x="1206" y="4038"/>
                </a:moveTo>
                <a:lnTo>
                  <a:pt x="8864" y="9982"/>
                </a:lnTo>
                <a:lnTo>
                  <a:pt x="4825" y="3937"/>
                </a:lnTo>
                <a:lnTo>
                  <a:pt x="0" y="0"/>
                </a:lnTo>
                <a:lnTo>
                  <a:pt x="1206" y="4038"/>
                </a:lnTo>
                <a:close/>
              </a:path>
            </a:pathLst>
          </a:custGeom>
          <a:solidFill>
            <a:srgbClr val="A3663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3" name="object 673"/>
          <p:cNvSpPr/>
          <p:nvPr/>
        </p:nvSpPr>
        <p:spPr>
          <a:xfrm>
            <a:off x="1242053" y="8841789"/>
            <a:ext cx="8458" cy="10375"/>
          </a:xfrm>
          <a:custGeom>
            <a:avLst/>
            <a:gdLst/>
            <a:ahLst/>
            <a:cxnLst/>
            <a:rect l="l" t="t" r="r" b="b"/>
            <a:pathLst>
              <a:path w="8458" h="10375">
                <a:moveTo>
                  <a:pt x="901" y="3822"/>
                </a:moveTo>
                <a:lnTo>
                  <a:pt x="8458" y="10375"/>
                </a:lnTo>
                <a:lnTo>
                  <a:pt x="6451" y="5435"/>
                </a:lnTo>
                <a:lnTo>
                  <a:pt x="0" y="0"/>
                </a:lnTo>
                <a:lnTo>
                  <a:pt x="901" y="3822"/>
                </a:lnTo>
                <a:close/>
              </a:path>
            </a:pathLst>
          </a:custGeom>
          <a:solidFill>
            <a:srgbClr val="A3663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4" name="object 674"/>
          <p:cNvSpPr/>
          <p:nvPr/>
        </p:nvSpPr>
        <p:spPr>
          <a:xfrm>
            <a:off x="1250515" y="8852157"/>
            <a:ext cx="8775" cy="10490"/>
          </a:xfrm>
          <a:custGeom>
            <a:avLst/>
            <a:gdLst/>
            <a:ahLst/>
            <a:cxnLst/>
            <a:rect l="l" t="t" r="r" b="b"/>
            <a:pathLst>
              <a:path w="8775" h="10490">
                <a:moveTo>
                  <a:pt x="1206" y="4038"/>
                </a:moveTo>
                <a:lnTo>
                  <a:pt x="8775" y="10490"/>
                </a:lnTo>
                <a:lnTo>
                  <a:pt x="6743" y="5549"/>
                </a:lnTo>
                <a:lnTo>
                  <a:pt x="0" y="0"/>
                </a:lnTo>
                <a:lnTo>
                  <a:pt x="1206" y="4038"/>
                </a:lnTo>
                <a:close/>
              </a:path>
            </a:pathLst>
          </a:custGeom>
          <a:solidFill>
            <a:srgbClr val="A3663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5" name="object 675"/>
          <p:cNvSpPr/>
          <p:nvPr/>
        </p:nvSpPr>
        <p:spPr>
          <a:xfrm>
            <a:off x="1215227" y="8854384"/>
            <a:ext cx="24409" cy="199072"/>
          </a:xfrm>
          <a:custGeom>
            <a:avLst/>
            <a:gdLst/>
            <a:ahLst/>
            <a:cxnLst/>
            <a:rect l="l" t="t" r="r" b="b"/>
            <a:pathLst>
              <a:path w="24409" h="199072">
                <a:moveTo>
                  <a:pt x="13817" y="1409"/>
                </a:moveTo>
                <a:lnTo>
                  <a:pt x="11290" y="0"/>
                </a:lnTo>
                <a:lnTo>
                  <a:pt x="0" y="185165"/>
                </a:lnTo>
                <a:lnTo>
                  <a:pt x="14020" y="199072"/>
                </a:lnTo>
                <a:lnTo>
                  <a:pt x="20167" y="64909"/>
                </a:lnTo>
                <a:lnTo>
                  <a:pt x="24409" y="13398"/>
                </a:lnTo>
                <a:lnTo>
                  <a:pt x="13817" y="1409"/>
                </a:lnTo>
                <a:close/>
              </a:path>
            </a:pathLst>
          </a:custGeom>
          <a:solidFill>
            <a:srgbClr val="A3663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6" name="object 676"/>
          <p:cNvSpPr/>
          <p:nvPr/>
        </p:nvSpPr>
        <p:spPr>
          <a:xfrm>
            <a:off x="1259295" y="8862639"/>
            <a:ext cx="8763" cy="10490"/>
          </a:xfrm>
          <a:custGeom>
            <a:avLst/>
            <a:gdLst/>
            <a:ahLst/>
            <a:cxnLst/>
            <a:rect l="l" t="t" r="r" b="b"/>
            <a:pathLst>
              <a:path w="8762" h="10490">
                <a:moveTo>
                  <a:pt x="1193" y="4038"/>
                </a:moveTo>
                <a:lnTo>
                  <a:pt x="8762" y="10490"/>
                </a:lnTo>
                <a:lnTo>
                  <a:pt x="6743" y="5549"/>
                </a:lnTo>
                <a:lnTo>
                  <a:pt x="0" y="0"/>
                </a:lnTo>
                <a:lnTo>
                  <a:pt x="1193" y="4038"/>
                </a:lnTo>
                <a:close/>
              </a:path>
            </a:pathLst>
          </a:custGeom>
          <a:solidFill>
            <a:srgbClr val="A3663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7" name="object 677"/>
          <p:cNvSpPr/>
          <p:nvPr/>
        </p:nvSpPr>
        <p:spPr>
          <a:xfrm>
            <a:off x="2849499" y="8866479"/>
            <a:ext cx="6858" cy="3530"/>
          </a:xfrm>
          <a:custGeom>
            <a:avLst/>
            <a:gdLst/>
            <a:ahLst/>
            <a:cxnLst/>
            <a:rect l="l" t="t" r="r" b="b"/>
            <a:pathLst>
              <a:path w="6857" h="3530">
                <a:moveTo>
                  <a:pt x="0" y="1409"/>
                </a:moveTo>
                <a:lnTo>
                  <a:pt x="5854" y="3530"/>
                </a:lnTo>
                <a:lnTo>
                  <a:pt x="6858" y="2019"/>
                </a:lnTo>
                <a:lnTo>
                  <a:pt x="3429" y="0"/>
                </a:lnTo>
                <a:lnTo>
                  <a:pt x="0" y="1409"/>
                </a:lnTo>
                <a:close/>
              </a:path>
            </a:pathLst>
          </a:custGeom>
          <a:solidFill>
            <a:srgbClr val="A3663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8" name="object 678"/>
          <p:cNvSpPr/>
          <p:nvPr/>
        </p:nvSpPr>
        <p:spPr>
          <a:xfrm>
            <a:off x="2861809" y="8871612"/>
            <a:ext cx="6845" cy="3530"/>
          </a:xfrm>
          <a:custGeom>
            <a:avLst/>
            <a:gdLst/>
            <a:ahLst/>
            <a:cxnLst/>
            <a:rect l="l" t="t" r="r" b="b"/>
            <a:pathLst>
              <a:path w="6845" h="3530">
                <a:moveTo>
                  <a:pt x="0" y="1511"/>
                </a:moveTo>
                <a:lnTo>
                  <a:pt x="406" y="3225"/>
                </a:lnTo>
                <a:lnTo>
                  <a:pt x="5943" y="3530"/>
                </a:lnTo>
                <a:lnTo>
                  <a:pt x="6845" y="2133"/>
                </a:lnTo>
                <a:lnTo>
                  <a:pt x="3429" y="0"/>
                </a:lnTo>
                <a:lnTo>
                  <a:pt x="0" y="1511"/>
                </a:lnTo>
                <a:close/>
              </a:path>
            </a:pathLst>
          </a:custGeom>
          <a:solidFill>
            <a:srgbClr val="A3663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9" name="object 679"/>
          <p:cNvSpPr/>
          <p:nvPr/>
        </p:nvSpPr>
        <p:spPr>
          <a:xfrm>
            <a:off x="2844664" y="8872724"/>
            <a:ext cx="7048" cy="2628"/>
          </a:xfrm>
          <a:custGeom>
            <a:avLst/>
            <a:gdLst/>
            <a:ahLst/>
            <a:cxnLst/>
            <a:rect l="l" t="t" r="r" b="b"/>
            <a:pathLst>
              <a:path w="7048" h="2628">
                <a:moveTo>
                  <a:pt x="0" y="914"/>
                </a:moveTo>
                <a:lnTo>
                  <a:pt x="3530" y="2628"/>
                </a:lnTo>
                <a:lnTo>
                  <a:pt x="7048" y="1816"/>
                </a:lnTo>
                <a:lnTo>
                  <a:pt x="3632" y="0"/>
                </a:lnTo>
                <a:lnTo>
                  <a:pt x="0" y="914"/>
                </a:lnTo>
                <a:close/>
              </a:path>
            </a:pathLst>
          </a:custGeom>
          <a:solidFill>
            <a:srgbClr val="A3663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0" name="object 680"/>
          <p:cNvSpPr/>
          <p:nvPr/>
        </p:nvSpPr>
        <p:spPr>
          <a:xfrm>
            <a:off x="1268060" y="8873120"/>
            <a:ext cx="8763" cy="10490"/>
          </a:xfrm>
          <a:custGeom>
            <a:avLst/>
            <a:gdLst/>
            <a:ahLst/>
            <a:cxnLst/>
            <a:rect l="l" t="t" r="r" b="b"/>
            <a:pathLst>
              <a:path w="8762" h="10490">
                <a:moveTo>
                  <a:pt x="1206" y="4038"/>
                </a:moveTo>
                <a:lnTo>
                  <a:pt x="8762" y="10490"/>
                </a:lnTo>
                <a:lnTo>
                  <a:pt x="6642" y="5562"/>
                </a:lnTo>
                <a:lnTo>
                  <a:pt x="0" y="0"/>
                </a:lnTo>
                <a:lnTo>
                  <a:pt x="1206" y="4038"/>
                </a:lnTo>
                <a:close/>
              </a:path>
            </a:pathLst>
          </a:custGeom>
          <a:solidFill>
            <a:srgbClr val="A3663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1" name="object 681"/>
          <p:cNvSpPr/>
          <p:nvPr/>
        </p:nvSpPr>
        <p:spPr>
          <a:xfrm>
            <a:off x="2874096" y="8876960"/>
            <a:ext cx="6756" cy="3416"/>
          </a:xfrm>
          <a:custGeom>
            <a:avLst/>
            <a:gdLst/>
            <a:ahLst/>
            <a:cxnLst/>
            <a:rect l="l" t="t" r="r" b="b"/>
            <a:pathLst>
              <a:path w="6756" h="3416">
                <a:moveTo>
                  <a:pt x="0" y="1409"/>
                </a:moveTo>
                <a:lnTo>
                  <a:pt x="406" y="3124"/>
                </a:lnTo>
                <a:lnTo>
                  <a:pt x="5854" y="3416"/>
                </a:lnTo>
                <a:lnTo>
                  <a:pt x="6756" y="2019"/>
                </a:lnTo>
                <a:lnTo>
                  <a:pt x="3429" y="0"/>
                </a:lnTo>
                <a:lnTo>
                  <a:pt x="0" y="1409"/>
                </a:lnTo>
                <a:close/>
              </a:path>
            </a:pathLst>
          </a:custGeom>
          <a:solidFill>
            <a:srgbClr val="A3663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2" name="object 682"/>
          <p:cNvSpPr/>
          <p:nvPr/>
        </p:nvSpPr>
        <p:spPr>
          <a:xfrm>
            <a:off x="2886303" y="8882194"/>
            <a:ext cx="6845" cy="3429"/>
          </a:xfrm>
          <a:custGeom>
            <a:avLst/>
            <a:gdLst/>
            <a:ahLst/>
            <a:cxnLst/>
            <a:rect l="l" t="t" r="r" b="b"/>
            <a:pathLst>
              <a:path w="6845" h="3428">
                <a:moveTo>
                  <a:pt x="0" y="1422"/>
                </a:moveTo>
                <a:lnTo>
                  <a:pt x="495" y="3136"/>
                </a:lnTo>
                <a:lnTo>
                  <a:pt x="5943" y="3428"/>
                </a:lnTo>
                <a:lnTo>
                  <a:pt x="6845" y="2031"/>
                </a:lnTo>
                <a:lnTo>
                  <a:pt x="3517" y="0"/>
                </a:lnTo>
                <a:lnTo>
                  <a:pt x="0" y="1422"/>
                </a:lnTo>
                <a:close/>
              </a:path>
            </a:pathLst>
          </a:custGeom>
          <a:solidFill>
            <a:srgbClr val="A3663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3" name="object 683"/>
          <p:cNvSpPr/>
          <p:nvPr/>
        </p:nvSpPr>
        <p:spPr>
          <a:xfrm>
            <a:off x="1276827" y="8883615"/>
            <a:ext cx="8763" cy="10591"/>
          </a:xfrm>
          <a:custGeom>
            <a:avLst/>
            <a:gdLst/>
            <a:ahLst/>
            <a:cxnLst/>
            <a:rect l="l" t="t" r="r" b="b"/>
            <a:pathLst>
              <a:path w="8762" h="10591">
                <a:moveTo>
                  <a:pt x="1206" y="4127"/>
                </a:moveTo>
                <a:lnTo>
                  <a:pt x="8762" y="10591"/>
                </a:lnTo>
                <a:lnTo>
                  <a:pt x="6642" y="5651"/>
                </a:lnTo>
                <a:lnTo>
                  <a:pt x="0" y="0"/>
                </a:lnTo>
                <a:lnTo>
                  <a:pt x="1206" y="4127"/>
                </a:lnTo>
                <a:close/>
              </a:path>
            </a:pathLst>
          </a:custGeom>
          <a:solidFill>
            <a:srgbClr val="A3663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4" name="object 684"/>
          <p:cNvSpPr/>
          <p:nvPr/>
        </p:nvSpPr>
        <p:spPr>
          <a:xfrm>
            <a:off x="1285594" y="8894198"/>
            <a:ext cx="8864" cy="9982"/>
          </a:xfrm>
          <a:custGeom>
            <a:avLst/>
            <a:gdLst/>
            <a:ahLst/>
            <a:cxnLst/>
            <a:rect l="l" t="t" r="r" b="b"/>
            <a:pathLst>
              <a:path w="8864" h="9982">
                <a:moveTo>
                  <a:pt x="1206" y="4025"/>
                </a:moveTo>
                <a:lnTo>
                  <a:pt x="8864" y="9982"/>
                </a:lnTo>
                <a:lnTo>
                  <a:pt x="4838" y="3936"/>
                </a:lnTo>
                <a:lnTo>
                  <a:pt x="0" y="0"/>
                </a:lnTo>
                <a:lnTo>
                  <a:pt x="1206" y="4025"/>
                </a:lnTo>
                <a:close/>
              </a:path>
            </a:pathLst>
          </a:custGeom>
          <a:solidFill>
            <a:srgbClr val="A3663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5" name="object 685"/>
          <p:cNvSpPr/>
          <p:nvPr/>
        </p:nvSpPr>
        <p:spPr>
          <a:xfrm>
            <a:off x="1296277" y="8906587"/>
            <a:ext cx="4940" cy="4851"/>
          </a:xfrm>
          <a:custGeom>
            <a:avLst/>
            <a:gdLst/>
            <a:ahLst/>
            <a:cxnLst/>
            <a:rect l="l" t="t" r="r" b="b"/>
            <a:pathLst>
              <a:path w="4940" h="4851">
                <a:moveTo>
                  <a:pt x="901" y="4038"/>
                </a:moveTo>
                <a:lnTo>
                  <a:pt x="4940" y="4851"/>
                </a:lnTo>
                <a:lnTo>
                  <a:pt x="0" y="0"/>
                </a:lnTo>
                <a:lnTo>
                  <a:pt x="901" y="4038"/>
                </a:lnTo>
                <a:close/>
              </a:path>
            </a:pathLst>
          </a:custGeom>
          <a:solidFill>
            <a:srgbClr val="A3663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6" name="object 686"/>
          <p:cNvSpPr/>
          <p:nvPr/>
        </p:nvSpPr>
        <p:spPr>
          <a:xfrm>
            <a:off x="1283775" y="8913849"/>
            <a:ext cx="29844" cy="31153"/>
          </a:xfrm>
          <a:custGeom>
            <a:avLst/>
            <a:gdLst/>
            <a:ahLst/>
            <a:cxnLst/>
            <a:rect l="l" t="t" r="r" b="b"/>
            <a:pathLst>
              <a:path w="29844" h="31153">
                <a:moveTo>
                  <a:pt x="27724" y="26212"/>
                </a:moveTo>
                <a:lnTo>
                  <a:pt x="1117" y="203"/>
                </a:lnTo>
                <a:lnTo>
                  <a:pt x="0" y="0"/>
                </a:lnTo>
                <a:lnTo>
                  <a:pt x="1219" y="3530"/>
                </a:lnTo>
                <a:lnTo>
                  <a:pt x="29845" y="31153"/>
                </a:lnTo>
                <a:lnTo>
                  <a:pt x="27724" y="26212"/>
                </a:lnTo>
                <a:close/>
              </a:path>
            </a:pathLst>
          </a:custGeom>
          <a:solidFill>
            <a:srgbClr val="A3663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7" name="object 687"/>
          <p:cNvSpPr/>
          <p:nvPr/>
        </p:nvSpPr>
        <p:spPr>
          <a:xfrm>
            <a:off x="2947579" y="8915571"/>
            <a:ext cx="7569" cy="3632"/>
          </a:xfrm>
          <a:custGeom>
            <a:avLst/>
            <a:gdLst/>
            <a:ahLst/>
            <a:cxnLst/>
            <a:rect l="l" t="t" r="r" b="b"/>
            <a:pathLst>
              <a:path w="7569" h="3632">
                <a:moveTo>
                  <a:pt x="0" y="1409"/>
                </a:moveTo>
                <a:lnTo>
                  <a:pt x="4038" y="3632"/>
                </a:lnTo>
                <a:lnTo>
                  <a:pt x="7569" y="2616"/>
                </a:lnTo>
                <a:lnTo>
                  <a:pt x="3530" y="88"/>
                </a:lnTo>
                <a:lnTo>
                  <a:pt x="609" y="0"/>
                </a:lnTo>
                <a:lnTo>
                  <a:pt x="0" y="1409"/>
                </a:lnTo>
                <a:close/>
              </a:path>
            </a:pathLst>
          </a:custGeom>
          <a:solidFill>
            <a:srgbClr val="A3663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8" name="object 688"/>
          <p:cNvSpPr/>
          <p:nvPr/>
        </p:nvSpPr>
        <p:spPr>
          <a:xfrm>
            <a:off x="1305043" y="8917081"/>
            <a:ext cx="4940" cy="4940"/>
          </a:xfrm>
          <a:custGeom>
            <a:avLst/>
            <a:gdLst/>
            <a:ahLst/>
            <a:cxnLst/>
            <a:rect l="l" t="t" r="r" b="b"/>
            <a:pathLst>
              <a:path w="4940" h="4940">
                <a:moveTo>
                  <a:pt x="914" y="4025"/>
                </a:moveTo>
                <a:lnTo>
                  <a:pt x="4940" y="4940"/>
                </a:lnTo>
                <a:lnTo>
                  <a:pt x="0" y="0"/>
                </a:lnTo>
                <a:lnTo>
                  <a:pt x="914" y="4025"/>
                </a:lnTo>
                <a:close/>
              </a:path>
            </a:pathLst>
          </a:custGeom>
          <a:solidFill>
            <a:srgbClr val="A3663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9" name="object 689"/>
          <p:cNvSpPr/>
          <p:nvPr/>
        </p:nvSpPr>
        <p:spPr>
          <a:xfrm>
            <a:off x="1313809" y="8927663"/>
            <a:ext cx="4953" cy="4838"/>
          </a:xfrm>
          <a:custGeom>
            <a:avLst/>
            <a:gdLst/>
            <a:ahLst/>
            <a:cxnLst/>
            <a:rect l="l" t="t" r="r" b="b"/>
            <a:pathLst>
              <a:path w="4953" h="4838">
                <a:moveTo>
                  <a:pt x="914" y="3937"/>
                </a:moveTo>
                <a:lnTo>
                  <a:pt x="4953" y="4838"/>
                </a:lnTo>
                <a:lnTo>
                  <a:pt x="0" y="0"/>
                </a:lnTo>
                <a:lnTo>
                  <a:pt x="914" y="3937"/>
                </a:lnTo>
                <a:close/>
              </a:path>
            </a:pathLst>
          </a:custGeom>
          <a:solidFill>
            <a:srgbClr val="A3663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0" name="object 690"/>
          <p:cNvSpPr/>
          <p:nvPr/>
        </p:nvSpPr>
        <p:spPr>
          <a:xfrm>
            <a:off x="1322487" y="8938145"/>
            <a:ext cx="5041" cy="4838"/>
          </a:xfrm>
          <a:custGeom>
            <a:avLst/>
            <a:gdLst/>
            <a:ahLst/>
            <a:cxnLst/>
            <a:rect l="l" t="t" r="r" b="b"/>
            <a:pathLst>
              <a:path w="5041" h="4838">
                <a:moveTo>
                  <a:pt x="1003" y="4038"/>
                </a:moveTo>
                <a:lnTo>
                  <a:pt x="5041" y="4838"/>
                </a:lnTo>
                <a:lnTo>
                  <a:pt x="0" y="0"/>
                </a:lnTo>
                <a:lnTo>
                  <a:pt x="1003" y="4038"/>
                </a:lnTo>
                <a:close/>
              </a:path>
            </a:pathLst>
          </a:custGeom>
          <a:solidFill>
            <a:srgbClr val="A3663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1" name="object 691"/>
          <p:cNvSpPr/>
          <p:nvPr/>
        </p:nvSpPr>
        <p:spPr>
          <a:xfrm>
            <a:off x="1313614" y="8945008"/>
            <a:ext cx="27520" cy="28016"/>
          </a:xfrm>
          <a:custGeom>
            <a:avLst/>
            <a:gdLst/>
            <a:ahLst/>
            <a:cxnLst/>
            <a:rect l="l" t="t" r="r" b="b"/>
            <a:pathLst>
              <a:path w="27520" h="28016">
                <a:moveTo>
                  <a:pt x="22377" y="21462"/>
                </a:moveTo>
                <a:lnTo>
                  <a:pt x="0" y="0"/>
                </a:lnTo>
                <a:lnTo>
                  <a:pt x="1206" y="4025"/>
                </a:lnTo>
                <a:lnTo>
                  <a:pt x="22275" y="24993"/>
                </a:lnTo>
                <a:lnTo>
                  <a:pt x="27520" y="28016"/>
                </a:lnTo>
                <a:lnTo>
                  <a:pt x="22377" y="21462"/>
                </a:lnTo>
                <a:close/>
              </a:path>
            </a:pathLst>
          </a:custGeom>
          <a:solidFill>
            <a:srgbClr val="A3663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2" name="object 692"/>
          <p:cNvSpPr/>
          <p:nvPr/>
        </p:nvSpPr>
        <p:spPr>
          <a:xfrm>
            <a:off x="1331255" y="8948634"/>
            <a:ext cx="19050" cy="18948"/>
          </a:xfrm>
          <a:custGeom>
            <a:avLst/>
            <a:gdLst/>
            <a:ahLst/>
            <a:cxnLst/>
            <a:rect l="l" t="t" r="r" b="b"/>
            <a:pathLst>
              <a:path w="19050" h="18948">
                <a:moveTo>
                  <a:pt x="19050" y="18948"/>
                </a:moveTo>
                <a:lnTo>
                  <a:pt x="0" y="0"/>
                </a:lnTo>
                <a:lnTo>
                  <a:pt x="1003" y="3822"/>
                </a:lnTo>
                <a:lnTo>
                  <a:pt x="15125" y="17932"/>
                </a:lnTo>
                <a:lnTo>
                  <a:pt x="19050" y="18948"/>
                </a:lnTo>
                <a:close/>
              </a:path>
            </a:pathLst>
          </a:custGeom>
          <a:solidFill>
            <a:srgbClr val="A3663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3" name="object 693"/>
          <p:cNvSpPr/>
          <p:nvPr/>
        </p:nvSpPr>
        <p:spPr>
          <a:xfrm>
            <a:off x="1343653" y="8974933"/>
            <a:ext cx="60578" cy="47790"/>
          </a:xfrm>
          <a:custGeom>
            <a:avLst/>
            <a:gdLst/>
            <a:ahLst/>
            <a:cxnLst/>
            <a:rect l="l" t="t" r="r" b="b"/>
            <a:pathLst>
              <a:path w="60578" h="47790">
                <a:moveTo>
                  <a:pt x="60578" y="47790"/>
                </a:moveTo>
                <a:lnTo>
                  <a:pt x="43345" y="31153"/>
                </a:lnTo>
                <a:lnTo>
                  <a:pt x="39509" y="30149"/>
                </a:lnTo>
                <a:lnTo>
                  <a:pt x="6350" y="3733"/>
                </a:lnTo>
                <a:lnTo>
                  <a:pt x="2616" y="304"/>
                </a:lnTo>
                <a:lnTo>
                  <a:pt x="0" y="0"/>
                </a:lnTo>
                <a:lnTo>
                  <a:pt x="901" y="2019"/>
                </a:lnTo>
                <a:lnTo>
                  <a:pt x="18542" y="17741"/>
                </a:lnTo>
                <a:lnTo>
                  <a:pt x="57150" y="47790"/>
                </a:lnTo>
                <a:lnTo>
                  <a:pt x="60578" y="47790"/>
                </a:lnTo>
                <a:close/>
              </a:path>
            </a:pathLst>
          </a:custGeom>
          <a:solidFill>
            <a:srgbClr val="A3663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4" name="object 694"/>
          <p:cNvSpPr/>
          <p:nvPr/>
        </p:nvSpPr>
        <p:spPr>
          <a:xfrm>
            <a:off x="1359884" y="8980083"/>
            <a:ext cx="6337" cy="4025"/>
          </a:xfrm>
          <a:custGeom>
            <a:avLst/>
            <a:gdLst/>
            <a:ahLst/>
            <a:cxnLst/>
            <a:rect l="l" t="t" r="r" b="b"/>
            <a:pathLst>
              <a:path w="6337" h="4025">
                <a:moveTo>
                  <a:pt x="0" y="2311"/>
                </a:moveTo>
                <a:lnTo>
                  <a:pt x="292" y="4025"/>
                </a:lnTo>
                <a:lnTo>
                  <a:pt x="5232" y="4025"/>
                </a:lnTo>
                <a:lnTo>
                  <a:pt x="6337" y="3225"/>
                </a:lnTo>
                <a:lnTo>
                  <a:pt x="3022" y="0"/>
                </a:lnTo>
                <a:lnTo>
                  <a:pt x="0" y="2311"/>
                </a:lnTo>
                <a:close/>
              </a:path>
            </a:pathLst>
          </a:custGeom>
          <a:solidFill>
            <a:srgbClr val="A3663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5" name="object 695"/>
          <p:cNvSpPr/>
          <p:nvPr/>
        </p:nvSpPr>
        <p:spPr>
          <a:xfrm>
            <a:off x="2529963" y="9060414"/>
            <a:ext cx="1195590" cy="438188"/>
          </a:xfrm>
          <a:custGeom>
            <a:avLst/>
            <a:gdLst/>
            <a:ahLst/>
            <a:cxnLst/>
            <a:rect l="l" t="t" r="r" b="b"/>
            <a:pathLst>
              <a:path w="1195590" h="438188">
                <a:moveTo>
                  <a:pt x="8369" y="26708"/>
                </a:moveTo>
                <a:lnTo>
                  <a:pt x="44361" y="48082"/>
                </a:lnTo>
                <a:lnTo>
                  <a:pt x="224891" y="139204"/>
                </a:lnTo>
                <a:lnTo>
                  <a:pt x="415810" y="221564"/>
                </a:lnTo>
                <a:lnTo>
                  <a:pt x="629500" y="298678"/>
                </a:lnTo>
                <a:lnTo>
                  <a:pt x="850150" y="363486"/>
                </a:lnTo>
                <a:lnTo>
                  <a:pt x="1063942" y="414286"/>
                </a:lnTo>
                <a:lnTo>
                  <a:pt x="1195590" y="438188"/>
                </a:lnTo>
                <a:lnTo>
                  <a:pt x="1195590" y="425881"/>
                </a:lnTo>
                <a:lnTo>
                  <a:pt x="1099032" y="408952"/>
                </a:lnTo>
                <a:lnTo>
                  <a:pt x="1056894" y="400278"/>
                </a:lnTo>
                <a:lnTo>
                  <a:pt x="860640" y="353009"/>
                </a:lnTo>
                <a:lnTo>
                  <a:pt x="638263" y="286372"/>
                </a:lnTo>
                <a:lnTo>
                  <a:pt x="431634" y="210972"/>
                </a:lnTo>
                <a:lnTo>
                  <a:pt x="233667" y="125094"/>
                </a:lnTo>
                <a:lnTo>
                  <a:pt x="60185" y="35788"/>
                </a:lnTo>
                <a:lnTo>
                  <a:pt x="0" y="0"/>
                </a:lnTo>
                <a:lnTo>
                  <a:pt x="8369" y="26708"/>
                </a:lnTo>
                <a:close/>
              </a:path>
            </a:pathLst>
          </a:custGeom>
          <a:solidFill>
            <a:srgbClr val="A3663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6" name="object 696"/>
          <p:cNvSpPr/>
          <p:nvPr/>
        </p:nvSpPr>
        <p:spPr>
          <a:xfrm>
            <a:off x="3466604" y="9069788"/>
            <a:ext cx="4635" cy="1714"/>
          </a:xfrm>
          <a:custGeom>
            <a:avLst/>
            <a:gdLst/>
            <a:ahLst/>
            <a:cxnLst/>
            <a:rect l="l" t="t" r="r" b="b"/>
            <a:pathLst>
              <a:path w="4635" h="1714">
                <a:moveTo>
                  <a:pt x="0" y="914"/>
                </a:moveTo>
                <a:lnTo>
                  <a:pt x="3619" y="1714"/>
                </a:lnTo>
                <a:lnTo>
                  <a:pt x="4635" y="0"/>
                </a:lnTo>
                <a:lnTo>
                  <a:pt x="0" y="914"/>
                </a:lnTo>
                <a:close/>
              </a:path>
            </a:pathLst>
          </a:custGeom>
          <a:solidFill>
            <a:srgbClr val="A3663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7" name="object 697"/>
          <p:cNvSpPr/>
          <p:nvPr/>
        </p:nvSpPr>
        <p:spPr>
          <a:xfrm>
            <a:off x="3473554" y="9071505"/>
            <a:ext cx="4635" cy="1816"/>
          </a:xfrm>
          <a:custGeom>
            <a:avLst/>
            <a:gdLst/>
            <a:ahLst/>
            <a:cxnLst/>
            <a:rect l="l" t="t" r="r" b="b"/>
            <a:pathLst>
              <a:path w="4635" h="1816">
                <a:moveTo>
                  <a:pt x="0" y="1003"/>
                </a:moveTo>
                <a:lnTo>
                  <a:pt x="3632" y="1816"/>
                </a:lnTo>
                <a:lnTo>
                  <a:pt x="4635" y="0"/>
                </a:lnTo>
                <a:lnTo>
                  <a:pt x="0" y="1003"/>
                </a:lnTo>
                <a:close/>
              </a:path>
            </a:pathLst>
          </a:custGeom>
          <a:solidFill>
            <a:srgbClr val="A3663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8" name="object 698"/>
          <p:cNvSpPr/>
          <p:nvPr/>
        </p:nvSpPr>
        <p:spPr>
          <a:xfrm>
            <a:off x="3480617" y="9073526"/>
            <a:ext cx="4940" cy="1104"/>
          </a:xfrm>
          <a:custGeom>
            <a:avLst/>
            <a:gdLst/>
            <a:ahLst/>
            <a:cxnLst/>
            <a:rect l="l" t="t" r="r" b="b"/>
            <a:pathLst>
              <a:path w="4940" h="1104">
                <a:moveTo>
                  <a:pt x="0" y="800"/>
                </a:moveTo>
                <a:lnTo>
                  <a:pt x="4940" y="1104"/>
                </a:lnTo>
                <a:lnTo>
                  <a:pt x="4521" y="0"/>
                </a:lnTo>
                <a:lnTo>
                  <a:pt x="0" y="800"/>
                </a:lnTo>
                <a:close/>
              </a:path>
            </a:pathLst>
          </a:custGeom>
          <a:solidFill>
            <a:srgbClr val="A3663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9" name="object 699"/>
          <p:cNvSpPr/>
          <p:nvPr/>
        </p:nvSpPr>
        <p:spPr>
          <a:xfrm>
            <a:off x="3496334" y="9076752"/>
            <a:ext cx="4635" cy="1816"/>
          </a:xfrm>
          <a:custGeom>
            <a:avLst/>
            <a:gdLst/>
            <a:ahLst/>
            <a:cxnLst/>
            <a:rect l="l" t="t" r="r" b="b"/>
            <a:pathLst>
              <a:path w="4635" h="1816">
                <a:moveTo>
                  <a:pt x="0" y="1003"/>
                </a:moveTo>
                <a:lnTo>
                  <a:pt x="3632" y="1816"/>
                </a:lnTo>
                <a:lnTo>
                  <a:pt x="4635" y="0"/>
                </a:lnTo>
                <a:lnTo>
                  <a:pt x="0" y="1003"/>
                </a:lnTo>
                <a:close/>
              </a:path>
            </a:pathLst>
          </a:custGeom>
          <a:solidFill>
            <a:srgbClr val="A3663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0" name="object 700"/>
          <p:cNvSpPr/>
          <p:nvPr/>
        </p:nvSpPr>
        <p:spPr>
          <a:xfrm>
            <a:off x="3503397" y="9078760"/>
            <a:ext cx="4940" cy="1104"/>
          </a:xfrm>
          <a:custGeom>
            <a:avLst/>
            <a:gdLst/>
            <a:ahLst/>
            <a:cxnLst/>
            <a:rect l="l" t="t" r="r" b="b"/>
            <a:pathLst>
              <a:path w="4940" h="1104">
                <a:moveTo>
                  <a:pt x="0" y="812"/>
                </a:moveTo>
                <a:lnTo>
                  <a:pt x="4940" y="1104"/>
                </a:lnTo>
                <a:lnTo>
                  <a:pt x="4521" y="0"/>
                </a:lnTo>
                <a:lnTo>
                  <a:pt x="0" y="812"/>
                </a:lnTo>
                <a:close/>
              </a:path>
            </a:pathLst>
          </a:custGeom>
          <a:solidFill>
            <a:srgbClr val="A3663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1" name="object 701"/>
          <p:cNvSpPr/>
          <p:nvPr/>
        </p:nvSpPr>
        <p:spPr>
          <a:xfrm>
            <a:off x="3526177" y="9083802"/>
            <a:ext cx="4635" cy="1714"/>
          </a:xfrm>
          <a:custGeom>
            <a:avLst/>
            <a:gdLst/>
            <a:ahLst/>
            <a:cxnLst/>
            <a:rect l="l" t="t" r="r" b="b"/>
            <a:pathLst>
              <a:path w="4635" h="1714">
                <a:moveTo>
                  <a:pt x="0" y="914"/>
                </a:moveTo>
                <a:lnTo>
                  <a:pt x="3632" y="1714"/>
                </a:lnTo>
                <a:lnTo>
                  <a:pt x="4635" y="0"/>
                </a:lnTo>
                <a:lnTo>
                  <a:pt x="0" y="914"/>
                </a:lnTo>
                <a:close/>
              </a:path>
            </a:pathLst>
          </a:custGeom>
          <a:solidFill>
            <a:srgbClr val="A3663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2" name="object 702"/>
          <p:cNvSpPr/>
          <p:nvPr/>
        </p:nvSpPr>
        <p:spPr>
          <a:xfrm>
            <a:off x="3533127" y="9085722"/>
            <a:ext cx="5041" cy="1193"/>
          </a:xfrm>
          <a:custGeom>
            <a:avLst/>
            <a:gdLst/>
            <a:ahLst/>
            <a:cxnLst/>
            <a:rect l="l" t="t" r="r" b="b"/>
            <a:pathLst>
              <a:path w="5041" h="1193">
                <a:moveTo>
                  <a:pt x="0" y="800"/>
                </a:moveTo>
                <a:lnTo>
                  <a:pt x="5041" y="1193"/>
                </a:lnTo>
                <a:lnTo>
                  <a:pt x="4533" y="0"/>
                </a:lnTo>
                <a:lnTo>
                  <a:pt x="0" y="800"/>
                </a:lnTo>
                <a:close/>
              </a:path>
            </a:pathLst>
          </a:custGeom>
          <a:solidFill>
            <a:srgbClr val="A3663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3" name="object 703"/>
          <p:cNvSpPr/>
          <p:nvPr/>
        </p:nvSpPr>
        <p:spPr>
          <a:xfrm>
            <a:off x="1623574" y="7433312"/>
            <a:ext cx="3632" cy="5130"/>
          </a:xfrm>
          <a:custGeom>
            <a:avLst/>
            <a:gdLst/>
            <a:ahLst/>
            <a:cxnLst/>
            <a:rect l="l" t="t" r="r" b="b"/>
            <a:pathLst>
              <a:path w="3632" h="5130">
                <a:moveTo>
                  <a:pt x="0" y="88"/>
                </a:moveTo>
                <a:lnTo>
                  <a:pt x="2222" y="5130"/>
                </a:lnTo>
                <a:lnTo>
                  <a:pt x="3225" y="4940"/>
                </a:lnTo>
                <a:lnTo>
                  <a:pt x="3632" y="0"/>
                </a:lnTo>
                <a:lnTo>
                  <a:pt x="0" y="88"/>
                </a:lnTo>
                <a:close/>
              </a:path>
            </a:pathLst>
          </a:custGeom>
          <a:solidFill>
            <a:srgbClr val="A05E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4" name="object 704"/>
          <p:cNvSpPr/>
          <p:nvPr/>
        </p:nvSpPr>
        <p:spPr>
          <a:xfrm>
            <a:off x="1719630" y="7441873"/>
            <a:ext cx="163601" cy="260057"/>
          </a:xfrm>
          <a:custGeom>
            <a:avLst/>
            <a:gdLst/>
            <a:ahLst/>
            <a:cxnLst/>
            <a:rect l="l" t="t" r="r" b="b"/>
            <a:pathLst>
              <a:path w="163601" h="260057">
                <a:moveTo>
                  <a:pt x="92646" y="168732"/>
                </a:moveTo>
                <a:lnTo>
                  <a:pt x="161188" y="260057"/>
                </a:lnTo>
                <a:lnTo>
                  <a:pt x="163601" y="259461"/>
                </a:lnTo>
                <a:lnTo>
                  <a:pt x="89115" y="158254"/>
                </a:lnTo>
                <a:lnTo>
                  <a:pt x="13817" y="28625"/>
                </a:lnTo>
                <a:lnTo>
                  <a:pt x="812" y="0"/>
                </a:lnTo>
                <a:lnTo>
                  <a:pt x="0" y="3517"/>
                </a:lnTo>
                <a:lnTo>
                  <a:pt x="12103" y="32156"/>
                </a:lnTo>
                <a:lnTo>
                  <a:pt x="92646" y="168732"/>
                </a:lnTo>
                <a:close/>
              </a:path>
            </a:pathLst>
          </a:custGeom>
          <a:solidFill>
            <a:srgbClr val="A05E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5" name="object 705"/>
          <p:cNvSpPr/>
          <p:nvPr/>
        </p:nvSpPr>
        <p:spPr>
          <a:xfrm>
            <a:off x="2028498" y="7445613"/>
            <a:ext cx="11988" cy="10464"/>
          </a:xfrm>
          <a:custGeom>
            <a:avLst/>
            <a:gdLst/>
            <a:ahLst/>
            <a:cxnLst/>
            <a:rect l="l" t="t" r="r" b="b"/>
            <a:pathLst>
              <a:path w="11988" h="10464">
                <a:moveTo>
                  <a:pt x="10579" y="10464"/>
                </a:moveTo>
                <a:lnTo>
                  <a:pt x="11988" y="10058"/>
                </a:lnTo>
                <a:lnTo>
                  <a:pt x="2819" y="190"/>
                </a:lnTo>
                <a:lnTo>
                  <a:pt x="0" y="0"/>
                </a:lnTo>
                <a:lnTo>
                  <a:pt x="10579" y="10464"/>
                </a:lnTo>
                <a:close/>
              </a:path>
            </a:pathLst>
          </a:custGeom>
          <a:solidFill>
            <a:srgbClr val="A05E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6" name="object 706"/>
          <p:cNvSpPr/>
          <p:nvPr/>
        </p:nvSpPr>
        <p:spPr>
          <a:xfrm>
            <a:off x="1626797" y="7443589"/>
            <a:ext cx="1714" cy="7048"/>
          </a:xfrm>
          <a:custGeom>
            <a:avLst/>
            <a:gdLst/>
            <a:ahLst/>
            <a:cxnLst/>
            <a:rect l="l" t="t" r="r" b="b"/>
            <a:pathLst>
              <a:path w="1714" h="7048">
                <a:moveTo>
                  <a:pt x="0" y="5333"/>
                </a:moveTo>
                <a:lnTo>
                  <a:pt x="1714" y="7048"/>
                </a:lnTo>
                <a:lnTo>
                  <a:pt x="1612" y="596"/>
                </a:lnTo>
                <a:lnTo>
                  <a:pt x="914" y="0"/>
                </a:lnTo>
                <a:lnTo>
                  <a:pt x="0" y="5333"/>
                </a:lnTo>
                <a:close/>
              </a:path>
            </a:pathLst>
          </a:custGeom>
          <a:solidFill>
            <a:srgbClr val="A05E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7" name="object 707"/>
          <p:cNvSpPr/>
          <p:nvPr/>
        </p:nvSpPr>
        <p:spPr>
          <a:xfrm>
            <a:off x="1628409" y="7455785"/>
            <a:ext cx="2730" cy="7251"/>
          </a:xfrm>
          <a:custGeom>
            <a:avLst/>
            <a:gdLst/>
            <a:ahLst/>
            <a:cxnLst/>
            <a:rect l="l" t="t" r="r" b="b"/>
            <a:pathLst>
              <a:path w="2730" h="7251">
                <a:moveTo>
                  <a:pt x="0" y="3619"/>
                </a:moveTo>
                <a:lnTo>
                  <a:pt x="914" y="7251"/>
                </a:lnTo>
                <a:lnTo>
                  <a:pt x="2730" y="5245"/>
                </a:lnTo>
                <a:lnTo>
                  <a:pt x="2324" y="495"/>
                </a:lnTo>
                <a:lnTo>
                  <a:pt x="1104" y="0"/>
                </a:lnTo>
                <a:lnTo>
                  <a:pt x="0" y="3619"/>
                </a:lnTo>
                <a:close/>
              </a:path>
            </a:pathLst>
          </a:custGeom>
          <a:solidFill>
            <a:srgbClr val="A05E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8" name="object 708"/>
          <p:cNvSpPr/>
          <p:nvPr/>
        </p:nvSpPr>
        <p:spPr>
          <a:xfrm>
            <a:off x="1630123" y="7468081"/>
            <a:ext cx="2717" cy="7150"/>
          </a:xfrm>
          <a:custGeom>
            <a:avLst/>
            <a:gdLst/>
            <a:ahLst/>
            <a:cxnLst/>
            <a:rect l="l" t="t" r="r" b="b"/>
            <a:pathLst>
              <a:path w="2717" h="7150">
                <a:moveTo>
                  <a:pt x="0" y="3530"/>
                </a:moveTo>
                <a:lnTo>
                  <a:pt x="1003" y="7150"/>
                </a:lnTo>
                <a:lnTo>
                  <a:pt x="2717" y="5245"/>
                </a:lnTo>
                <a:lnTo>
                  <a:pt x="2324" y="393"/>
                </a:lnTo>
                <a:lnTo>
                  <a:pt x="1104" y="0"/>
                </a:lnTo>
                <a:lnTo>
                  <a:pt x="0" y="3530"/>
                </a:lnTo>
                <a:close/>
              </a:path>
            </a:pathLst>
          </a:custGeom>
          <a:solidFill>
            <a:srgbClr val="A05E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9" name="object 709"/>
          <p:cNvSpPr/>
          <p:nvPr/>
        </p:nvSpPr>
        <p:spPr>
          <a:xfrm>
            <a:off x="1631942" y="7480275"/>
            <a:ext cx="2717" cy="7251"/>
          </a:xfrm>
          <a:custGeom>
            <a:avLst/>
            <a:gdLst/>
            <a:ahLst/>
            <a:cxnLst/>
            <a:rect l="l" t="t" r="r" b="b"/>
            <a:pathLst>
              <a:path w="2717" h="7251">
                <a:moveTo>
                  <a:pt x="901" y="0"/>
                </a:moveTo>
                <a:lnTo>
                  <a:pt x="0" y="3632"/>
                </a:lnTo>
                <a:lnTo>
                  <a:pt x="901" y="7251"/>
                </a:lnTo>
                <a:lnTo>
                  <a:pt x="2717" y="5435"/>
                </a:lnTo>
                <a:lnTo>
                  <a:pt x="2006" y="0"/>
                </a:lnTo>
                <a:lnTo>
                  <a:pt x="901" y="0"/>
                </a:lnTo>
                <a:close/>
              </a:path>
            </a:pathLst>
          </a:custGeom>
          <a:solidFill>
            <a:srgbClr val="A05E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0" name="object 710"/>
          <p:cNvSpPr/>
          <p:nvPr/>
        </p:nvSpPr>
        <p:spPr>
          <a:xfrm>
            <a:off x="1633758" y="7492574"/>
            <a:ext cx="2616" cy="3632"/>
          </a:xfrm>
          <a:custGeom>
            <a:avLst/>
            <a:gdLst/>
            <a:ahLst/>
            <a:cxnLst/>
            <a:rect l="l" t="t" r="r" b="b"/>
            <a:pathLst>
              <a:path w="2616" h="3632">
                <a:moveTo>
                  <a:pt x="800" y="0"/>
                </a:moveTo>
                <a:lnTo>
                  <a:pt x="0" y="3632"/>
                </a:lnTo>
                <a:lnTo>
                  <a:pt x="2616" y="3530"/>
                </a:lnTo>
                <a:lnTo>
                  <a:pt x="1904" y="0"/>
                </a:lnTo>
                <a:lnTo>
                  <a:pt x="800" y="0"/>
                </a:lnTo>
                <a:close/>
              </a:path>
            </a:pathLst>
          </a:custGeom>
          <a:solidFill>
            <a:srgbClr val="A05E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1" name="object 711"/>
          <p:cNvSpPr/>
          <p:nvPr/>
        </p:nvSpPr>
        <p:spPr>
          <a:xfrm>
            <a:off x="1650594" y="7555270"/>
            <a:ext cx="2705" cy="4140"/>
          </a:xfrm>
          <a:custGeom>
            <a:avLst/>
            <a:gdLst/>
            <a:ahLst/>
            <a:cxnLst/>
            <a:rect l="l" t="t" r="r" b="b"/>
            <a:pathLst>
              <a:path w="2705" h="4140">
                <a:moveTo>
                  <a:pt x="0" y="203"/>
                </a:moveTo>
                <a:lnTo>
                  <a:pt x="1308" y="4140"/>
                </a:lnTo>
                <a:lnTo>
                  <a:pt x="2705" y="3733"/>
                </a:lnTo>
                <a:lnTo>
                  <a:pt x="1193" y="0"/>
                </a:lnTo>
                <a:lnTo>
                  <a:pt x="0" y="203"/>
                </a:lnTo>
                <a:close/>
              </a:path>
            </a:pathLst>
          </a:custGeom>
          <a:solidFill>
            <a:srgbClr val="A05E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2" name="object 712"/>
          <p:cNvSpPr/>
          <p:nvPr/>
        </p:nvSpPr>
        <p:spPr>
          <a:xfrm>
            <a:off x="3561256" y="7565750"/>
            <a:ext cx="26301" cy="6248"/>
          </a:xfrm>
          <a:custGeom>
            <a:avLst/>
            <a:gdLst/>
            <a:ahLst/>
            <a:cxnLst/>
            <a:rect l="l" t="t" r="r" b="b"/>
            <a:pathLst>
              <a:path w="26301" h="6248">
                <a:moveTo>
                  <a:pt x="0" y="1016"/>
                </a:moveTo>
                <a:lnTo>
                  <a:pt x="22783" y="6248"/>
                </a:lnTo>
                <a:lnTo>
                  <a:pt x="26301" y="5245"/>
                </a:lnTo>
                <a:lnTo>
                  <a:pt x="3517" y="0"/>
                </a:lnTo>
                <a:lnTo>
                  <a:pt x="0" y="1016"/>
                </a:lnTo>
                <a:close/>
              </a:path>
            </a:pathLst>
          </a:custGeom>
          <a:solidFill>
            <a:srgbClr val="A05E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3" name="object 713"/>
          <p:cNvSpPr/>
          <p:nvPr/>
        </p:nvSpPr>
        <p:spPr>
          <a:xfrm>
            <a:off x="1654012" y="7566159"/>
            <a:ext cx="7962" cy="23075"/>
          </a:xfrm>
          <a:custGeom>
            <a:avLst/>
            <a:gdLst/>
            <a:ahLst/>
            <a:cxnLst/>
            <a:rect l="l" t="t" r="r" b="b"/>
            <a:pathLst>
              <a:path w="7962" h="23075">
                <a:moveTo>
                  <a:pt x="0" y="1612"/>
                </a:moveTo>
                <a:lnTo>
                  <a:pt x="6654" y="23075"/>
                </a:lnTo>
                <a:lnTo>
                  <a:pt x="7861" y="22682"/>
                </a:lnTo>
                <a:lnTo>
                  <a:pt x="7962" y="19253"/>
                </a:lnTo>
                <a:lnTo>
                  <a:pt x="1612" y="0"/>
                </a:lnTo>
                <a:lnTo>
                  <a:pt x="0" y="1612"/>
                </a:lnTo>
                <a:close/>
              </a:path>
            </a:pathLst>
          </a:custGeom>
          <a:solidFill>
            <a:srgbClr val="A05E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4" name="object 714"/>
          <p:cNvSpPr/>
          <p:nvPr/>
        </p:nvSpPr>
        <p:spPr>
          <a:xfrm>
            <a:off x="3592906" y="7572916"/>
            <a:ext cx="17424" cy="4330"/>
          </a:xfrm>
          <a:custGeom>
            <a:avLst/>
            <a:gdLst/>
            <a:ahLst/>
            <a:cxnLst/>
            <a:rect l="l" t="t" r="r" b="b"/>
            <a:pathLst>
              <a:path w="17424" h="4330">
                <a:moveTo>
                  <a:pt x="0" y="800"/>
                </a:moveTo>
                <a:lnTo>
                  <a:pt x="13906" y="4330"/>
                </a:lnTo>
                <a:lnTo>
                  <a:pt x="17424" y="3327"/>
                </a:lnTo>
                <a:lnTo>
                  <a:pt x="1612" y="0"/>
                </a:lnTo>
                <a:lnTo>
                  <a:pt x="0" y="800"/>
                </a:lnTo>
                <a:close/>
              </a:path>
            </a:pathLst>
          </a:custGeom>
          <a:solidFill>
            <a:srgbClr val="A05E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5" name="object 715"/>
          <p:cNvSpPr/>
          <p:nvPr/>
        </p:nvSpPr>
        <p:spPr>
          <a:xfrm>
            <a:off x="3613765" y="7577148"/>
            <a:ext cx="21082" cy="5245"/>
          </a:xfrm>
          <a:custGeom>
            <a:avLst/>
            <a:gdLst/>
            <a:ahLst/>
            <a:cxnLst/>
            <a:rect l="l" t="t" r="r" b="b"/>
            <a:pathLst>
              <a:path w="21082" h="5245">
                <a:moveTo>
                  <a:pt x="0" y="1104"/>
                </a:moveTo>
                <a:lnTo>
                  <a:pt x="1206" y="1917"/>
                </a:lnTo>
                <a:lnTo>
                  <a:pt x="19469" y="5245"/>
                </a:lnTo>
                <a:lnTo>
                  <a:pt x="21082" y="4432"/>
                </a:lnTo>
                <a:lnTo>
                  <a:pt x="203" y="0"/>
                </a:lnTo>
                <a:lnTo>
                  <a:pt x="0" y="1104"/>
                </a:lnTo>
                <a:close/>
              </a:path>
            </a:pathLst>
          </a:custGeom>
          <a:solidFill>
            <a:srgbClr val="A05E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6" name="object 716"/>
          <p:cNvSpPr/>
          <p:nvPr/>
        </p:nvSpPr>
        <p:spPr>
          <a:xfrm>
            <a:off x="3692701" y="7592162"/>
            <a:ext cx="10375" cy="2425"/>
          </a:xfrm>
          <a:custGeom>
            <a:avLst/>
            <a:gdLst/>
            <a:ahLst/>
            <a:cxnLst/>
            <a:rect l="l" t="t" r="r" b="b"/>
            <a:pathLst>
              <a:path w="10375" h="2425">
                <a:moveTo>
                  <a:pt x="0" y="812"/>
                </a:moveTo>
                <a:lnTo>
                  <a:pt x="8763" y="2425"/>
                </a:lnTo>
                <a:lnTo>
                  <a:pt x="10375" y="1714"/>
                </a:lnTo>
                <a:lnTo>
                  <a:pt x="1612" y="0"/>
                </a:lnTo>
                <a:lnTo>
                  <a:pt x="0" y="812"/>
                </a:lnTo>
                <a:close/>
              </a:path>
            </a:pathLst>
          </a:custGeom>
          <a:solidFill>
            <a:srgbClr val="A05E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7" name="object 717"/>
          <p:cNvSpPr/>
          <p:nvPr/>
        </p:nvSpPr>
        <p:spPr>
          <a:xfrm>
            <a:off x="1671557" y="7625636"/>
            <a:ext cx="2514" cy="3721"/>
          </a:xfrm>
          <a:custGeom>
            <a:avLst/>
            <a:gdLst/>
            <a:ahLst/>
            <a:cxnLst/>
            <a:rect l="l" t="t" r="r" b="b"/>
            <a:pathLst>
              <a:path w="2514" h="3721">
                <a:moveTo>
                  <a:pt x="0" y="3721"/>
                </a:moveTo>
                <a:lnTo>
                  <a:pt x="2514" y="3619"/>
                </a:lnTo>
                <a:lnTo>
                  <a:pt x="1206" y="0"/>
                </a:lnTo>
                <a:lnTo>
                  <a:pt x="0" y="3721"/>
                </a:lnTo>
                <a:close/>
              </a:path>
            </a:pathLst>
          </a:custGeom>
          <a:solidFill>
            <a:srgbClr val="A05E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8" name="object 718"/>
          <p:cNvSpPr/>
          <p:nvPr/>
        </p:nvSpPr>
        <p:spPr>
          <a:xfrm>
            <a:off x="1680129" y="7648602"/>
            <a:ext cx="2806" cy="3340"/>
          </a:xfrm>
          <a:custGeom>
            <a:avLst/>
            <a:gdLst/>
            <a:ahLst/>
            <a:cxnLst/>
            <a:rect l="l" t="t" r="r" b="b"/>
            <a:pathLst>
              <a:path w="2806" h="3340">
                <a:moveTo>
                  <a:pt x="0" y="1625"/>
                </a:moveTo>
                <a:lnTo>
                  <a:pt x="2806" y="3340"/>
                </a:lnTo>
                <a:lnTo>
                  <a:pt x="1612" y="0"/>
                </a:lnTo>
                <a:lnTo>
                  <a:pt x="0" y="1625"/>
                </a:lnTo>
                <a:close/>
              </a:path>
            </a:pathLst>
          </a:custGeom>
          <a:solidFill>
            <a:srgbClr val="A05E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9" name="object 719"/>
          <p:cNvSpPr/>
          <p:nvPr/>
        </p:nvSpPr>
        <p:spPr>
          <a:xfrm>
            <a:off x="1674072" y="7646803"/>
            <a:ext cx="2628" cy="6858"/>
          </a:xfrm>
          <a:custGeom>
            <a:avLst/>
            <a:gdLst/>
            <a:ahLst/>
            <a:cxnLst/>
            <a:rect l="l" t="t" r="r" b="b"/>
            <a:pathLst>
              <a:path w="2628" h="6857">
                <a:moveTo>
                  <a:pt x="0" y="5333"/>
                </a:moveTo>
                <a:lnTo>
                  <a:pt x="1816" y="6857"/>
                </a:lnTo>
                <a:lnTo>
                  <a:pt x="2628" y="3428"/>
                </a:lnTo>
                <a:lnTo>
                  <a:pt x="812" y="0"/>
                </a:lnTo>
                <a:lnTo>
                  <a:pt x="0" y="5333"/>
                </a:lnTo>
                <a:close/>
              </a:path>
            </a:pathLst>
          </a:custGeom>
          <a:solidFill>
            <a:srgbClr val="A05E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0" name="object 720"/>
          <p:cNvSpPr/>
          <p:nvPr/>
        </p:nvSpPr>
        <p:spPr>
          <a:xfrm>
            <a:off x="1675889" y="7655568"/>
            <a:ext cx="1714" cy="6959"/>
          </a:xfrm>
          <a:custGeom>
            <a:avLst/>
            <a:gdLst/>
            <a:ahLst/>
            <a:cxnLst/>
            <a:rect l="l" t="t" r="r" b="b"/>
            <a:pathLst>
              <a:path w="1714" h="6959">
                <a:moveTo>
                  <a:pt x="0" y="5346"/>
                </a:moveTo>
                <a:lnTo>
                  <a:pt x="1714" y="6959"/>
                </a:lnTo>
                <a:lnTo>
                  <a:pt x="1612" y="609"/>
                </a:lnTo>
                <a:lnTo>
                  <a:pt x="812" y="0"/>
                </a:lnTo>
                <a:lnTo>
                  <a:pt x="0" y="5346"/>
                </a:lnTo>
                <a:close/>
              </a:path>
            </a:pathLst>
          </a:custGeom>
          <a:solidFill>
            <a:srgbClr val="A05E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1" name="object 721"/>
          <p:cNvSpPr/>
          <p:nvPr/>
        </p:nvSpPr>
        <p:spPr>
          <a:xfrm>
            <a:off x="1686684" y="7660915"/>
            <a:ext cx="1905" cy="3924"/>
          </a:xfrm>
          <a:custGeom>
            <a:avLst/>
            <a:gdLst/>
            <a:ahLst/>
            <a:cxnLst/>
            <a:rect l="l" t="t" r="r" b="b"/>
            <a:pathLst>
              <a:path w="1905" h="3924">
                <a:moveTo>
                  <a:pt x="292" y="0"/>
                </a:moveTo>
                <a:lnTo>
                  <a:pt x="0" y="3924"/>
                </a:lnTo>
                <a:lnTo>
                  <a:pt x="1396" y="3416"/>
                </a:lnTo>
                <a:lnTo>
                  <a:pt x="1904" y="0"/>
                </a:lnTo>
                <a:lnTo>
                  <a:pt x="292" y="0"/>
                </a:lnTo>
                <a:close/>
              </a:path>
            </a:pathLst>
          </a:custGeom>
          <a:solidFill>
            <a:srgbClr val="A05E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2" name="object 722"/>
          <p:cNvSpPr/>
          <p:nvPr/>
        </p:nvSpPr>
        <p:spPr>
          <a:xfrm>
            <a:off x="906683" y="7580268"/>
            <a:ext cx="30238" cy="106857"/>
          </a:xfrm>
          <a:custGeom>
            <a:avLst/>
            <a:gdLst/>
            <a:ahLst/>
            <a:cxnLst/>
            <a:rect l="l" t="t" r="r" b="b"/>
            <a:pathLst>
              <a:path w="30238" h="106857">
                <a:moveTo>
                  <a:pt x="3428" y="86385"/>
                </a:moveTo>
                <a:lnTo>
                  <a:pt x="1612" y="97574"/>
                </a:lnTo>
                <a:lnTo>
                  <a:pt x="0" y="99491"/>
                </a:lnTo>
                <a:lnTo>
                  <a:pt x="609" y="106857"/>
                </a:lnTo>
                <a:lnTo>
                  <a:pt x="20967" y="46672"/>
                </a:lnTo>
                <a:lnTo>
                  <a:pt x="29641" y="8166"/>
                </a:lnTo>
                <a:lnTo>
                  <a:pt x="30238" y="0"/>
                </a:lnTo>
                <a:lnTo>
                  <a:pt x="22580" y="27419"/>
                </a:lnTo>
                <a:lnTo>
                  <a:pt x="12103" y="57150"/>
                </a:lnTo>
                <a:lnTo>
                  <a:pt x="5143" y="81851"/>
                </a:lnTo>
                <a:lnTo>
                  <a:pt x="3428" y="83667"/>
                </a:lnTo>
                <a:lnTo>
                  <a:pt x="3428" y="86385"/>
                </a:lnTo>
                <a:close/>
              </a:path>
            </a:pathLst>
          </a:custGeom>
          <a:solidFill>
            <a:srgbClr val="A05E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3" name="object 723"/>
          <p:cNvSpPr/>
          <p:nvPr/>
        </p:nvSpPr>
        <p:spPr>
          <a:xfrm>
            <a:off x="1677603" y="7666150"/>
            <a:ext cx="1816" cy="5041"/>
          </a:xfrm>
          <a:custGeom>
            <a:avLst/>
            <a:gdLst/>
            <a:ahLst/>
            <a:cxnLst/>
            <a:rect l="l" t="t" r="r" b="b"/>
            <a:pathLst>
              <a:path w="1816" h="5041">
                <a:moveTo>
                  <a:pt x="0" y="3428"/>
                </a:moveTo>
                <a:lnTo>
                  <a:pt x="1816" y="5041"/>
                </a:lnTo>
                <a:lnTo>
                  <a:pt x="1714" y="507"/>
                </a:lnTo>
                <a:lnTo>
                  <a:pt x="914" y="0"/>
                </a:lnTo>
                <a:lnTo>
                  <a:pt x="0" y="3428"/>
                </a:lnTo>
                <a:close/>
              </a:path>
            </a:pathLst>
          </a:custGeom>
          <a:solidFill>
            <a:srgbClr val="A05E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4" name="object 724"/>
          <p:cNvSpPr/>
          <p:nvPr/>
        </p:nvSpPr>
        <p:spPr>
          <a:xfrm>
            <a:off x="1691514" y="7673215"/>
            <a:ext cx="4140" cy="7454"/>
          </a:xfrm>
          <a:custGeom>
            <a:avLst/>
            <a:gdLst/>
            <a:ahLst/>
            <a:cxnLst/>
            <a:rect l="l" t="t" r="r" b="b"/>
            <a:pathLst>
              <a:path w="4140" h="7454">
                <a:moveTo>
                  <a:pt x="0" y="3416"/>
                </a:moveTo>
                <a:lnTo>
                  <a:pt x="2222" y="7454"/>
                </a:lnTo>
                <a:lnTo>
                  <a:pt x="3619" y="6845"/>
                </a:lnTo>
                <a:lnTo>
                  <a:pt x="4140" y="3314"/>
                </a:lnTo>
                <a:lnTo>
                  <a:pt x="901" y="0"/>
                </a:lnTo>
                <a:lnTo>
                  <a:pt x="0" y="3416"/>
                </a:lnTo>
                <a:close/>
              </a:path>
            </a:pathLst>
          </a:custGeom>
          <a:solidFill>
            <a:srgbClr val="A05E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5" name="object 725"/>
          <p:cNvSpPr/>
          <p:nvPr/>
        </p:nvSpPr>
        <p:spPr>
          <a:xfrm>
            <a:off x="1679318" y="7674817"/>
            <a:ext cx="1905" cy="6959"/>
          </a:xfrm>
          <a:custGeom>
            <a:avLst/>
            <a:gdLst/>
            <a:ahLst/>
            <a:cxnLst/>
            <a:rect l="l" t="t" r="r" b="b"/>
            <a:pathLst>
              <a:path w="1905" h="6959">
                <a:moveTo>
                  <a:pt x="0" y="5346"/>
                </a:moveTo>
                <a:lnTo>
                  <a:pt x="1905" y="6959"/>
                </a:lnTo>
                <a:lnTo>
                  <a:pt x="1612" y="609"/>
                </a:lnTo>
                <a:lnTo>
                  <a:pt x="914" y="0"/>
                </a:lnTo>
                <a:lnTo>
                  <a:pt x="0" y="5346"/>
                </a:lnTo>
                <a:close/>
              </a:path>
            </a:pathLst>
          </a:custGeom>
          <a:solidFill>
            <a:srgbClr val="A05E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6" name="object 726"/>
          <p:cNvSpPr/>
          <p:nvPr/>
        </p:nvSpPr>
        <p:spPr>
          <a:xfrm>
            <a:off x="1681135" y="7683596"/>
            <a:ext cx="1714" cy="6959"/>
          </a:xfrm>
          <a:custGeom>
            <a:avLst/>
            <a:gdLst/>
            <a:ahLst/>
            <a:cxnLst/>
            <a:rect l="l" t="t" r="r" b="b"/>
            <a:pathLst>
              <a:path w="1714" h="6959">
                <a:moveTo>
                  <a:pt x="0" y="5333"/>
                </a:moveTo>
                <a:lnTo>
                  <a:pt x="1714" y="6959"/>
                </a:lnTo>
                <a:lnTo>
                  <a:pt x="1612" y="596"/>
                </a:lnTo>
                <a:lnTo>
                  <a:pt x="800" y="0"/>
                </a:lnTo>
                <a:lnTo>
                  <a:pt x="0" y="5333"/>
                </a:lnTo>
                <a:close/>
              </a:path>
            </a:pathLst>
          </a:custGeom>
          <a:solidFill>
            <a:srgbClr val="A05E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7" name="object 727"/>
          <p:cNvSpPr/>
          <p:nvPr/>
        </p:nvSpPr>
        <p:spPr>
          <a:xfrm>
            <a:off x="902455" y="7694385"/>
            <a:ext cx="2717" cy="5130"/>
          </a:xfrm>
          <a:custGeom>
            <a:avLst/>
            <a:gdLst/>
            <a:ahLst/>
            <a:cxnLst/>
            <a:rect l="l" t="t" r="r" b="b"/>
            <a:pathLst>
              <a:path w="2717" h="5130">
                <a:moveTo>
                  <a:pt x="0" y="1803"/>
                </a:moveTo>
                <a:lnTo>
                  <a:pt x="1612" y="5130"/>
                </a:lnTo>
                <a:lnTo>
                  <a:pt x="2717" y="0"/>
                </a:lnTo>
                <a:lnTo>
                  <a:pt x="0" y="1803"/>
                </a:lnTo>
                <a:close/>
              </a:path>
            </a:pathLst>
          </a:custGeom>
          <a:solidFill>
            <a:srgbClr val="A05E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8" name="object 728"/>
          <p:cNvSpPr/>
          <p:nvPr/>
        </p:nvSpPr>
        <p:spPr>
          <a:xfrm>
            <a:off x="1682850" y="7694176"/>
            <a:ext cx="1803" cy="5041"/>
          </a:xfrm>
          <a:custGeom>
            <a:avLst/>
            <a:gdLst/>
            <a:ahLst/>
            <a:cxnLst/>
            <a:rect l="l" t="t" r="r" b="b"/>
            <a:pathLst>
              <a:path w="1803" h="5041">
                <a:moveTo>
                  <a:pt x="0" y="3429"/>
                </a:moveTo>
                <a:lnTo>
                  <a:pt x="1803" y="5041"/>
                </a:lnTo>
                <a:lnTo>
                  <a:pt x="1714" y="609"/>
                </a:lnTo>
                <a:lnTo>
                  <a:pt x="901" y="0"/>
                </a:lnTo>
                <a:lnTo>
                  <a:pt x="0" y="3429"/>
                </a:lnTo>
                <a:close/>
              </a:path>
            </a:pathLst>
          </a:custGeom>
          <a:solidFill>
            <a:srgbClr val="A05E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9" name="object 729"/>
          <p:cNvSpPr/>
          <p:nvPr/>
        </p:nvSpPr>
        <p:spPr>
          <a:xfrm>
            <a:off x="1702807" y="7701024"/>
            <a:ext cx="2908" cy="3530"/>
          </a:xfrm>
          <a:custGeom>
            <a:avLst/>
            <a:gdLst/>
            <a:ahLst/>
            <a:cxnLst/>
            <a:rect l="l" t="t" r="r" b="b"/>
            <a:pathLst>
              <a:path w="2908" h="3530">
                <a:moveTo>
                  <a:pt x="0" y="1816"/>
                </a:moveTo>
                <a:lnTo>
                  <a:pt x="2908" y="3530"/>
                </a:lnTo>
                <a:lnTo>
                  <a:pt x="1905" y="0"/>
                </a:lnTo>
                <a:lnTo>
                  <a:pt x="0" y="1816"/>
                </a:lnTo>
                <a:close/>
              </a:path>
            </a:pathLst>
          </a:custGeom>
          <a:solidFill>
            <a:srgbClr val="A05E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0" name="object 730"/>
          <p:cNvSpPr/>
          <p:nvPr/>
        </p:nvSpPr>
        <p:spPr>
          <a:xfrm>
            <a:off x="900946" y="7702950"/>
            <a:ext cx="2311" cy="3416"/>
          </a:xfrm>
          <a:custGeom>
            <a:avLst/>
            <a:gdLst/>
            <a:ahLst/>
            <a:cxnLst/>
            <a:rect l="l" t="t" r="r" b="b"/>
            <a:pathLst>
              <a:path w="2311" h="3416">
                <a:moveTo>
                  <a:pt x="0" y="393"/>
                </a:moveTo>
                <a:lnTo>
                  <a:pt x="1308" y="3416"/>
                </a:lnTo>
                <a:lnTo>
                  <a:pt x="2311" y="0"/>
                </a:lnTo>
                <a:lnTo>
                  <a:pt x="0" y="393"/>
                </a:lnTo>
                <a:close/>
              </a:path>
            </a:pathLst>
          </a:custGeom>
          <a:solidFill>
            <a:srgbClr val="A05E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1" name="object 731"/>
          <p:cNvSpPr/>
          <p:nvPr/>
        </p:nvSpPr>
        <p:spPr>
          <a:xfrm>
            <a:off x="1684564" y="7702943"/>
            <a:ext cx="1905" cy="5041"/>
          </a:xfrm>
          <a:custGeom>
            <a:avLst/>
            <a:gdLst/>
            <a:ahLst/>
            <a:cxnLst/>
            <a:rect l="l" t="t" r="r" b="b"/>
            <a:pathLst>
              <a:path w="1905" h="5041">
                <a:moveTo>
                  <a:pt x="0" y="3429"/>
                </a:moveTo>
                <a:lnTo>
                  <a:pt x="1905" y="5041"/>
                </a:lnTo>
                <a:lnTo>
                  <a:pt x="1714" y="508"/>
                </a:lnTo>
                <a:lnTo>
                  <a:pt x="1003" y="0"/>
                </a:lnTo>
                <a:lnTo>
                  <a:pt x="0" y="3429"/>
                </a:lnTo>
                <a:close/>
              </a:path>
            </a:pathLst>
          </a:custGeom>
          <a:solidFill>
            <a:srgbClr val="A05E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2" name="object 732"/>
          <p:cNvSpPr/>
          <p:nvPr/>
        </p:nvSpPr>
        <p:spPr>
          <a:xfrm>
            <a:off x="898923" y="7710100"/>
            <a:ext cx="2717" cy="5041"/>
          </a:xfrm>
          <a:custGeom>
            <a:avLst/>
            <a:gdLst/>
            <a:ahLst/>
            <a:cxnLst/>
            <a:rect l="l" t="t" r="r" b="b"/>
            <a:pathLst>
              <a:path w="2717" h="5041">
                <a:moveTo>
                  <a:pt x="0" y="1816"/>
                </a:moveTo>
                <a:lnTo>
                  <a:pt x="1511" y="5041"/>
                </a:lnTo>
                <a:lnTo>
                  <a:pt x="2717" y="0"/>
                </a:lnTo>
                <a:lnTo>
                  <a:pt x="0" y="1816"/>
                </a:lnTo>
                <a:close/>
              </a:path>
            </a:pathLst>
          </a:custGeom>
          <a:solidFill>
            <a:srgbClr val="A05E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3" name="object 733"/>
          <p:cNvSpPr/>
          <p:nvPr/>
        </p:nvSpPr>
        <p:spPr>
          <a:xfrm>
            <a:off x="1686267" y="7711621"/>
            <a:ext cx="1917" cy="7150"/>
          </a:xfrm>
          <a:custGeom>
            <a:avLst/>
            <a:gdLst/>
            <a:ahLst/>
            <a:cxnLst/>
            <a:rect l="l" t="t" r="r" b="b"/>
            <a:pathLst>
              <a:path w="1917" h="7150">
                <a:moveTo>
                  <a:pt x="0" y="3517"/>
                </a:moveTo>
                <a:lnTo>
                  <a:pt x="914" y="7150"/>
                </a:lnTo>
                <a:lnTo>
                  <a:pt x="1917" y="6946"/>
                </a:lnTo>
                <a:lnTo>
                  <a:pt x="1714" y="596"/>
                </a:lnTo>
                <a:lnTo>
                  <a:pt x="1003" y="0"/>
                </a:lnTo>
                <a:lnTo>
                  <a:pt x="0" y="3517"/>
                </a:lnTo>
                <a:close/>
              </a:path>
            </a:pathLst>
          </a:custGeom>
          <a:solidFill>
            <a:srgbClr val="A05E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4" name="object 734"/>
          <p:cNvSpPr/>
          <p:nvPr/>
        </p:nvSpPr>
        <p:spPr>
          <a:xfrm>
            <a:off x="1709859" y="7716955"/>
            <a:ext cx="2921" cy="3225"/>
          </a:xfrm>
          <a:custGeom>
            <a:avLst/>
            <a:gdLst/>
            <a:ahLst/>
            <a:cxnLst/>
            <a:rect l="l" t="t" r="r" b="b"/>
            <a:pathLst>
              <a:path w="2920" h="3225">
                <a:moveTo>
                  <a:pt x="0" y="1612"/>
                </a:moveTo>
                <a:lnTo>
                  <a:pt x="2921" y="3225"/>
                </a:lnTo>
                <a:lnTo>
                  <a:pt x="1714" y="0"/>
                </a:lnTo>
                <a:lnTo>
                  <a:pt x="0" y="1612"/>
                </a:lnTo>
                <a:close/>
              </a:path>
            </a:pathLst>
          </a:custGeom>
          <a:solidFill>
            <a:srgbClr val="A05E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5" name="object 735"/>
          <p:cNvSpPr/>
          <p:nvPr/>
        </p:nvSpPr>
        <p:spPr>
          <a:xfrm>
            <a:off x="1688085" y="7722204"/>
            <a:ext cx="1816" cy="5029"/>
          </a:xfrm>
          <a:custGeom>
            <a:avLst/>
            <a:gdLst/>
            <a:ahLst/>
            <a:cxnLst/>
            <a:rect l="l" t="t" r="r" b="b"/>
            <a:pathLst>
              <a:path w="1816" h="5029">
                <a:moveTo>
                  <a:pt x="0" y="3416"/>
                </a:moveTo>
                <a:lnTo>
                  <a:pt x="1816" y="5029"/>
                </a:lnTo>
                <a:lnTo>
                  <a:pt x="1714" y="596"/>
                </a:lnTo>
                <a:lnTo>
                  <a:pt x="914" y="0"/>
                </a:lnTo>
                <a:lnTo>
                  <a:pt x="0" y="3416"/>
                </a:lnTo>
                <a:close/>
              </a:path>
            </a:pathLst>
          </a:custGeom>
          <a:solidFill>
            <a:srgbClr val="A05E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6" name="object 736"/>
          <p:cNvSpPr/>
          <p:nvPr/>
        </p:nvSpPr>
        <p:spPr>
          <a:xfrm>
            <a:off x="1715197" y="7729254"/>
            <a:ext cx="4343" cy="7366"/>
          </a:xfrm>
          <a:custGeom>
            <a:avLst/>
            <a:gdLst/>
            <a:ahLst/>
            <a:cxnLst/>
            <a:rect l="l" t="t" r="r" b="b"/>
            <a:pathLst>
              <a:path w="4343" h="7366">
                <a:moveTo>
                  <a:pt x="0" y="1612"/>
                </a:moveTo>
                <a:lnTo>
                  <a:pt x="3136" y="7366"/>
                </a:lnTo>
                <a:lnTo>
                  <a:pt x="4343" y="6946"/>
                </a:lnTo>
                <a:lnTo>
                  <a:pt x="1524" y="0"/>
                </a:lnTo>
                <a:lnTo>
                  <a:pt x="0" y="1612"/>
                </a:lnTo>
                <a:close/>
              </a:path>
            </a:pathLst>
          </a:custGeom>
          <a:solidFill>
            <a:srgbClr val="A05E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7" name="object 737"/>
          <p:cNvSpPr/>
          <p:nvPr/>
        </p:nvSpPr>
        <p:spPr>
          <a:xfrm>
            <a:off x="898023" y="7716854"/>
            <a:ext cx="1905" cy="15722"/>
          </a:xfrm>
          <a:custGeom>
            <a:avLst/>
            <a:gdLst/>
            <a:ahLst/>
            <a:cxnLst/>
            <a:rect l="l" t="t" r="r" b="b"/>
            <a:pathLst>
              <a:path w="1905" h="15722">
                <a:moveTo>
                  <a:pt x="88" y="1714"/>
                </a:moveTo>
                <a:lnTo>
                  <a:pt x="0" y="7048"/>
                </a:lnTo>
                <a:lnTo>
                  <a:pt x="800" y="15722"/>
                </a:lnTo>
                <a:lnTo>
                  <a:pt x="1905" y="0"/>
                </a:lnTo>
                <a:lnTo>
                  <a:pt x="88" y="1714"/>
                </a:lnTo>
                <a:close/>
              </a:path>
            </a:pathLst>
          </a:custGeom>
          <a:solidFill>
            <a:srgbClr val="A05E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8" name="object 738"/>
          <p:cNvSpPr/>
          <p:nvPr/>
        </p:nvSpPr>
        <p:spPr>
          <a:xfrm>
            <a:off x="1689902" y="7730970"/>
            <a:ext cx="1714" cy="5041"/>
          </a:xfrm>
          <a:custGeom>
            <a:avLst/>
            <a:gdLst/>
            <a:ahLst/>
            <a:cxnLst/>
            <a:rect l="l" t="t" r="r" b="b"/>
            <a:pathLst>
              <a:path w="1714" h="5041">
                <a:moveTo>
                  <a:pt x="0" y="3428"/>
                </a:moveTo>
                <a:lnTo>
                  <a:pt x="1714" y="5041"/>
                </a:lnTo>
                <a:lnTo>
                  <a:pt x="1612" y="609"/>
                </a:lnTo>
                <a:lnTo>
                  <a:pt x="901" y="0"/>
                </a:lnTo>
                <a:lnTo>
                  <a:pt x="0" y="3428"/>
                </a:lnTo>
                <a:close/>
              </a:path>
            </a:pathLst>
          </a:custGeom>
          <a:solidFill>
            <a:srgbClr val="A05E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9" name="object 739"/>
          <p:cNvSpPr/>
          <p:nvPr/>
        </p:nvSpPr>
        <p:spPr>
          <a:xfrm>
            <a:off x="1720340" y="7741349"/>
            <a:ext cx="6248" cy="10579"/>
          </a:xfrm>
          <a:custGeom>
            <a:avLst/>
            <a:gdLst/>
            <a:ahLst/>
            <a:cxnLst/>
            <a:rect l="l" t="t" r="r" b="b"/>
            <a:pathLst>
              <a:path w="6248" h="10579">
                <a:moveTo>
                  <a:pt x="0" y="1816"/>
                </a:moveTo>
                <a:lnTo>
                  <a:pt x="3822" y="10477"/>
                </a:lnTo>
                <a:lnTo>
                  <a:pt x="6248" y="10579"/>
                </a:lnTo>
                <a:lnTo>
                  <a:pt x="1816" y="0"/>
                </a:lnTo>
                <a:lnTo>
                  <a:pt x="0" y="1816"/>
                </a:lnTo>
                <a:close/>
              </a:path>
            </a:pathLst>
          </a:custGeom>
          <a:solidFill>
            <a:srgbClr val="A05E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0" name="object 740"/>
          <p:cNvSpPr/>
          <p:nvPr/>
        </p:nvSpPr>
        <p:spPr>
          <a:xfrm>
            <a:off x="1691514" y="7739533"/>
            <a:ext cx="2324" cy="5334"/>
          </a:xfrm>
          <a:custGeom>
            <a:avLst/>
            <a:gdLst/>
            <a:ahLst/>
            <a:cxnLst/>
            <a:rect l="l" t="t" r="r" b="b"/>
            <a:pathLst>
              <a:path w="2324" h="5333">
                <a:moveTo>
                  <a:pt x="0" y="3632"/>
                </a:moveTo>
                <a:lnTo>
                  <a:pt x="2324" y="5333"/>
                </a:lnTo>
                <a:lnTo>
                  <a:pt x="2324" y="495"/>
                </a:lnTo>
                <a:lnTo>
                  <a:pt x="1003" y="0"/>
                </a:lnTo>
                <a:lnTo>
                  <a:pt x="0" y="3632"/>
                </a:lnTo>
                <a:close/>
              </a:path>
            </a:pathLst>
          </a:custGeom>
          <a:solidFill>
            <a:srgbClr val="A05E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1" name="object 741"/>
          <p:cNvSpPr/>
          <p:nvPr/>
        </p:nvSpPr>
        <p:spPr>
          <a:xfrm>
            <a:off x="896306" y="7734489"/>
            <a:ext cx="5232" cy="22275"/>
          </a:xfrm>
          <a:custGeom>
            <a:avLst/>
            <a:gdLst/>
            <a:ahLst/>
            <a:cxnLst/>
            <a:rect l="l" t="t" r="r" b="b"/>
            <a:pathLst>
              <a:path w="5232" h="22275">
                <a:moveTo>
                  <a:pt x="5232" y="9575"/>
                </a:moveTo>
                <a:lnTo>
                  <a:pt x="3416" y="9778"/>
                </a:lnTo>
                <a:lnTo>
                  <a:pt x="1816" y="0"/>
                </a:lnTo>
                <a:lnTo>
                  <a:pt x="0" y="1612"/>
                </a:lnTo>
                <a:lnTo>
                  <a:pt x="0" y="8775"/>
                </a:lnTo>
                <a:lnTo>
                  <a:pt x="393" y="17335"/>
                </a:lnTo>
                <a:lnTo>
                  <a:pt x="3327" y="22275"/>
                </a:lnTo>
                <a:lnTo>
                  <a:pt x="5232" y="9575"/>
                </a:lnTo>
                <a:close/>
              </a:path>
            </a:pathLst>
          </a:custGeom>
          <a:solidFill>
            <a:srgbClr val="A05E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2" name="object 742"/>
          <p:cNvSpPr/>
          <p:nvPr/>
        </p:nvSpPr>
        <p:spPr>
          <a:xfrm>
            <a:off x="1727393" y="7757179"/>
            <a:ext cx="8064" cy="16217"/>
          </a:xfrm>
          <a:custGeom>
            <a:avLst/>
            <a:gdLst/>
            <a:ahLst/>
            <a:cxnLst/>
            <a:rect l="l" t="t" r="r" b="b"/>
            <a:pathLst>
              <a:path w="8064" h="16217">
                <a:moveTo>
                  <a:pt x="0" y="1714"/>
                </a:moveTo>
                <a:lnTo>
                  <a:pt x="6667" y="16217"/>
                </a:lnTo>
                <a:lnTo>
                  <a:pt x="8064" y="15709"/>
                </a:lnTo>
                <a:lnTo>
                  <a:pt x="6057" y="9372"/>
                </a:lnTo>
                <a:lnTo>
                  <a:pt x="1816" y="0"/>
                </a:lnTo>
                <a:lnTo>
                  <a:pt x="0" y="1714"/>
                </a:lnTo>
                <a:close/>
              </a:path>
            </a:pathLst>
          </a:custGeom>
          <a:solidFill>
            <a:srgbClr val="A05E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3" name="object 743"/>
          <p:cNvSpPr/>
          <p:nvPr/>
        </p:nvSpPr>
        <p:spPr>
          <a:xfrm>
            <a:off x="1695046" y="7758791"/>
            <a:ext cx="2311" cy="5537"/>
          </a:xfrm>
          <a:custGeom>
            <a:avLst/>
            <a:gdLst/>
            <a:ahLst/>
            <a:cxnLst/>
            <a:rect l="l" t="t" r="r" b="b"/>
            <a:pathLst>
              <a:path w="2311" h="5537">
                <a:moveTo>
                  <a:pt x="800" y="101"/>
                </a:moveTo>
                <a:lnTo>
                  <a:pt x="0" y="1905"/>
                </a:lnTo>
                <a:lnTo>
                  <a:pt x="901" y="5537"/>
                </a:lnTo>
                <a:lnTo>
                  <a:pt x="2311" y="5334"/>
                </a:lnTo>
                <a:lnTo>
                  <a:pt x="2006" y="0"/>
                </a:lnTo>
                <a:lnTo>
                  <a:pt x="800" y="101"/>
                </a:lnTo>
                <a:close/>
              </a:path>
            </a:pathLst>
          </a:custGeom>
          <a:solidFill>
            <a:srgbClr val="A05E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4" name="object 744"/>
          <p:cNvSpPr/>
          <p:nvPr/>
        </p:nvSpPr>
        <p:spPr>
          <a:xfrm>
            <a:off x="1697160" y="7764133"/>
            <a:ext cx="7264" cy="19342"/>
          </a:xfrm>
          <a:custGeom>
            <a:avLst/>
            <a:gdLst/>
            <a:ahLst/>
            <a:cxnLst/>
            <a:rect l="l" t="t" r="r" b="b"/>
            <a:pathLst>
              <a:path w="7264" h="19342">
                <a:moveTo>
                  <a:pt x="2921" y="13106"/>
                </a:moveTo>
                <a:lnTo>
                  <a:pt x="3619" y="17627"/>
                </a:lnTo>
                <a:lnTo>
                  <a:pt x="6756" y="19342"/>
                </a:lnTo>
                <a:lnTo>
                  <a:pt x="7264" y="15824"/>
                </a:lnTo>
                <a:lnTo>
                  <a:pt x="5334" y="10579"/>
                </a:lnTo>
                <a:lnTo>
                  <a:pt x="3619" y="5346"/>
                </a:lnTo>
                <a:lnTo>
                  <a:pt x="1816" y="101"/>
                </a:lnTo>
                <a:lnTo>
                  <a:pt x="190" y="0"/>
                </a:lnTo>
                <a:lnTo>
                  <a:pt x="0" y="7150"/>
                </a:lnTo>
                <a:lnTo>
                  <a:pt x="1104" y="7861"/>
                </a:lnTo>
                <a:lnTo>
                  <a:pt x="1917" y="12293"/>
                </a:lnTo>
                <a:lnTo>
                  <a:pt x="2921" y="13106"/>
                </a:lnTo>
                <a:close/>
              </a:path>
            </a:pathLst>
          </a:custGeom>
          <a:solidFill>
            <a:srgbClr val="A05E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5" name="object 745"/>
          <p:cNvSpPr/>
          <p:nvPr/>
        </p:nvSpPr>
        <p:spPr>
          <a:xfrm>
            <a:off x="1735862" y="7776319"/>
            <a:ext cx="5041" cy="5143"/>
          </a:xfrm>
          <a:custGeom>
            <a:avLst/>
            <a:gdLst/>
            <a:ahLst/>
            <a:cxnLst/>
            <a:rect l="l" t="t" r="r" b="b"/>
            <a:pathLst>
              <a:path w="5041" h="5143">
                <a:moveTo>
                  <a:pt x="0" y="508"/>
                </a:moveTo>
                <a:lnTo>
                  <a:pt x="1016" y="4140"/>
                </a:lnTo>
                <a:lnTo>
                  <a:pt x="5041" y="5143"/>
                </a:lnTo>
                <a:lnTo>
                  <a:pt x="1524" y="0"/>
                </a:lnTo>
                <a:lnTo>
                  <a:pt x="0" y="508"/>
                </a:lnTo>
                <a:close/>
              </a:path>
            </a:pathLst>
          </a:custGeom>
          <a:solidFill>
            <a:srgbClr val="A05E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6" name="object 746"/>
          <p:cNvSpPr/>
          <p:nvPr/>
        </p:nvSpPr>
        <p:spPr>
          <a:xfrm>
            <a:off x="1741109" y="7784894"/>
            <a:ext cx="4737" cy="5651"/>
          </a:xfrm>
          <a:custGeom>
            <a:avLst/>
            <a:gdLst/>
            <a:ahLst/>
            <a:cxnLst/>
            <a:rect l="l" t="t" r="r" b="b"/>
            <a:pathLst>
              <a:path w="4737" h="5651">
                <a:moveTo>
                  <a:pt x="0" y="711"/>
                </a:moveTo>
                <a:lnTo>
                  <a:pt x="1104" y="4330"/>
                </a:lnTo>
                <a:lnTo>
                  <a:pt x="4737" y="5651"/>
                </a:lnTo>
                <a:lnTo>
                  <a:pt x="1714" y="0"/>
                </a:lnTo>
                <a:lnTo>
                  <a:pt x="0" y="711"/>
                </a:lnTo>
                <a:close/>
              </a:path>
            </a:pathLst>
          </a:custGeom>
          <a:solidFill>
            <a:srgbClr val="A05E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7" name="object 747"/>
          <p:cNvSpPr/>
          <p:nvPr/>
        </p:nvSpPr>
        <p:spPr>
          <a:xfrm>
            <a:off x="1746347" y="7794269"/>
            <a:ext cx="78524" cy="128917"/>
          </a:xfrm>
          <a:custGeom>
            <a:avLst/>
            <a:gdLst/>
            <a:ahLst/>
            <a:cxnLst/>
            <a:rect l="l" t="t" r="r" b="b"/>
            <a:pathLst>
              <a:path w="78524" h="128917">
                <a:moveTo>
                  <a:pt x="65925" y="107251"/>
                </a:moveTo>
                <a:lnTo>
                  <a:pt x="2730" y="406"/>
                </a:lnTo>
                <a:lnTo>
                  <a:pt x="0" y="0"/>
                </a:lnTo>
                <a:lnTo>
                  <a:pt x="1003" y="3936"/>
                </a:lnTo>
                <a:lnTo>
                  <a:pt x="57150" y="98488"/>
                </a:lnTo>
                <a:lnTo>
                  <a:pt x="76708" y="128422"/>
                </a:lnTo>
                <a:lnTo>
                  <a:pt x="78320" y="128917"/>
                </a:lnTo>
                <a:lnTo>
                  <a:pt x="78524" y="124180"/>
                </a:lnTo>
                <a:lnTo>
                  <a:pt x="65925" y="107251"/>
                </a:lnTo>
                <a:close/>
              </a:path>
            </a:pathLst>
          </a:custGeom>
          <a:solidFill>
            <a:srgbClr val="A05E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8" name="object 748"/>
          <p:cNvSpPr/>
          <p:nvPr/>
        </p:nvSpPr>
        <p:spPr>
          <a:xfrm>
            <a:off x="1778208" y="7978029"/>
            <a:ext cx="37795" cy="73380"/>
          </a:xfrm>
          <a:custGeom>
            <a:avLst/>
            <a:gdLst/>
            <a:ahLst/>
            <a:cxnLst/>
            <a:rect l="l" t="t" r="r" b="b"/>
            <a:pathLst>
              <a:path w="37795" h="73380">
                <a:moveTo>
                  <a:pt x="37795" y="71869"/>
                </a:moveTo>
                <a:lnTo>
                  <a:pt x="1600" y="0"/>
                </a:lnTo>
                <a:lnTo>
                  <a:pt x="0" y="1612"/>
                </a:lnTo>
                <a:lnTo>
                  <a:pt x="25399" y="54838"/>
                </a:lnTo>
                <a:lnTo>
                  <a:pt x="36182" y="73380"/>
                </a:lnTo>
                <a:lnTo>
                  <a:pt x="37795" y="71869"/>
                </a:lnTo>
                <a:close/>
              </a:path>
            </a:pathLst>
          </a:custGeom>
          <a:solidFill>
            <a:srgbClr val="A05E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9" name="object 749"/>
          <p:cNvSpPr/>
          <p:nvPr/>
        </p:nvSpPr>
        <p:spPr>
          <a:xfrm>
            <a:off x="2925405" y="7991527"/>
            <a:ext cx="8775" cy="2133"/>
          </a:xfrm>
          <a:custGeom>
            <a:avLst/>
            <a:gdLst/>
            <a:ahLst/>
            <a:cxnLst/>
            <a:rect l="l" t="t" r="r" b="b"/>
            <a:pathLst>
              <a:path w="8775" h="2133">
                <a:moveTo>
                  <a:pt x="0" y="812"/>
                </a:moveTo>
                <a:lnTo>
                  <a:pt x="8775" y="2133"/>
                </a:lnTo>
                <a:lnTo>
                  <a:pt x="3429" y="0"/>
                </a:lnTo>
                <a:lnTo>
                  <a:pt x="0" y="812"/>
                </a:lnTo>
                <a:close/>
              </a:path>
            </a:pathLst>
          </a:custGeom>
          <a:solidFill>
            <a:srgbClr val="A05E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0" name="object 750"/>
          <p:cNvSpPr/>
          <p:nvPr/>
        </p:nvSpPr>
        <p:spPr>
          <a:xfrm>
            <a:off x="3021669" y="8027418"/>
            <a:ext cx="7048" cy="3022"/>
          </a:xfrm>
          <a:custGeom>
            <a:avLst/>
            <a:gdLst/>
            <a:ahLst/>
            <a:cxnLst/>
            <a:rect l="l" t="t" r="r" b="b"/>
            <a:pathLst>
              <a:path w="7048" h="3022">
                <a:moveTo>
                  <a:pt x="0" y="0"/>
                </a:moveTo>
                <a:lnTo>
                  <a:pt x="609" y="2425"/>
                </a:lnTo>
                <a:lnTo>
                  <a:pt x="7048" y="3022"/>
                </a:lnTo>
                <a:lnTo>
                  <a:pt x="3022" y="0"/>
                </a:lnTo>
                <a:lnTo>
                  <a:pt x="0" y="0"/>
                </a:lnTo>
                <a:close/>
              </a:path>
            </a:pathLst>
          </a:custGeom>
          <a:solidFill>
            <a:srgbClr val="A05E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1" name="object 751"/>
          <p:cNvSpPr/>
          <p:nvPr/>
        </p:nvSpPr>
        <p:spPr>
          <a:xfrm>
            <a:off x="3072578" y="8045866"/>
            <a:ext cx="13995" cy="3835"/>
          </a:xfrm>
          <a:custGeom>
            <a:avLst/>
            <a:gdLst/>
            <a:ahLst/>
            <a:cxnLst/>
            <a:rect l="l" t="t" r="r" b="b"/>
            <a:pathLst>
              <a:path w="13995" h="3835">
                <a:moveTo>
                  <a:pt x="0" y="800"/>
                </a:moveTo>
                <a:lnTo>
                  <a:pt x="4432" y="2819"/>
                </a:lnTo>
                <a:lnTo>
                  <a:pt x="13995" y="3835"/>
                </a:lnTo>
                <a:lnTo>
                  <a:pt x="3416" y="0"/>
                </a:lnTo>
                <a:lnTo>
                  <a:pt x="0" y="800"/>
                </a:lnTo>
                <a:close/>
              </a:path>
            </a:pathLst>
          </a:custGeom>
          <a:solidFill>
            <a:srgbClr val="A05E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2" name="object 752"/>
          <p:cNvSpPr/>
          <p:nvPr/>
        </p:nvSpPr>
        <p:spPr>
          <a:xfrm>
            <a:off x="3116423" y="8059879"/>
            <a:ext cx="19151" cy="5651"/>
          </a:xfrm>
          <a:custGeom>
            <a:avLst/>
            <a:gdLst/>
            <a:ahLst/>
            <a:cxnLst/>
            <a:rect l="l" t="t" r="r" b="b"/>
            <a:pathLst>
              <a:path w="19151" h="5651">
                <a:moveTo>
                  <a:pt x="0" y="800"/>
                </a:moveTo>
                <a:lnTo>
                  <a:pt x="9677" y="4622"/>
                </a:lnTo>
                <a:lnTo>
                  <a:pt x="19151" y="5651"/>
                </a:lnTo>
                <a:lnTo>
                  <a:pt x="3327" y="0"/>
                </a:lnTo>
                <a:lnTo>
                  <a:pt x="0" y="800"/>
                </a:lnTo>
                <a:close/>
              </a:path>
            </a:pathLst>
          </a:custGeom>
          <a:solidFill>
            <a:srgbClr val="A05E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3" name="object 753"/>
          <p:cNvSpPr/>
          <p:nvPr/>
        </p:nvSpPr>
        <p:spPr>
          <a:xfrm>
            <a:off x="3160166" y="8073892"/>
            <a:ext cx="19253" cy="5638"/>
          </a:xfrm>
          <a:custGeom>
            <a:avLst/>
            <a:gdLst/>
            <a:ahLst/>
            <a:cxnLst/>
            <a:rect l="l" t="t" r="r" b="b"/>
            <a:pathLst>
              <a:path w="19253" h="5638">
                <a:moveTo>
                  <a:pt x="0" y="800"/>
                </a:moveTo>
                <a:lnTo>
                  <a:pt x="9779" y="4622"/>
                </a:lnTo>
                <a:lnTo>
                  <a:pt x="19253" y="5638"/>
                </a:lnTo>
                <a:lnTo>
                  <a:pt x="3429" y="0"/>
                </a:lnTo>
                <a:lnTo>
                  <a:pt x="0" y="800"/>
                </a:lnTo>
                <a:close/>
              </a:path>
            </a:pathLst>
          </a:custGeom>
          <a:solidFill>
            <a:srgbClr val="A05E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4" name="object 754"/>
          <p:cNvSpPr/>
          <p:nvPr/>
        </p:nvSpPr>
        <p:spPr>
          <a:xfrm>
            <a:off x="3204023" y="8087906"/>
            <a:ext cx="24498" cy="7353"/>
          </a:xfrm>
          <a:custGeom>
            <a:avLst/>
            <a:gdLst/>
            <a:ahLst/>
            <a:cxnLst/>
            <a:rect l="l" t="t" r="r" b="b"/>
            <a:pathLst>
              <a:path w="24498" h="7353">
                <a:moveTo>
                  <a:pt x="0" y="800"/>
                </a:moveTo>
                <a:lnTo>
                  <a:pt x="14909" y="6337"/>
                </a:lnTo>
                <a:lnTo>
                  <a:pt x="24498" y="7353"/>
                </a:lnTo>
                <a:lnTo>
                  <a:pt x="3327" y="0"/>
                </a:lnTo>
                <a:lnTo>
                  <a:pt x="0" y="800"/>
                </a:lnTo>
                <a:close/>
              </a:path>
            </a:pathLst>
          </a:custGeom>
          <a:solidFill>
            <a:srgbClr val="A05E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5" name="object 755"/>
          <p:cNvSpPr/>
          <p:nvPr/>
        </p:nvSpPr>
        <p:spPr>
          <a:xfrm>
            <a:off x="3247663" y="8101804"/>
            <a:ext cx="8763" cy="2222"/>
          </a:xfrm>
          <a:custGeom>
            <a:avLst/>
            <a:gdLst/>
            <a:ahLst/>
            <a:cxnLst/>
            <a:rect l="l" t="t" r="r" b="b"/>
            <a:pathLst>
              <a:path w="8762" h="2222">
                <a:moveTo>
                  <a:pt x="0" y="914"/>
                </a:moveTo>
                <a:lnTo>
                  <a:pt x="8763" y="2222"/>
                </a:lnTo>
                <a:lnTo>
                  <a:pt x="3530" y="0"/>
                </a:lnTo>
                <a:lnTo>
                  <a:pt x="0" y="914"/>
                </a:lnTo>
                <a:close/>
              </a:path>
            </a:pathLst>
          </a:custGeom>
          <a:solidFill>
            <a:srgbClr val="A05E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6" name="object 756"/>
          <p:cNvSpPr/>
          <p:nvPr/>
        </p:nvSpPr>
        <p:spPr>
          <a:xfrm>
            <a:off x="3300081" y="8115821"/>
            <a:ext cx="8864" cy="1917"/>
          </a:xfrm>
          <a:custGeom>
            <a:avLst/>
            <a:gdLst/>
            <a:ahLst/>
            <a:cxnLst/>
            <a:rect l="l" t="t" r="r" b="b"/>
            <a:pathLst>
              <a:path w="8864" h="1917">
                <a:moveTo>
                  <a:pt x="0" y="1104"/>
                </a:moveTo>
                <a:lnTo>
                  <a:pt x="8864" y="1917"/>
                </a:lnTo>
                <a:lnTo>
                  <a:pt x="3721" y="0"/>
                </a:lnTo>
                <a:lnTo>
                  <a:pt x="0" y="1104"/>
                </a:lnTo>
                <a:close/>
              </a:path>
            </a:pathLst>
          </a:custGeom>
          <a:solidFill>
            <a:srgbClr val="A05E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7" name="object 757"/>
          <p:cNvSpPr/>
          <p:nvPr/>
        </p:nvSpPr>
        <p:spPr>
          <a:xfrm>
            <a:off x="2483899" y="8205237"/>
            <a:ext cx="11899" cy="5943"/>
          </a:xfrm>
          <a:custGeom>
            <a:avLst/>
            <a:gdLst/>
            <a:ahLst/>
            <a:cxnLst/>
            <a:rect l="l" t="t" r="r" b="b"/>
            <a:pathLst>
              <a:path w="11899" h="5943">
                <a:moveTo>
                  <a:pt x="0" y="1003"/>
                </a:moveTo>
                <a:lnTo>
                  <a:pt x="7162" y="5943"/>
                </a:lnTo>
                <a:lnTo>
                  <a:pt x="11899" y="5638"/>
                </a:lnTo>
                <a:lnTo>
                  <a:pt x="3530" y="0"/>
                </a:lnTo>
                <a:lnTo>
                  <a:pt x="0" y="1003"/>
                </a:lnTo>
                <a:close/>
              </a:path>
            </a:pathLst>
          </a:custGeom>
          <a:solidFill>
            <a:srgbClr val="A05E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8" name="object 758"/>
          <p:cNvSpPr/>
          <p:nvPr/>
        </p:nvSpPr>
        <p:spPr>
          <a:xfrm>
            <a:off x="1924356" y="8269248"/>
            <a:ext cx="2527" cy="4229"/>
          </a:xfrm>
          <a:custGeom>
            <a:avLst/>
            <a:gdLst/>
            <a:ahLst/>
            <a:cxnLst/>
            <a:rect l="l" t="t" r="r" b="b"/>
            <a:pathLst>
              <a:path w="2527" h="4229">
                <a:moveTo>
                  <a:pt x="101" y="3721"/>
                </a:moveTo>
                <a:lnTo>
                  <a:pt x="1917" y="4229"/>
                </a:lnTo>
                <a:lnTo>
                  <a:pt x="2527" y="1206"/>
                </a:lnTo>
                <a:lnTo>
                  <a:pt x="0" y="0"/>
                </a:lnTo>
                <a:lnTo>
                  <a:pt x="101" y="3721"/>
                </a:lnTo>
                <a:close/>
              </a:path>
            </a:pathLst>
          </a:custGeom>
          <a:solidFill>
            <a:srgbClr val="A05E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9" name="object 759"/>
          <p:cNvSpPr/>
          <p:nvPr/>
        </p:nvSpPr>
        <p:spPr>
          <a:xfrm>
            <a:off x="2648607" y="8293527"/>
            <a:ext cx="10287" cy="4838"/>
          </a:xfrm>
          <a:custGeom>
            <a:avLst/>
            <a:gdLst/>
            <a:ahLst/>
            <a:cxnLst/>
            <a:rect l="l" t="t" r="r" b="b"/>
            <a:pathLst>
              <a:path w="10287" h="4838">
                <a:moveTo>
                  <a:pt x="4432" y="4038"/>
                </a:moveTo>
                <a:lnTo>
                  <a:pt x="10286" y="4838"/>
                </a:lnTo>
                <a:lnTo>
                  <a:pt x="2819" y="215"/>
                </a:lnTo>
                <a:lnTo>
                  <a:pt x="0" y="0"/>
                </a:lnTo>
                <a:lnTo>
                  <a:pt x="4432" y="4038"/>
                </a:lnTo>
                <a:close/>
              </a:path>
            </a:pathLst>
          </a:custGeom>
          <a:solidFill>
            <a:srgbClr val="A05E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0" name="object 760"/>
          <p:cNvSpPr/>
          <p:nvPr/>
        </p:nvSpPr>
        <p:spPr>
          <a:xfrm>
            <a:off x="1996238" y="8299279"/>
            <a:ext cx="2222" cy="2616"/>
          </a:xfrm>
          <a:custGeom>
            <a:avLst/>
            <a:gdLst/>
            <a:ahLst/>
            <a:cxnLst/>
            <a:rect l="l" t="t" r="r" b="b"/>
            <a:pathLst>
              <a:path w="2222" h="2616">
                <a:moveTo>
                  <a:pt x="0" y="1612"/>
                </a:moveTo>
                <a:lnTo>
                  <a:pt x="2222" y="2616"/>
                </a:lnTo>
                <a:lnTo>
                  <a:pt x="1612" y="0"/>
                </a:lnTo>
                <a:lnTo>
                  <a:pt x="0" y="1612"/>
                </a:lnTo>
                <a:close/>
              </a:path>
            </a:pathLst>
          </a:custGeom>
          <a:solidFill>
            <a:srgbClr val="A05E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1" name="object 761"/>
          <p:cNvSpPr/>
          <p:nvPr/>
        </p:nvSpPr>
        <p:spPr>
          <a:xfrm>
            <a:off x="2676528" y="8306937"/>
            <a:ext cx="5245" cy="1905"/>
          </a:xfrm>
          <a:custGeom>
            <a:avLst/>
            <a:gdLst/>
            <a:ahLst/>
            <a:cxnLst/>
            <a:rect l="l" t="t" r="r" b="b"/>
            <a:pathLst>
              <a:path w="5245" h="1904">
                <a:moveTo>
                  <a:pt x="0" y="698"/>
                </a:moveTo>
                <a:lnTo>
                  <a:pt x="5245" y="1904"/>
                </a:lnTo>
                <a:lnTo>
                  <a:pt x="3530" y="0"/>
                </a:lnTo>
                <a:lnTo>
                  <a:pt x="0" y="698"/>
                </a:lnTo>
                <a:close/>
              </a:path>
            </a:pathLst>
          </a:custGeom>
          <a:solidFill>
            <a:srgbClr val="A05E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2" name="object 762"/>
          <p:cNvSpPr/>
          <p:nvPr/>
        </p:nvSpPr>
        <p:spPr>
          <a:xfrm>
            <a:off x="2692359" y="8313797"/>
            <a:ext cx="10083" cy="4025"/>
          </a:xfrm>
          <a:custGeom>
            <a:avLst/>
            <a:gdLst/>
            <a:ahLst/>
            <a:cxnLst/>
            <a:rect l="l" t="t" r="r" b="b"/>
            <a:pathLst>
              <a:path w="10083" h="4025">
                <a:moveTo>
                  <a:pt x="0" y="800"/>
                </a:moveTo>
                <a:lnTo>
                  <a:pt x="2616" y="3022"/>
                </a:lnTo>
                <a:lnTo>
                  <a:pt x="10083" y="4025"/>
                </a:lnTo>
                <a:lnTo>
                  <a:pt x="6654" y="1003"/>
                </a:lnTo>
                <a:lnTo>
                  <a:pt x="3530" y="0"/>
                </a:lnTo>
                <a:lnTo>
                  <a:pt x="0" y="800"/>
                </a:lnTo>
                <a:close/>
              </a:path>
            </a:pathLst>
          </a:custGeom>
          <a:solidFill>
            <a:srgbClr val="A05E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3" name="object 763"/>
          <p:cNvSpPr/>
          <p:nvPr/>
        </p:nvSpPr>
        <p:spPr>
          <a:xfrm>
            <a:off x="2718774" y="8326286"/>
            <a:ext cx="5029" cy="1816"/>
          </a:xfrm>
          <a:custGeom>
            <a:avLst/>
            <a:gdLst/>
            <a:ahLst/>
            <a:cxnLst/>
            <a:rect l="l" t="t" r="r" b="b"/>
            <a:pathLst>
              <a:path w="5029" h="1816">
                <a:moveTo>
                  <a:pt x="0" y="609"/>
                </a:moveTo>
                <a:lnTo>
                  <a:pt x="5029" y="1816"/>
                </a:lnTo>
                <a:lnTo>
                  <a:pt x="3327" y="0"/>
                </a:lnTo>
                <a:lnTo>
                  <a:pt x="0" y="609"/>
                </a:lnTo>
                <a:close/>
              </a:path>
            </a:pathLst>
          </a:custGeom>
          <a:solidFill>
            <a:srgbClr val="A05E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4" name="object 764"/>
          <p:cNvSpPr/>
          <p:nvPr/>
        </p:nvSpPr>
        <p:spPr>
          <a:xfrm>
            <a:off x="2737919" y="8334863"/>
            <a:ext cx="6654" cy="2222"/>
          </a:xfrm>
          <a:custGeom>
            <a:avLst/>
            <a:gdLst/>
            <a:ahLst/>
            <a:cxnLst/>
            <a:rect l="l" t="t" r="r" b="b"/>
            <a:pathLst>
              <a:path w="6654" h="2222">
                <a:moveTo>
                  <a:pt x="0" y="901"/>
                </a:moveTo>
                <a:lnTo>
                  <a:pt x="6654" y="2222"/>
                </a:lnTo>
                <a:lnTo>
                  <a:pt x="3530" y="0"/>
                </a:lnTo>
                <a:lnTo>
                  <a:pt x="0" y="901"/>
                </a:lnTo>
                <a:close/>
              </a:path>
            </a:pathLst>
          </a:custGeom>
          <a:solidFill>
            <a:srgbClr val="A05E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5" name="object 765"/>
          <p:cNvSpPr/>
          <p:nvPr/>
        </p:nvSpPr>
        <p:spPr>
          <a:xfrm>
            <a:off x="2818557" y="8371655"/>
            <a:ext cx="10477" cy="3937"/>
          </a:xfrm>
          <a:custGeom>
            <a:avLst/>
            <a:gdLst/>
            <a:ahLst/>
            <a:cxnLst/>
            <a:rect l="l" t="t" r="r" b="b"/>
            <a:pathLst>
              <a:path w="10477" h="3936">
                <a:moveTo>
                  <a:pt x="0" y="800"/>
                </a:moveTo>
                <a:lnTo>
                  <a:pt x="2616" y="2920"/>
                </a:lnTo>
                <a:lnTo>
                  <a:pt x="10477" y="3936"/>
                </a:lnTo>
                <a:lnTo>
                  <a:pt x="3429" y="0"/>
                </a:lnTo>
                <a:lnTo>
                  <a:pt x="0" y="800"/>
                </a:lnTo>
                <a:close/>
              </a:path>
            </a:pathLst>
          </a:custGeom>
          <a:solidFill>
            <a:srgbClr val="A05E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6" name="object 766"/>
          <p:cNvSpPr/>
          <p:nvPr/>
        </p:nvSpPr>
        <p:spPr>
          <a:xfrm>
            <a:off x="3460060" y="8580610"/>
            <a:ext cx="6642" cy="1308"/>
          </a:xfrm>
          <a:custGeom>
            <a:avLst/>
            <a:gdLst/>
            <a:ahLst/>
            <a:cxnLst/>
            <a:rect l="l" t="t" r="r" b="b"/>
            <a:pathLst>
              <a:path w="6642" h="1308">
                <a:moveTo>
                  <a:pt x="292" y="1003"/>
                </a:moveTo>
                <a:lnTo>
                  <a:pt x="6642" y="1308"/>
                </a:lnTo>
                <a:lnTo>
                  <a:pt x="0" y="0"/>
                </a:lnTo>
                <a:lnTo>
                  <a:pt x="292" y="1003"/>
                </a:lnTo>
                <a:close/>
              </a:path>
            </a:pathLst>
          </a:custGeom>
          <a:solidFill>
            <a:srgbClr val="A05E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7" name="object 767"/>
          <p:cNvSpPr/>
          <p:nvPr/>
        </p:nvSpPr>
        <p:spPr>
          <a:xfrm>
            <a:off x="2662721" y="8597738"/>
            <a:ext cx="6959" cy="3937"/>
          </a:xfrm>
          <a:custGeom>
            <a:avLst/>
            <a:gdLst/>
            <a:ahLst/>
            <a:cxnLst/>
            <a:rect l="l" t="t" r="r" b="b"/>
            <a:pathLst>
              <a:path w="6959" h="3936">
                <a:moveTo>
                  <a:pt x="0" y="711"/>
                </a:moveTo>
                <a:lnTo>
                  <a:pt x="6350" y="3936"/>
                </a:lnTo>
                <a:lnTo>
                  <a:pt x="6959" y="2425"/>
                </a:lnTo>
                <a:lnTo>
                  <a:pt x="1511" y="0"/>
                </a:lnTo>
                <a:lnTo>
                  <a:pt x="0" y="711"/>
                </a:lnTo>
                <a:close/>
              </a:path>
            </a:pathLst>
          </a:custGeom>
          <a:solidFill>
            <a:srgbClr val="A05E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8" name="object 768"/>
          <p:cNvSpPr/>
          <p:nvPr/>
        </p:nvSpPr>
        <p:spPr>
          <a:xfrm>
            <a:off x="3557723" y="8601674"/>
            <a:ext cx="8763" cy="1206"/>
          </a:xfrm>
          <a:custGeom>
            <a:avLst/>
            <a:gdLst/>
            <a:ahLst/>
            <a:cxnLst/>
            <a:rect l="l" t="t" r="r" b="b"/>
            <a:pathLst>
              <a:path w="8762" h="1206">
                <a:moveTo>
                  <a:pt x="812" y="1016"/>
                </a:moveTo>
                <a:lnTo>
                  <a:pt x="8763" y="1206"/>
                </a:lnTo>
                <a:lnTo>
                  <a:pt x="0" y="0"/>
                </a:lnTo>
                <a:lnTo>
                  <a:pt x="812" y="1016"/>
                </a:lnTo>
                <a:close/>
              </a:path>
            </a:pathLst>
          </a:custGeom>
          <a:solidFill>
            <a:srgbClr val="A05E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9" name="object 769"/>
          <p:cNvSpPr/>
          <p:nvPr/>
        </p:nvSpPr>
        <p:spPr>
          <a:xfrm>
            <a:off x="3625960" y="8615688"/>
            <a:ext cx="8877" cy="1206"/>
          </a:xfrm>
          <a:custGeom>
            <a:avLst/>
            <a:gdLst/>
            <a:ahLst/>
            <a:cxnLst/>
            <a:rect l="l" t="t" r="r" b="b"/>
            <a:pathLst>
              <a:path w="8877" h="1206">
                <a:moveTo>
                  <a:pt x="812" y="1003"/>
                </a:moveTo>
                <a:lnTo>
                  <a:pt x="8877" y="1206"/>
                </a:lnTo>
                <a:lnTo>
                  <a:pt x="0" y="0"/>
                </a:lnTo>
                <a:lnTo>
                  <a:pt x="812" y="1003"/>
                </a:lnTo>
                <a:close/>
              </a:path>
            </a:pathLst>
          </a:custGeom>
          <a:solidFill>
            <a:srgbClr val="A05E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0" name="object 770"/>
          <p:cNvSpPr/>
          <p:nvPr/>
        </p:nvSpPr>
        <p:spPr>
          <a:xfrm>
            <a:off x="2704658" y="8617102"/>
            <a:ext cx="9067" cy="3619"/>
          </a:xfrm>
          <a:custGeom>
            <a:avLst/>
            <a:gdLst/>
            <a:ahLst/>
            <a:cxnLst/>
            <a:rect l="l" t="t" r="r" b="b"/>
            <a:pathLst>
              <a:path w="9067" h="3619">
                <a:moveTo>
                  <a:pt x="0" y="698"/>
                </a:moveTo>
                <a:lnTo>
                  <a:pt x="2717" y="2717"/>
                </a:lnTo>
                <a:lnTo>
                  <a:pt x="8369" y="3619"/>
                </a:lnTo>
                <a:lnTo>
                  <a:pt x="9067" y="2019"/>
                </a:lnTo>
                <a:lnTo>
                  <a:pt x="1612" y="0"/>
                </a:lnTo>
                <a:lnTo>
                  <a:pt x="0" y="698"/>
                </a:lnTo>
                <a:close/>
              </a:path>
            </a:pathLst>
          </a:custGeom>
          <a:solidFill>
            <a:srgbClr val="A05E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1" name="object 771"/>
          <p:cNvSpPr/>
          <p:nvPr/>
        </p:nvSpPr>
        <p:spPr>
          <a:xfrm>
            <a:off x="2743165" y="8634444"/>
            <a:ext cx="11887" cy="5740"/>
          </a:xfrm>
          <a:custGeom>
            <a:avLst/>
            <a:gdLst/>
            <a:ahLst/>
            <a:cxnLst/>
            <a:rect l="l" t="t" r="r" b="b"/>
            <a:pathLst>
              <a:path w="11887" h="5740">
                <a:moveTo>
                  <a:pt x="0" y="901"/>
                </a:moveTo>
                <a:lnTo>
                  <a:pt x="2819" y="2819"/>
                </a:lnTo>
                <a:lnTo>
                  <a:pt x="11887" y="5740"/>
                </a:lnTo>
                <a:lnTo>
                  <a:pt x="11785" y="2311"/>
                </a:lnTo>
                <a:lnTo>
                  <a:pt x="3416" y="0"/>
                </a:lnTo>
                <a:lnTo>
                  <a:pt x="0" y="901"/>
                </a:lnTo>
                <a:close/>
              </a:path>
            </a:pathLst>
          </a:custGeom>
          <a:solidFill>
            <a:srgbClr val="A05E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2" name="object 772"/>
          <p:cNvSpPr/>
          <p:nvPr/>
        </p:nvSpPr>
        <p:spPr>
          <a:xfrm>
            <a:off x="2785193" y="8653793"/>
            <a:ext cx="12001" cy="5651"/>
          </a:xfrm>
          <a:custGeom>
            <a:avLst/>
            <a:gdLst/>
            <a:ahLst/>
            <a:cxnLst/>
            <a:rect l="l" t="t" r="r" b="b"/>
            <a:pathLst>
              <a:path w="12001" h="5651">
                <a:moveTo>
                  <a:pt x="0" y="800"/>
                </a:moveTo>
                <a:lnTo>
                  <a:pt x="2819" y="2717"/>
                </a:lnTo>
                <a:lnTo>
                  <a:pt x="12001" y="5651"/>
                </a:lnTo>
                <a:lnTo>
                  <a:pt x="11798" y="2324"/>
                </a:lnTo>
                <a:lnTo>
                  <a:pt x="3429" y="0"/>
                </a:lnTo>
                <a:lnTo>
                  <a:pt x="0" y="800"/>
                </a:lnTo>
                <a:close/>
              </a:path>
            </a:pathLst>
          </a:custGeom>
          <a:solidFill>
            <a:srgbClr val="A05E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3" name="object 773"/>
          <p:cNvSpPr/>
          <p:nvPr/>
        </p:nvSpPr>
        <p:spPr>
          <a:xfrm>
            <a:off x="2804441" y="8662457"/>
            <a:ext cx="12001" cy="5753"/>
          </a:xfrm>
          <a:custGeom>
            <a:avLst/>
            <a:gdLst/>
            <a:ahLst/>
            <a:cxnLst/>
            <a:rect l="l" t="t" r="r" b="b"/>
            <a:pathLst>
              <a:path w="12001" h="5753">
                <a:moveTo>
                  <a:pt x="0" y="914"/>
                </a:moveTo>
                <a:lnTo>
                  <a:pt x="2819" y="2819"/>
                </a:lnTo>
                <a:lnTo>
                  <a:pt x="12001" y="5753"/>
                </a:lnTo>
                <a:lnTo>
                  <a:pt x="11899" y="2324"/>
                </a:lnTo>
                <a:lnTo>
                  <a:pt x="3530" y="0"/>
                </a:lnTo>
                <a:lnTo>
                  <a:pt x="0" y="914"/>
                </a:lnTo>
                <a:close/>
              </a:path>
            </a:pathLst>
          </a:custGeom>
          <a:solidFill>
            <a:srgbClr val="A05E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4" name="object 774"/>
          <p:cNvSpPr/>
          <p:nvPr/>
        </p:nvSpPr>
        <p:spPr>
          <a:xfrm>
            <a:off x="2871078" y="8690484"/>
            <a:ext cx="7150" cy="2717"/>
          </a:xfrm>
          <a:custGeom>
            <a:avLst/>
            <a:gdLst/>
            <a:ahLst/>
            <a:cxnLst/>
            <a:rect l="l" t="t" r="r" b="b"/>
            <a:pathLst>
              <a:path w="7150" h="2717">
                <a:moveTo>
                  <a:pt x="0" y="800"/>
                </a:moveTo>
                <a:lnTo>
                  <a:pt x="1714" y="2717"/>
                </a:lnTo>
                <a:lnTo>
                  <a:pt x="7150" y="1714"/>
                </a:lnTo>
                <a:lnTo>
                  <a:pt x="3619" y="0"/>
                </a:lnTo>
                <a:lnTo>
                  <a:pt x="0" y="800"/>
                </a:lnTo>
                <a:close/>
              </a:path>
            </a:pathLst>
          </a:custGeom>
          <a:solidFill>
            <a:srgbClr val="A05E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5" name="object 775"/>
          <p:cNvSpPr/>
          <p:nvPr/>
        </p:nvSpPr>
        <p:spPr>
          <a:xfrm>
            <a:off x="2893757" y="8699252"/>
            <a:ext cx="7251" cy="2324"/>
          </a:xfrm>
          <a:custGeom>
            <a:avLst/>
            <a:gdLst/>
            <a:ahLst/>
            <a:cxnLst/>
            <a:rect l="l" t="t" r="r" b="b"/>
            <a:pathLst>
              <a:path w="7251" h="2324">
                <a:moveTo>
                  <a:pt x="101" y="901"/>
                </a:moveTo>
                <a:lnTo>
                  <a:pt x="0" y="2324"/>
                </a:lnTo>
                <a:lnTo>
                  <a:pt x="7251" y="1714"/>
                </a:lnTo>
                <a:lnTo>
                  <a:pt x="3619" y="0"/>
                </a:lnTo>
                <a:lnTo>
                  <a:pt x="101" y="901"/>
                </a:lnTo>
                <a:close/>
              </a:path>
            </a:pathLst>
          </a:custGeom>
          <a:solidFill>
            <a:srgbClr val="A05E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6" name="object 776"/>
          <p:cNvSpPr/>
          <p:nvPr/>
        </p:nvSpPr>
        <p:spPr>
          <a:xfrm>
            <a:off x="3039209" y="8754388"/>
            <a:ext cx="6858" cy="2819"/>
          </a:xfrm>
          <a:custGeom>
            <a:avLst/>
            <a:gdLst/>
            <a:ahLst/>
            <a:cxnLst/>
            <a:rect l="l" t="t" r="r" b="b"/>
            <a:pathLst>
              <a:path w="6857" h="2819">
                <a:moveTo>
                  <a:pt x="507" y="2527"/>
                </a:moveTo>
                <a:lnTo>
                  <a:pt x="6857" y="2819"/>
                </a:lnTo>
                <a:lnTo>
                  <a:pt x="2920" y="101"/>
                </a:lnTo>
                <a:lnTo>
                  <a:pt x="0" y="0"/>
                </a:lnTo>
                <a:lnTo>
                  <a:pt x="507" y="2527"/>
                </a:lnTo>
                <a:close/>
              </a:path>
            </a:pathLst>
          </a:custGeom>
          <a:solidFill>
            <a:srgbClr val="A05E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7" name="object 777"/>
          <p:cNvSpPr/>
          <p:nvPr/>
        </p:nvSpPr>
        <p:spPr>
          <a:xfrm>
            <a:off x="3049798" y="8758824"/>
            <a:ext cx="19253" cy="5232"/>
          </a:xfrm>
          <a:custGeom>
            <a:avLst/>
            <a:gdLst/>
            <a:ahLst/>
            <a:cxnLst/>
            <a:rect l="l" t="t" r="r" b="b"/>
            <a:pathLst>
              <a:path w="19253" h="5232">
                <a:moveTo>
                  <a:pt x="0" y="800"/>
                </a:moveTo>
                <a:lnTo>
                  <a:pt x="9779" y="4635"/>
                </a:lnTo>
                <a:lnTo>
                  <a:pt x="19253" y="5232"/>
                </a:lnTo>
                <a:lnTo>
                  <a:pt x="3416" y="0"/>
                </a:lnTo>
                <a:lnTo>
                  <a:pt x="0" y="800"/>
                </a:lnTo>
                <a:close/>
              </a:path>
            </a:pathLst>
          </a:custGeom>
          <a:solidFill>
            <a:srgbClr val="A05E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8" name="object 778"/>
          <p:cNvSpPr/>
          <p:nvPr/>
        </p:nvSpPr>
        <p:spPr>
          <a:xfrm>
            <a:off x="3091931" y="8771835"/>
            <a:ext cx="15621" cy="4927"/>
          </a:xfrm>
          <a:custGeom>
            <a:avLst/>
            <a:gdLst/>
            <a:ahLst/>
            <a:cxnLst/>
            <a:rect l="l" t="t" r="r" b="b"/>
            <a:pathLst>
              <a:path w="15620" h="4927">
                <a:moveTo>
                  <a:pt x="1003" y="1905"/>
                </a:moveTo>
                <a:lnTo>
                  <a:pt x="6146" y="3924"/>
                </a:lnTo>
                <a:lnTo>
                  <a:pt x="15621" y="4927"/>
                </a:lnTo>
                <a:lnTo>
                  <a:pt x="2717" y="292"/>
                </a:lnTo>
                <a:lnTo>
                  <a:pt x="0" y="0"/>
                </a:lnTo>
                <a:lnTo>
                  <a:pt x="1003" y="1905"/>
                </a:lnTo>
                <a:close/>
              </a:path>
            </a:pathLst>
          </a:custGeom>
          <a:solidFill>
            <a:srgbClr val="A05E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9" name="object 779"/>
          <p:cNvSpPr/>
          <p:nvPr/>
        </p:nvSpPr>
        <p:spPr>
          <a:xfrm>
            <a:off x="2636309" y="8774755"/>
            <a:ext cx="45466" cy="23075"/>
          </a:xfrm>
          <a:custGeom>
            <a:avLst/>
            <a:gdLst/>
            <a:ahLst/>
            <a:cxnLst/>
            <a:rect l="l" t="t" r="r" b="b"/>
            <a:pathLst>
              <a:path w="45466" h="23075">
                <a:moveTo>
                  <a:pt x="45466" y="21767"/>
                </a:moveTo>
                <a:lnTo>
                  <a:pt x="3327" y="0"/>
                </a:lnTo>
                <a:lnTo>
                  <a:pt x="0" y="698"/>
                </a:lnTo>
                <a:lnTo>
                  <a:pt x="45161" y="23075"/>
                </a:lnTo>
                <a:lnTo>
                  <a:pt x="45466" y="21767"/>
                </a:lnTo>
                <a:close/>
              </a:path>
            </a:pathLst>
          </a:custGeom>
          <a:solidFill>
            <a:srgbClr val="A05E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0" name="object 780"/>
          <p:cNvSpPr/>
          <p:nvPr/>
        </p:nvSpPr>
        <p:spPr>
          <a:xfrm>
            <a:off x="3223275" y="8813863"/>
            <a:ext cx="15722" cy="4940"/>
          </a:xfrm>
          <a:custGeom>
            <a:avLst/>
            <a:gdLst/>
            <a:ahLst/>
            <a:cxnLst/>
            <a:rect l="l" t="t" r="r" b="b"/>
            <a:pathLst>
              <a:path w="15722" h="4940">
                <a:moveTo>
                  <a:pt x="1104" y="1904"/>
                </a:moveTo>
                <a:lnTo>
                  <a:pt x="6248" y="3924"/>
                </a:lnTo>
                <a:lnTo>
                  <a:pt x="15722" y="4940"/>
                </a:lnTo>
                <a:lnTo>
                  <a:pt x="0" y="0"/>
                </a:lnTo>
                <a:lnTo>
                  <a:pt x="1104" y="1904"/>
                </a:lnTo>
                <a:close/>
              </a:path>
            </a:pathLst>
          </a:custGeom>
          <a:solidFill>
            <a:srgbClr val="A05E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1" name="object 781"/>
          <p:cNvSpPr/>
          <p:nvPr/>
        </p:nvSpPr>
        <p:spPr>
          <a:xfrm>
            <a:off x="3256636" y="8824243"/>
            <a:ext cx="17233" cy="4737"/>
          </a:xfrm>
          <a:custGeom>
            <a:avLst/>
            <a:gdLst/>
            <a:ahLst/>
            <a:cxnLst/>
            <a:rect l="l" t="t" r="r" b="b"/>
            <a:pathLst>
              <a:path w="17233" h="4737">
                <a:moveTo>
                  <a:pt x="901" y="2120"/>
                </a:moveTo>
                <a:lnTo>
                  <a:pt x="7962" y="3924"/>
                </a:lnTo>
                <a:lnTo>
                  <a:pt x="17233" y="4737"/>
                </a:lnTo>
                <a:lnTo>
                  <a:pt x="0" y="0"/>
                </a:lnTo>
                <a:lnTo>
                  <a:pt x="901" y="2120"/>
                </a:lnTo>
                <a:close/>
              </a:path>
            </a:pathLst>
          </a:custGeom>
          <a:solidFill>
            <a:srgbClr val="A05E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2" name="object 782"/>
          <p:cNvSpPr/>
          <p:nvPr/>
        </p:nvSpPr>
        <p:spPr>
          <a:xfrm>
            <a:off x="3298469" y="8836032"/>
            <a:ext cx="15722" cy="3428"/>
          </a:xfrm>
          <a:custGeom>
            <a:avLst/>
            <a:gdLst/>
            <a:ahLst/>
            <a:cxnLst/>
            <a:rect l="l" t="t" r="r" b="b"/>
            <a:pathLst>
              <a:path w="15722" h="3428">
                <a:moveTo>
                  <a:pt x="0" y="812"/>
                </a:moveTo>
                <a:lnTo>
                  <a:pt x="6350" y="2717"/>
                </a:lnTo>
                <a:lnTo>
                  <a:pt x="15722" y="3429"/>
                </a:lnTo>
                <a:lnTo>
                  <a:pt x="1714" y="0"/>
                </a:lnTo>
                <a:lnTo>
                  <a:pt x="0" y="812"/>
                </a:lnTo>
                <a:close/>
              </a:path>
            </a:pathLst>
          </a:custGeom>
          <a:solidFill>
            <a:srgbClr val="A05E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3" name="object 783"/>
          <p:cNvSpPr/>
          <p:nvPr/>
        </p:nvSpPr>
        <p:spPr>
          <a:xfrm>
            <a:off x="2799207" y="8853476"/>
            <a:ext cx="8470" cy="3937"/>
          </a:xfrm>
          <a:custGeom>
            <a:avLst/>
            <a:gdLst/>
            <a:ahLst/>
            <a:cxnLst/>
            <a:rect l="l" t="t" r="r" b="b"/>
            <a:pathLst>
              <a:path w="8470" h="3936">
                <a:moveTo>
                  <a:pt x="0" y="800"/>
                </a:moveTo>
                <a:lnTo>
                  <a:pt x="2717" y="2819"/>
                </a:lnTo>
                <a:lnTo>
                  <a:pt x="8369" y="3936"/>
                </a:lnTo>
                <a:lnTo>
                  <a:pt x="8470" y="406"/>
                </a:lnTo>
                <a:lnTo>
                  <a:pt x="3530" y="0"/>
                </a:lnTo>
                <a:lnTo>
                  <a:pt x="0" y="800"/>
                </a:lnTo>
                <a:close/>
              </a:path>
            </a:pathLst>
          </a:custGeom>
          <a:solidFill>
            <a:srgbClr val="A05E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4" name="object 784"/>
          <p:cNvSpPr/>
          <p:nvPr/>
        </p:nvSpPr>
        <p:spPr>
          <a:xfrm>
            <a:off x="2811505" y="8858723"/>
            <a:ext cx="8267" cy="3924"/>
          </a:xfrm>
          <a:custGeom>
            <a:avLst/>
            <a:gdLst/>
            <a:ahLst/>
            <a:cxnLst/>
            <a:rect l="l" t="t" r="r" b="b"/>
            <a:pathLst>
              <a:path w="8267" h="3924">
                <a:moveTo>
                  <a:pt x="0" y="901"/>
                </a:moveTo>
                <a:lnTo>
                  <a:pt x="2717" y="2806"/>
                </a:lnTo>
                <a:lnTo>
                  <a:pt x="8267" y="3924"/>
                </a:lnTo>
                <a:lnTo>
                  <a:pt x="8267" y="495"/>
                </a:lnTo>
                <a:lnTo>
                  <a:pt x="3429" y="0"/>
                </a:lnTo>
                <a:lnTo>
                  <a:pt x="0" y="901"/>
                </a:lnTo>
                <a:close/>
              </a:path>
            </a:pathLst>
          </a:custGeom>
          <a:solidFill>
            <a:srgbClr val="A05E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5" name="object 785"/>
          <p:cNvSpPr/>
          <p:nvPr/>
        </p:nvSpPr>
        <p:spPr>
          <a:xfrm>
            <a:off x="2848195" y="8874540"/>
            <a:ext cx="4838" cy="2120"/>
          </a:xfrm>
          <a:custGeom>
            <a:avLst/>
            <a:gdLst/>
            <a:ahLst/>
            <a:cxnLst/>
            <a:rect l="l" t="t" r="r" b="b"/>
            <a:pathLst>
              <a:path w="4838" h="2120">
                <a:moveTo>
                  <a:pt x="0" y="812"/>
                </a:moveTo>
                <a:lnTo>
                  <a:pt x="4838" y="2120"/>
                </a:lnTo>
                <a:lnTo>
                  <a:pt x="3530" y="0"/>
                </a:lnTo>
                <a:lnTo>
                  <a:pt x="0" y="812"/>
                </a:lnTo>
                <a:close/>
              </a:path>
            </a:pathLst>
          </a:custGeom>
          <a:solidFill>
            <a:srgbClr val="A05E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6" name="object 786"/>
          <p:cNvSpPr/>
          <p:nvPr/>
        </p:nvSpPr>
        <p:spPr>
          <a:xfrm>
            <a:off x="2857065" y="8877971"/>
            <a:ext cx="8763" cy="4038"/>
          </a:xfrm>
          <a:custGeom>
            <a:avLst/>
            <a:gdLst/>
            <a:ahLst/>
            <a:cxnLst/>
            <a:rect l="l" t="t" r="r" b="b"/>
            <a:pathLst>
              <a:path w="8762" h="4038">
                <a:moveTo>
                  <a:pt x="0" y="901"/>
                </a:moveTo>
                <a:lnTo>
                  <a:pt x="2717" y="2920"/>
                </a:lnTo>
                <a:lnTo>
                  <a:pt x="8166" y="4038"/>
                </a:lnTo>
                <a:lnTo>
                  <a:pt x="8763" y="2616"/>
                </a:lnTo>
                <a:lnTo>
                  <a:pt x="3429" y="0"/>
                </a:lnTo>
                <a:lnTo>
                  <a:pt x="0" y="901"/>
                </a:lnTo>
                <a:close/>
              </a:path>
            </a:pathLst>
          </a:custGeom>
          <a:solidFill>
            <a:srgbClr val="A05E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7" name="object 787"/>
          <p:cNvSpPr/>
          <p:nvPr/>
        </p:nvSpPr>
        <p:spPr>
          <a:xfrm>
            <a:off x="2869261" y="8883218"/>
            <a:ext cx="8763" cy="4025"/>
          </a:xfrm>
          <a:custGeom>
            <a:avLst/>
            <a:gdLst/>
            <a:ahLst/>
            <a:cxnLst/>
            <a:rect l="l" t="t" r="r" b="b"/>
            <a:pathLst>
              <a:path w="8762" h="4025">
                <a:moveTo>
                  <a:pt x="0" y="901"/>
                </a:moveTo>
                <a:lnTo>
                  <a:pt x="2717" y="2908"/>
                </a:lnTo>
                <a:lnTo>
                  <a:pt x="8267" y="4025"/>
                </a:lnTo>
                <a:lnTo>
                  <a:pt x="8763" y="2616"/>
                </a:lnTo>
                <a:lnTo>
                  <a:pt x="3429" y="0"/>
                </a:lnTo>
                <a:lnTo>
                  <a:pt x="0" y="901"/>
                </a:lnTo>
                <a:close/>
              </a:path>
            </a:pathLst>
          </a:custGeom>
          <a:solidFill>
            <a:srgbClr val="A05E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8" name="object 788"/>
          <p:cNvSpPr/>
          <p:nvPr/>
        </p:nvSpPr>
        <p:spPr>
          <a:xfrm>
            <a:off x="2881560" y="8888553"/>
            <a:ext cx="8864" cy="3835"/>
          </a:xfrm>
          <a:custGeom>
            <a:avLst/>
            <a:gdLst/>
            <a:ahLst/>
            <a:cxnLst/>
            <a:rect l="l" t="t" r="r" b="b"/>
            <a:pathLst>
              <a:path w="8864" h="3835">
                <a:moveTo>
                  <a:pt x="0" y="812"/>
                </a:moveTo>
                <a:lnTo>
                  <a:pt x="2717" y="2819"/>
                </a:lnTo>
                <a:lnTo>
                  <a:pt x="8267" y="3835"/>
                </a:lnTo>
                <a:lnTo>
                  <a:pt x="8864" y="2425"/>
                </a:lnTo>
                <a:lnTo>
                  <a:pt x="3429" y="0"/>
                </a:lnTo>
                <a:lnTo>
                  <a:pt x="0" y="812"/>
                </a:lnTo>
                <a:close/>
              </a:path>
            </a:pathLst>
          </a:custGeom>
          <a:solidFill>
            <a:srgbClr val="A05E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9" name="object 789"/>
          <p:cNvSpPr/>
          <p:nvPr/>
        </p:nvSpPr>
        <p:spPr>
          <a:xfrm>
            <a:off x="2914821" y="8902567"/>
            <a:ext cx="8864" cy="3835"/>
          </a:xfrm>
          <a:custGeom>
            <a:avLst/>
            <a:gdLst/>
            <a:ahLst/>
            <a:cxnLst/>
            <a:rect l="l" t="t" r="r" b="b"/>
            <a:pathLst>
              <a:path w="8864" h="3835">
                <a:moveTo>
                  <a:pt x="0" y="800"/>
                </a:moveTo>
                <a:lnTo>
                  <a:pt x="2717" y="2819"/>
                </a:lnTo>
                <a:lnTo>
                  <a:pt x="8267" y="3835"/>
                </a:lnTo>
                <a:lnTo>
                  <a:pt x="8864" y="2412"/>
                </a:lnTo>
                <a:lnTo>
                  <a:pt x="3429" y="0"/>
                </a:lnTo>
                <a:lnTo>
                  <a:pt x="0" y="800"/>
                </a:lnTo>
                <a:close/>
              </a:path>
            </a:pathLst>
          </a:custGeom>
          <a:solidFill>
            <a:srgbClr val="A05E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0" name="object 790"/>
          <p:cNvSpPr/>
          <p:nvPr/>
        </p:nvSpPr>
        <p:spPr>
          <a:xfrm>
            <a:off x="2927120" y="8907802"/>
            <a:ext cx="8763" cy="3937"/>
          </a:xfrm>
          <a:custGeom>
            <a:avLst/>
            <a:gdLst/>
            <a:ahLst/>
            <a:cxnLst/>
            <a:rect l="l" t="t" r="r" b="b"/>
            <a:pathLst>
              <a:path w="8762" h="3936">
                <a:moveTo>
                  <a:pt x="0" y="914"/>
                </a:moveTo>
                <a:lnTo>
                  <a:pt x="2717" y="2819"/>
                </a:lnTo>
                <a:lnTo>
                  <a:pt x="8267" y="3937"/>
                </a:lnTo>
                <a:lnTo>
                  <a:pt x="8763" y="2527"/>
                </a:lnTo>
                <a:lnTo>
                  <a:pt x="3429" y="0"/>
                </a:lnTo>
                <a:lnTo>
                  <a:pt x="0" y="914"/>
                </a:lnTo>
                <a:close/>
              </a:path>
            </a:pathLst>
          </a:custGeom>
          <a:solidFill>
            <a:srgbClr val="A05E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1" name="object 791"/>
          <p:cNvSpPr/>
          <p:nvPr/>
        </p:nvSpPr>
        <p:spPr>
          <a:xfrm>
            <a:off x="2939418" y="8913050"/>
            <a:ext cx="8763" cy="3924"/>
          </a:xfrm>
          <a:custGeom>
            <a:avLst/>
            <a:gdLst/>
            <a:ahLst/>
            <a:cxnLst/>
            <a:rect l="l" t="t" r="r" b="b"/>
            <a:pathLst>
              <a:path w="8762" h="3924">
                <a:moveTo>
                  <a:pt x="0" y="901"/>
                </a:moveTo>
                <a:lnTo>
                  <a:pt x="2616" y="2819"/>
                </a:lnTo>
                <a:lnTo>
                  <a:pt x="8166" y="3924"/>
                </a:lnTo>
                <a:lnTo>
                  <a:pt x="8763" y="2514"/>
                </a:lnTo>
                <a:lnTo>
                  <a:pt x="3429" y="0"/>
                </a:lnTo>
                <a:lnTo>
                  <a:pt x="0" y="901"/>
                </a:lnTo>
                <a:close/>
              </a:path>
            </a:pathLst>
          </a:custGeom>
          <a:solidFill>
            <a:srgbClr val="A05E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2" name="object 792"/>
          <p:cNvSpPr/>
          <p:nvPr/>
        </p:nvSpPr>
        <p:spPr>
          <a:xfrm>
            <a:off x="3025303" y="8944493"/>
            <a:ext cx="6946" cy="2222"/>
          </a:xfrm>
          <a:custGeom>
            <a:avLst/>
            <a:gdLst/>
            <a:ahLst/>
            <a:cxnLst/>
            <a:rect l="l" t="t" r="r" b="b"/>
            <a:pathLst>
              <a:path w="6946" h="2222">
                <a:moveTo>
                  <a:pt x="0" y="914"/>
                </a:moveTo>
                <a:lnTo>
                  <a:pt x="6946" y="2222"/>
                </a:lnTo>
                <a:lnTo>
                  <a:pt x="3429" y="0"/>
                </a:lnTo>
                <a:lnTo>
                  <a:pt x="0" y="914"/>
                </a:lnTo>
                <a:close/>
              </a:path>
            </a:pathLst>
          </a:custGeom>
          <a:solidFill>
            <a:srgbClr val="A05E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3" name="object 793"/>
          <p:cNvSpPr/>
          <p:nvPr/>
        </p:nvSpPr>
        <p:spPr>
          <a:xfrm>
            <a:off x="3049695" y="8953271"/>
            <a:ext cx="7150" cy="2222"/>
          </a:xfrm>
          <a:custGeom>
            <a:avLst/>
            <a:gdLst/>
            <a:ahLst/>
            <a:cxnLst/>
            <a:rect l="l" t="t" r="r" b="b"/>
            <a:pathLst>
              <a:path w="7150" h="2222">
                <a:moveTo>
                  <a:pt x="0" y="800"/>
                </a:moveTo>
                <a:lnTo>
                  <a:pt x="7150" y="2222"/>
                </a:lnTo>
                <a:lnTo>
                  <a:pt x="3517" y="0"/>
                </a:lnTo>
                <a:lnTo>
                  <a:pt x="0" y="800"/>
                </a:lnTo>
                <a:close/>
              </a:path>
            </a:pathLst>
          </a:custGeom>
          <a:solidFill>
            <a:srgbClr val="A05E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4" name="object 794"/>
          <p:cNvSpPr/>
          <p:nvPr/>
        </p:nvSpPr>
        <p:spPr>
          <a:xfrm>
            <a:off x="3104022" y="8972520"/>
            <a:ext cx="7150" cy="1816"/>
          </a:xfrm>
          <a:custGeom>
            <a:avLst/>
            <a:gdLst/>
            <a:ahLst/>
            <a:cxnLst/>
            <a:rect l="l" t="t" r="r" b="b"/>
            <a:pathLst>
              <a:path w="7150" h="1816">
                <a:moveTo>
                  <a:pt x="0" y="901"/>
                </a:moveTo>
                <a:lnTo>
                  <a:pt x="7150" y="1816"/>
                </a:lnTo>
                <a:lnTo>
                  <a:pt x="3530" y="0"/>
                </a:lnTo>
                <a:lnTo>
                  <a:pt x="0" y="901"/>
                </a:lnTo>
                <a:close/>
              </a:path>
            </a:pathLst>
          </a:custGeom>
          <a:solidFill>
            <a:srgbClr val="A05E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5" name="object 795"/>
          <p:cNvSpPr/>
          <p:nvPr/>
        </p:nvSpPr>
        <p:spPr>
          <a:xfrm>
            <a:off x="3128516" y="8981386"/>
            <a:ext cx="12293" cy="3835"/>
          </a:xfrm>
          <a:custGeom>
            <a:avLst/>
            <a:gdLst/>
            <a:ahLst/>
            <a:cxnLst/>
            <a:rect l="l" t="t" r="r" b="b"/>
            <a:pathLst>
              <a:path w="12293" h="3835">
                <a:moveTo>
                  <a:pt x="0" y="711"/>
                </a:moveTo>
                <a:lnTo>
                  <a:pt x="4533" y="2832"/>
                </a:lnTo>
                <a:lnTo>
                  <a:pt x="12293" y="3835"/>
                </a:lnTo>
                <a:lnTo>
                  <a:pt x="3530" y="0"/>
                </a:lnTo>
                <a:lnTo>
                  <a:pt x="0" y="711"/>
                </a:lnTo>
                <a:close/>
              </a:path>
            </a:pathLst>
          </a:custGeom>
          <a:solidFill>
            <a:srgbClr val="A05E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6" name="object 796"/>
          <p:cNvSpPr/>
          <p:nvPr/>
        </p:nvSpPr>
        <p:spPr>
          <a:xfrm>
            <a:off x="3158257" y="8991780"/>
            <a:ext cx="7048" cy="1905"/>
          </a:xfrm>
          <a:custGeom>
            <a:avLst/>
            <a:gdLst/>
            <a:ahLst/>
            <a:cxnLst/>
            <a:rect l="l" t="t" r="r" b="b"/>
            <a:pathLst>
              <a:path w="7048" h="1904">
                <a:moveTo>
                  <a:pt x="0" y="901"/>
                </a:moveTo>
                <a:lnTo>
                  <a:pt x="7048" y="1905"/>
                </a:lnTo>
                <a:lnTo>
                  <a:pt x="3619" y="0"/>
                </a:lnTo>
                <a:lnTo>
                  <a:pt x="0" y="901"/>
                </a:lnTo>
                <a:close/>
              </a:path>
            </a:pathLst>
          </a:custGeom>
          <a:solidFill>
            <a:srgbClr val="A05E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7" name="object 797"/>
          <p:cNvSpPr/>
          <p:nvPr/>
        </p:nvSpPr>
        <p:spPr>
          <a:xfrm>
            <a:off x="3168841" y="8995300"/>
            <a:ext cx="8763" cy="2222"/>
          </a:xfrm>
          <a:custGeom>
            <a:avLst/>
            <a:gdLst/>
            <a:ahLst/>
            <a:cxnLst/>
            <a:rect l="l" t="t" r="r" b="b"/>
            <a:pathLst>
              <a:path w="8762" h="2222">
                <a:moveTo>
                  <a:pt x="0" y="901"/>
                </a:moveTo>
                <a:lnTo>
                  <a:pt x="8763" y="2222"/>
                </a:lnTo>
                <a:lnTo>
                  <a:pt x="3530" y="0"/>
                </a:lnTo>
                <a:lnTo>
                  <a:pt x="0" y="901"/>
                </a:lnTo>
                <a:close/>
              </a:path>
            </a:pathLst>
          </a:custGeom>
          <a:solidFill>
            <a:srgbClr val="A05E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8" name="object 798"/>
          <p:cNvSpPr/>
          <p:nvPr/>
        </p:nvSpPr>
        <p:spPr>
          <a:xfrm>
            <a:off x="3181037" y="8998732"/>
            <a:ext cx="8966" cy="2311"/>
          </a:xfrm>
          <a:custGeom>
            <a:avLst/>
            <a:gdLst/>
            <a:ahLst/>
            <a:cxnLst/>
            <a:rect l="l" t="t" r="r" b="b"/>
            <a:pathLst>
              <a:path w="8966" h="2311">
                <a:moveTo>
                  <a:pt x="0" y="1104"/>
                </a:moveTo>
                <a:lnTo>
                  <a:pt x="8966" y="2311"/>
                </a:lnTo>
                <a:lnTo>
                  <a:pt x="3619" y="0"/>
                </a:lnTo>
                <a:lnTo>
                  <a:pt x="0" y="1104"/>
                </a:lnTo>
                <a:close/>
              </a:path>
            </a:pathLst>
          </a:custGeom>
          <a:solidFill>
            <a:srgbClr val="A05E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9" name="object 799"/>
          <p:cNvSpPr/>
          <p:nvPr/>
        </p:nvSpPr>
        <p:spPr>
          <a:xfrm>
            <a:off x="3198582" y="9004066"/>
            <a:ext cx="8750" cy="1816"/>
          </a:xfrm>
          <a:custGeom>
            <a:avLst/>
            <a:gdLst/>
            <a:ahLst/>
            <a:cxnLst/>
            <a:rect l="l" t="t" r="r" b="b"/>
            <a:pathLst>
              <a:path w="8750" h="1816">
                <a:moveTo>
                  <a:pt x="0" y="914"/>
                </a:moveTo>
                <a:lnTo>
                  <a:pt x="8750" y="1816"/>
                </a:lnTo>
                <a:lnTo>
                  <a:pt x="3619" y="0"/>
                </a:lnTo>
                <a:lnTo>
                  <a:pt x="0" y="914"/>
                </a:lnTo>
                <a:close/>
              </a:path>
            </a:pathLst>
          </a:custGeom>
          <a:solidFill>
            <a:srgbClr val="A05E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0" name="object 800"/>
          <p:cNvSpPr/>
          <p:nvPr/>
        </p:nvSpPr>
        <p:spPr>
          <a:xfrm>
            <a:off x="3210869" y="9007497"/>
            <a:ext cx="8864" cy="2209"/>
          </a:xfrm>
          <a:custGeom>
            <a:avLst/>
            <a:gdLst/>
            <a:ahLst/>
            <a:cxnLst/>
            <a:rect l="l" t="t" r="r" b="b"/>
            <a:pathLst>
              <a:path w="8864" h="2209">
                <a:moveTo>
                  <a:pt x="0" y="1003"/>
                </a:moveTo>
                <a:lnTo>
                  <a:pt x="8864" y="2209"/>
                </a:lnTo>
                <a:lnTo>
                  <a:pt x="3530" y="0"/>
                </a:lnTo>
                <a:lnTo>
                  <a:pt x="0" y="1003"/>
                </a:lnTo>
                <a:close/>
              </a:path>
            </a:pathLst>
          </a:custGeom>
          <a:solidFill>
            <a:srgbClr val="A05E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1" name="object 801"/>
          <p:cNvSpPr/>
          <p:nvPr/>
        </p:nvSpPr>
        <p:spPr>
          <a:xfrm>
            <a:off x="3223077" y="9011220"/>
            <a:ext cx="8864" cy="2019"/>
          </a:xfrm>
          <a:custGeom>
            <a:avLst/>
            <a:gdLst/>
            <a:ahLst/>
            <a:cxnLst/>
            <a:rect l="l" t="t" r="r" b="b"/>
            <a:pathLst>
              <a:path w="8864" h="2019">
                <a:moveTo>
                  <a:pt x="0" y="812"/>
                </a:moveTo>
                <a:lnTo>
                  <a:pt x="8864" y="2019"/>
                </a:lnTo>
                <a:lnTo>
                  <a:pt x="1714" y="0"/>
                </a:lnTo>
                <a:lnTo>
                  <a:pt x="0" y="812"/>
                </a:lnTo>
                <a:close/>
              </a:path>
            </a:pathLst>
          </a:custGeom>
          <a:solidFill>
            <a:srgbClr val="A05E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2" name="object 802"/>
          <p:cNvSpPr/>
          <p:nvPr/>
        </p:nvSpPr>
        <p:spPr>
          <a:xfrm>
            <a:off x="3235364" y="9014752"/>
            <a:ext cx="8864" cy="2019"/>
          </a:xfrm>
          <a:custGeom>
            <a:avLst/>
            <a:gdLst/>
            <a:ahLst/>
            <a:cxnLst/>
            <a:rect l="l" t="t" r="r" b="b"/>
            <a:pathLst>
              <a:path w="8864" h="2019">
                <a:moveTo>
                  <a:pt x="0" y="812"/>
                </a:moveTo>
                <a:lnTo>
                  <a:pt x="8864" y="2019"/>
                </a:lnTo>
                <a:lnTo>
                  <a:pt x="1714" y="0"/>
                </a:lnTo>
                <a:lnTo>
                  <a:pt x="0" y="812"/>
                </a:lnTo>
                <a:close/>
              </a:path>
            </a:pathLst>
          </a:custGeom>
          <a:solidFill>
            <a:srgbClr val="A05E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3" name="object 803"/>
          <p:cNvSpPr/>
          <p:nvPr/>
        </p:nvSpPr>
        <p:spPr>
          <a:xfrm>
            <a:off x="3265105" y="9023518"/>
            <a:ext cx="8978" cy="2019"/>
          </a:xfrm>
          <a:custGeom>
            <a:avLst/>
            <a:gdLst/>
            <a:ahLst/>
            <a:cxnLst/>
            <a:rect l="l" t="t" r="r" b="b"/>
            <a:pathLst>
              <a:path w="8978" h="2019">
                <a:moveTo>
                  <a:pt x="0" y="812"/>
                </a:moveTo>
                <a:lnTo>
                  <a:pt x="8978" y="2019"/>
                </a:lnTo>
                <a:lnTo>
                  <a:pt x="1714" y="0"/>
                </a:lnTo>
                <a:lnTo>
                  <a:pt x="0" y="812"/>
                </a:lnTo>
                <a:close/>
              </a:path>
            </a:pathLst>
          </a:custGeom>
          <a:solidFill>
            <a:srgbClr val="A05E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4" name="object 804"/>
          <p:cNvSpPr/>
          <p:nvPr/>
        </p:nvSpPr>
        <p:spPr>
          <a:xfrm>
            <a:off x="3114921" y="7440057"/>
            <a:ext cx="4927" cy="1409"/>
          </a:xfrm>
          <a:custGeom>
            <a:avLst/>
            <a:gdLst/>
            <a:ahLst/>
            <a:cxnLst/>
            <a:rect l="l" t="t" r="r" b="b"/>
            <a:pathLst>
              <a:path w="4927" h="1409">
                <a:moveTo>
                  <a:pt x="393" y="1104"/>
                </a:moveTo>
                <a:lnTo>
                  <a:pt x="4927" y="1409"/>
                </a:lnTo>
                <a:lnTo>
                  <a:pt x="0" y="0"/>
                </a:lnTo>
                <a:lnTo>
                  <a:pt x="393" y="1104"/>
                </a:lnTo>
                <a:close/>
              </a:path>
            </a:pathLst>
          </a:custGeom>
          <a:solidFill>
            <a:srgbClr val="B16B3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5" name="object 805"/>
          <p:cNvSpPr/>
          <p:nvPr/>
        </p:nvSpPr>
        <p:spPr>
          <a:xfrm>
            <a:off x="3144752" y="7450551"/>
            <a:ext cx="4826" cy="1803"/>
          </a:xfrm>
          <a:custGeom>
            <a:avLst/>
            <a:gdLst/>
            <a:ahLst/>
            <a:cxnLst/>
            <a:rect l="l" t="t" r="r" b="b"/>
            <a:pathLst>
              <a:path w="4825" h="1803">
                <a:moveTo>
                  <a:pt x="292" y="1092"/>
                </a:moveTo>
                <a:lnTo>
                  <a:pt x="4825" y="1803"/>
                </a:lnTo>
                <a:lnTo>
                  <a:pt x="0" y="0"/>
                </a:lnTo>
                <a:lnTo>
                  <a:pt x="292" y="1092"/>
                </a:lnTo>
                <a:close/>
              </a:path>
            </a:pathLst>
          </a:custGeom>
          <a:solidFill>
            <a:srgbClr val="B16B3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6" name="object 806"/>
          <p:cNvSpPr/>
          <p:nvPr/>
        </p:nvSpPr>
        <p:spPr>
          <a:xfrm>
            <a:off x="1630734" y="7456277"/>
            <a:ext cx="1104" cy="4749"/>
          </a:xfrm>
          <a:custGeom>
            <a:avLst/>
            <a:gdLst/>
            <a:ahLst/>
            <a:cxnLst/>
            <a:rect l="l" t="t" r="r" b="b"/>
            <a:pathLst>
              <a:path w="1104" h="4749">
                <a:moveTo>
                  <a:pt x="406" y="4749"/>
                </a:moveTo>
                <a:lnTo>
                  <a:pt x="1104" y="317"/>
                </a:lnTo>
                <a:lnTo>
                  <a:pt x="0" y="0"/>
                </a:lnTo>
                <a:lnTo>
                  <a:pt x="406" y="4749"/>
                </a:lnTo>
                <a:close/>
              </a:path>
            </a:pathLst>
          </a:custGeom>
          <a:solidFill>
            <a:srgbClr val="B16B3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7" name="object 807"/>
          <p:cNvSpPr/>
          <p:nvPr/>
        </p:nvSpPr>
        <p:spPr>
          <a:xfrm>
            <a:off x="1632450" y="7468475"/>
            <a:ext cx="1206" cy="4851"/>
          </a:xfrm>
          <a:custGeom>
            <a:avLst/>
            <a:gdLst/>
            <a:ahLst/>
            <a:cxnLst/>
            <a:rect l="l" t="t" r="r" b="b"/>
            <a:pathLst>
              <a:path w="1206" h="4851">
                <a:moveTo>
                  <a:pt x="393" y="4851"/>
                </a:moveTo>
                <a:lnTo>
                  <a:pt x="1206" y="419"/>
                </a:lnTo>
                <a:lnTo>
                  <a:pt x="0" y="0"/>
                </a:lnTo>
                <a:lnTo>
                  <a:pt x="393" y="4851"/>
                </a:lnTo>
                <a:close/>
              </a:path>
            </a:pathLst>
          </a:custGeom>
          <a:solidFill>
            <a:srgbClr val="B16B3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8" name="object 808"/>
          <p:cNvSpPr/>
          <p:nvPr/>
        </p:nvSpPr>
        <p:spPr>
          <a:xfrm>
            <a:off x="1633952" y="7479170"/>
            <a:ext cx="1625" cy="6540"/>
          </a:xfrm>
          <a:custGeom>
            <a:avLst/>
            <a:gdLst/>
            <a:ahLst/>
            <a:cxnLst/>
            <a:rect l="l" t="t" r="r" b="b"/>
            <a:pathLst>
              <a:path w="1625" h="6540">
                <a:moveTo>
                  <a:pt x="0" y="1104"/>
                </a:moveTo>
                <a:lnTo>
                  <a:pt x="711" y="6540"/>
                </a:lnTo>
                <a:lnTo>
                  <a:pt x="1625" y="0"/>
                </a:lnTo>
                <a:lnTo>
                  <a:pt x="0" y="1104"/>
                </a:lnTo>
                <a:close/>
              </a:path>
            </a:pathLst>
          </a:custGeom>
          <a:solidFill>
            <a:srgbClr val="B16B3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9" name="object 809"/>
          <p:cNvSpPr/>
          <p:nvPr/>
        </p:nvSpPr>
        <p:spPr>
          <a:xfrm>
            <a:off x="1635667" y="7491571"/>
            <a:ext cx="1625" cy="4533"/>
          </a:xfrm>
          <a:custGeom>
            <a:avLst/>
            <a:gdLst/>
            <a:ahLst/>
            <a:cxnLst/>
            <a:rect l="l" t="t" r="r" b="b"/>
            <a:pathLst>
              <a:path w="1625" h="4533">
                <a:moveTo>
                  <a:pt x="0" y="1003"/>
                </a:moveTo>
                <a:lnTo>
                  <a:pt x="711" y="4533"/>
                </a:lnTo>
                <a:lnTo>
                  <a:pt x="1625" y="0"/>
                </a:lnTo>
                <a:lnTo>
                  <a:pt x="0" y="1003"/>
                </a:lnTo>
                <a:close/>
              </a:path>
            </a:pathLst>
          </a:custGeom>
          <a:solidFill>
            <a:srgbClr val="B16B3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0" name="object 810"/>
          <p:cNvSpPr/>
          <p:nvPr/>
        </p:nvSpPr>
        <p:spPr>
          <a:xfrm>
            <a:off x="3452995" y="7539955"/>
            <a:ext cx="6540" cy="1409"/>
          </a:xfrm>
          <a:custGeom>
            <a:avLst/>
            <a:gdLst/>
            <a:ahLst/>
            <a:cxnLst/>
            <a:rect l="l" t="t" r="r" b="b"/>
            <a:pathLst>
              <a:path w="6540" h="1409">
                <a:moveTo>
                  <a:pt x="304" y="1104"/>
                </a:moveTo>
                <a:lnTo>
                  <a:pt x="6540" y="1409"/>
                </a:lnTo>
                <a:lnTo>
                  <a:pt x="0" y="0"/>
                </a:lnTo>
                <a:lnTo>
                  <a:pt x="304" y="1104"/>
                </a:lnTo>
                <a:close/>
              </a:path>
            </a:pathLst>
          </a:custGeom>
          <a:solidFill>
            <a:srgbClr val="B16B3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1" name="object 811"/>
          <p:cNvSpPr/>
          <p:nvPr/>
        </p:nvSpPr>
        <p:spPr>
          <a:xfrm>
            <a:off x="1661877" y="7584507"/>
            <a:ext cx="3429" cy="9867"/>
          </a:xfrm>
          <a:custGeom>
            <a:avLst/>
            <a:gdLst/>
            <a:ahLst/>
            <a:cxnLst/>
            <a:rect l="l" t="t" r="r" b="b"/>
            <a:pathLst>
              <a:path w="3429" h="9867">
                <a:moveTo>
                  <a:pt x="101" y="901"/>
                </a:moveTo>
                <a:lnTo>
                  <a:pt x="0" y="4330"/>
                </a:lnTo>
                <a:lnTo>
                  <a:pt x="2527" y="9867"/>
                </a:lnTo>
                <a:lnTo>
                  <a:pt x="3429" y="5245"/>
                </a:lnTo>
                <a:lnTo>
                  <a:pt x="1511" y="0"/>
                </a:lnTo>
                <a:lnTo>
                  <a:pt x="101" y="901"/>
                </a:lnTo>
                <a:close/>
              </a:path>
            </a:pathLst>
          </a:custGeom>
          <a:solidFill>
            <a:srgbClr val="B16B3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2" name="object 812"/>
          <p:cNvSpPr/>
          <p:nvPr/>
        </p:nvSpPr>
        <p:spPr>
          <a:xfrm>
            <a:off x="1665314" y="7596700"/>
            <a:ext cx="23279" cy="64211"/>
          </a:xfrm>
          <a:custGeom>
            <a:avLst/>
            <a:gdLst/>
            <a:ahLst/>
            <a:cxnLst/>
            <a:rect l="l" t="t" r="r" b="b"/>
            <a:pathLst>
              <a:path w="23279" h="64211">
                <a:moveTo>
                  <a:pt x="6743" y="17538"/>
                </a:moveTo>
                <a:lnTo>
                  <a:pt x="1600" y="0"/>
                </a:lnTo>
                <a:lnTo>
                  <a:pt x="0" y="1003"/>
                </a:lnTo>
                <a:lnTo>
                  <a:pt x="7454" y="28930"/>
                </a:lnTo>
                <a:lnTo>
                  <a:pt x="8763" y="32562"/>
                </a:lnTo>
                <a:lnTo>
                  <a:pt x="16421" y="51904"/>
                </a:lnTo>
                <a:lnTo>
                  <a:pt x="17627" y="55244"/>
                </a:lnTo>
                <a:lnTo>
                  <a:pt x="21666" y="64211"/>
                </a:lnTo>
                <a:lnTo>
                  <a:pt x="23279" y="64211"/>
                </a:lnTo>
                <a:lnTo>
                  <a:pt x="20853" y="56045"/>
                </a:lnTo>
                <a:lnTo>
                  <a:pt x="6743" y="17538"/>
                </a:lnTo>
                <a:close/>
              </a:path>
            </a:pathLst>
          </a:custGeom>
          <a:solidFill>
            <a:srgbClr val="B16B3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3" name="object 813"/>
          <p:cNvSpPr/>
          <p:nvPr/>
        </p:nvSpPr>
        <p:spPr>
          <a:xfrm>
            <a:off x="1695143" y="7660507"/>
            <a:ext cx="185572" cy="257949"/>
          </a:xfrm>
          <a:custGeom>
            <a:avLst/>
            <a:gdLst/>
            <a:ahLst/>
            <a:cxnLst/>
            <a:rect l="l" t="t" r="r" b="b"/>
            <a:pathLst>
              <a:path w="185572" h="257949">
                <a:moveTo>
                  <a:pt x="18948" y="53924"/>
                </a:moveTo>
                <a:lnTo>
                  <a:pt x="507" y="16027"/>
                </a:lnTo>
                <a:lnTo>
                  <a:pt x="0" y="19558"/>
                </a:lnTo>
                <a:lnTo>
                  <a:pt x="9575" y="40513"/>
                </a:lnTo>
                <a:lnTo>
                  <a:pt x="10579" y="44043"/>
                </a:lnTo>
                <a:lnTo>
                  <a:pt x="16433" y="56451"/>
                </a:lnTo>
                <a:lnTo>
                  <a:pt x="17640" y="59677"/>
                </a:lnTo>
                <a:lnTo>
                  <a:pt x="21564" y="68745"/>
                </a:lnTo>
                <a:lnTo>
                  <a:pt x="24396" y="75704"/>
                </a:lnTo>
                <a:lnTo>
                  <a:pt x="27012" y="80835"/>
                </a:lnTo>
                <a:lnTo>
                  <a:pt x="31445" y="91427"/>
                </a:lnTo>
                <a:lnTo>
                  <a:pt x="34074" y="96659"/>
                </a:lnTo>
                <a:lnTo>
                  <a:pt x="38303" y="106045"/>
                </a:lnTo>
                <a:lnTo>
                  <a:pt x="40322" y="112395"/>
                </a:lnTo>
                <a:lnTo>
                  <a:pt x="42227" y="115811"/>
                </a:lnTo>
                <a:lnTo>
                  <a:pt x="45770" y="120954"/>
                </a:lnTo>
                <a:lnTo>
                  <a:pt x="47675" y="124383"/>
                </a:lnTo>
                <a:lnTo>
                  <a:pt x="50698" y="130035"/>
                </a:lnTo>
                <a:lnTo>
                  <a:pt x="52717" y="133261"/>
                </a:lnTo>
                <a:lnTo>
                  <a:pt x="53924" y="134162"/>
                </a:lnTo>
                <a:lnTo>
                  <a:pt x="117132" y="241007"/>
                </a:lnTo>
                <a:lnTo>
                  <a:pt x="129730" y="257949"/>
                </a:lnTo>
                <a:lnTo>
                  <a:pt x="131140" y="174891"/>
                </a:lnTo>
                <a:lnTo>
                  <a:pt x="139407" y="134162"/>
                </a:lnTo>
                <a:lnTo>
                  <a:pt x="158457" y="86487"/>
                </a:lnTo>
                <a:lnTo>
                  <a:pt x="182041" y="48882"/>
                </a:lnTo>
                <a:lnTo>
                  <a:pt x="185572" y="44551"/>
                </a:lnTo>
                <a:lnTo>
                  <a:pt x="152412" y="800"/>
                </a:lnTo>
                <a:lnTo>
                  <a:pt x="150901" y="0"/>
                </a:lnTo>
                <a:lnTo>
                  <a:pt x="23685" y="49898"/>
                </a:lnTo>
                <a:lnTo>
                  <a:pt x="18948" y="53924"/>
                </a:lnTo>
                <a:close/>
              </a:path>
            </a:pathLst>
          </a:custGeom>
          <a:solidFill>
            <a:srgbClr val="B16B3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4" name="object 814"/>
          <p:cNvSpPr/>
          <p:nvPr/>
        </p:nvSpPr>
        <p:spPr>
          <a:xfrm>
            <a:off x="1688085" y="7660916"/>
            <a:ext cx="7569" cy="15621"/>
          </a:xfrm>
          <a:custGeom>
            <a:avLst/>
            <a:gdLst/>
            <a:ahLst/>
            <a:cxnLst/>
            <a:rect l="l" t="t" r="r" b="b"/>
            <a:pathLst>
              <a:path w="7569" h="15621">
                <a:moveTo>
                  <a:pt x="0" y="3416"/>
                </a:moveTo>
                <a:lnTo>
                  <a:pt x="4330" y="12293"/>
                </a:lnTo>
                <a:lnTo>
                  <a:pt x="7569" y="15620"/>
                </a:lnTo>
                <a:lnTo>
                  <a:pt x="5143" y="7556"/>
                </a:lnTo>
                <a:lnTo>
                  <a:pt x="508" y="0"/>
                </a:lnTo>
                <a:lnTo>
                  <a:pt x="0" y="3416"/>
                </a:lnTo>
                <a:close/>
              </a:path>
            </a:pathLst>
          </a:custGeom>
          <a:solidFill>
            <a:srgbClr val="B16B3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5" name="object 815"/>
          <p:cNvSpPr/>
          <p:nvPr/>
        </p:nvSpPr>
        <p:spPr>
          <a:xfrm>
            <a:off x="1693834" y="7740028"/>
            <a:ext cx="1905" cy="4851"/>
          </a:xfrm>
          <a:custGeom>
            <a:avLst/>
            <a:gdLst/>
            <a:ahLst/>
            <a:cxnLst/>
            <a:rect l="l" t="t" r="r" b="b"/>
            <a:pathLst>
              <a:path w="1905" h="4851">
                <a:moveTo>
                  <a:pt x="0" y="4851"/>
                </a:moveTo>
                <a:lnTo>
                  <a:pt x="1905" y="1422"/>
                </a:lnTo>
                <a:lnTo>
                  <a:pt x="0" y="0"/>
                </a:lnTo>
                <a:lnTo>
                  <a:pt x="0" y="4851"/>
                </a:lnTo>
                <a:close/>
              </a:path>
            </a:pathLst>
          </a:custGeom>
          <a:solidFill>
            <a:srgbClr val="B16B3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6" name="object 816"/>
          <p:cNvSpPr/>
          <p:nvPr/>
        </p:nvSpPr>
        <p:spPr>
          <a:xfrm>
            <a:off x="1695251" y="7749112"/>
            <a:ext cx="1701" cy="4533"/>
          </a:xfrm>
          <a:custGeom>
            <a:avLst/>
            <a:gdLst/>
            <a:ahLst/>
            <a:cxnLst/>
            <a:rect l="l" t="t" r="r" b="b"/>
            <a:pathLst>
              <a:path w="1701" h="4533">
                <a:moveTo>
                  <a:pt x="0" y="1003"/>
                </a:moveTo>
                <a:lnTo>
                  <a:pt x="698" y="4533"/>
                </a:lnTo>
                <a:lnTo>
                  <a:pt x="1701" y="0"/>
                </a:lnTo>
                <a:lnTo>
                  <a:pt x="0" y="1003"/>
                </a:lnTo>
                <a:close/>
              </a:path>
            </a:pathLst>
          </a:custGeom>
          <a:solidFill>
            <a:srgbClr val="B16B3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7" name="object 817"/>
          <p:cNvSpPr/>
          <p:nvPr/>
        </p:nvSpPr>
        <p:spPr>
          <a:xfrm>
            <a:off x="1697057" y="7757685"/>
            <a:ext cx="1917" cy="6540"/>
          </a:xfrm>
          <a:custGeom>
            <a:avLst/>
            <a:gdLst/>
            <a:ahLst/>
            <a:cxnLst/>
            <a:rect l="l" t="t" r="r" b="b"/>
            <a:pathLst>
              <a:path w="1917" h="6540">
                <a:moveTo>
                  <a:pt x="0" y="1104"/>
                </a:moveTo>
                <a:lnTo>
                  <a:pt x="292" y="6438"/>
                </a:lnTo>
                <a:lnTo>
                  <a:pt x="1917" y="6540"/>
                </a:lnTo>
                <a:lnTo>
                  <a:pt x="1511" y="0"/>
                </a:lnTo>
                <a:lnTo>
                  <a:pt x="0" y="1104"/>
                </a:lnTo>
                <a:close/>
              </a:path>
            </a:pathLst>
          </a:custGeom>
          <a:solidFill>
            <a:srgbClr val="B16B3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8" name="object 818"/>
          <p:cNvSpPr/>
          <p:nvPr/>
        </p:nvSpPr>
        <p:spPr>
          <a:xfrm>
            <a:off x="1698980" y="7764233"/>
            <a:ext cx="1803" cy="5232"/>
          </a:xfrm>
          <a:custGeom>
            <a:avLst/>
            <a:gdLst/>
            <a:ahLst/>
            <a:cxnLst/>
            <a:rect l="l" t="t" r="r" b="b"/>
            <a:pathLst>
              <a:path w="1803" h="5232">
                <a:moveTo>
                  <a:pt x="1803" y="5232"/>
                </a:moveTo>
                <a:lnTo>
                  <a:pt x="1104" y="596"/>
                </a:lnTo>
                <a:lnTo>
                  <a:pt x="0" y="0"/>
                </a:lnTo>
                <a:lnTo>
                  <a:pt x="1803" y="5232"/>
                </a:lnTo>
                <a:close/>
              </a:path>
            </a:pathLst>
          </a:custGeom>
          <a:solidFill>
            <a:srgbClr val="B16B3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9" name="object 819"/>
          <p:cNvSpPr/>
          <p:nvPr/>
        </p:nvSpPr>
        <p:spPr>
          <a:xfrm>
            <a:off x="1700784" y="7769480"/>
            <a:ext cx="1714" cy="5232"/>
          </a:xfrm>
          <a:custGeom>
            <a:avLst/>
            <a:gdLst/>
            <a:ahLst/>
            <a:cxnLst/>
            <a:rect l="l" t="t" r="r" b="b"/>
            <a:pathLst>
              <a:path w="1714" h="5232">
                <a:moveTo>
                  <a:pt x="1714" y="5232"/>
                </a:moveTo>
                <a:lnTo>
                  <a:pt x="1003" y="698"/>
                </a:lnTo>
                <a:lnTo>
                  <a:pt x="0" y="0"/>
                </a:lnTo>
                <a:lnTo>
                  <a:pt x="1714" y="5232"/>
                </a:lnTo>
                <a:close/>
              </a:path>
            </a:pathLst>
          </a:custGeom>
          <a:solidFill>
            <a:srgbClr val="B16B3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0" name="object 820"/>
          <p:cNvSpPr/>
          <p:nvPr/>
        </p:nvSpPr>
        <p:spPr>
          <a:xfrm>
            <a:off x="1702501" y="7774713"/>
            <a:ext cx="1917" cy="5245"/>
          </a:xfrm>
          <a:custGeom>
            <a:avLst/>
            <a:gdLst/>
            <a:ahLst/>
            <a:cxnLst/>
            <a:rect l="l" t="t" r="r" b="b"/>
            <a:pathLst>
              <a:path w="1917" h="5245">
                <a:moveTo>
                  <a:pt x="1917" y="5245"/>
                </a:moveTo>
                <a:lnTo>
                  <a:pt x="1003" y="711"/>
                </a:lnTo>
                <a:lnTo>
                  <a:pt x="0" y="0"/>
                </a:lnTo>
                <a:lnTo>
                  <a:pt x="1917" y="5245"/>
                </a:lnTo>
                <a:close/>
              </a:path>
            </a:pathLst>
          </a:custGeom>
          <a:solidFill>
            <a:srgbClr val="B16B3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1" name="object 821"/>
          <p:cNvSpPr/>
          <p:nvPr/>
        </p:nvSpPr>
        <p:spPr>
          <a:xfrm>
            <a:off x="1703914" y="7779948"/>
            <a:ext cx="964247" cy="941578"/>
          </a:xfrm>
          <a:custGeom>
            <a:avLst/>
            <a:gdLst/>
            <a:ahLst/>
            <a:cxnLst/>
            <a:rect l="l" t="t" r="r" b="b"/>
            <a:pathLst>
              <a:path w="964247" h="941577">
                <a:moveTo>
                  <a:pt x="480009" y="685546"/>
                </a:moveTo>
                <a:lnTo>
                  <a:pt x="536054" y="734441"/>
                </a:lnTo>
                <a:lnTo>
                  <a:pt x="551776" y="746734"/>
                </a:lnTo>
                <a:lnTo>
                  <a:pt x="700760" y="851865"/>
                </a:lnTo>
                <a:lnTo>
                  <a:pt x="851255" y="941578"/>
                </a:lnTo>
                <a:lnTo>
                  <a:pt x="853973" y="941374"/>
                </a:lnTo>
                <a:lnTo>
                  <a:pt x="880287" y="918489"/>
                </a:lnTo>
                <a:lnTo>
                  <a:pt x="889863" y="907110"/>
                </a:lnTo>
                <a:lnTo>
                  <a:pt x="964247" y="825055"/>
                </a:lnTo>
                <a:lnTo>
                  <a:pt x="760336" y="715175"/>
                </a:lnTo>
                <a:lnTo>
                  <a:pt x="599059" y="611860"/>
                </a:lnTo>
                <a:lnTo>
                  <a:pt x="450164" y="499770"/>
                </a:lnTo>
                <a:lnTo>
                  <a:pt x="350177" y="410565"/>
                </a:lnTo>
                <a:lnTo>
                  <a:pt x="329107" y="405320"/>
                </a:lnTo>
                <a:lnTo>
                  <a:pt x="234454" y="364998"/>
                </a:lnTo>
                <a:lnTo>
                  <a:pt x="161074" y="307047"/>
                </a:lnTo>
                <a:lnTo>
                  <a:pt x="124079" y="240715"/>
                </a:lnTo>
                <a:lnTo>
                  <a:pt x="120751" y="147675"/>
                </a:lnTo>
                <a:lnTo>
                  <a:pt x="105130" y="126504"/>
                </a:lnTo>
                <a:lnTo>
                  <a:pt x="90119" y="101511"/>
                </a:lnTo>
                <a:lnTo>
                  <a:pt x="89204" y="102527"/>
                </a:lnTo>
                <a:lnTo>
                  <a:pt x="43751" y="120357"/>
                </a:lnTo>
                <a:lnTo>
                  <a:pt x="40017" y="112801"/>
                </a:lnTo>
                <a:lnTo>
                  <a:pt x="508" y="0"/>
                </a:lnTo>
                <a:lnTo>
                  <a:pt x="0" y="3530"/>
                </a:lnTo>
                <a:lnTo>
                  <a:pt x="40017" y="123278"/>
                </a:lnTo>
                <a:lnTo>
                  <a:pt x="75895" y="198081"/>
                </a:lnTo>
                <a:lnTo>
                  <a:pt x="112090" y="269951"/>
                </a:lnTo>
                <a:lnTo>
                  <a:pt x="115519" y="273786"/>
                </a:lnTo>
                <a:lnTo>
                  <a:pt x="185470" y="382536"/>
                </a:lnTo>
                <a:lnTo>
                  <a:pt x="204927" y="408647"/>
                </a:lnTo>
                <a:lnTo>
                  <a:pt x="210362" y="413283"/>
                </a:lnTo>
                <a:lnTo>
                  <a:pt x="212077" y="412280"/>
                </a:lnTo>
                <a:lnTo>
                  <a:pt x="212382" y="415607"/>
                </a:lnTo>
                <a:lnTo>
                  <a:pt x="213499" y="419341"/>
                </a:lnTo>
                <a:lnTo>
                  <a:pt x="217322" y="421957"/>
                </a:lnTo>
                <a:lnTo>
                  <a:pt x="218732" y="419341"/>
                </a:lnTo>
                <a:lnTo>
                  <a:pt x="220548" y="422656"/>
                </a:lnTo>
                <a:lnTo>
                  <a:pt x="219443" y="424472"/>
                </a:lnTo>
                <a:lnTo>
                  <a:pt x="220548" y="428002"/>
                </a:lnTo>
                <a:lnTo>
                  <a:pt x="233045" y="441210"/>
                </a:lnTo>
                <a:lnTo>
                  <a:pt x="234556" y="438581"/>
                </a:lnTo>
                <a:lnTo>
                  <a:pt x="236270" y="441909"/>
                </a:lnTo>
                <a:lnTo>
                  <a:pt x="235165" y="443725"/>
                </a:lnTo>
                <a:lnTo>
                  <a:pt x="236270" y="447255"/>
                </a:lnTo>
                <a:lnTo>
                  <a:pt x="240004" y="449973"/>
                </a:lnTo>
                <a:lnTo>
                  <a:pt x="241719" y="447154"/>
                </a:lnTo>
                <a:lnTo>
                  <a:pt x="243535" y="448868"/>
                </a:lnTo>
                <a:lnTo>
                  <a:pt x="242214" y="452501"/>
                </a:lnTo>
                <a:lnTo>
                  <a:pt x="243332" y="456031"/>
                </a:lnTo>
                <a:lnTo>
                  <a:pt x="248767" y="460463"/>
                </a:lnTo>
                <a:lnTo>
                  <a:pt x="250278" y="457835"/>
                </a:lnTo>
                <a:lnTo>
                  <a:pt x="252095" y="461162"/>
                </a:lnTo>
                <a:lnTo>
                  <a:pt x="250888" y="462978"/>
                </a:lnTo>
                <a:lnTo>
                  <a:pt x="252095" y="466610"/>
                </a:lnTo>
                <a:lnTo>
                  <a:pt x="255727" y="469328"/>
                </a:lnTo>
                <a:lnTo>
                  <a:pt x="257543" y="466407"/>
                </a:lnTo>
                <a:lnTo>
                  <a:pt x="259359" y="468122"/>
                </a:lnTo>
                <a:lnTo>
                  <a:pt x="257949" y="471754"/>
                </a:lnTo>
                <a:lnTo>
                  <a:pt x="259054" y="475373"/>
                </a:lnTo>
                <a:lnTo>
                  <a:pt x="262788" y="478002"/>
                </a:lnTo>
                <a:lnTo>
                  <a:pt x="264502" y="475183"/>
                </a:lnTo>
                <a:lnTo>
                  <a:pt x="266319" y="476897"/>
                </a:lnTo>
                <a:lnTo>
                  <a:pt x="264998" y="480517"/>
                </a:lnTo>
                <a:lnTo>
                  <a:pt x="266115" y="484149"/>
                </a:lnTo>
                <a:lnTo>
                  <a:pt x="269748" y="486664"/>
                </a:lnTo>
                <a:lnTo>
                  <a:pt x="271348" y="483946"/>
                </a:lnTo>
                <a:lnTo>
                  <a:pt x="273367" y="485355"/>
                </a:lnTo>
                <a:lnTo>
                  <a:pt x="275183" y="489686"/>
                </a:lnTo>
                <a:lnTo>
                  <a:pt x="271856" y="489496"/>
                </a:lnTo>
                <a:lnTo>
                  <a:pt x="273062" y="492810"/>
                </a:lnTo>
                <a:lnTo>
                  <a:pt x="276796" y="495541"/>
                </a:lnTo>
                <a:lnTo>
                  <a:pt x="278409" y="492721"/>
                </a:lnTo>
                <a:lnTo>
                  <a:pt x="282143" y="496150"/>
                </a:lnTo>
                <a:lnTo>
                  <a:pt x="284353" y="500976"/>
                </a:lnTo>
                <a:lnTo>
                  <a:pt x="289090" y="504913"/>
                </a:lnTo>
                <a:lnTo>
                  <a:pt x="291211" y="509752"/>
                </a:lnTo>
                <a:lnTo>
                  <a:pt x="409854" y="627583"/>
                </a:lnTo>
                <a:lnTo>
                  <a:pt x="429107" y="645121"/>
                </a:lnTo>
                <a:lnTo>
                  <a:pt x="457327" y="669112"/>
                </a:lnTo>
                <a:lnTo>
                  <a:pt x="459041" y="668007"/>
                </a:lnTo>
                <a:lnTo>
                  <a:pt x="460654" y="671029"/>
                </a:lnTo>
                <a:lnTo>
                  <a:pt x="467817" y="677887"/>
                </a:lnTo>
                <a:lnTo>
                  <a:pt x="469531" y="676783"/>
                </a:lnTo>
                <a:lnTo>
                  <a:pt x="471131" y="679805"/>
                </a:lnTo>
                <a:lnTo>
                  <a:pt x="478396" y="686650"/>
                </a:lnTo>
                <a:lnTo>
                  <a:pt x="480009" y="685546"/>
                </a:lnTo>
                <a:close/>
              </a:path>
            </a:pathLst>
          </a:custGeom>
          <a:solidFill>
            <a:srgbClr val="B16B3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2" name="object 822"/>
          <p:cNvSpPr/>
          <p:nvPr/>
        </p:nvSpPr>
        <p:spPr>
          <a:xfrm>
            <a:off x="2440058" y="7964012"/>
            <a:ext cx="548754" cy="394843"/>
          </a:xfrm>
          <a:custGeom>
            <a:avLst/>
            <a:gdLst/>
            <a:ahLst/>
            <a:cxnLst/>
            <a:rect l="l" t="t" r="r" b="b"/>
            <a:pathLst>
              <a:path w="548754" h="394843">
                <a:moveTo>
                  <a:pt x="367512" y="114211"/>
                </a:moveTo>
                <a:lnTo>
                  <a:pt x="170243" y="0"/>
                </a:lnTo>
                <a:lnTo>
                  <a:pt x="169443" y="55448"/>
                </a:lnTo>
                <a:lnTo>
                  <a:pt x="132651" y="121970"/>
                </a:lnTo>
                <a:lnTo>
                  <a:pt x="61785" y="179031"/>
                </a:lnTo>
                <a:lnTo>
                  <a:pt x="0" y="206146"/>
                </a:lnTo>
                <a:lnTo>
                  <a:pt x="31140" y="224586"/>
                </a:lnTo>
                <a:lnTo>
                  <a:pt x="78422" y="250901"/>
                </a:lnTo>
                <a:lnTo>
                  <a:pt x="80136" y="254012"/>
                </a:lnTo>
                <a:lnTo>
                  <a:pt x="84061" y="256133"/>
                </a:lnTo>
                <a:lnTo>
                  <a:pt x="86982" y="256133"/>
                </a:lnTo>
                <a:lnTo>
                  <a:pt x="101206" y="263194"/>
                </a:lnTo>
                <a:lnTo>
                  <a:pt x="103009" y="266217"/>
                </a:lnTo>
                <a:lnTo>
                  <a:pt x="110375" y="270040"/>
                </a:lnTo>
                <a:lnTo>
                  <a:pt x="113296" y="270154"/>
                </a:lnTo>
                <a:lnTo>
                  <a:pt x="123977" y="275488"/>
                </a:lnTo>
                <a:lnTo>
                  <a:pt x="125793" y="278511"/>
                </a:lnTo>
                <a:lnTo>
                  <a:pt x="136677" y="284060"/>
                </a:lnTo>
                <a:lnTo>
                  <a:pt x="139611" y="284162"/>
                </a:lnTo>
                <a:lnTo>
                  <a:pt x="146761" y="287693"/>
                </a:lnTo>
                <a:lnTo>
                  <a:pt x="148577" y="290817"/>
                </a:lnTo>
                <a:lnTo>
                  <a:pt x="166522" y="299783"/>
                </a:lnTo>
                <a:lnTo>
                  <a:pt x="169544" y="299885"/>
                </a:lnTo>
                <a:lnTo>
                  <a:pt x="171259" y="303110"/>
                </a:lnTo>
                <a:lnTo>
                  <a:pt x="201498" y="319036"/>
                </a:lnTo>
                <a:lnTo>
                  <a:pt x="206235" y="319138"/>
                </a:lnTo>
                <a:lnTo>
                  <a:pt x="370738" y="394843"/>
                </a:lnTo>
                <a:lnTo>
                  <a:pt x="377189" y="394639"/>
                </a:lnTo>
                <a:lnTo>
                  <a:pt x="398856" y="374167"/>
                </a:lnTo>
                <a:lnTo>
                  <a:pt x="548754" y="197777"/>
                </a:lnTo>
                <a:lnTo>
                  <a:pt x="514476" y="180936"/>
                </a:lnTo>
                <a:lnTo>
                  <a:pt x="367512" y="114211"/>
                </a:lnTo>
                <a:close/>
              </a:path>
            </a:pathLst>
          </a:custGeom>
          <a:solidFill>
            <a:srgbClr val="B16B3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3" name="object 823"/>
          <p:cNvSpPr/>
          <p:nvPr/>
        </p:nvSpPr>
        <p:spPr>
          <a:xfrm>
            <a:off x="3116218" y="8051913"/>
            <a:ext cx="4635" cy="1714"/>
          </a:xfrm>
          <a:custGeom>
            <a:avLst/>
            <a:gdLst/>
            <a:ahLst/>
            <a:cxnLst/>
            <a:rect l="l" t="t" r="r" b="b"/>
            <a:pathLst>
              <a:path w="4635" h="1714">
                <a:moveTo>
                  <a:pt x="0" y="914"/>
                </a:moveTo>
                <a:lnTo>
                  <a:pt x="3721" y="1714"/>
                </a:lnTo>
                <a:lnTo>
                  <a:pt x="4635" y="0"/>
                </a:lnTo>
                <a:lnTo>
                  <a:pt x="0" y="914"/>
                </a:lnTo>
                <a:close/>
              </a:path>
            </a:pathLst>
          </a:custGeom>
          <a:solidFill>
            <a:srgbClr val="B16B3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4" name="object 824"/>
          <p:cNvSpPr/>
          <p:nvPr/>
        </p:nvSpPr>
        <p:spPr>
          <a:xfrm>
            <a:off x="909405" y="8094045"/>
            <a:ext cx="1320" cy="4737"/>
          </a:xfrm>
          <a:custGeom>
            <a:avLst/>
            <a:gdLst/>
            <a:ahLst/>
            <a:cxnLst/>
            <a:rect l="l" t="t" r="r" b="b"/>
            <a:pathLst>
              <a:path w="1320" h="4737">
                <a:moveTo>
                  <a:pt x="0" y="101"/>
                </a:moveTo>
                <a:lnTo>
                  <a:pt x="1320" y="4737"/>
                </a:lnTo>
                <a:lnTo>
                  <a:pt x="609" y="0"/>
                </a:lnTo>
                <a:lnTo>
                  <a:pt x="0" y="101"/>
                </a:lnTo>
                <a:close/>
              </a:path>
            </a:pathLst>
          </a:custGeom>
          <a:solidFill>
            <a:srgbClr val="B16B3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5" name="object 825"/>
          <p:cNvSpPr/>
          <p:nvPr/>
        </p:nvSpPr>
        <p:spPr>
          <a:xfrm>
            <a:off x="3536762" y="8173778"/>
            <a:ext cx="8763" cy="2120"/>
          </a:xfrm>
          <a:custGeom>
            <a:avLst/>
            <a:gdLst/>
            <a:ahLst/>
            <a:cxnLst/>
            <a:rect l="l" t="t" r="r" b="b"/>
            <a:pathLst>
              <a:path w="8762" h="2120">
                <a:moveTo>
                  <a:pt x="0" y="812"/>
                </a:moveTo>
                <a:lnTo>
                  <a:pt x="8763" y="2120"/>
                </a:lnTo>
                <a:lnTo>
                  <a:pt x="1714" y="0"/>
                </a:lnTo>
                <a:lnTo>
                  <a:pt x="0" y="812"/>
                </a:lnTo>
                <a:close/>
              </a:path>
            </a:pathLst>
          </a:custGeom>
          <a:solidFill>
            <a:srgbClr val="B16B3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6" name="object 826"/>
          <p:cNvSpPr/>
          <p:nvPr/>
        </p:nvSpPr>
        <p:spPr>
          <a:xfrm>
            <a:off x="2073946" y="8176398"/>
            <a:ext cx="697534" cy="377202"/>
          </a:xfrm>
          <a:custGeom>
            <a:avLst/>
            <a:gdLst/>
            <a:ahLst/>
            <a:cxnLst/>
            <a:rect l="l" t="t" r="r" b="b"/>
            <a:pathLst>
              <a:path w="697534" h="377202">
                <a:moveTo>
                  <a:pt x="1219" y="19151"/>
                </a:moveTo>
                <a:lnTo>
                  <a:pt x="18859" y="34975"/>
                </a:lnTo>
                <a:lnTo>
                  <a:pt x="81953" y="91020"/>
                </a:lnTo>
                <a:lnTo>
                  <a:pt x="244843" y="213702"/>
                </a:lnTo>
                <a:lnTo>
                  <a:pt x="360464" y="287185"/>
                </a:lnTo>
                <a:lnTo>
                  <a:pt x="428802" y="327494"/>
                </a:lnTo>
                <a:lnTo>
                  <a:pt x="481215" y="355625"/>
                </a:lnTo>
                <a:lnTo>
                  <a:pt x="483539" y="358648"/>
                </a:lnTo>
                <a:lnTo>
                  <a:pt x="504101" y="367919"/>
                </a:lnTo>
                <a:lnTo>
                  <a:pt x="505815" y="370941"/>
                </a:lnTo>
                <a:lnTo>
                  <a:pt x="509752" y="373062"/>
                </a:lnTo>
                <a:lnTo>
                  <a:pt x="512673" y="373062"/>
                </a:lnTo>
                <a:lnTo>
                  <a:pt x="521538" y="377202"/>
                </a:lnTo>
                <a:lnTo>
                  <a:pt x="538276" y="359054"/>
                </a:lnTo>
                <a:lnTo>
                  <a:pt x="685545" y="212090"/>
                </a:lnTo>
                <a:lnTo>
                  <a:pt x="696836" y="202006"/>
                </a:lnTo>
                <a:lnTo>
                  <a:pt x="697534" y="200901"/>
                </a:lnTo>
                <a:lnTo>
                  <a:pt x="663371" y="180530"/>
                </a:lnTo>
                <a:lnTo>
                  <a:pt x="521639" y="99390"/>
                </a:lnTo>
                <a:lnTo>
                  <a:pt x="518020" y="98082"/>
                </a:lnTo>
                <a:lnTo>
                  <a:pt x="516801" y="96164"/>
                </a:lnTo>
                <a:lnTo>
                  <a:pt x="500570" y="87198"/>
                </a:lnTo>
                <a:lnTo>
                  <a:pt x="496950" y="85890"/>
                </a:lnTo>
                <a:lnTo>
                  <a:pt x="495833" y="83870"/>
                </a:lnTo>
                <a:lnTo>
                  <a:pt x="488378" y="80137"/>
                </a:lnTo>
                <a:lnTo>
                  <a:pt x="484644" y="78828"/>
                </a:lnTo>
                <a:lnTo>
                  <a:pt x="483539" y="76911"/>
                </a:lnTo>
                <a:lnTo>
                  <a:pt x="476084" y="73177"/>
                </a:lnTo>
                <a:lnTo>
                  <a:pt x="472452" y="71970"/>
                </a:lnTo>
                <a:lnTo>
                  <a:pt x="471246" y="69557"/>
                </a:lnTo>
                <a:lnTo>
                  <a:pt x="463791" y="66535"/>
                </a:lnTo>
                <a:lnTo>
                  <a:pt x="462470" y="64312"/>
                </a:lnTo>
                <a:lnTo>
                  <a:pt x="451586" y="59474"/>
                </a:lnTo>
                <a:lnTo>
                  <a:pt x="356831" y="0"/>
                </a:lnTo>
                <a:lnTo>
                  <a:pt x="349072" y="0"/>
                </a:lnTo>
                <a:lnTo>
                  <a:pt x="328714" y="9372"/>
                </a:lnTo>
                <a:lnTo>
                  <a:pt x="212585" y="31661"/>
                </a:lnTo>
                <a:lnTo>
                  <a:pt x="76504" y="31661"/>
                </a:lnTo>
                <a:lnTo>
                  <a:pt x="0" y="17233"/>
                </a:lnTo>
                <a:lnTo>
                  <a:pt x="1219" y="19151"/>
                </a:lnTo>
                <a:close/>
              </a:path>
            </a:pathLst>
          </a:custGeom>
          <a:solidFill>
            <a:srgbClr val="B16B3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7" name="object 827"/>
          <p:cNvSpPr/>
          <p:nvPr/>
        </p:nvSpPr>
        <p:spPr>
          <a:xfrm>
            <a:off x="2438538" y="8177314"/>
            <a:ext cx="42138" cy="26504"/>
          </a:xfrm>
          <a:custGeom>
            <a:avLst/>
            <a:gdLst/>
            <a:ahLst/>
            <a:cxnLst/>
            <a:rect l="l" t="t" r="r" b="b"/>
            <a:pathLst>
              <a:path w="42138" h="26504">
                <a:moveTo>
                  <a:pt x="42138" y="24993"/>
                </a:moveTo>
                <a:lnTo>
                  <a:pt x="4546" y="901"/>
                </a:lnTo>
                <a:lnTo>
                  <a:pt x="1422" y="0"/>
                </a:lnTo>
                <a:lnTo>
                  <a:pt x="0" y="596"/>
                </a:lnTo>
                <a:lnTo>
                  <a:pt x="29133" y="19951"/>
                </a:lnTo>
                <a:lnTo>
                  <a:pt x="41440" y="26504"/>
                </a:lnTo>
                <a:lnTo>
                  <a:pt x="42138" y="24993"/>
                </a:lnTo>
                <a:close/>
              </a:path>
            </a:pathLst>
          </a:custGeom>
          <a:solidFill>
            <a:srgbClr val="B16B3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8" name="object 828"/>
          <p:cNvSpPr/>
          <p:nvPr/>
        </p:nvSpPr>
        <p:spPr>
          <a:xfrm>
            <a:off x="3563072" y="8179428"/>
            <a:ext cx="8661" cy="1397"/>
          </a:xfrm>
          <a:custGeom>
            <a:avLst/>
            <a:gdLst/>
            <a:ahLst/>
            <a:cxnLst/>
            <a:rect l="l" t="t" r="r" b="b"/>
            <a:pathLst>
              <a:path w="8661" h="1397">
                <a:moveTo>
                  <a:pt x="698" y="1003"/>
                </a:moveTo>
                <a:lnTo>
                  <a:pt x="8661" y="1397"/>
                </a:lnTo>
                <a:lnTo>
                  <a:pt x="0" y="0"/>
                </a:lnTo>
                <a:lnTo>
                  <a:pt x="698" y="1003"/>
                </a:lnTo>
                <a:close/>
              </a:path>
            </a:pathLst>
          </a:custGeom>
          <a:solidFill>
            <a:srgbClr val="B16B3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9" name="object 829"/>
          <p:cNvSpPr/>
          <p:nvPr/>
        </p:nvSpPr>
        <p:spPr>
          <a:xfrm>
            <a:off x="3613868" y="8189507"/>
            <a:ext cx="8674" cy="2120"/>
          </a:xfrm>
          <a:custGeom>
            <a:avLst/>
            <a:gdLst/>
            <a:ahLst/>
            <a:cxnLst/>
            <a:rect l="l" t="t" r="r" b="b"/>
            <a:pathLst>
              <a:path w="8674" h="2120">
                <a:moveTo>
                  <a:pt x="0" y="800"/>
                </a:moveTo>
                <a:lnTo>
                  <a:pt x="8674" y="2120"/>
                </a:lnTo>
                <a:lnTo>
                  <a:pt x="1714" y="0"/>
                </a:lnTo>
                <a:lnTo>
                  <a:pt x="0" y="800"/>
                </a:lnTo>
                <a:close/>
              </a:path>
            </a:pathLst>
          </a:custGeom>
          <a:solidFill>
            <a:srgbClr val="B16B3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0" name="object 830"/>
          <p:cNvSpPr/>
          <p:nvPr/>
        </p:nvSpPr>
        <p:spPr>
          <a:xfrm>
            <a:off x="3648854" y="8196872"/>
            <a:ext cx="8661" cy="1396"/>
          </a:xfrm>
          <a:custGeom>
            <a:avLst/>
            <a:gdLst/>
            <a:ahLst/>
            <a:cxnLst/>
            <a:rect l="l" t="t" r="r" b="b"/>
            <a:pathLst>
              <a:path w="8661" h="1397">
                <a:moveTo>
                  <a:pt x="698" y="1104"/>
                </a:moveTo>
                <a:lnTo>
                  <a:pt x="8661" y="1396"/>
                </a:lnTo>
                <a:lnTo>
                  <a:pt x="0" y="0"/>
                </a:lnTo>
                <a:lnTo>
                  <a:pt x="698" y="1104"/>
                </a:lnTo>
                <a:close/>
              </a:path>
            </a:pathLst>
          </a:custGeom>
          <a:solidFill>
            <a:srgbClr val="B16B3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1" name="object 831"/>
          <p:cNvSpPr/>
          <p:nvPr/>
        </p:nvSpPr>
        <p:spPr>
          <a:xfrm>
            <a:off x="3682117" y="8203509"/>
            <a:ext cx="8763" cy="2120"/>
          </a:xfrm>
          <a:custGeom>
            <a:avLst/>
            <a:gdLst/>
            <a:ahLst/>
            <a:cxnLst/>
            <a:rect l="l" t="t" r="r" b="b"/>
            <a:pathLst>
              <a:path w="8762" h="2120">
                <a:moveTo>
                  <a:pt x="0" y="914"/>
                </a:moveTo>
                <a:lnTo>
                  <a:pt x="8763" y="2120"/>
                </a:lnTo>
                <a:lnTo>
                  <a:pt x="1803" y="0"/>
                </a:lnTo>
                <a:lnTo>
                  <a:pt x="0" y="914"/>
                </a:lnTo>
                <a:close/>
              </a:path>
            </a:pathLst>
          </a:custGeom>
          <a:solidFill>
            <a:srgbClr val="B16B3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2" name="object 832"/>
          <p:cNvSpPr/>
          <p:nvPr/>
        </p:nvSpPr>
        <p:spPr>
          <a:xfrm>
            <a:off x="1991197" y="8288089"/>
            <a:ext cx="3924" cy="5130"/>
          </a:xfrm>
          <a:custGeom>
            <a:avLst/>
            <a:gdLst/>
            <a:ahLst/>
            <a:cxnLst/>
            <a:rect l="l" t="t" r="r" b="b"/>
            <a:pathLst>
              <a:path w="3924" h="5130">
                <a:moveTo>
                  <a:pt x="0" y="1612"/>
                </a:moveTo>
                <a:lnTo>
                  <a:pt x="3619" y="5130"/>
                </a:lnTo>
                <a:lnTo>
                  <a:pt x="3924" y="1612"/>
                </a:lnTo>
                <a:lnTo>
                  <a:pt x="596" y="0"/>
                </a:lnTo>
                <a:lnTo>
                  <a:pt x="0" y="1612"/>
                </a:lnTo>
                <a:close/>
              </a:path>
            </a:pathLst>
          </a:custGeom>
          <a:solidFill>
            <a:srgbClr val="B16B3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3" name="object 833"/>
          <p:cNvSpPr/>
          <p:nvPr/>
        </p:nvSpPr>
        <p:spPr>
          <a:xfrm>
            <a:off x="2674915" y="8305731"/>
            <a:ext cx="5143" cy="1905"/>
          </a:xfrm>
          <a:custGeom>
            <a:avLst/>
            <a:gdLst/>
            <a:ahLst/>
            <a:cxnLst/>
            <a:rect l="l" t="t" r="r" b="b"/>
            <a:pathLst>
              <a:path w="5143" h="1904">
                <a:moveTo>
                  <a:pt x="1612" y="1905"/>
                </a:moveTo>
                <a:lnTo>
                  <a:pt x="5143" y="1206"/>
                </a:lnTo>
                <a:lnTo>
                  <a:pt x="0" y="0"/>
                </a:lnTo>
                <a:lnTo>
                  <a:pt x="1612" y="1905"/>
                </a:lnTo>
                <a:close/>
              </a:path>
            </a:pathLst>
          </a:custGeom>
          <a:solidFill>
            <a:srgbClr val="B16B3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4" name="object 834"/>
          <p:cNvSpPr/>
          <p:nvPr/>
        </p:nvSpPr>
        <p:spPr>
          <a:xfrm>
            <a:off x="2010650" y="8310768"/>
            <a:ext cx="273469" cy="245249"/>
          </a:xfrm>
          <a:custGeom>
            <a:avLst/>
            <a:gdLst/>
            <a:ahLst/>
            <a:cxnLst/>
            <a:rect l="l" t="t" r="r" b="b"/>
            <a:pathLst>
              <a:path w="273469" h="245249">
                <a:moveTo>
                  <a:pt x="106641" y="110782"/>
                </a:moveTo>
                <a:lnTo>
                  <a:pt x="245046" y="226491"/>
                </a:lnTo>
                <a:lnTo>
                  <a:pt x="267627" y="242417"/>
                </a:lnTo>
                <a:lnTo>
                  <a:pt x="273469" y="245249"/>
                </a:lnTo>
                <a:lnTo>
                  <a:pt x="269443" y="240614"/>
                </a:lnTo>
                <a:lnTo>
                  <a:pt x="243332" y="221157"/>
                </a:lnTo>
                <a:lnTo>
                  <a:pt x="103111" y="102107"/>
                </a:lnTo>
                <a:lnTo>
                  <a:pt x="61086" y="60083"/>
                </a:lnTo>
                <a:lnTo>
                  <a:pt x="52311" y="49491"/>
                </a:lnTo>
                <a:lnTo>
                  <a:pt x="2209" y="0"/>
                </a:lnTo>
                <a:lnTo>
                  <a:pt x="0" y="3530"/>
                </a:lnTo>
                <a:lnTo>
                  <a:pt x="106641" y="110782"/>
                </a:lnTo>
                <a:close/>
              </a:path>
            </a:pathLst>
          </a:custGeom>
          <a:solidFill>
            <a:srgbClr val="B16B3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5" name="object 835"/>
          <p:cNvSpPr/>
          <p:nvPr/>
        </p:nvSpPr>
        <p:spPr>
          <a:xfrm>
            <a:off x="2713427" y="8323365"/>
            <a:ext cx="8674" cy="3530"/>
          </a:xfrm>
          <a:custGeom>
            <a:avLst/>
            <a:gdLst/>
            <a:ahLst/>
            <a:cxnLst/>
            <a:rect l="l" t="t" r="r" b="b"/>
            <a:pathLst>
              <a:path w="8674" h="3530">
                <a:moveTo>
                  <a:pt x="5346" y="3530"/>
                </a:moveTo>
                <a:lnTo>
                  <a:pt x="8674" y="2920"/>
                </a:lnTo>
                <a:lnTo>
                  <a:pt x="4737" y="101"/>
                </a:lnTo>
                <a:lnTo>
                  <a:pt x="0" y="0"/>
                </a:lnTo>
                <a:lnTo>
                  <a:pt x="5346" y="3530"/>
                </a:lnTo>
                <a:close/>
              </a:path>
            </a:pathLst>
          </a:custGeom>
          <a:solidFill>
            <a:srgbClr val="B16B3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6" name="object 836"/>
          <p:cNvSpPr/>
          <p:nvPr/>
        </p:nvSpPr>
        <p:spPr>
          <a:xfrm>
            <a:off x="2734401" y="8331727"/>
            <a:ext cx="7048" cy="4038"/>
          </a:xfrm>
          <a:custGeom>
            <a:avLst/>
            <a:gdLst/>
            <a:ahLst/>
            <a:cxnLst/>
            <a:rect l="l" t="t" r="r" b="b"/>
            <a:pathLst>
              <a:path w="7048" h="4038">
                <a:moveTo>
                  <a:pt x="3517" y="4038"/>
                </a:moveTo>
                <a:lnTo>
                  <a:pt x="7048" y="3136"/>
                </a:lnTo>
                <a:lnTo>
                  <a:pt x="0" y="0"/>
                </a:lnTo>
                <a:lnTo>
                  <a:pt x="3517" y="4038"/>
                </a:lnTo>
                <a:close/>
              </a:path>
            </a:pathLst>
          </a:custGeom>
          <a:solidFill>
            <a:srgbClr val="B16B3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7" name="object 837"/>
          <p:cNvSpPr/>
          <p:nvPr/>
        </p:nvSpPr>
        <p:spPr>
          <a:xfrm>
            <a:off x="2755464" y="8342014"/>
            <a:ext cx="5130" cy="2514"/>
          </a:xfrm>
          <a:custGeom>
            <a:avLst/>
            <a:gdLst/>
            <a:ahLst/>
            <a:cxnLst/>
            <a:rect l="l" t="t" r="r" b="b"/>
            <a:pathLst>
              <a:path w="5130" h="2514">
                <a:moveTo>
                  <a:pt x="0" y="609"/>
                </a:moveTo>
                <a:lnTo>
                  <a:pt x="1701" y="2514"/>
                </a:lnTo>
                <a:lnTo>
                  <a:pt x="5130" y="1612"/>
                </a:lnTo>
                <a:lnTo>
                  <a:pt x="1701" y="0"/>
                </a:lnTo>
                <a:lnTo>
                  <a:pt x="0" y="609"/>
                </a:lnTo>
                <a:close/>
              </a:path>
            </a:pathLst>
          </a:custGeom>
          <a:solidFill>
            <a:srgbClr val="B16B3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8" name="object 838"/>
          <p:cNvSpPr/>
          <p:nvPr/>
        </p:nvSpPr>
        <p:spPr>
          <a:xfrm>
            <a:off x="2247325" y="8345844"/>
            <a:ext cx="7061" cy="5245"/>
          </a:xfrm>
          <a:custGeom>
            <a:avLst/>
            <a:gdLst/>
            <a:ahLst/>
            <a:cxnLst/>
            <a:rect l="l" t="t" r="r" b="b"/>
            <a:pathLst>
              <a:path w="7061" h="5245">
                <a:moveTo>
                  <a:pt x="2920" y="4140"/>
                </a:moveTo>
                <a:lnTo>
                  <a:pt x="7061" y="5245"/>
                </a:lnTo>
                <a:lnTo>
                  <a:pt x="3022" y="507"/>
                </a:lnTo>
                <a:lnTo>
                  <a:pt x="0" y="0"/>
                </a:lnTo>
                <a:lnTo>
                  <a:pt x="2920" y="4140"/>
                </a:lnTo>
                <a:close/>
              </a:path>
            </a:pathLst>
          </a:custGeom>
          <a:solidFill>
            <a:srgbClr val="B16B3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9" name="object 839"/>
          <p:cNvSpPr/>
          <p:nvPr/>
        </p:nvSpPr>
        <p:spPr>
          <a:xfrm>
            <a:off x="2774712" y="8350780"/>
            <a:ext cx="5143" cy="2425"/>
          </a:xfrm>
          <a:custGeom>
            <a:avLst/>
            <a:gdLst/>
            <a:ahLst/>
            <a:cxnLst/>
            <a:rect l="l" t="t" r="r" b="b"/>
            <a:pathLst>
              <a:path w="5143" h="2425">
                <a:moveTo>
                  <a:pt x="0" y="609"/>
                </a:moveTo>
                <a:lnTo>
                  <a:pt x="1816" y="2425"/>
                </a:lnTo>
                <a:lnTo>
                  <a:pt x="5143" y="1612"/>
                </a:lnTo>
                <a:lnTo>
                  <a:pt x="1714" y="0"/>
                </a:lnTo>
                <a:lnTo>
                  <a:pt x="0" y="609"/>
                </a:lnTo>
                <a:close/>
              </a:path>
            </a:pathLst>
          </a:custGeom>
          <a:solidFill>
            <a:srgbClr val="B16B3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0" name="object 840"/>
          <p:cNvSpPr/>
          <p:nvPr/>
        </p:nvSpPr>
        <p:spPr>
          <a:xfrm>
            <a:off x="2254378" y="8351092"/>
            <a:ext cx="6959" cy="5232"/>
          </a:xfrm>
          <a:custGeom>
            <a:avLst/>
            <a:gdLst/>
            <a:ahLst/>
            <a:cxnLst/>
            <a:rect l="l" t="t" r="r" b="b"/>
            <a:pathLst>
              <a:path w="6959" h="5232">
                <a:moveTo>
                  <a:pt x="2920" y="4127"/>
                </a:moveTo>
                <a:lnTo>
                  <a:pt x="6959" y="5232"/>
                </a:lnTo>
                <a:lnTo>
                  <a:pt x="3022" y="508"/>
                </a:lnTo>
                <a:lnTo>
                  <a:pt x="0" y="0"/>
                </a:lnTo>
                <a:lnTo>
                  <a:pt x="2920" y="4127"/>
                </a:lnTo>
                <a:close/>
              </a:path>
            </a:pathLst>
          </a:custGeom>
          <a:solidFill>
            <a:srgbClr val="B16B3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1" name="object 841"/>
          <p:cNvSpPr/>
          <p:nvPr/>
        </p:nvSpPr>
        <p:spPr>
          <a:xfrm>
            <a:off x="2261339" y="8356325"/>
            <a:ext cx="7061" cy="5245"/>
          </a:xfrm>
          <a:custGeom>
            <a:avLst/>
            <a:gdLst/>
            <a:ahLst/>
            <a:cxnLst/>
            <a:rect l="l" t="t" r="r" b="b"/>
            <a:pathLst>
              <a:path w="7061" h="5245">
                <a:moveTo>
                  <a:pt x="2920" y="4140"/>
                </a:moveTo>
                <a:lnTo>
                  <a:pt x="7061" y="5245"/>
                </a:lnTo>
                <a:lnTo>
                  <a:pt x="3022" y="508"/>
                </a:lnTo>
                <a:lnTo>
                  <a:pt x="0" y="0"/>
                </a:lnTo>
                <a:lnTo>
                  <a:pt x="2920" y="4140"/>
                </a:lnTo>
                <a:close/>
              </a:path>
            </a:pathLst>
          </a:custGeom>
          <a:solidFill>
            <a:srgbClr val="B16B3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2" name="object 842"/>
          <p:cNvSpPr/>
          <p:nvPr/>
        </p:nvSpPr>
        <p:spPr>
          <a:xfrm>
            <a:off x="2268404" y="8361573"/>
            <a:ext cx="7048" cy="5232"/>
          </a:xfrm>
          <a:custGeom>
            <a:avLst/>
            <a:gdLst/>
            <a:ahLst/>
            <a:cxnLst/>
            <a:rect l="l" t="t" r="r" b="b"/>
            <a:pathLst>
              <a:path w="7048" h="5232">
                <a:moveTo>
                  <a:pt x="2908" y="4127"/>
                </a:moveTo>
                <a:lnTo>
                  <a:pt x="7048" y="5232"/>
                </a:lnTo>
                <a:lnTo>
                  <a:pt x="3009" y="507"/>
                </a:lnTo>
                <a:lnTo>
                  <a:pt x="0" y="0"/>
                </a:lnTo>
                <a:lnTo>
                  <a:pt x="2908" y="4127"/>
                </a:lnTo>
                <a:close/>
              </a:path>
            </a:pathLst>
          </a:custGeom>
          <a:solidFill>
            <a:srgbClr val="B16B3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3" name="object 843"/>
          <p:cNvSpPr/>
          <p:nvPr/>
        </p:nvSpPr>
        <p:spPr>
          <a:xfrm>
            <a:off x="2275453" y="8366806"/>
            <a:ext cx="6959" cy="5346"/>
          </a:xfrm>
          <a:custGeom>
            <a:avLst/>
            <a:gdLst/>
            <a:ahLst/>
            <a:cxnLst/>
            <a:rect l="l" t="t" r="r" b="b"/>
            <a:pathLst>
              <a:path w="6959" h="5346">
                <a:moveTo>
                  <a:pt x="2819" y="4140"/>
                </a:moveTo>
                <a:lnTo>
                  <a:pt x="6959" y="5346"/>
                </a:lnTo>
                <a:lnTo>
                  <a:pt x="2921" y="508"/>
                </a:lnTo>
                <a:lnTo>
                  <a:pt x="0" y="0"/>
                </a:lnTo>
                <a:lnTo>
                  <a:pt x="2819" y="4140"/>
                </a:lnTo>
                <a:close/>
              </a:path>
            </a:pathLst>
          </a:custGeom>
          <a:solidFill>
            <a:srgbClr val="B16B3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4" name="object 844"/>
          <p:cNvSpPr/>
          <p:nvPr/>
        </p:nvSpPr>
        <p:spPr>
          <a:xfrm>
            <a:off x="2816649" y="8369940"/>
            <a:ext cx="5334" cy="2514"/>
          </a:xfrm>
          <a:custGeom>
            <a:avLst/>
            <a:gdLst/>
            <a:ahLst/>
            <a:cxnLst/>
            <a:rect l="l" t="t" r="r" b="b"/>
            <a:pathLst>
              <a:path w="5333" h="2514">
                <a:moveTo>
                  <a:pt x="0" y="698"/>
                </a:moveTo>
                <a:lnTo>
                  <a:pt x="1905" y="2514"/>
                </a:lnTo>
                <a:lnTo>
                  <a:pt x="5334" y="1714"/>
                </a:lnTo>
                <a:lnTo>
                  <a:pt x="1803" y="0"/>
                </a:lnTo>
                <a:lnTo>
                  <a:pt x="0" y="698"/>
                </a:lnTo>
                <a:close/>
              </a:path>
            </a:pathLst>
          </a:custGeom>
          <a:solidFill>
            <a:srgbClr val="B16B3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5" name="object 845"/>
          <p:cNvSpPr/>
          <p:nvPr/>
        </p:nvSpPr>
        <p:spPr>
          <a:xfrm>
            <a:off x="2282404" y="8372154"/>
            <a:ext cx="7061" cy="5232"/>
          </a:xfrm>
          <a:custGeom>
            <a:avLst/>
            <a:gdLst/>
            <a:ahLst/>
            <a:cxnLst/>
            <a:rect l="l" t="t" r="r" b="b"/>
            <a:pathLst>
              <a:path w="7061" h="5232">
                <a:moveTo>
                  <a:pt x="2920" y="4038"/>
                </a:moveTo>
                <a:lnTo>
                  <a:pt x="7061" y="5232"/>
                </a:lnTo>
                <a:lnTo>
                  <a:pt x="3022" y="508"/>
                </a:lnTo>
                <a:lnTo>
                  <a:pt x="0" y="0"/>
                </a:lnTo>
                <a:lnTo>
                  <a:pt x="2920" y="4038"/>
                </a:lnTo>
                <a:close/>
              </a:path>
            </a:pathLst>
          </a:custGeom>
          <a:solidFill>
            <a:srgbClr val="B16B3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6" name="object 846"/>
          <p:cNvSpPr/>
          <p:nvPr/>
        </p:nvSpPr>
        <p:spPr>
          <a:xfrm>
            <a:off x="2289467" y="8377389"/>
            <a:ext cx="6946" cy="5245"/>
          </a:xfrm>
          <a:custGeom>
            <a:avLst/>
            <a:gdLst/>
            <a:ahLst/>
            <a:cxnLst/>
            <a:rect l="l" t="t" r="r" b="b"/>
            <a:pathLst>
              <a:path w="6946" h="5245">
                <a:moveTo>
                  <a:pt x="2819" y="4038"/>
                </a:moveTo>
                <a:lnTo>
                  <a:pt x="6946" y="5245"/>
                </a:lnTo>
                <a:lnTo>
                  <a:pt x="2908" y="508"/>
                </a:lnTo>
                <a:lnTo>
                  <a:pt x="0" y="0"/>
                </a:lnTo>
                <a:lnTo>
                  <a:pt x="2819" y="4038"/>
                </a:lnTo>
                <a:close/>
              </a:path>
            </a:pathLst>
          </a:custGeom>
          <a:solidFill>
            <a:srgbClr val="B16B3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7" name="object 847"/>
          <p:cNvSpPr/>
          <p:nvPr/>
        </p:nvSpPr>
        <p:spPr>
          <a:xfrm>
            <a:off x="2856962" y="8379522"/>
            <a:ext cx="11696" cy="5232"/>
          </a:xfrm>
          <a:custGeom>
            <a:avLst/>
            <a:gdLst/>
            <a:ahLst/>
            <a:cxnLst/>
            <a:rect l="l" t="t" r="r" b="b"/>
            <a:pathLst>
              <a:path w="11696" h="5232">
                <a:moveTo>
                  <a:pt x="0" y="1003"/>
                </a:moveTo>
                <a:lnTo>
                  <a:pt x="1104" y="1803"/>
                </a:lnTo>
                <a:lnTo>
                  <a:pt x="10579" y="5232"/>
                </a:lnTo>
                <a:lnTo>
                  <a:pt x="11696" y="3721"/>
                </a:lnTo>
                <a:lnTo>
                  <a:pt x="2819" y="0"/>
                </a:lnTo>
                <a:lnTo>
                  <a:pt x="0" y="1003"/>
                </a:lnTo>
                <a:close/>
              </a:path>
            </a:pathLst>
          </a:custGeom>
          <a:solidFill>
            <a:srgbClr val="B16B3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8" name="object 848"/>
          <p:cNvSpPr/>
          <p:nvPr/>
        </p:nvSpPr>
        <p:spPr>
          <a:xfrm>
            <a:off x="2296430" y="8382638"/>
            <a:ext cx="7035" cy="5232"/>
          </a:xfrm>
          <a:custGeom>
            <a:avLst/>
            <a:gdLst/>
            <a:ahLst/>
            <a:cxnLst/>
            <a:rect l="l" t="t" r="r" b="b"/>
            <a:pathLst>
              <a:path w="7035" h="5232">
                <a:moveTo>
                  <a:pt x="2908" y="4127"/>
                </a:moveTo>
                <a:lnTo>
                  <a:pt x="7035" y="5232"/>
                </a:lnTo>
                <a:lnTo>
                  <a:pt x="3009" y="507"/>
                </a:lnTo>
                <a:lnTo>
                  <a:pt x="0" y="0"/>
                </a:lnTo>
                <a:lnTo>
                  <a:pt x="2908" y="4127"/>
                </a:lnTo>
                <a:close/>
              </a:path>
            </a:pathLst>
          </a:custGeom>
          <a:solidFill>
            <a:srgbClr val="B16B3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9" name="object 849"/>
          <p:cNvSpPr/>
          <p:nvPr/>
        </p:nvSpPr>
        <p:spPr>
          <a:xfrm>
            <a:off x="2870770" y="8384656"/>
            <a:ext cx="6565" cy="3632"/>
          </a:xfrm>
          <a:custGeom>
            <a:avLst/>
            <a:gdLst/>
            <a:ahLst/>
            <a:cxnLst/>
            <a:rect l="l" t="t" r="r" b="b"/>
            <a:pathLst>
              <a:path w="6565" h="3632">
                <a:moveTo>
                  <a:pt x="0" y="1206"/>
                </a:moveTo>
                <a:lnTo>
                  <a:pt x="5549" y="3632"/>
                </a:lnTo>
                <a:lnTo>
                  <a:pt x="6565" y="2120"/>
                </a:lnTo>
                <a:lnTo>
                  <a:pt x="3225" y="0"/>
                </a:lnTo>
                <a:lnTo>
                  <a:pt x="0" y="1206"/>
                </a:lnTo>
                <a:close/>
              </a:path>
            </a:pathLst>
          </a:custGeom>
          <a:solidFill>
            <a:srgbClr val="B16B3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0" name="object 850"/>
          <p:cNvSpPr/>
          <p:nvPr/>
        </p:nvSpPr>
        <p:spPr>
          <a:xfrm>
            <a:off x="2303468" y="8387882"/>
            <a:ext cx="20967" cy="14008"/>
          </a:xfrm>
          <a:custGeom>
            <a:avLst/>
            <a:gdLst/>
            <a:ahLst/>
            <a:cxnLst/>
            <a:rect l="l" t="t" r="r" b="b"/>
            <a:pathLst>
              <a:path w="20967" h="14008">
                <a:moveTo>
                  <a:pt x="13309" y="7658"/>
                </a:moveTo>
                <a:lnTo>
                  <a:pt x="2921" y="495"/>
                </a:lnTo>
                <a:lnTo>
                  <a:pt x="0" y="0"/>
                </a:lnTo>
                <a:lnTo>
                  <a:pt x="1219" y="2209"/>
                </a:lnTo>
                <a:lnTo>
                  <a:pt x="13614" y="10883"/>
                </a:lnTo>
                <a:lnTo>
                  <a:pt x="20967" y="14008"/>
                </a:lnTo>
                <a:lnTo>
                  <a:pt x="13309" y="7658"/>
                </a:lnTo>
                <a:close/>
              </a:path>
            </a:pathLst>
          </a:custGeom>
          <a:solidFill>
            <a:srgbClr val="B16B3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1" name="object 851"/>
          <p:cNvSpPr/>
          <p:nvPr/>
        </p:nvSpPr>
        <p:spPr>
          <a:xfrm>
            <a:off x="2895070" y="8393730"/>
            <a:ext cx="5041" cy="3429"/>
          </a:xfrm>
          <a:custGeom>
            <a:avLst/>
            <a:gdLst/>
            <a:ahLst/>
            <a:cxnLst/>
            <a:rect l="l" t="t" r="r" b="b"/>
            <a:pathLst>
              <a:path w="5041" h="3428">
                <a:moveTo>
                  <a:pt x="0" y="1104"/>
                </a:moveTo>
                <a:lnTo>
                  <a:pt x="4025" y="3428"/>
                </a:lnTo>
                <a:lnTo>
                  <a:pt x="5041" y="1714"/>
                </a:lnTo>
                <a:lnTo>
                  <a:pt x="1803" y="0"/>
                </a:lnTo>
                <a:lnTo>
                  <a:pt x="0" y="1104"/>
                </a:lnTo>
                <a:close/>
              </a:path>
            </a:pathLst>
          </a:custGeom>
          <a:solidFill>
            <a:srgbClr val="B16B3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2" name="object 852"/>
          <p:cNvSpPr/>
          <p:nvPr/>
        </p:nvSpPr>
        <p:spPr>
          <a:xfrm>
            <a:off x="2916330" y="8402200"/>
            <a:ext cx="6565" cy="3619"/>
          </a:xfrm>
          <a:custGeom>
            <a:avLst/>
            <a:gdLst/>
            <a:ahLst/>
            <a:cxnLst/>
            <a:rect l="l" t="t" r="r" b="b"/>
            <a:pathLst>
              <a:path w="6565" h="3619">
                <a:moveTo>
                  <a:pt x="0" y="1104"/>
                </a:moveTo>
                <a:lnTo>
                  <a:pt x="5549" y="3619"/>
                </a:lnTo>
                <a:lnTo>
                  <a:pt x="6565" y="2108"/>
                </a:lnTo>
                <a:lnTo>
                  <a:pt x="3238" y="0"/>
                </a:lnTo>
                <a:lnTo>
                  <a:pt x="0" y="1104"/>
                </a:lnTo>
                <a:close/>
              </a:path>
            </a:pathLst>
          </a:custGeom>
          <a:solidFill>
            <a:srgbClr val="B16B3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3" name="object 853"/>
          <p:cNvSpPr/>
          <p:nvPr/>
        </p:nvSpPr>
        <p:spPr>
          <a:xfrm>
            <a:off x="2324444" y="8401884"/>
            <a:ext cx="5232" cy="3530"/>
          </a:xfrm>
          <a:custGeom>
            <a:avLst/>
            <a:gdLst/>
            <a:ahLst/>
            <a:cxnLst/>
            <a:rect l="l" t="t" r="r" b="b"/>
            <a:pathLst>
              <a:path w="5232" h="3530">
                <a:moveTo>
                  <a:pt x="1206" y="2324"/>
                </a:moveTo>
                <a:lnTo>
                  <a:pt x="5232" y="3530"/>
                </a:lnTo>
                <a:lnTo>
                  <a:pt x="3111" y="419"/>
                </a:lnTo>
                <a:lnTo>
                  <a:pt x="0" y="0"/>
                </a:lnTo>
                <a:lnTo>
                  <a:pt x="1206" y="2324"/>
                </a:lnTo>
                <a:close/>
              </a:path>
            </a:pathLst>
          </a:custGeom>
          <a:solidFill>
            <a:srgbClr val="B16B3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4" name="object 854"/>
          <p:cNvSpPr/>
          <p:nvPr/>
        </p:nvSpPr>
        <p:spPr>
          <a:xfrm>
            <a:off x="2329682" y="8405414"/>
            <a:ext cx="14109" cy="8674"/>
          </a:xfrm>
          <a:custGeom>
            <a:avLst/>
            <a:gdLst/>
            <a:ahLst/>
            <a:cxnLst/>
            <a:rect l="l" t="t" r="r" b="b"/>
            <a:pathLst>
              <a:path w="14109" h="8674">
                <a:moveTo>
                  <a:pt x="6654" y="5651"/>
                </a:moveTo>
                <a:lnTo>
                  <a:pt x="14109" y="8674"/>
                </a:lnTo>
                <a:lnTo>
                  <a:pt x="6451" y="2324"/>
                </a:lnTo>
                <a:lnTo>
                  <a:pt x="0" y="0"/>
                </a:lnTo>
                <a:lnTo>
                  <a:pt x="6654" y="5651"/>
                </a:lnTo>
                <a:close/>
              </a:path>
            </a:pathLst>
          </a:custGeom>
          <a:solidFill>
            <a:srgbClr val="B16B3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5" name="object 855"/>
          <p:cNvSpPr/>
          <p:nvPr/>
        </p:nvSpPr>
        <p:spPr>
          <a:xfrm>
            <a:off x="2939110" y="8410967"/>
            <a:ext cx="6565" cy="3619"/>
          </a:xfrm>
          <a:custGeom>
            <a:avLst/>
            <a:gdLst/>
            <a:ahLst/>
            <a:cxnLst/>
            <a:rect l="l" t="t" r="r" b="b"/>
            <a:pathLst>
              <a:path w="6565" h="3619">
                <a:moveTo>
                  <a:pt x="0" y="1104"/>
                </a:moveTo>
                <a:lnTo>
                  <a:pt x="5549" y="3619"/>
                </a:lnTo>
                <a:lnTo>
                  <a:pt x="6565" y="2108"/>
                </a:lnTo>
                <a:lnTo>
                  <a:pt x="3136" y="0"/>
                </a:lnTo>
                <a:lnTo>
                  <a:pt x="0" y="1104"/>
                </a:lnTo>
                <a:close/>
              </a:path>
            </a:pathLst>
          </a:custGeom>
          <a:solidFill>
            <a:srgbClr val="B16B3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6" name="object 856"/>
          <p:cNvSpPr/>
          <p:nvPr/>
        </p:nvSpPr>
        <p:spPr>
          <a:xfrm>
            <a:off x="2947991" y="8414588"/>
            <a:ext cx="11696" cy="5143"/>
          </a:xfrm>
          <a:custGeom>
            <a:avLst/>
            <a:gdLst/>
            <a:ahLst/>
            <a:cxnLst/>
            <a:rect l="l" t="t" r="r" b="b"/>
            <a:pathLst>
              <a:path w="11696" h="5143">
                <a:moveTo>
                  <a:pt x="0" y="1015"/>
                </a:moveTo>
                <a:lnTo>
                  <a:pt x="5334" y="4851"/>
                </a:lnTo>
                <a:lnTo>
                  <a:pt x="10782" y="5143"/>
                </a:lnTo>
                <a:lnTo>
                  <a:pt x="11696" y="3632"/>
                </a:lnTo>
                <a:lnTo>
                  <a:pt x="2908" y="0"/>
                </a:lnTo>
                <a:lnTo>
                  <a:pt x="0" y="1015"/>
                </a:lnTo>
                <a:close/>
              </a:path>
            </a:pathLst>
          </a:custGeom>
          <a:solidFill>
            <a:srgbClr val="B16B3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7" name="object 857"/>
          <p:cNvSpPr/>
          <p:nvPr/>
        </p:nvSpPr>
        <p:spPr>
          <a:xfrm>
            <a:off x="2343793" y="8414081"/>
            <a:ext cx="5143" cy="3632"/>
          </a:xfrm>
          <a:custGeom>
            <a:avLst/>
            <a:gdLst/>
            <a:ahLst/>
            <a:cxnLst/>
            <a:rect l="l" t="t" r="r" b="b"/>
            <a:pathLst>
              <a:path w="5143" h="3632">
                <a:moveTo>
                  <a:pt x="1104" y="2425"/>
                </a:moveTo>
                <a:lnTo>
                  <a:pt x="5143" y="3632"/>
                </a:lnTo>
                <a:lnTo>
                  <a:pt x="3022" y="507"/>
                </a:lnTo>
                <a:lnTo>
                  <a:pt x="0" y="0"/>
                </a:lnTo>
                <a:lnTo>
                  <a:pt x="1104" y="2425"/>
                </a:lnTo>
                <a:close/>
              </a:path>
            </a:pathLst>
          </a:custGeom>
          <a:solidFill>
            <a:srgbClr val="B16B3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8" name="object 858"/>
          <p:cNvSpPr/>
          <p:nvPr/>
        </p:nvSpPr>
        <p:spPr>
          <a:xfrm>
            <a:off x="2348931" y="8417712"/>
            <a:ext cx="14109" cy="8674"/>
          </a:xfrm>
          <a:custGeom>
            <a:avLst/>
            <a:gdLst/>
            <a:ahLst/>
            <a:cxnLst/>
            <a:rect l="l" t="t" r="r" b="b"/>
            <a:pathLst>
              <a:path w="14109" h="8674">
                <a:moveTo>
                  <a:pt x="6654" y="5549"/>
                </a:moveTo>
                <a:lnTo>
                  <a:pt x="14109" y="8674"/>
                </a:lnTo>
                <a:lnTo>
                  <a:pt x="6451" y="2324"/>
                </a:lnTo>
                <a:lnTo>
                  <a:pt x="0" y="0"/>
                </a:lnTo>
                <a:lnTo>
                  <a:pt x="6654" y="5549"/>
                </a:lnTo>
                <a:close/>
              </a:path>
            </a:pathLst>
          </a:custGeom>
          <a:solidFill>
            <a:srgbClr val="B16B3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9" name="object 859"/>
          <p:cNvSpPr/>
          <p:nvPr/>
        </p:nvSpPr>
        <p:spPr>
          <a:xfrm>
            <a:off x="2961890" y="8419734"/>
            <a:ext cx="6565" cy="3632"/>
          </a:xfrm>
          <a:custGeom>
            <a:avLst/>
            <a:gdLst/>
            <a:ahLst/>
            <a:cxnLst/>
            <a:rect l="l" t="t" r="r" b="b"/>
            <a:pathLst>
              <a:path w="6565" h="3632">
                <a:moveTo>
                  <a:pt x="0" y="1104"/>
                </a:moveTo>
                <a:lnTo>
                  <a:pt x="5549" y="3632"/>
                </a:lnTo>
                <a:lnTo>
                  <a:pt x="6565" y="2019"/>
                </a:lnTo>
                <a:lnTo>
                  <a:pt x="3136" y="0"/>
                </a:lnTo>
                <a:lnTo>
                  <a:pt x="0" y="1104"/>
                </a:lnTo>
                <a:close/>
              </a:path>
            </a:pathLst>
          </a:custGeom>
          <a:solidFill>
            <a:srgbClr val="B16B3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0" name="object 860"/>
          <p:cNvSpPr/>
          <p:nvPr/>
        </p:nvSpPr>
        <p:spPr>
          <a:xfrm>
            <a:off x="2970668" y="8423266"/>
            <a:ext cx="11798" cy="5232"/>
          </a:xfrm>
          <a:custGeom>
            <a:avLst/>
            <a:gdLst/>
            <a:ahLst/>
            <a:cxnLst/>
            <a:rect l="l" t="t" r="r" b="b"/>
            <a:pathLst>
              <a:path w="11798" h="5232">
                <a:moveTo>
                  <a:pt x="0" y="1104"/>
                </a:moveTo>
                <a:lnTo>
                  <a:pt x="5435" y="4927"/>
                </a:lnTo>
                <a:lnTo>
                  <a:pt x="10883" y="5232"/>
                </a:lnTo>
                <a:lnTo>
                  <a:pt x="11798" y="3721"/>
                </a:lnTo>
                <a:lnTo>
                  <a:pt x="3022" y="0"/>
                </a:lnTo>
                <a:lnTo>
                  <a:pt x="0" y="1104"/>
                </a:lnTo>
                <a:close/>
              </a:path>
            </a:pathLst>
          </a:custGeom>
          <a:solidFill>
            <a:srgbClr val="B16B3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1" name="object 861"/>
          <p:cNvSpPr/>
          <p:nvPr/>
        </p:nvSpPr>
        <p:spPr>
          <a:xfrm>
            <a:off x="2363053" y="8426380"/>
            <a:ext cx="5143" cy="3530"/>
          </a:xfrm>
          <a:custGeom>
            <a:avLst/>
            <a:gdLst/>
            <a:ahLst/>
            <a:cxnLst/>
            <a:rect l="l" t="t" r="r" b="b"/>
            <a:pathLst>
              <a:path w="5143" h="3530">
                <a:moveTo>
                  <a:pt x="1104" y="2425"/>
                </a:moveTo>
                <a:lnTo>
                  <a:pt x="5143" y="3530"/>
                </a:lnTo>
                <a:lnTo>
                  <a:pt x="3009" y="520"/>
                </a:lnTo>
                <a:lnTo>
                  <a:pt x="0" y="0"/>
                </a:lnTo>
                <a:lnTo>
                  <a:pt x="1104" y="2425"/>
                </a:lnTo>
                <a:close/>
              </a:path>
            </a:pathLst>
          </a:custGeom>
          <a:solidFill>
            <a:srgbClr val="B16B3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2" name="object 862"/>
          <p:cNvSpPr/>
          <p:nvPr/>
        </p:nvSpPr>
        <p:spPr>
          <a:xfrm>
            <a:off x="2984681" y="8428499"/>
            <a:ext cx="6654" cy="3632"/>
          </a:xfrm>
          <a:custGeom>
            <a:avLst/>
            <a:gdLst/>
            <a:ahLst/>
            <a:cxnLst/>
            <a:rect l="l" t="t" r="r" b="b"/>
            <a:pathLst>
              <a:path w="6654" h="3632">
                <a:moveTo>
                  <a:pt x="0" y="1117"/>
                </a:moveTo>
                <a:lnTo>
                  <a:pt x="5549" y="3632"/>
                </a:lnTo>
                <a:lnTo>
                  <a:pt x="6654" y="2019"/>
                </a:lnTo>
                <a:lnTo>
                  <a:pt x="3124" y="0"/>
                </a:lnTo>
                <a:lnTo>
                  <a:pt x="0" y="1117"/>
                </a:lnTo>
                <a:close/>
              </a:path>
            </a:pathLst>
          </a:custGeom>
          <a:solidFill>
            <a:srgbClr val="B16B3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3" name="object 863"/>
          <p:cNvSpPr/>
          <p:nvPr/>
        </p:nvSpPr>
        <p:spPr>
          <a:xfrm>
            <a:off x="2368194" y="8429909"/>
            <a:ext cx="29933" cy="19151"/>
          </a:xfrm>
          <a:custGeom>
            <a:avLst/>
            <a:gdLst/>
            <a:ahLst/>
            <a:cxnLst/>
            <a:rect l="l" t="t" r="r" b="b"/>
            <a:pathLst>
              <a:path w="29933" h="19151">
                <a:moveTo>
                  <a:pt x="29121" y="16535"/>
                </a:moveTo>
                <a:lnTo>
                  <a:pt x="3009" y="507"/>
                </a:lnTo>
                <a:lnTo>
                  <a:pt x="0" y="0"/>
                </a:lnTo>
                <a:lnTo>
                  <a:pt x="1308" y="2222"/>
                </a:lnTo>
                <a:lnTo>
                  <a:pt x="25793" y="18046"/>
                </a:lnTo>
                <a:lnTo>
                  <a:pt x="29933" y="19151"/>
                </a:lnTo>
                <a:lnTo>
                  <a:pt x="29121" y="16535"/>
                </a:lnTo>
                <a:close/>
              </a:path>
            </a:pathLst>
          </a:custGeom>
          <a:solidFill>
            <a:srgbClr val="B16B3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4" name="object 864"/>
          <p:cNvSpPr/>
          <p:nvPr/>
        </p:nvSpPr>
        <p:spPr>
          <a:xfrm>
            <a:off x="3087791" y="8465285"/>
            <a:ext cx="13817" cy="5245"/>
          </a:xfrm>
          <a:custGeom>
            <a:avLst/>
            <a:gdLst/>
            <a:ahLst/>
            <a:cxnLst/>
            <a:rect l="l" t="t" r="r" b="b"/>
            <a:pathLst>
              <a:path w="13817" h="5245">
                <a:moveTo>
                  <a:pt x="0" y="1422"/>
                </a:moveTo>
                <a:lnTo>
                  <a:pt x="406" y="3136"/>
                </a:lnTo>
                <a:lnTo>
                  <a:pt x="12801" y="5245"/>
                </a:lnTo>
                <a:lnTo>
                  <a:pt x="13817" y="3835"/>
                </a:lnTo>
                <a:lnTo>
                  <a:pt x="3340" y="0"/>
                </a:lnTo>
                <a:lnTo>
                  <a:pt x="0" y="1422"/>
                </a:lnTo>
                <a:close/>
              </a:path>
            </a:pathLst>
          </a:custGeom>
          <a:solidFill>
            <a:srgbClr val="B16B3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5" name="object 865"/>
          <p:cNvSpPr/>
          <p:nvPr/>
        </p:nvSpPr>
        <p:spPr>
          <a:xfrm>
            <a:off x="2442076" y="8476978"/>
            <a:ext cx="11988" cy="7264"/>
          </a:xfrm>
          <a:custGeom>
            <a:avLst/>
            <a:gdLst/>
            <a:ahLst/>
            <a:cxnLst/>
            <a:rect l="l" t="t" r="r" b="b"/>
            <a:pathLst>
              <a:path w="11988" h="7264">
                <a:moveTo>
                  <a:pt x="0" y="507"/>
                </a:moveTo>
                <a:lnTo>
                  <a:pt x="2514" y="2628"/>
                </a:lnTo>
                <a:lnTo>
                  <a:pt x="11595" y="7264"/>
                </a:lnTo>
                <a:lnTo>
                  <a:pt x="11988" y="5956"/>
                </a:lnTo>
                <a:lnTo>
                  <a:pt x="3022" y="0"/>
                </a:lnTo>
                <a:lnTo>
                  <a:pt x="0" y="507"/>
                </a:lnTo>
                <a:close/>
              </a:path>
            </a:pathLst>
          </a:custGeom>
          <a:solidFill>
            <a:srgbClr val="B16B3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6" name="object 866"/>
          <p:cNvSpPr/>
          <p:nvPr/>
        </p:nvSpPr>
        <p:spPr>
          <a:xfrm>
            <a:off x="2461327" y="8489184"/>
            <a:ext cx="57454" cy="31851"/>
          </a:xfrm>
          <a:custGeom>
            <a:avLst/>
            <a:gdLst/>
            <a:ahLst/>
            <a:cxnLst/>
            <a:rect l="l" t="t" r="r" b="b"/>
            <a:pathLst>
              <a:path w="57454" h="31851">
                <a:moveTo>
                  <a:pt x="57454" y="30543"/>
                </a:moveTo>
                <a:lnTo>
                  <a:pt x="3124" y="0"/>
                </a:lnTo>
                <a:lnTo>
                  <a:pt x="0" y="507"/>
                </a:lnTo>
                <a:lnTo>
                  <a:pt x="13398" y="9474"/>
                </a:lnTo>
                <a:lnTo>
                  <a:pt x="57048" y="31851"/>
                </a:lnTo>
                <a:lnTo>
                  <a:pt x="57454" y="30543"/>
                </a:lnTo>
                <a:close/>
              </a:path>
            </a:pathLst>
          </a:custGeom>
          <a:solidFill>
            <a:srgbClr val="B16B3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7" name="object 867"/>
          <p:cNvSpPr/>
          <p:nvPr/>
        </p:nvSpPr>
        <p:spPr>
          <a:xfrm>
            <a:off x="3223168" y="8509237"/>
            <a:ext cx="9779" cy="3340"/>
          </a:xfrm>
          <a:custGeom>
            <a:avLst/>
            <a:gdLst/>
            <a:ahLst/>
            <a:cxnLst/>
            <a:rect l="l" t="t" r="r" b="b"/>
            <a:pathLst>
              <a:path w="9779" h="3340">
                <a:moveTo>
                  <a:pt x="0" y="812"/>
                </a:moveTo>
                <a:lnTo>
                  <a:pt x="8864" y="3340"/>
                </a:lnTo>
                <a:lnTo>
                  <a:pt x="9779" y="1917"/>
                </a:lnTo>
                <a:lnTo>
                  <a:pt x="4533" y="0"/>
                </a:lnTo>
                <a:lnTo>
                  <a:pt x="0" y="812"/>
                </a:lnTo>
                <a:close/>
              </a:path>
            </a:pathLst>
          </a:custGeom>
          <a:solidFill>
            <a:srgbClr val="B16B3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8" name="object 868"/>
          <p:cNvSpPr/>
          <p:nvPr/>
        </p:nvSpPr>
        <p:spPr>
          <a:xfrm>
            <a:off x="2520795" y="8522539"/>
            <a:ext cx="17233" cy="8991"/>
          </a:xfrm>
          <a:custGeom>
            <a:avLst/>
            <a:gdLst/>
            <a:ahLst/>
            <a:cxnLst/>
            <a:rect l="l" t="t" r="r" b="b"/>
            <a:pathLst>
              <a:path w="17233" h="8991">
                <a:moveTo>
                  <a:pt x="0" y="609"/>
                </a:moveTo>
                <a:lnTo>
                  <a:pt x="16840" y="8991"/>
                </a:lnTo>
                <a:lnTo>
                  <a:pt x="17233" y="7759"/>
                </a:lnTo>
                <a:lnTo>
                  <a:pt x="3225" y="0"/>
                </a:lnTo>
                <a:lnTo>
                  <a:pt x="0" y="609"/>
                </a:lnTo>
                <a:close/>
              </a:path>
            </a:pathLst>
          </a:custGeom>
          <a:solidFill>
            <a:srgbClr val="B16B3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9" name="object 869"/>
          <p:cNvSpPr/>
          <p:nvPr/>
        </p:nvSpPr>
        <p:spPr>
          <a:xfrm>
            <a:off x="2546604" y="8535555"/>
            <a:ext cx="14211" cy="8255"/>
          </a:xfrm>
          <a:custGeom>
            <a:avLst/>
            <a:gdLst/>
            <a:ahLst/>
            <a:cxnLst/>
            <a:rect l="l" t="t" r="r" b="b"/>
            <a:pathLst>
              <a:path w="14211" h="8254">
                <a:moveTo>
                  <a:pt x="0" y="1206"/>
                </a:moveTo>
                <a:lnTo>
                  <a:pt x="13804" y="8254"/>
                </a:lnTo>
                <a:lnTo>
                  <a:pt x="14211" y="6959"/>
                </a:lnTo>
                <a:lnTo>
                  <a:pt x="292" y="0"/>
                </a:lnTo>
                <a:lnTo>
                  <a:pt x="0" y="1206"/>
                </a:lnTo>
                <a:close/>
              </a:path>
            </a:pathLst>
          </a:custGeom>
          <a:solidFill>
            <a:srgbClr val="B16B3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0" name="object 870"/>
          <p:cNvSpPr/>
          <p:nvPr/>
        </p:nvSpPr>
        <p:spPr>
          <a:xfrm>
            <a:off x="2562834" y="8545318"/>
            <a:ext cx="20853" cy="10693"/>
          </a:xfrm>
          <a:custGeom>
            <a:avLst/>
            <a:gdLst/>
            <a:ahLst/>
            <a:cxnLst/>
            <a:rect l="l" t="t" r="r" b="b"/>
            <a:pathLst>
              <a:path w="20853" h="10693">
                <a:moveTo>
                  <a:pt x="0" y="622"/>
                </a:moveTo>
                <a:lnTo>
                  <a:pt x="20459" y="10693"/>
                </a:lnTo>
                <a:lnTo>
                  <a:pt x="20853" y="9385"/>
                </a:lnTo>
                <a:lnTo>
                  <a:pt x="3225" y="0"/>
                </a:lnTo>
                <a:lnTo>
                  <a:pt x="0" y="622"/>
                </a:lnTo>
                <a:close/>
              </a:path>
            </a:pathLst>
          </a:custGeom>
          <a:solidFill>
            <a:srgbClr val="B16B3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1" name="object 871"/>
          <p:cNvSpPr/>
          <p:nvPr/>
        </p:nvSpPr>
        <p:spPr>
          <a:xfrm>
            <a:off x="2284120" y="8556006"/>
            <a:ext cx="12293" cy="8788"/>
          </a:xfrm>
          <a:custGeom>
            <a:avLst/>
            <a:gdLst/>
            <a:ahLst/>
            <a:cxnLst/>
            <a:rect l="l" t="t" r="r" b="b"/>
            <a:pathLst>
              <a:path w="12293" h="8788">
                <a:moveTo>
                  <a:pt x="3022" y="4038"/>
                </a:moveTo>
                <a:lnTo>
                  <a:pt x="12293" y="8788"/>
                </a:lnTo>
                <a:lnTo>
                  <a:pt x="8166" y="4140"/>
                </a:lnTo>
                <a:lnTo>
                  <a:pt x="0" y="0"/>
                </a:lnTo>
                <a:lnTo>
                  <a:pt x="3022" y="4038"/>
                </a:lnTo>
                <a:close/>
              </a:path>
            </a:pathLst>
          </a:custGeom>
          <a:solidFill>
            <a:srgbClr val="B16B3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2" name="object 872"/>
          <p:cNvSpPr/>
          <p:nvPr/>
        </p:nvSpPr>
        <p:spPr>
          <a:xfrm>
            <a:off x="2585706" y="8557526"/>
            <a:ext cx="20764" cy="10782"/>
          </a:xfrm>
          <a:custGeom>
            <a:avLst/>
            <a:gdLst/>
            <a:ahLst/>
            <a:cxnLst/>
            <a:rect l="l" t="t" r="r" b="b"/>
            <a:pathLst>
              <a:path w="20764" h="10782">
                <a:moveTo>
                  <a:pt x="0" y="609"/>
                </a:moveTo>
                <a:lnTo>
                  <a:pt x="20370" y="10782"/>
                </a:lnTo>
                <a:lnTo>
                  <a:pt x="20764" y="9474"/>
                </a:lnTo>
                <a:lnTo>
                  <a:pt x="1422" y="0"/>
                </a:lnTo>
                <a:lnTo>
                  <a:pt x="0" y="609"/>
                </a:lnTo>
                <a:close/>
              </a:path>
            </a:pathLst>
          </a:custGeom>
          <a:solidFill>
            <a:srgbClr val="B16B3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3" name="object 873"/>
          <p:cNvSpPr/>
          <p:nvPr/>
        </p:nvSpPr>
        <p:spPr>
          <a:xfrm>
            <a:off x="2296419" y="8564784"/>
            <a:ext cx="12204" cy="8775"/>
          </a:xfrm>
          <a:custGeom>
            <a:avLst/>
            <a:gdLst/>
            <a:ahLst/>
            <a:cxnLst/>
            <a:rect l="l" t="t" r="r" b="b"/>
            <a:pathLst>
              <a:path w="12204" h="8775">
                <a:moveTo>
                  <a:pt x="3022" y="4038"/>
                </a:moveTo>
                <a:lnTo>
                  <a:pt x="12204" y="8775"/>
                </a:lnTo>
                <a:lnTo>
                  <a:pt x="8166" y="4127"/>
                </a:lnTo>
                <a:lnTo>
                  <a:pt x="0" y="0"/>
                </a:lnTo>
                <a:lnTo>
                  <a:pt x="3022" y="4038"/>
                </a:lnTo>
                <a:close/>
              </a:path>
            </a:pathLst>
          </a:custGeom>
          <a:solidFill>
            <a:srgbClr val="B16B3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4" name="object 874"/>
          <p:cNvSpPr/>
          <p:nvPr/>
        </p:nvSpPr>
        <p:spPr>
          <a:xfrm>
            <a:off x="2608486" y="8569824"/>
            <a:ext cx="20764" cy="10782"/>
          </a:xfrm>
          <a:custGeom>
            <a:avLst/>
            <a:gdLst/>
            <a:ahLst/>
            <a:cxnLst/>
            <a:rect l="l" t="t" r="r" b="b"/>
            <a:pathLst>
              <a:path w="20764" h="10782">
                <a:moveTo>
                  <a:pt x="0" y="507"/>
                </a:moveTo>
                <a:lnTo>
                  <a:pt x="2527" y="2628"/>
                </a:lnTo>
                <a:lnTo>
                  <a:pt x="20764" y="10782"/>
                </a:lnTo>
                <a:lnTo>
                  <a:pt x="18554" y="7772"/>
                </a:lnTo>
                <a:lnTo>
                  <a:pt x="4445" y="914"/>
                </a:lnTo>
                <a:lnTo>
                  <a:pt x="1422" y="0"/>
                </a:lnTo>
                <a:lnTo>
                  <a:pt x="0" y="507"/>
                </a:lnTo>
                <a:close/>
              </a:path>
            </a:pathLst>
          </a:custGeom>
          <a:solidFill>
            <a:srgbClr val="B16B3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5" name="object 875"/>
          <p:cNvSpPr/>
          <p:nvPr/>
        </p:nvSpPr>
        <p:spPr>
          <a:xfrm>
            <a:off x="2308613" y="8573551"/>
            <a:ext cx="5346" cy="3530"/>
          </a:xfrm>
          <a:custGeom>
            <a:avLst/>
            <a:gdLst/>
            <a:ahLst/>
            <a:cxnLst/>
            <a:rect l="l" t="t" r="r" b="b"/>
            <a:pathLst>
              <a:path w="5346" h="3530">
                <a:moveTo>
                  <a:pt x="1206" y="2324"/>
                </a:moveTo>
                <a:lnTo>
                  <a:pt x="5346" y="3530"/>
                </a:lnTo>
                <a:lnTo>
                  <a:pt x="3124" y="507"/>
                </a:lnTo>
                <a:lnTo>
                  <a:pt x="0" y="0"/>
                </a:lnTo>
                <a:lnTo>
                  <a:pt x="1206" y="2324"/>
                </a:lnTo>
                <a:close/>
              </a:path>
            </a:pathLst>
          </a:custGeom>
          <a:solidFill>
            <a:srgbClr val="B16B3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6" name="object 876"/>
          <p:cNvSpPr/>
          <p:nvPr/>
        </p:nvSpPr>
        <p:spPr>
          <a:xfrm>
            <a:off x="2313952" y="8577084"/>
            <a:ext cx="12204" cy="8763"/>
          </a:xfrm>
          <a:custGeom>
            <a:avLst/>
            <a:gdLst/>
            <a:ahLst/>
            <a:cxnLst/>
            <a:rect l="l" t="t" r="r" b="b"/>
            <a:pathLst>
              <a:path w="12204" h="8763">
                <a:moveTo>
                  <a:pt x="3022" y="4025"/>
                </a:moveTo>
                <a:lnTo>
                  <a:pt x="12204" y="8763"/>
                </a:lnTo>
                <a:lnTo>
                  <a:pt x="8166" y="4127"/>
                </a:lnTo>
                <a:lnTo>
                  <a:pt x="0" y="0"/>
                </a:lnTo>
                <a:lnTo>
                  <a:pt x="3022" y="4025"/>
                </a:lnTo>
                <a:close/>
              </a:path>
            </a:pathLst>
          </a:custGeom>
          <a:solidFill>
            <a:srgbClr val="B16B3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7" name="object 877"/>
          <p:cNvSpPr/>
          <p:nvPr/>
        </p:nvSpPr>
        <p:spPr>
          <a:xfrm>
            <a:off x="2629258" y="8580611"/>
            <a:ext cx="34975" cy="17843"/>
          </a:xfrm>
          <a:custGeom>
            <a:avLst/>
            <a:gdLst/>
            <a:ahLst/>
            <a:cxnLst/>
            <a:rect l="l" t="t" r="r" b="b"/>
            <a:pathLst>
              <a:path w="34975" h="17843">
                <a:moveTo>
                  <a:pt x="25704" y="11087"/>
                </a:moveTo>
                <a:lnTo>
                  <a:pt x="3022" y="495"/>
                </a:lnTo>
                <a:lnTo>
                  <a:pt x="0" y="0"/>
                </a:lnTo>
                <a:lnTo>
                  <a:pt x="1308" y="2209"/>
                </a:lnTo>
                <a:lnTo>
                  <a:pt x="33464" y="17843"/>
                </a:lnTo>
                <a:lnTo>
                  <a:pt x="34975" y="17132"/>
                </a:lnTo>
                <a:lnTo>
                  <a:pt x="25704" y="11087"/>
                </a:lnTo>
                <a:close/>
              </a:path>
            </a:pathLst>
          </a:custGeom>
          <a:solidFill>
            <a:srgbClr val="B16B3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8" name="object 878"/>
          <p:cNvSpPr/>
          <p:nvPr/>
        </p:nvSpPr>
        <p:spPr>
          <a:xfrm>
            <a:off x="2326158" y="8585850"/>
            <a:ext cx="5334" cy="3428"/>
          </a:xfrm>
          <a:custGeom>
            <a:avLst/>
            <a:gdLst/>
            <a:ahLst/>
            <a:cxnLst/>
            <a:rect l="l" t="t" r="r" b="b"/>
            <a:pathLst>
              <a:path w="5333" h="3428">
                <a:moveTo>
                  <a:pt x="1206" y="2324"/>
                </a:moveTo>
                <a:lnTo>
                  <a:pt x="5333" y="3428"/>
                </a:lnTo>
                <a:lnTo>
                  <a:pt x="3111" y="406"/>
                </a:lnTo>
                <a:lnTo>
                  <a:pt x="0" y="0"/>
                </a:lnTo>
                <a:lnTo>
                  <a:pt x="1206" y="2324"/>
                </a:lnTo>
                <a:close/>
              </a:path>
            </a:pathLst>
          </a:custGeom>
          <a:solidFill>
            <a:srgbClr val="B16B3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9" name="object 879"/>
          <p:cNvSpPr/>
          <p:nvPr/>
        </p:nvSpPr>
        <p:spPr>
          <a:xfrm>
            <a:off x="2331497" y="8589280"/>
            <a:ext cx="12192" cy="8877"/>
          </a:xfrm>
          <a:custGeom>
            <a:avLst/>
            <a:gdLst/>
            <a:ahLst/>
            <a:cxnLst/>
            <a:rect l="l" t="t" r="r" b="b"/>
            <a:pathLst>
              <a:path w="12192" h="8877">
                <a:moveTo>
                  <a:pt x="3022" y="4025"/>
                </a:moveTo>
                <a:lnTo>
                  <a:pt x="12191" y="8877"/>
                </a:lnTo>
                <a:lnTo>
                  <a:pt x="8166" y="4127"/>
                </a:lnTo>
                <a:lnTo>
                  <a:pt x="0" y="0"/>
                </a:lnTo>
                <a:lnTo>
                  <a:pt x="3022" y="4025"/>
                </a:lnTo>
                <a:close/>
              </a:path>
            </a:pathLst>
          </a:custGeom>
          <a:solidFill>
            <a:srgbClr val="B16B3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0" name="object 880"/>
          <p:cNvSpPr/>
          <p:nvPr/>
        </p:nvSpPr>
        <p:spPr>
          <a:xfrm>
            <a:off x="2343692" y="8598148"/>
            <a:ext cx="5346" cy="3416"/>
          </a:xfrm>
          <a:custGeom>
            <a:avLst/>
            <a:gdLst/>
            <a:ahLst/>
            <a:cxnLst/>
            <a:rect l="l" t="t" r="r" b="b"/>
            <a:pathLst>
              <a:path w="5346" h="3416">
                <a:moveTo>
                  <a:pt x="1206" y="2324"/>
                </a:moveTo>
                <a:lnTo>
                  <a:pt x="5346" y="3416"/>
                </a:lnTo>
                <a:lnTo>
                  <a:pt x="3124" y="406"/>
                </a:lnTo>
                <a:lnTo>
                  <a:pt x="0" y="0"/>
                </a:lnTo>
                <a:lnTo>
                  <a:pt x="1206" y="2324"/>
                </a:lnTo>
                <a:close/>
              </a:path>
            </a:pathLst>
          </a:custGeom>
          <a:solidFill>
            <a:srgbClr val="B16B3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1" name="object 881"/>
          <p:cNvSpPr/>
          <p:nvPr/>
        </p:nvSpPr>
        <p:spPr>
          <a:xfrm>
            <a:off x="2349040" y="8601567"/>
            <a:ext cx="6946" cy="5346"/>
          </a:xfrm>
          <a:custGeom>
            <a:avLst/>
            <a:gdLst/>
            <a:ahLst/>
            <a:cxnLst/>
            <a:rect l="l" t="t" r="r" b="b"/>
            <a:pathLst>
              <a:path w="6946" h="5346">
                <a:moveTo>
                  <a:pt x="2819" y="4140"/>
                </a:moveTo>
                <a:lnTo>
                  <a:pt x="6946" y="5346"/>
                </a:lnTo>
                <a:lnTo>
                  <a:pt x="2908" y="520"/>
                </a:lnTo>
                <a:lnTo>
                  <a:pt x="0" y="0"/>
                </a:lnTo>
                <a:lnTo>
                  <a:pt x="2819" y="4140"/>
                </a:lnTo>
                <a:close/>
              </a:path>
            </a:pathLst>
          </a:custGeom>
          <a:solidFill>
            <a:srgbClr val="B16B3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2" name="object 882"/>
          <p:cNvSpPr/>
          <p:nvPr/>
        </p:nvSpPr>
        <p:spPr>
          <a:xfrm>
            <a:off x="2674814" y="8602886"/>
            <a:ext cx="8674" cy="4330"/>
          </a:xfrm>
          <a:custGeom>
            <a:avLst/>
            <a:gdLst/>
            <a:ahLst/>
            <a:cxnLst/>
            <a:rect l="l" t="t" r="r" b="b"/>
            <a:pathLst>
              <a:path w="8674" h="4330">
                <a:moveTo>
                  <a:pt x="0" y="901"/>
                </a:moveTo>
                <a:lnTo>
                  <a:pt x="7162" y="4330"/>
                </a:lnTo>
                <a:lnTo>
                  <a:pt x="8674" y="3632"/>
                </a:lnTo>
                <a:lnTo>
                  <a:pt x="6756" y="1003"/>
                </a:lnTo>
                <a:lnTo>
                  <a:pt x="3530" y="0"/>
                </a:lnTo>
                <a:lnTo>
                  <a:pt x="0" y="901"/>
                </a:lnTo>
                <a:close/>
              </a:path>
            </a:pathLst>
          </a:custGeom>
          <a:solidFill>
            <a:srgbClr val="B16B3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3" name="object 883"/>
          <p:cNvSpPr/>
          <p:nvPr/>
        </p:nvSpPr>
        <p:spPr>
          <a:xfrm>
            <a:off x="2355990" y="8606915"/>
            <a:ext cx="5245" cy="3428"/>
          </a:xfrm>
          <a:custGeom>
            <a:avLst/>
            <a:gdLst/>
            <a:ahLst/>
            <a:cxnLst/>
            <a:rect l="l" t="t" r="r" b="b"/>
            <a:pathLst>
              <a:path w="5245" h="3428">
                <a:moveTo>
                  <a:pt x="1206" y="2324"/>
                </a:moveTo>
                <a:lnTo>
                  <a:pt x="5245" y="3428"/>
                </a:lnTo>
                <a:lnTo>
                  <a:pt x="3022" y="406"/>
                </a:lnTo>
                <a:lnTo>
                  <a:pt x="0" y="0"/>
                </a:lnTo>
                <a:lnTo>
                  <a:pt x="1206" y="2324"/>
                </a:lnTo>
                <a:close/>
              </a:path>
            </a:pathLst>
          </a:custGeom>
          <a:solidFill>
            <a:srgbClr val="B16B3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4" name="object 884"/>
          <p:cNvSpPr/>
          <p:nvPr/>
        </p:nvSpPr>
        <p:spPr>
          <a:xfrm>
            <a:off x="2361237" y="8610344"/>
            <a:ext cx="5232" cy="3517"/>
          </a:xfrm>
          <a:custGeom>
            <a:avLst/>
            <a:gdLst/>
            <a:ahLst/>
            <a:cxnLst/>
            <a:rect l="l" t="t" r="r" b="b"/>
            <a:pathLst>
              <a:path w="5232" h="3517">
                <a:moveTo>
                  <a:pt x="1206" y="2324"/>
                </a:moveTo>
                <a:lnTo>
                  <a:pt x="5232" y="3517"/>
                </a:lnTo>
                <a:lnTo>
                  <a:pt x="3111" y="507"/>
                </a:lnTo>
                <a:lnTo>
                  <a:pt x="0" y="0"/>
                </a:lnTo>
                <a:lnTo>
                  <a:pt x="1206" y="2324"/>
                </a:lnTo>
                <a:close/>
              </a:path>
            </a:pathLst>
          </a:custGeom>
          <a:solidFill>
            <a:srgbClr val="B16B3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5" name="object 885"/>
          <p:cNvSpPr/>
          <p:nvPr/>
        </p:nvSpPr>
        <p:spPr>
          <a:xfrm>
            <a:off x="2694176" y="8611753"/>
            <a:ext cx="10375" cy="4241"/>
          </a:xfrm>
          <a:custGeom>
            <a:avLst/>
            <a:gdLst/>
            <a:ahLst/>
            <a:cxnLst/>
            <a:rect l="l" t="t" r="r" b="b"/>
            <a:pathLst>
              <a:path w="10375" h="4241">
                <a:moveTo>
                  <a:pt x="0" y="812"/>
                </a:moveTo>
                <a:lnTo>
                  <a:pt x="6946" y="4241"/>
                </a:lnTo>
                <a:lnTo>
                  <a:pt x="10375" y="3530"/>
                </a:lnTo>
                <a:lnTo>
                  <a:pt x="3416" y="0"/>
                </a:lnTo>
                <a:lnTo>
                  <a:pt x="0" y="812"/>
                </a:lnTo>
                <a:close/>
              </a:path>
            </a:pathLst>
          </a:custGeom>
          <a:solidFill>
            <a:srgbClr val="B16B3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6" name="object 886"/>
          <p:cNvSpPr/>
          <p:nvPr/>
        </p:nvSpPr>
        <p:spPr>
          <a:xfrm>
            <a:off x="2366484" y="8613866"/>
            <a:ext cx="7048" cy="5245"/>
          </a:xfrm>
          <a:custGeom>
            <a:avLst/>
            <a:gdLst/>
            <a:ahLst/>
            <a:cxnLst/>
            <a:rect l="l" t="t" r="r" b="b"/>
            <a:pathLst>
              <a:path w="7048" h="5245">
                <a:moveTo>
                  <a:pt x="2908" y="4140"/>
                </a:moveTo>
                <a:lnTo>
                  <a:pt x="7048" y="5245"/>
                </a:lnTo>
                <a:lnTo>
                  <a:pt x="3009" y="520"/>
                </a:lnTo>
                <a:lnTo>
                  <a:pt x="0" y="0"/>
                </a:lnTo>
                <a:lnTo>
                  <a:pt x="2908" y="4140"/>
                </a:lnTo>
                <a:close/>
              </a:path>
            </a:pathLst>
          </a:custGeom>
          <a:solidFill>
            <a:srgbClr val="B16B3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7" name="object 887"/>
          <p:cNvSpPr/>
          <p:nvPr/>
        </p:nvSpPr>
        <p:spPr>
          <a:xfrm>
            <a:off x="2373534" y="8619111"/>
            <a:ext cx="5232" cy="3530"/>
          </a:xfrm>
          <a:custGeom>
            <a:avLst/>
            <a:gdLst/>
            <a:ahLst/>
            <a:cxnLst/>
            <a:rect l="l" t="t" r="r" b="b"/>
            <a:pathLst>
              <a:path w="5232" h="3530">
                <a:moveTo>
                  <a:pt x="1104" y="2324"/>
                </a:moveTo>
                <a:lnTo>
                  <a:pt x="5232" y="3530"/>
                </a:lnTo>
                <a:lnTo>
                  <a:pt x="3009" y="406"/>
                </a:lnTo>
                <a:lnTo>
                  <a:pt x="0" y="0"/>
                </a:lnTo>
                <a:lnTo>
                  <a:pt x="1104" y="2324"/>
                </a:lnTo>
                <a:close/>
              </a:path>
            </a:pathLst>
          </a:custGeom>
          <a:solidFill>
            <a:srgbClr val="B16B3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8" name="object 888"/>
          <p:cNvSpPr/>
          <p:nvPr/>
        </p:nvSpPr>
        <p:spPr>
          <a:xfrm>
            <a:off x="2378770" y="8622643"/>
            <a:ext cx="4737" cy="3517"/>
          </a:xfrm>
          <a:custGeom>
            <a:avLst/>
            <a:gdLst/>
            <a:ahLst/>
            <a:cxnLst/>
            <a:rect l="l" t="t" r="r" b="b"/>
            <a:pathLst>
              <a:path w="4737" h="3517">
                <a:moveTo>
                  <a:pt x="1206" y="2324"/>
                </a:moveTo>
                <a:lnTo>
                  <a:pt x="4737" y="3517"/>
                </a:lnTo>
                <a:lnTo>
                  <a:pt x="3111" y="406"/>
                </a:lnTo>
                <a:lnTo>
                  <a:pt x="0" y="0"/>
                </a:lnTo>
                <a:lnTo>
                  <a:pt x="1206" y="2324"/>
                </a:lnTo>
                <a:close/>
              </a:path>
            </a:pathLst>
          </a:custGeom>
          <a:solidFill>
            <a:srgbClr val="B16B3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9" name="object 889"/>
          <p:cNvSpPr/>
          <p:nvPr/>
        </p:nvSpPr>
        <p:spPr>
          <a:xfrm>
            <a:off x="2385921" y="8628195"/>
            <a:ext cx="5143" cy="3213"/>
          </a:xfrm>
          <a:custGeom>
            <a:avLst/>
            <a:gdLst/>
            <a:ahLst/>
            <a:cxnLst/>
            <a:rect l="l" t="t" r="r" b="b"/>
            <a:pathLst>
              <a:path w="5143" h="3213">
                <a:moveTo>
                  <a:pt x="914" y="2006"/>
                </a:moveTo>
                <a:lnTo>
                  <a:pt x="5143" y="3213"/>
                </a:lnTo>
                <a:lnTo>
                  <a:pt x="2819" y="88"/>
                </a:lnTo>
                <a:lnTo>
                  <a:pt x="0" y="0"/>
                </a:lnTo>
                <a:lnTo>
                  <a:pt x="914" y="2006"/>
                </a:lnTo>
                <a:close/>
              </a:path>
            </a:pathLst>
          </a:custGeom>
          <a:solidFill>
            <a:srgbClr val="B16B3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0" name="object 890"/>
          <p:cNvSpPr/>
          <p:nvPr/>
        </p:nvSpPr>
        <p:spPr>
          <a:xfrm>
            <a:off x="2391068" y="8631410"/>
            <a:ext cx="5245" cy="3428"/>
          </a:xfrm>
          <a:custGeom>
            <a:avLst/>
            <a:gdLst/>
            <a:ahLst/>
            <a:cxnLst/>
            <a:rect l="l" t="t" r="r" b="b"/>
            <a:pathLst>
              <a:path w="5245" h="3428">
                <a:moveTo>
                  <a:pt x="1104" y="2324"/>
                </a:moveTo>
                <a:lnTo>
                  <a:pt x="5245" y="3428"/>
                </a:lnTo>
                <a:lnTo>
                  <a:pt x="3022" y="406"/>
                </a:lnTo>
                <a:lnTo>
                  <a:pt x="0" y="0"/>
                </a:lnTo>
                <a:lnTo>
                  <a:pt x="1104" y="2324"/>
                </a:lnTo>
                <a:close/>
              </a:path>
            </a:pathLst>
          </a:custGeom>
          <a:solidFill>
            <a:srgbClr val="B16B3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1" name="object 891"/>
          <p:cNvSpPr/>
          <p:nvPr/>
        </p:nvSpPr>
        <p:spPr>
          <a:xfrm>
            <a:off x="2396316" y="8634841"/>
            <a:ext cx="4724" cy="3619"/>
          </a:xfrm>
          <a:custGeom>
            <a:avLst/>
            <a:gdLst/>
            <a:ahLst/>
            <a:cxnLst/>
            <a:rect l="l" t="t" r="r" b="b"/>
            <a:pathLst>
              <a:path w="4724" h="3619">
                <a:moveTo>
                  <a:pt x="1206" y="2413"/>
                </a:moveTo>
                <a:lnTo>
                  <a:pt x="4724" y="3619"/>
                </a:lnTo>
                <a:lnTo>
                  <a:pt x="3111" y="508"/>
                </a:lnTo>
                <a:lnTo>
                  <a:pt x="0" y="0"/>
                </a:lnTo>
                <a:lnTo>
                  <a:pt x="1206" y="2413"/>
                </a:lnTo>
                <a:close/>
              </a:path>
            </a:pathLst>
          </a:custGeom>
          <a:solidFill>
            <a:srgbClr val="B16B3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2" name="object 892"/>
          <p:cNvSpPr/>
          <p:nvPr/>
        </p:nvSpPr>
        <p:spPr>
          <a:xfrm>
            <a:off x="2403464" y="8640380"/>
            <a:ext cx="5143" cy="3225"/>
          </a:xfrm>
          <a:custGeom>
            <a:avLst/>
            <a:gdLst/>
            <a:ahLst/>
            <a:cxnLst/>
            <a:rect l="l" t="t" r="r" b="b"/>
            <a:pathLst>
              <a:path w="5143" h="3225">
                <a:moveTo>
                  <a:pt x="812" y="2120"/>
                </a:moveTo>
                <a:lnTo>
                  <a:pt x="5143" y="3225"/>
                </a:lnTo>
                <a:lnTo>
                  <a:pt x="2717" y="215"/>
                </a:lnTo>
                <a:lnTo>
                  <a:pt x="0" y="0"/>
                </a:lnTo>
                <a:lnTo>
                  <a:pt x="812" y="2120"/>
                </a:lnTo>
                <a:close/>
              </a:path>
            </a:pathLst>
          </a:custGeom>
          <a:solidFill>
            <a:srgbClr val="B16B3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3" name="object 893"/>
          <p:cNvSpPr/>
          <p:nvPr/>
        </p:nvSpPr>
        <p:spPr>
          <a:xfrm>
            <a:off x="2408612" y="8643607"/>
            <a:ext cx="5232" cy="3429"/>
          </a:xfrm>
          <a:custGeom>
            <a:avLst/>
            <a:gdLst/>
            <a:ahLst/>
            <a:cxnLst/>
            <a:rect l="l" t="t" r="r" b="b"/>
            <a:pathLst>
              <a:path w="5232" h="3428">
                <a:moveTo>
                  <a:pt x="1003" y="2425"/>
                </a:moveTo>
                <a:lnTo>
                  <a:pt x="5232" y="3429"/>
                </a:lnTo>
                <a:lnTo>
                  <a:pt x="4635" y="609"/>
                </a:lnTo>
                <a:lnTo>
                  <a:pt x="0" y="0"/>
                </a:lnTo>
                <a:lnTo>
                  <a:pt x="1003" y="2425"/>
                </a:lnTo>
                <a:close/>
              </a:path>
            </a:pathLst>
          </a:custGeom>
          <a:solidFill>
            <a:srgbClr val="B16B3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4" name="object 894"/>
          <p:cNvSpPr/>
          <p:nvPr/>
        </p:nvSpPr>
        <p:spPr>
          <a:xfrm>
            <a:off x="2413849" y="8647036"/>
            <a:ext cx="8763" cy="5245"/>
          </a:xfrm>
          <a:custGeom>
            <a:avLst/>
            <a:gdLst/>
            <a:ahLst/>
            <a:cxnLst/>
            <a:rect l="l" t="t" r="r" b="b"/>
            <a:pathLst>
              <a:path w="8762" h="5245">
                <a:moveTo>
                  <a:pt x="1206" y="2425"/>
                </a:moveTo>
                <a:lnTo>
                  <a:pt x="8762" y="5245"/>
                </a:lnTo>
                <a:lnTo>
                  <a:pt x="8064" y="2514"/>
                </a:lnTo>
                <a:lnTo>
                  <a:pt x="4737" y="609"/>
                </a:lnTo>
                <a:lnTo>
                  <a:pt x="0" y="0"/>
                </a:lnTo>
                <a:lnTo>
                  <a:pt x="1206" y="2425"/>
                </a:lnTo>
                <a:close/>
              </a:path>
            </a:pathLst>
          </a:custGeom>
          <a:solidFill>
            <a:srgbClr val="B16B3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5" name="object 895"/>
          <p:cNvSpPr/>
          <p:nvPr/>
        </p:nvSpPr>
        <p:spPr>
          <a:xfrm>
            <a:off x="2422616" y="8652283"/>
            <a:ext cx="8775" cy="5232"/>
          </a:xfrm>
          <a:custGeom>
            <a:avLst/>
            <a:gdLst/>
            <a:ahLst/>
            <a:cxnLst/>
            <a:rect l="l" t="t" r="r" b="b"/>
            <a:pathLst>
              <a:path w="8775" h="5232">
                <a:moveTo>
                  <a:pt x="1206" y="2412"/>
                </a:moveTo>
                <a:lnTo>
                  <a:pt x="8775" y="5232"/>
                </a:lnTo>
                <a:lnTo>
                  <a:pt x="7962" y="2616"/>
                </a:lnTo>
                <a:lnTo>
                  <a:pt x="4737" y="596"/>
                </a:lnTo>
                <a:lnTo>
                  <a:pt x="0" y="0"/>
                </a:lnTo>
                <a:lnTo>
                  <a:pt x="1206" y="2412"/>
                </a:lnTo>
                <a:close/>
              </a:path>
            </a:pathLst>
          </a:custGeom>
          <a:solidFill>
            <a:srgbClr val="B16B3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6" name="object 896"/>
          <p:cNvSpPr/>
          <p:nvPr/>
        </p:nvSpPr>
        <p:spPr>
          <a:xfrm>
            <a:off x="2800715" y="8660641"/>
            <a:ext cx="7264" cy="2730"/>
          </a:xfrm>
          <a:custGeom>
            <a:avLst/>
            <a:gdLst/>
            <a:ahLst/>
            <a:cxnLst/>
            <a:rect l="l" t="t" r="r" b="b"/>
            <a:pathLst>
              <a:path w="7264" h="2730">
                <a:moveTo>
                  <a:pt x="0" y="1016"/>
                </a:moveTo>
                <a:lnTo>
                  <a:pt x="3721" y="2730"/>
                </a:lnTo>
                <a:lnTo>
                  <a:pt x="7264" y="1816"/>
                </a:lnTo>
                <a:lnTo>
                  <a:pt x="3721" y="0"/>
                </a:lnTo>
                <a:lnTo>
                  <a:pt x="0" y="1016"/>
                </a:lnTo>
                <a:close/>
              </a:path>
            </a:pathLst>
          </a:custGeom>
          <a:solidFill>
            <a:srgbClr val="B16B3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7" name="object 897"/>
          <p:cNvSpPr/>
          <p:nvPr/>
        </p:nvSpPr>
        <p:spPr>
          <a:xfrm>
            <a:off x="2819975" y="8669408"/>
            <a:ext cx="7251" cy="2717"/>
          </a:xfrm>
          <a:custGeom>
            <a:avLst/>
            <a:gdLst/>
            <a:ahLst/>
            <a:cxnLst/>
            <a:rect l="l" t="t" r="r" b="b"/>
            <a:pathLst>
              <a:path w="7251" h="2717">
                <a:moveTo>
                  <a:pt x="0" y="1016"/>
                </a:moveTo>
                <a:lnTo>
                  <a:pt x="3721" y="2717"/>
                </a:lnTo>
                <a:lnTo>
                  <a:pt x="7251" y="1816"/>
                </a:lnTo>
                <a:lnTo>
                  <a:pt x="3822" y="0"/>
                </a:lnTo>
                <a:lnTo>
                  <a:pt x="0" y="1016"/>
                </a:lnTo>
                <a:close/>
              </a:path>
            </a:pathLst>
          </a:custGeom>
          <a:solidFill>
            <a:srgbClr val="B16B3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8" name="object 898"/>
          <p:cNvSpPr/>
          <p:nvPr/>
        </p:nvSpPr>
        <p:spPr>
          <a:xfrm>
            <a:off x="2839017" y="8676974"/>
            <a:ext cx="7467" cy="4038"/>
          </a:xfrm>
          <a:custGeom>
            <a:avLst/>
            <a:gdLst/>
            <a:ahLst/>
            <a:cxnLst/>
            <a:rect l="l" t="t" r="r" b="b"/>
            <a:pathLst>
              <a:path w="7467" h="4038">
                <a:moveTo>
                  <a:pt x="0" y="1714"/>
                </a:moveTo>
                <a:lnTo>
                  <a:pt x="3937" y="4038"/>
                </a:lnTo>
                <a:lnTo>
                  <a:pt x="7467" y="3035"/>
                </a:lnTo>
                <a:lnTo>
                  <a:pt x="914" y="0"/>
                </a:lnTo>
                <a:lnTo>
                  <a:pt x="0" y="1714"/>
                </a:lnTo>
                <a:close/>
              </a:path>
            </a:pathLst>
          </a:custGeom>
          <a:solidFill>
            <a:srgbClr val="B16B3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9" name="object 899"/>
          <p:cNvSpPr/>
          <p:nvPr/>
        </p:nvSpPr>
        <p:spPr>
          <a:xfrm>
            <a:off x="2876016" y="8684237"/>
            <a:ext cx="6654" cy="3619"/>
          </a:xfrm>
          <a:custGeom>
            <a:avLst/>
            <a:gdLst/>
            <a:ahLst/>
            <a:cxnLst/>
            <a:rect l="l" t="t" r="r" b="b"/>
            <a:pathLst>
              <a:path w="6654" h="3619">
                <a:moveTo>
                  <a:pt x="0" y="1206"/>
                </a:moveTo>
                <a:lnTo>
                  <a:pt x="5549" y="3619"/>
                </a:lnTo>
                <a:lnTo>
                  <a:pt x="6654" y="2006"/>
                </a:lnTo>
                <a:lnTo>
                  <a:pt x="3225" y="0"/>
                </a:lnTo>
                <a:lnTo>
                  <a:pt x="0" y="1206"/>
                </a:lnTo>
                <a:close/>
              </a:path>
            </a:pathLst>
          </a:custGeom>
          <a:solidFill>
            <a:srgbClr val="B16B3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0" name="object 900"/>
          <p:cNvSpPr/>
          <p:nvPr/>
        </p:nvSpPr>
        <p:spPr>
          <a:xfrm>
            <a:off x="2900305" y="8693311"/>
            <a:ext cx="5143" cy="3429"/>
          </a:xfrm>
          <a:custGeom>
            <a:avLst/>
            <a:gdLst/>
            <a:ahLst/>
            <a:cxnLst/>
            <a:rect l="l" t="t" r="r" b="b"/>
            <a:pathLst>
              <a:path w="5143" h="3428">
                <a:moveTo>
                  <a:pt x="0" y="1104"/>
                </a:moveTo>
                <a:lnTo>
                  <a:pt x="4038" y="3428"/>
                </a:lnTo>
                <a:lnTo>
                  <a:pt x="5143" y="1612"/>
                </a:lnTo>
                <a:lnTo>
                  <a:pt x="1816" y="0"/>
                </a:lnTo>
                <a:lnTo>
                  <a:pt x="0" y="1104"/>
                </a:lnTo>
                <a:close/>
              </a:path>
            </a:pathLst>
          </a:custGeom>
          <a:solidFill>
            <a:srgbClr val="B16B3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1" name="object 901"/>
          <p:cNvSpPr/>
          <p:nvPr/>
        </p:nvSpPr>
        <p:spPr>
          <a:xfrm>
            <a:off x="2501546" y="8699350"/>
            <a:ext cx="6845" cy="3835"/>
          </a:xfrm>
          <a:custGeom>
            <a:avLst/>
            <a:gdLst/>
            <a:ahLst/>
            <a:cxnLst/>
            <a:rect l="l" t="t" r="r" b="b"/>
            <a:pathLst>
              <a:path w="6845" h="3835">
                <a:moveTo>
                  <a:pt x="0" y="609"/>
                </a:moveTo>
                <a:lnTo>
                  <a:pt x="6337" y="3835"/>
                </a:lnTo>
                <a:lnTo>
                  <a:pt x="6845" y="2514"/>
                </a:lnTo>
                <a:lnTo>
                  <a:pt x="1511" y="0"/>
                </a:lnTo>
                <a:lnTo>
                  <a:pt x="0" y="609"/>
                </a:lnTo>
                <a:close/>
              </a:path>
            </a:pathLst>
          </a:custGeom>
          <a:solidFill>
            <a:srgbClr val="B16B3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2" name="object 902"/>
          <p:cNvSpPr/>
          <p:nvPr/>
        </p:nvSpPr>
        <p:spPr>
          <a:xfrm>
            <a:off x="2921576" y="8701782"/>
            <a:ext cx="6654" cy="3619"/>
          </a:xfrm>
          <a:custGeom>
            <a:avLst/>
            <a:gdLst/>
            <a:ahLst/>
            <a:cxnLst/>
            <a:rect l="l" t="t" r="r" b="b"/>
            <a:pathLst>
              <a:path w="6654" h="3619">
                <a:moveTo>
                  <a:pt x="0" y="1092"/>
                </a:moveTo>
                <a:lnTo>
                  <a:pt x="5549" y="3619"/>
                </a:lnTo>
                <a:lnTo>
                  <a:pt x="6654" y="2006"/>
                </a:lnTo>
                <a:lnTo>
                  <a:pt x="3225" y="0"/>
                </a:lnTo>
                <a:lnTo>
                  <a:pt x="0" y="1092"/>
                </a:lnTo>
                <a:close/>
              </a:path>
            </a:pathLst>
          </a:custGeom>
          <a:solidFill>
            <a:srgbClr val="B16B3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3" name="object 903"/>
          <p:cNvSpPr/>
          <p:nvPr/>
        </p:nvSpPr>
        <p:spPr>
          <a:xfrm>
            <a:off x="2510313" y="8704597"/>
            <a:ext cx="6858" cy="3835"/>
          </a:xfrm>
          <a:custGeom>
            <a:avLst/>
            <a:gdLst/>
            <a:ahLst/>
            <a:cxnLst/>
            <a:rect l="l" t="t" r="r" b="b"/>
            <a:pathLst>
              <a:path w="6857" h="3835">
                <a:moveTo>
                  <a:pt x="0" y="596"/>
                </a:moveTo>
                <a:lnTo>
                  <a:pt x="6350" y="3835"/>
                </a:lnTo>
                <a:lnTo>
                  <a:pt x="6858" y="2514"/>
                </a:lnTo>
                <a:lnTo>
                  <a:pt x="1511" y="0"/>
                </a:lnTo>
                <a:lnTo>
                  <a:pt x="0" y="596"/>
                </a:lnTo>
                <a:close/>
              </a:path>
            </a:pathLst>
          </a:custGeom>
          <a:solidFill>
            <a:srgbClr val="B16B3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4" name="object 904"/>
          <p:cNvSpPr/>
          <p:nvPr/>
        </p:nvSpPr>
        <p:spPr>
          <a:xfrm>
            <a:off x="2944356" y="8710547"/>
            <a:ext cx="6654" cy="3619"/>
          </a:xfrm>
          <a:custGeom>
            <a:avLst/>
            <a:gdLst/>
            <a:ahLst/>
            <a:cxnLst/>
            <a:rect l="l" t="t" r="r" b="b"/>
            <a:pathLst>
              <a:path w="6654" h="3619">
                <a:moveTo>
                  <a:pt x="0" y="1104"/>
                </a:moveTo>
                <a:lnTo>
                  <a:pt x="5549" y="3619"/>
                </a:lnTo>
                <a:lnTo>
                  <a:pt x="6654" y="2006"/>
                </a:lnTo>
                <a:lnTo>
                  <a:pt x="3225" y="0"/>
                </a:lnTo>
                <a:lnTo>
                  <a:pt x="0" y="1104"/>
                </a:lnTo>
                <a:close/>
              </a:path>
            </a:pathLst>
          </a:custGeom>
          <a:solidFill>
            <a:srgbClr val="B16B3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5" name="object 905"/>
          <p:cNvSpPr/>
          <p:nvPr/>
        </p:nvSpPr>
        <p:spPr>
          <a:xfrm>
            <a:off x="2519080" y="8709934"/>
            <a:ext cx="6858" cy="3733"/>
          </a:xfrm>
          <a:custGeom>
            <a:avLst/>
            <a:gdLst/>
            <a:ahLst/>
            <a:cxnLst/>
            <a:rect l="l" t="t" r="r" b="b"/>
            <a:pathLst>
              <a:path w="6857" h="3733">
                <a:moveTo>
                  <a:pt x="0" y="609"/>
                </a:moveTo>
                <a:lnTo>
                  <a:pt x="6350" y="3733"/>
                </a:lnTo>
                <a:lnTo>
                  <a:pt x="6858" y="2425"/>
                </a:lnTo>
                <a:lnTo>
                  <a:pt x="1511" y="0"/>
                </a:lnTo>
                <a:lnTo>
                  <a:pt x="0" y="609"/>
                </a:lnTo>
                <a:close/>
              </a:path>
            </a:pathLst>
          </a:custGeom>
          <a:solidFill>
            <a:srgbClr val="B16B3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6" name="object 906"/>
          <p:cNvSpPr/>
          <p:nvPr/>
        </p:nvSpPr>
        <p:spPr>
          <a:xfrm>
            <a:off x="2958164" y="8715789"/>
            <a:ext cx="6756" cy="3619"/>
          </a:xfrm>
          <a:custGeom>
            <a:avLst/>
            <a:gdLst/>
            <a:ahLst/>
            <a:cxnLst/>
            <a:rect l="l" t="t" r="r" b="b"/>
            <a:pathLst>
              <a:path w="6756" h="3619">
                <a:moveTo>
                  <a:pt x="0" y="1498"/>
                </a:moveTo>
                <a:lnTo>
                  <a:pt x="406" y="3124"/>
                </a:lnTo>
                <a:lnTo>
                  <a:pt x="5854" y="3619"/>
                </a:lnTo>
                <a:lnTo>
                  <a:pt x="6756" y="2006"/>
                </a:lnTo>
                <a:lnTo>
                  <a:pt x="3429" y="0"/>
                </a:lnTo>
                <a:lnTo>
                  <a:pt x="0" y="1498"/>
                </a:lnTo>
                <a:close/>
              </a:path>
            </a:pathLst>
          </a:custGeom>
          <a:solidFill>
            <a:srgbClr val="B16B3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7" name="object 907"/>
          <p:cNvSpPr/>
          <p:nvPr/>
        </p:nvSpPr>
        <p:spPr>
          <a:xfrm>
            <a:off x="2527847" y="8715169"/>
            <a:ext cx="6858" cy="3848"/>
          </a:xfrm>
          <a:custGeom>
            <a:avLst/>
            <a:gdLst/>
            <a:ahLst/>
            <a:cxnLst/>
            <a:rect l="l" t="t" r="r" b="b"/>
            <a:pathLst>
              <a:path w="6857" h="3848">
                <a:moveTo>
                  <a:pt x="0" y="609"/>
                </a:moveTo>
                <a:lnTo>
                  <a:pt x="6350" y="3848"/>
                </a:lnTo>
                <a:lnTo>
                  <a:pt x="6858" y="2527"/>
                </a:lnTo>
                <a:lnTo>
                  <a:pt x="1524" y="0"/>
                </a:lnTo>
                <a:lnTo>
                  <a:pt x="0" y="609"/>
                </a:lnTo>
                <a:close/>
              </a:path>
            </a:pathLst>
          </a:custGeom>
          <a:solidFill>
            <a:srgbClr val="B16B3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8" name="object 908"/>
          <p:cNvSpPr/>
          <p:nvPr/>
        </p:nvSpPr>
        <p:spPr>
          <a:xfrm>
            <a:off x="2967136" y="8719314"/>
            <a:ext cx="6654" cy="3632"/>
          </a:xfrm>
          <a:custGeom>
            <a:avLst/>
            <a:gdLst/>
            <a:ahLst/>
            <a:cxnLst/>
            <a:rect l="l" t="t" r="r" b="b"/>
            <a:pathLst>
              <a:path w="6654" h="3632">
                <a:moveTo>
                  <a:pt x="0" y="1104"/>
                </a:moveTo>
                <a:lnTo>
                  <a:pt x="5549" y="3632"/>
                </a:lnTo>
                <a:lnTo>
                  <a:pt x="6654" y="2006"/>
                </a:lnTo>
                <a:lnTo>
                  <a:pt x="3136" y="0"/>
                </a:lnTo>
                <a:lnTo>
                  <a:pt x="0" y="1104"/>
                </a:lnTo>
                <a:close/>
              </a:path>
            </a:pathLst>
          </a:custGeom>
          <a:solidFill>
            <a:srgbClr val="B16B3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9" name="object 909"/>
          <p:cNvSpPr/>
          <p:nvPr/>
        </p:nvSpPr>
        <p:spPr>
          <a:xfrm>
            <a:off x="2536625" y="8720415"/>
            <a:ext cx="19037" cy="10795"/>
          </a:xfrm>
          <a:custGeom>
            <a:avLst/>
            <a:gdLst/>
            <a:ahLst/>
            <a:cxnLst/>
            <a:rect l="l" t="t" r="r" b="b"/>
            <a:pathLst>
              <a:path w="19037" h="10795">
                <a:moveTo>
                  <a:pt x="0" y="609"/>
                </a:moveTo>
                <a:lnTo>
                  <a:pt x="2616" y="2730"/>
                </a:lnTo>
                <a:lnTo>
                  <a:pt x="18643" y="10795"/>
                </a:lnTo>
                <a:lnTo>
                  <a:pt x="19037" y="9474"/>
                </a:lnTo>
                <a:lnTo>
                  <a:pt x="4521" y="901"/>
                </a:lnTo>
                <a:lnTo>
                  <a:pt x="1409" y="0"/>
                </a:lnTo>
                <a:lnTo>
                  <a:pt x="0" y="609"/>
                </a:lnTo>
                <a:close/>
              </a:path>
            </a:pathLst>
          </a:custGeom>
          <a:solidFill>
            <a:srgbClr val="B16B3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0" name="object 910"/>
          <p:cNvSpPr/>
          <p:nvPr/>
        </p:nvSpPr>
        <p:spPr>
          <a:xfrm>
            <a:off x="2980944" y="8724540"/>
            <a:ext cx="6756" cy="3530"/>
          </a:xfrm>
          <a:custGeom>
            <a:avLst/>
            <a:gdLst/>
            <a:ahLst/>
            <a:cxnLst/>
            <a:rect l="l" t="t" r="r" b="b"/>
            <a:pathLst>
              <a:path w="6756" h="3530">
                <a:moveTo>
                  <a:pt x="0" y="1422"/>
                </a:moveTo>
                <a:lnTo>
                  <a:pt x="393" y="3136"/>
                </a:lnTo>
                <a:lnTo>
                  <a:pt x="5854" y="3530"/>
                </a:lnTo>
                <a:lnTo>
                  <a:pt x="6756" y="2031"/>
                </a:lnTo>
                <a:lnTo>
                  <a:pt x="3429" y="0"/>
                </a:lnTo>
                <a:lnTo>
                  <a:pt x="0" y="1422"/>
                </a:lnTo>
                <a:close/>
              </a:path>
            </a:pathLst>
          </a:custGeom>
          <a:solidFill>
            <a:srgbClr val="B16B3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1" name="object 911"/>
          <p:cNvSpPr/>
          <p:nvPr/>
        </p:nvSpPr>
        <p:spPr>
          <a:xfrm>
            <a:off x="2557691" y="8732713"/>
            <a:ext cx="6756" cy="3733"/>
          </a:xfrm>
          <a:custGeom>
            <a:avLst/>
            <a:gdLst/>
            <a:ahLst/>
            <a:cxnLst/>
            <a:rect l="l" t="t" r="r" b="b"/>
            <a:pathLst>
              <a:path w="6756" h="3733">
                <a:moveTo>
                  <a:pt x="0" y="508"/>
                </a:moveTo>
                <a:lnTo>
                  <a:pt x="6350" y="3733"/>
                </a:lnTo>
                <a:lnTo>
                  <a:pt x="6756" y="2425"/>
                </a:lnTo>
                <a:lnTo>
                  <a:pt x="1409" y="0"/>
                </a:lnTo>
                <a:lnTo>
                  <a:pt x="0" y="508"/>
                </a:lnTo>
                <a:close/>
              </a:path>
            </a:pathLst>
          </a:custGeom>
          <a:solidFill>
            <a:srgbClr val="B16B3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2" name="object 912"/>
          <p:cNvSpPr/>
          <p:nvPr/>
        </p:nvSpPr>
        <p:spPr>
          <a:xfrm>
            <a:off x="2566355" y="8737961"/>
            <a:ext cx="6858" cy="3835"/>
          </a:xfrm>
          <a:custGeom>
            <a:avLst/>
            <a:gdLst/>
            <a:ahLst/>
            <a:cxnLst/>
            <a:rect l="l" t="t" r="r" b="b"/>
            <a:pathLst>
              <a:path w="6857" h="3835">
                <a:moveTo>
                  <a:pt x="0" y="596"/>
                </a:moveTo>
                <a:lnTo>
                  <a:pt x="6350" y="3835"/>
                </a:lnTo>
                <a:lnTo>
                  <a:pt x="6858" y="2514"/>
                </a:lnTo>
                <a:lnTo>
                  <a:pt x="1524" y="0"/>
                </a:lnTo>
                <a:lnTo>
                  <a:pt x="0" y="596"/>
                </a:lnTo>
                <a:close/>
              </a:path>
            </a:pathLst>
          </a:custGeom>
          <a:solidFill>
            <a:srgbClr val="B16B3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3" name="object 913"/>
          <p:cNvSpPr/>
          <p:nvPr/>
        </p:nvSpPr>
        <p:spPr>
          <a:xfrm>
            <a:off x="2575128" y="8743196"/>
            <a:ext cx="33464" cy="17741"/>
          </a:xfrm>
          <a:custGeom>
            <a:avLst/>
            <a:gdLst/>
            <a:ahLst/>
            <a:cxnLst/>
            <a:rect l="l" t="t" r="r" b="b"/>
            <a:pathLst>
              <a:path w="33464" h="17741">
                <a:moveTo>
                  <a:pt x="33464" y="16230"/>
                </a:moveTo>
                <a:lnTo>
                  <a:pt x="4635" y="901"/>
                </a:lnTo>
                <a:lnTo>
                  <a:pt x="1511" y="0"/>
                </a:lnTo>
                <a:lnTo>
                  <a:pt x="0" y="609"/>
                </a:lnTo>
                <a:lnTo>
                  <a:pt x="29133" y="16636"/>
                </a:lnTo>
                <a:lnTo>
                  <a:pt x="32765" y="17741"/>
                </a:lnTo>
                <a:lnTo>
                  <a:pt x="33464" y="16230"/>
                </a:lnTo>
                <a:close/>
              </a:path>
            </a:pathLst>
          </a:custGeom>
          <a:solidFill>
            <a:srgbClr val="B16B3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4" name="object 914"/>
          <p:cNvSpPr/>
          <p:nvPr/>
        </p:nvSpPr>
        <p:spPr>
          <a:xfrm>
            <a:off x="3114606" y="8771934"/>
            <a:ext cx="4432" cy="1701"/>
          </a:xfrm>
          <a:custGeom>
            <a:avLst/>
            <a:gdLst/>
            <a:ahLst/>
            <a:cxnLst/>
            <a:rect l="l" t="t" r="r" b="b"/>
            <a:pathLst>
              <a:path w="4432" h="1701">
                <a:moveTo>
                  <a:pt x="0" y="800"/>
                </a:moveTo>
                <a:lnTo>
                  <a:pt x="3530" y="1701"/>
                </a:lnTo>
                <a:lnTo>
                  <a:pt x="4432" y="0"/>
                </a:lnTo>
                <a:lnTo>
                  <a:pt x="0" y="800"/>
                </a:lnTo>
                <a:close/>
              </a:path>
            </a:pathLst>
          </a:custGeom>
          <a:solidFill>
            <a:srgbClr val="B16B3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5" name="object 915"/>
          <p:cNvSpPr/>
          <p:nvPr/>
        </p:nvSpPr>
        <p:spPr>
          <a:xfrm>
            <a:off x="2786908" y="8848229"/>
            <a:ext cx="8966" cy="2527"/>
          </a:xfrm>
          <a:custGeom>
            <a:avLst/>
            <a:gdLst/>
            <a:ahLst/>
            <a:cxnLst/>
            <a:rect l="l" t="t" r="r" b="b"/>
            <a:pathLst>
              <a:path w="8966" h="2527">
                <a:moveTo>
                  <a:pt x="0" y="914"/>
                </a:moveTo>
                <a:lnTo>
                  <a:pt x="3429" y="2527"/>
                </a:lnTo>
                <a:lnTo>
                  <a:pt x="8966" y="1917"/>
                </a:lnTo>
                <a:lnTo>
                  <a:pt x="8470" y="406"/>
                </a:lnTo>
                <a:lnTo>
                  <a:pt x="3530" y="0"/>
                </a:lnTo>
                <a:lnTo>
                  <a:pt x="0" y="914"/>
                </a:lnTo>
                <a:close/>
              </a:path>
            </a:pathLst>
          </a:custGeom>
          <a:solidFill>
            <a:srgbClr val="B16B3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6" name="object 916"/>
          <p:cNvSpPr/>
          <p:nvPr/>
        </p:nvSpPr>
        <p:spPr>
          <a:xfrm>
            <a:off x="2816249" y="8852364"/>
            <a:ext cx="6845" cy="3530"/>
          </a:xfrm>
          <a:custGeom>
            <a:avLst/>
            <a:gdLst/>
            <a:ahLst/>
            <a:cxnLst/>
            <a:rect l="l" t="t" r="r" b="b"/>
            <a:pathLst>
              <a:path w="6845" h="3530">
                <a:moveTo>
                  <a:pt x="0" y="1511"/>
                </a:moveTo>
                <a:lnTo>
                  <a:pt x="495" y="3124"/>
                </a:lnTo>
                <a:lnTo>
                  <a:pt x="5930" y="3530"/>
                </a:lnTo>
                <a:lnTo>
                  <a:pt x="6845" y="2120"/>
                </a:lnTo>
                <a:lnTo>
                  <a:pt x="3416" y="0"/>
                </a:lnTo>
                <a:lnTo>
                  <a:pt x="0" y="1511"/>
                </a:lnTo>
                <a:close/>
              </a:path>
            </a:pathLst>
          </a:custGeom>
          <a:solidFill>
            <a:srgbClr val="B16B3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7" name="object 917"/>
          <p:cNvSpPr/>
          <p:nvPr/>
        </p:nvSpPr>
        <p:spPr>
          <a:xfrm>
            <a:off x="2828536" y="8857598"/>
            <a:ext cx="6756" cy="3530"/>
          </a:xfrm>
          <a:custGeom>
            <a:avLst/>
            <a:gdLst/>
            <a:ahLst/>
            <a:cxnLst/>
            <a:rect l="l" t="t" r="r" b="b"/>
            <a:pathLst>
              <a:path w="6756" h="3530">
                <a:moveTo>
                  <a:pt x="0" y="1524"/>
                </a:moveTo>
                <a:lnTo>
                  <a:pt x="406" y="3136"/>
                </a:lnTo>
                <a:lnTo>
                  <a:pt x="5842" y="3530"/>
                </a:lnTo>
                <a:lnTo>
                  <a:pt x="6756" y="2133"/>
                </a:lnTo>
                <a:lnTo>
                  <a:pt x="3429" y="0"/>
                </a:lnTo>
                <a:lnTo>
                  <a:pt x="0" y="1524"/>
                </a:lnTo>
                <a:close/>
              </a:path>
            </a:pathLst>
          </a:custGeom>
          <a:solidFill>
            <a:srgbClr val="B16B3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8" name="object 918"/>
          <p:cNvSpPr/>
          <p:nvPr/>
        </p:nvSpPr>
        <p:spPr>
          <a:xfrm>
            <a:off x="2840835" y="8862947"/>
            <a:ext cx="6756" cy="3530"/>
          </a:xfrm>
          <a:custGeom>
            <a:avLst/>
            <a:gdLst/>
            <a:ahLst/>
            <a:cxnLst/>
            <a:rect l="l" t="t" r="r" b="b"/>
            <a:pathLst>
              <a:path w="6756" h="3530">
                <a:moveTo>
                  <a:pt x="0" y="1409"/>
                </a:moveTo>
                <a:lnTo>
                  <a:pt x="393" y="3022"/>
                </a:lnTo>
                <a:lnTo>
                  <a:pt x="5854" y="3530"/>
                </a:lnTo>
                <a:lnTo>
                  <a:pt x="6756" y="2019"/>
                </a:lnTo>
                <a:lnTo>
                  <a:pt x="3429" y="0"/>
                </a:lnTo>
                <a:lnTo>
                  <a:pt x="0" y="1409"/>
                </a:lnTo>
                <a:close/>
              </a:path>
            </a:pathLst>
          </a:custGeom>
          <a:solidFill>
            <a:srgbClr val="B16B3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9" name="object 919"/>
          <p:cNvSpPr/>
          <p:nvPr/>
        </p:nvSpPr>
        <p:spPr>
          <a:xfrm>
            <a:off x="2832468" y="8867489"/>
            <a:ext cx="7048" cy="2616"/>
          </a:xfrm>
          <a:custGeom>
            <a:avLst/>
            <a:gdLst/>
            <a:ahLst/>
            <a:cxnLst/>
            <a:rect l="l" t="t" r="r" b="b"/>
            <a:pathLst>
              <a:path w="7048" h="2616">
                <a:moveTo>
                  <a:pt x="0" y="800"/>
                </a:moveTo>
                <a:lnTo>
                  <a:pt x="3429" y="2616"/>
                </a:lnTo>
                <a:lnTo>
                  <a:pt x="7048" y="1803"/>
                </a:lnTo>
                <a:lnTo>
                  <a:pt x="3530" y="0"/>
                </a:lnTo>
                <a:lnTo>
                  <a:pt x="0" y="800"/>
                </a:lnTo>
                <a:close/>
              </a:path>
            </a:pathLst>
          </a:custGeom>
          <a:solidFill>
            <a:srgbClr val="B16B3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0" name="object 920"/>
          <p:cNvSpPr/>
          <p:nvPr/>
        </p:nvSpPr>
        <p:spPr>
          <a:xfrm>
            <a:off x="2899002" y="8887551"/>
            <a:ext cx="6337" cy="3429"/>
          </a:xfrm>
          <a:custGeom>
            <a:avLst/>
            <a:gdLst/>
            <a:ahLst/>
            <a:cxnLst/>
            <a:rect l="l" t="t" r="r" b="b"/>
            <a:pathLst>
              <a:path w="6337" h="3428">
                <a:moveTo>
                  <a:pt x="0" y="1003"/>
                </a:moveTo>
                <a:lnTo>
                  <a:pt x="5537" y="3429"/>
                </a:lnTo>
                <a:lnTo>
                  <a:pt x="6337" y="2006"/>
                </a:lnTo>
                <a:lnTo>
                  <a:pt x="3022" y="0"/>
                </a:lnTo>
                <a:lnTo>
                  <a:pt x="0" y="1003"/>
                </a:lnTo>
                <a:close/>
              </a:path>
            </a:pathLst>
          </a:custGeom>
          <a:solidFill>
            <a:srgbClr val="B16B3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1" name="object 921"/>
          <p:cNvSpPr/>
          <p:nvPr/>
        </p:nvSpPr>
        <p:spPr>
          <a:xfrm>
            <a:off x="2889824" y="8890974"/>
            <a:ext cx="7365" cy="3733"/>
          </a:xfrm>
          <a:custGeom>
            <a:avLst/>
            <a:gdLst/>
            <a:ahLst/>
            <a:cxnLst/>
            <a:rect l="l" t="t" r="r" b="b"/>
            <a:pathLst>
              <a:path w="7366" h="3733">
                <a:moveTo>
                  <a:pt x="0" y="1409"/>
                </a:moveTo>
                <a:lnTo>
                  <a:pt x="4038" y="3733"/>
                </a:lnTo>
                <a:lnTo>
                  <a:pt x="7365" y="2832"/>
                </a:lnTo>
                <a:lnTo>
                  <a:pt x="3530" y="88"/>
                </a:lnTo>
                <a:lnTo>
                  <a:pt x="609" y="0"/>
                </a:lnTo>
                <a:lnTo>
                  <a:pt x="0" y="1409"/>
                </a:lnTo>
                <a:close/>
              </a:path>
            </a:pathLst>
          </a:custGeom>
          <a:solidFill>
            <a:srgbClr val="B16B3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2" name="object 922"/>
          <p:cNvSpPr/>
          <p:nvPr/>
        </p:nvSpPr>
        <p:spPr>
          <a:xfrm>
            <a:off x="2932263" y="8901564"/>
            <a:ext cx="6337" cy="3416"/>
          </a:xfrm>
          <a:custGeom>
            <a:avLst/>
            <a:gdLst/>
            <a:ahLst/>
            <a:cxnLst/>
            <a:rect l="l" t="t" r="r" b="b"/>
            <a:pathLst>
              <a:path w="6337" h="3416">
                <a:moveTo>
                  <a:pt x="0" y="1003"/>
                </a:moveTo>
                <a:lnTo>
                  <a:pt x="5537" y="3416"/>
                </a:lnTo>
                <a:lnTo>
                  <a:pt x="6337" y="2006"/>
                </a:lnTo>
                <a:lnTo>
                  <a:pt x="3022" y="0"/>
                </a:lnTo>
                <a:lnTo>
                  <a:pt x="0" y="1003"/>
                </a:lnTo>
                <a:close/>
              </a:path>
            </a:pathLst>
          </a:custGeom>
          <a:solidFill>
            <a:srgbClr val="B16B3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3" name="object 923"/>
          <p:cNvSpPr/>
          <p:nvPr/>
        </p:nvSpPr>
        <p:spPr>
          <a:xfrm>
            <a:off x="2923085" y="8904974"/>
            <a:ext cx="7467" cy="3746"/>
          </a:xfrm>
          <a:custGeom>
            <a:avLst/>
            <a:gdLst/>
            <a:ahLst/>
            <a:cxnLst/>
            <a:rect l="l" t="t" r="r" b="b"/>
            <a:pathLst>
              <a:path w="7467" h="3746">
                <a:moveTo>
                  <a:pt x="0" y="1422"/>
                </a:moveTo>
                <a:lnTo>
                  <a:pt x="4038" y="3746"/>
                </a:lnTo>
                <a:lnTo>
                  <a:pt x="7467" y="2832"/>
                </a:lnTo>
                <a:lnTo>
                  <a:pt x="3530" y="101"/>
                </a:lnTo>
                <a:lnTo>
                  <a:pt x="609" y="0"/>
                </a:lnTo>
                <a:lnTo>
                  <a:pt x="0" y="1422"/>
                </a:lnTo>
                <a:close/>
              </a:path>
            </a:pathLst>
          </a:custGeom>
          <a:solidFill>
            <a:srgbClr val="B16B3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4" name="object 924"/>
          <p:cNvSpPr/>
          <p:nvPr/>
        </p:nvSpPr>
        <p:spPr>
          <a:xfrm>
            <a:off x="3594516" y="8906399"/>
            <a:ext cx="8763" cy="1409"/>
          </a:xfrm>
          <a:custGeom>
            <a:avLst/>
            <a:gdLst/>
            <a:ahLst/>
            <a:cxnLst/>
            <a:rect l="l" t="t" r="r" b="b"/>
            <a:pathLst>
              <a:path w="8762" h="1409">
                <a:moveTo>
                  <a:pt x="812" y="1003"/>
                </a:moveTo>
                <a:lnTo>
                  <a:pt x="8763" y="1409"/>
                </a:lnTo>
                <a:lnTo>
                  <a:pt x="0" y="0"/>
                </a:lnTo>
                <a:lnTo>
                  <a:pt x="812" y="1003"/>
                </a:lnTo>
                <a:close/>
              </a:path>
            </a:pathLst>
          </a:custGeom>
          <a:solidFill>
            <a:srgbClr val="B16B3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5" name="object 925"/>
          <p:cNvSpPr/>
          <p:nvPr/>
        </p:nvSpPr>
        <p:spPr>
          <a:xfrm>
            <a:off x="2935378" y="8910328"/>
            <a:ext cx="7467" cy="3619"/>
          </a:xfrm>
          <a:custGeom>
            <a:avLst/>
            <a:gdLst/>
            <a:ahLst/>
            <a:cxnLst/>
            <a:rect l="l" t="t" r="r" b="b"/>
            <a:pathLst>
              <a:path w="7467" h="3619">
                <a:moveTo>
                  <a:pt x="507" y="0"/>
                </a:moveTo>
                <a:lnTo>
                  <a:pt x="0" y="1409"/>
                </a:lnTo>
                <a:lnTo>
                  <a:pt x="4038" y="3619"/>
                </a:lnTo>
                <a:lnTo>
                  <a:pt x="7467" y="2717"/>
                </a:lnTo>
                <a:lnTo>
                  <a:pt x="3543" y="0"/>
                </a:lnTo>
                <a:lnTo>
                  <a:pt x="507" y="0"/>
                </a:lnTo>
                <a:close/>
              </a:path>
            </a:pathLst>
          </a:custGeom>
          <a:solidFill>
            <a:srgbClr val="B16B3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6" name="object 926"/>
          <p:cNvSpPr/>
          <p:nvPr/>
        </p:nvSpPr>
        <p:spPr>
          <a:xfrm>
            <a:off x="3645427" y="8916568"/>
            <a:ext cx="8661" cy="2133"/>
          </a:xfrm>
          <a:custGeom>
            <a:avLst/>
            <a:gdLst/>
            <a:ahLst/>
            <a:cxnLst/>
            <a:rect l="l" t="t" r="r" b="b"/>
            <a:pathLst>
              <a:path w="8661" h="2133">
                <a:moveTo>
                  <a:pt x="0" y="812"/>
                </a:moveTo>
                <a:lnTo>
                  <a:pt x="8661" y="2133"/>
                </a:lnTo>
                <a:lnTo>
                  <a:pt x="1714" y="0"/>
                </a:lnTo>
                <a:lnTo>
                  <a:pt x="0" y="812"/>
                </a:lnTo>
                <a:close/>
              </a:path>
            </a:pathLst>
          </a:custGeom>
          <a:solidFill>
            <a:srgbClr val="B16B3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7" name="object 927"/>
          <p:cNvSpPr/>
          <p:nvPr/>
        </p:nvSpPr>
        <p:spPr>
          <a:xfrm>
            <a:off x="3671634" y="8922230"/>
            <a:ext cx="8661" cy="1397"/>
          </a:xfrm>
          <a:custGeom>
            <a:avLst/>
            <a:gdLst/>
            <a:ahLst/>
            <a:cxnLst/>
            <a:rect l="l" t="t" r="r" b="b"/>
            <a:pathLst>
              <a:path w="8661" h="1397">
                <a:moveTo>
                  <a:pt x="698" y="1003"/>
                </a:moveTo>
                <a:lnTo>
                  <a:pt x="8661" y="1397"/>
                </a:lnTo>
                <a:lnTo>
                  <a:pt x="0" y="0"/>
                </a:lnTo>
                <a:lnTo>
                  <a:pt x="698" y="1003"/>
                </a:lnTo>
                <a:close/>
              </a:path>
            </a:pathLst>
          </a:custGeom>
          <a:solidFill>
            <a:srgbClr val="B16B3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8" name="object 928"/>
          <p:cNvSpPr/>
          <p:nvPr/>
        </p:nvSpPr>
        <p:spPr>
          <a:xfrm>
            <a:off x="2510016" y="9024330"/>
            <a:ext cx="1215542" cy="461962"/>
          </a:xfrm>
          <a:custGeom>
            <a:avLst/>
            <a:gdLst/>
            <a:ahLst/>
            <a:cxnLst/>
            <a:rect l="l" t="t" r="r" b="b"/>
            <a:pathLst>
              <a:path w="1215542" h="461962">
                <a:moveTo>
                  <a:pt x="11988" y="19151"/>
                </a:moveTo>
                <a:lnTo>
                  <a:pt x="80136" y="71869"/>
                </a:lnTo>
                <a:lnTo>
                  <a:pt x="253606" y="161175"/>
                </a:lnTo>
                <a:lnTo>
                  <a:pt x="451573" y="247065"/>
                </a:lnTo>
                <a:lnTo>
                  <a:pt x="658215" y="322453"/>
                </a:lnTo>
                <a:lnTo>
                  <a:pt x="880579" y="389089"/>
                </a:lnTo>
                <a:lnTo>
                  <a:pt x="1076845" y="436359"/>
                </a:lnTo>
                <a:lnTo>
                  <a:pt x="1118971" y="445033"/>
                </a:lnTo>
                <a:lnTo>
                  <a:pt x="1215542" y="461962"/>
                </a:lnTo>
                <a:lnTo>
                  <a:pt x="1215542" y="453301"/>
                </a:lnTo>
                <a:lnTo>
                  <a:pt x="1083894" y="427596"/>
                </a:lnTo>
                <a:lnTo>
                  <a:pt x="878865" y="376796"/>
                </a:lnTo>
                <a:lnTo>
                  <a:pt x="659930" y="310159"/>
                </a:lnTo>
                <a:lnTo>
                  <a:pt x="582815" y="280428"/>
                </a:lnTo>
                <a:lnTo>
                  <a:pt x="463778" y="236575"/>
                </a:lnTo>
                <a:lnTo>
                  <a:pt x="264083" y="148983"/>
                </a:lnTo>
                <a:lnTo>
                  <a:pt x="92633" y="59474"/>
                </a:lnTo>
                <a:lnTo>
                  <a:pt x="32854" y="19354"/>
                </a:lnTo>
                <a:lnTo>
                  <a:pt x="1206" y="101"/>
                </a:lnTo>
                <a:lnTo>
                  <a:pt x="0" y="0"/>
                </a:lnTo>
                <a:lnTo>
                  <a:pt x="11988" y="19151"/>
                </a:lnTo>
                <a:close/>
              </a:path>
            </a:pathLst>
          </a:custGeom>
          <a:solidFill>
            <a:srgbClr val="B16B3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9" name="object 929"/>
          <p:cNvSpPr/>
          <p:nvPr/>
        </p:nvSpPr>
        <p:spPr>
          <a:xfrm>
            <a:off x="3436760" y="9062739"/>
            <a:ext cx="4635" cy="1816"/>
          </a:xfrm>
          <a:custGeom>
            <a:avLst/>
            <a:gdLst/>
            <a:ahLst/>
            <a:cxnLst/>
            <a:rect l="l" t="t" r="r" b="b"/>
            <a:pathLst>
              <a:path w="4635" h="1816">
                <a:moveTo>
                  <a:pt x="0" y="1003"/>
                </a:moveTo>
                <a:lnTo>
                  <a:pt x="3733" y="1816"/>
                </a:lnTo>
                <a:lnTo>
                  <a:pt x="4635" y="0"/>
                </a:lnTo>
                <a:lnTo>
                  <a:pt x="0" y="1003"/>
                </a:lnTo>
                <a:close/>
              </a:path>
            </a:pathLst>
          </a:custGeom>
          <a:solidFill>
            <a:srgbClr val="B16B3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0" name="object 930"/>
          <p:cNvSpPr/>
          <p:nvPr/>
        </p:nvSpPr>
        <p:spPr>
          <a:xfrm>
            <a:off x="3443721" y="9064454"/>
            <a:ext cx="4737" cy="1816"/>
          </a:xfrm>
          <a:custGeom>
            <a:avLst/>
            <a:gdLst/>
            <a:ahLst/>
            <a:cxnLst/>
            <a:rect l="l" t="t" r="r" b="b"/>
            <a:pathLst>
              <a:path w="4737" h="1816">
                <a:moveTo>
                  <a:pt x="0" y="1104"/>
                </a:moveTo>
                <a:lnTo>
                  <a:pt x="3721" y="1816"/>
                </a:lnTo>
                <a:lnTo>
                  <a:pt x="4737" y="0"/>
                </a:lnTo>
                <a:lnTo>
                  <a:pt x="0" y="1104"/>
                </a:lnTo>
                <a:close/>
              </a:path>
            </a:pathLst>
          </a:custGeom>
          <a:solidFill>
            <a:srgbClr val="B16B3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1" name="object 931"/>
          <p:cNvSpPr/>
          <p:nvPr/>
        </p:nvSpPr>
        <p:spPr>
          <a:xfrm>
            <a:off x="3450774" y="9066461"/>
            <a:ext cx="5041" cy="1104"/>
          </a:xfrm>
          <a:custGeom>
            <a:avLst/>
            <a:gdLst/>
            <a:ahLst/>
            <a:cxnLst/>
            <a:rect l="l" t="t" r="r" b="b"/>
            <a:pathLst>
              <a:path w="5041" h="1104">
                <a:moveTo>
                  <a:pt x="0" y="812"/>
                </a:moveTo>
                <a:lnTo>
                  <a:pt x="5041" y="1104"/>
                </a:lnTo>
                <a:lnTo>
                  <a:pt x="4533" y="0"/>
                </a:lnTo>
                <a:lnTo>
                  <a:pt x="0" y="812"/>
                </a:lnTo>
                <a:close/>
              </a:path>
            </a:pathLst>
          </a:custGeom>
          <a:solidFill>
            <a:srgbClr val="B16B3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2" name="object 932"/>
          <p:cNvSpPr/>
          <p:nvPr/>
        </p:nvSpPr>
        <p:spPr>
          <a:xfrm>
            <a:off x="3556010" y="9090955"/>
            <a:ext cx="4838" cy="1206"/>
          </a:xfrm>
          <a:custGeom>
            <a:avLst/>
            <a:gdLst/>
            <a:ahLst/>
            <a:cxnLst/>
            <a:rect l="l" t="t" r="r" b="b"/>
            <a:pathLst>
              <a:path w="4838" h="1206">
                <a:moveTo>
                  <a:pt x="0" y="812"/>
                </a:moveTo>
                <a:lnTo>
                  <a:pt x="4838" y="1206"/>
                </a:lnTo>
                <a:lnTo>
                  <a:pt x="4432" y="0"/>
                </a:lnTo>
                <a:lnTo>
                  <a:pt x="0" y="812"/>
                </a:lnTo>
                <a:close/>
              </a:path>
            </a:pathLst>
          </a:custGeom>
          <a:solidFill>
            <a:srgbClr val="B16B3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3" name="object 933"/>
          <p:cNvSpPr/>
          <p:nvPr/>
        </p:nvSpPr>
        <p:spPr>
          <a:xfrm>
            <a:off x="1718329" y="7440465"/>
            <a:ext cx="2120" cy="4940"/>
          </a:xfrm>
          <a:custGeom>
            <a:avLst/>
            <a:gdLst/>
            <a:ahLst/>
            <a:cxnLst/>
            <a:rect l="l" t="t" r="r" b="b"/>
            <a:pathLst>
              <a:path w="2120" h="4940">
                <a:moveTo>
                  <a:pt x="0" y="0"/>
                </a:moveTo>
                <a:lnTo>
                  <a:pt x="1308" y="4940"/>
                </a:lnTo>
                <a:lnTo>
                  <a:pt x="2120" y="1409"/>
                </a:lnTo>
                <a:lnTo>
                  <a:pt x="0" y="0"/>
                </a:lnTo>
                <a:close/>
              </a:path>
            </a:pathLst>
          </a:custGeom>
          <a:solidFill>
            <a:srgbClr val="9859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4" name="object 934"/>
          <p:cNvSpPr/>
          <p:nvPr/>
        </p:nvSpPr>
        <p:spPr>
          <a:xfrm>
            <a:off x="1640707" y="7518890"/>
            <a:ext cx="3530" cy="9271"/>
          </a:xfrm>
          <a:custGeom>
            <a:avLst/>
            <a:gdLst/>
            <a:ahLst/>
            <a:cxnLst/>
            <a:rect l="l" t="t" r="r" b="b"/>
            <a:pathLst>
              <a:path w="3530" h="9271">
                <a:moveTo>
                  <a:pt x="0" y="3619"/>
                </a:moveTo>
                <a:lnTo>
                  <a:pt x="2222" y="9271"/>
                </a:lnTo>
                <a:lnTo>
                  <a:pt x="3530" y="8763"/>
                </a:lnTo>
                <a:lnTo>
                  <a:pt x="1003" y="0"/>
                </a:lnTo>
                <a:lnTo>
                  <a:pt x="0" y="3619"/>
                </a:lnTo>
                <a:close/>
              </a:path>
            </a:pathLst>
          </a:custGeom>
          <a:solidFill>
            <a:srgbClr val="9859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5" name="object 935"/>
          <p:cNvSpPr/>
          <p:nvPr/>
        </p:nvSpPr>
        <p:spPr>
          <a:xfrm>
            <a:off x="1644342" y="7531273"/>
            <a:ext cx="3416" cy="9182"/>
          </a:xfrm>
          <a:custGeom>
            <a:avLst/>
            <a:gdLst/>
            <a:ahLst/>
            <a:cxnLst/>
            <a:rect l="l" t="t" r="r" b="b"/>
            <a:pathLst>
              <a:path w="3416" h="9182">
                <a:moveTo>
                  <a:pt x="0" y="1625"/>
                </a:moveTo>
                <a:lnTo>
                  <a:pt x="2108" y="9182"/>
                </a:lnTo>
                <a:lnTo>
                  <a:pt x="3416" y="8674"/>
                </a:lnTo>
                <a:lnTo>
                  <a:pt x="800" y="0"/>
                </a:lnTo>
                <a:lnTo>
                  <a:pt x="0" y="1625"/>
                </a:lnTo>
                <a:close/>
              </a:path>
            </a:pathLst>
          </a:custGeom>
          <a:solidFill>
            <a:srgbClr val="9859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6" name="object 936"/>
          <p:cNvSpPr/>
          <p:nvPr/>
        </p:nvSpPr>
        <p:spPr>
          <a:xfrm>
            <a:off x="1647874" y="7544182"/>
            <a:ext cx="3924" cy="11290"/>
          </a:xfrm>
          <a:custGeom>
            <a:avLst/>
            <a:gdLst/>
            <a:ahLst/>
            <a:cxnLst/>
            <a:rect l="l" t="t" r="r" b="b"/>
            <a:pathLst>
              <a:path w="3924" h="11290">
                <a:moveTo>
                  <a:pt x="0" y="1016"/>
                </a:moveTo>
                <a:lnTo>
                  <a:pt x="2717" y="11290"/>
                </a:lnTo>
                <a:lnTo>
                  <a:pt x="3924" y="11087"/>
                </a:lnTo>
                <a:lnTo>
                  <a:pt x="1498" y="0"/>
                </a:lnTo>
                <a:lnTo>
                  <a:pt x="0" y="1016"/>
                </a:lnTo>
                <a:close/>
              </a:path>
            </a:pathLst>
          </a:custGeom>
          <a:solidFill>
            <a:srgbClr val="9859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7" name="object 937"/>
          <p:cNvSpPr/>
          <p:nvPr/>
        </p:nvSpPr>
        <p:spPr>
          <a:xfrm>
            <a:off x="1651897" y="7558999"/>
            <a:ext cx="3721" cy="8775"/>
          </a:xfrm>
          <a:custGeom>
            <a:avLst/>
            <a:gdLst/>
            <a:ahLst/>
            <a:cxnLst/>
            <a:rect l="l" t="t" r="r" b="b"/>
            <a:pathLst>
              <a:path w="3721" h="8775">
                <a:moveTo>
                  <a:pt x="0" y="406"/>
                </a:moveTo>
                <a:lnTo>
                  <a:pt x="2120" y="8775"/>
                </a:lnTo>
                <a:lnTo>
                  <a:pt x="3721" y="7162"/>
                </a:lnTo>
                <a:lnTo>
                  <a:pt x="1422" y="0"/>
                </a:lnTo>
                <a:lnTo>
                  <a:pt x="0" y="406"/>
                </a:lnTo>
                <a:close/>
              </a:path>
            </a:pathLst>
          </a:custGeom>
          <a:solidFill>
            <a:srgbClr val="9859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8" name="object 938"/>
          <p:cNvSpPr/>
          <p:nvPr/>
        </p:nvSpPr>
        <p:spPr>
          <a:xfrm>
            <a:off x="3720819" y="7597397"/>
            <a:ext cx="4940" cy="2235"/>
          </a:xfrm>
          <a:custGeom>
            <a:avLst/>
            <a:gdLst/>
            <a:ahLst/>
            <a:cxnLst/>
            <a:rect l="l" t="t" r="r" b="b"/>
            <a:pathLst>
              <a:path w="4940" h="2235">
                <a:moveTo>
                  <a:pt x="0" y="812"/>
                </a:moveTo>
                <a:lnTo>
                  <a:pt x="4737" y="2235"/>
                </a:lnTo>
                <a:lnTo>
                  <a:pt x="4940" y="419"/>
                </a:lnTo>
                <a:lnTo>
                  <a:pt x="1714" y="0"/>
                </a:lnTo>
                <a:lnTo>
                  <a:pt x="0" y="812"/>
                </a:lnTo>
                <a:close/>
              </a:path>
            </a:pathLst>
          </a:custGeom>
          <a:solidFill>
            <a:srgbClr val="9859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9" name="object 939"/>
          <p:cNvSpPr/>
          <p:nvPr/>
        </p:nvSpPr>
        <p:spPr>
          <a:xfrm>
            <a:off x="1672262" y="7629259"/>
            <a:ext cx="9474" cy="20967"/>
          </a:xfrm>
          <a:custGeom>
            <a:avLst/>
            <a:gdLst/>
            <a:ahLst/>
            <a:cxnLst/>
            <a:rect l="l" t="t" r="r" b="b"/>
            <a:pathLst>
              <a:path w="9474" h="20967">
                <a:moveTo>
                  <a:pt x="7874" y="20967"/>
                </a:moveTo>
                <a:lnTo>
                  <a:pt x="9474" y="19354"/>
                </a:lnTo>
                <a:lnTo>
                  <a:pt x="1803" y="0"/>
                </a:lnTo>
                <a:lnTo>
                  <a:pt x="609" y="406"/>
                </a:lnTo>
                <a:lnTo>
                  <a:pt x="0" y="5245"/>
                </a:lnTo>
                <a:lnTo>
                  <a:pt x="1701" y="7658"/>
                </a:lnTo>
                <a:lnTo>
                  <a:pt x="2222" y="12293"/>
                </a:lnTo>
                <a:lnTo>
                  <a:pt x="7874" y="20967"/>
                </a:lnTo>
                <a:close/>
              </a:path>
            </a:pathLst>
          </a:custGeom>
          <a:solidFill>
            <a:srgbClr val="9859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0" name="object 940"/>
          <p:cNvSpPr/>
          <p:nvPr/>
        </p:nvSpPr>
        <p:spPr>
          <a:xfrm>
            <a:off x="1681535" y="7651939"/>
            <a:ext cx="5435" cy="10693"/>
          </a:xfrm>
          <a:custGeom>
            <a:avLst/>
            <a:gdLst/>
            <a:ahLst/>
            <a:cxnLst/>
            <a:rect l="l" t="t" r="r" b="b"/>
            <a:pathLst>
              <a:path w="5435" h="10693">
                <a:moveTo>
                  <a:pt x="0" y="609"/>
                </a:moveTo>
                <a:lnTo>
                  <a:pt x="1003" y="6045"/>
                </a:lnTo>
                <a:lnTo>
                  <a:pt x="3721" y="10693"/>
                </a:lnTo>
                <a:lnTo>
                  <a:pt x="5435" y="8978"/>
                </a:lnTo>
                <a:lnTo>
                  <a:pt x="1409" y="0"/>
                </a:lnTo>
                <a:lnTo>
                  <a:pt x="0" y="609"/>
                </a:lnTo>
                <a:close/>
              </a:path>
            </a:pathLst>
          </a:custGeom>
          <a:solidFill>
            <a:srgbClr val="9859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1" name="object 941"/>
          <p:cNvSpPr/>
          <p:nvPr/>
        </p:nvSpPr>
        <p:spPr>
          <a:xfrm>
            <a:off x="1704315" y="7704550"/>
            <a:ext cx="7264" cy="14020"/>
          </a:xfrm>
          <a:custGeom>
            <a:avLst/>
            <a:gdLst/>
            <a:ahLst/>
            <a:cxnLst/>
            <a:rect l="l" t="t" r="r" b="b"/>
            <a:pathLst>
              <a:path w="7264" h="14020">
                <a:moveTo>
                  <a:pt x="0" y="507"/>
                </a:moveTo>
                <a:lnTo>
                  <a:pt x="5549" y="14020"/>
                </a:lnTo>
                <a:lnTo>
                  <a:pt x="7264" y="12407"/>
                </a:lnTo>
                <a:lnTo>
                  <a:pt x="1409" y="0"/>
                </a:lnTo>
                <a:lnTo>
                  <a:pt x="0" y="507"/>
                </a:lnTo>
                <a:close/>
              </a:path>
            </a:pathLst>
          </a:custGeom>
          <a:solidFill>
            <a:srgbClr val="9859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2" name="object 942"/>
          <p:cNvSpPr/>
          <p:nvPr/>
        </p:nvSpPr>
        <p:spPr>
          <a:xfrm>
            <a:off x="1711276" y="7720177"/>
            <a:ext cx="5435" cy="10693"/>
          </a:xfrm>
          <a:custGeom>
            <a:avLst/>
            <a:gdLst/>
            <a:ahLst/>
            <a:cxnLst/>
            <a:rect l="l" t="t" r="r" b="b"/>
            <a:pathLst>
              <a:path w="5435" h="10693">
                <a:moveTo>
                  <a:pt x="0" y="711"/>
                </a:moveTo>
                <a:lnTo>
                  <a:pt x="1092" y="6146"/>
                </a:lnTo>
                <a:lnTo>
                  <a:pt x="3924" y="10693"/>
                </a:lnTo>
                <a:lnTo>
                  <a:pt x="5435" y="9080"/>
                </a:lnTo>
                <a:lnTo>
                  <a:pt x="1511" y="0"/>
                </a:lnTo>
                <a:lnTo>
                  <a:pt x="0" y="711"/>
                </a:lnTo>
                <a:close/>
              </a:path>
            </a:pathLst>
          </a:custGeom>
          <a:solidFill>
            <a:srgbClr val="9859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3" name="object 943"/>
          <p:cNvSpPr/>
          <p:nvPr/>
        </p:nvSpPr>
        <p:spPr>
          <a:xfrm>
            <a:off x="897106" y="7718565"/>
            <a:ext cx="1016" cy="5334"/>
          </a:xfrm>
          <a:custGeom>
            <a:avLst/>
            <a:gdLst/>
            <a:ahLst/>
            <a:cxnLst/>
            <a:rect l="l" t="t" r="r" b="b"/>
            <a:pathLst>
              <a:path w="1015" h="5333">
                <a:moveTo>
                  <a:pt x="0" y="711"/>
                </a:moveTo>
                <a:lnTo>
                  <a:pt x="914" y="5334"/>
                </a:lnTo>
                <a:lnTo>
                  <a:pt x="1016" y="0"/>
                </a:lnTo>
                <a:lnTo>
                  <a:pt x="0" y="711"/>
                </a:lnTo>
                <a:close/>
              </a:path>
            </a:pathLst>
          </a:custGeom>
          <a:solidFill>
            <a:srgbClr val="9859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4" name="object 944"/>
          <p:cNvSpPr/>
          <p:nvPr/>
        </p:nvSpPr>
        <p:spPr>
          <a:xfrm>
            <a:off x="891871" y="7722208"/>
            <a:ext cx="596" cy="7150"/>
          </a:xfrm>
          <a:custGeom>
            <a:avLst/>
            <a:gdLst/>
            <a:ahLst/>
            <a:cxnLst/>
            <a:rect l="l" t="t" r="r" b="b"/>
            <a:pathLst>
              <a:path w="596" h="7150">
                <a:moveTo>
                  <a:pt x="0" y="7150"/>
                </a:moveTo>
                <a:lnTo>
                  <a:pt x="596" y="495"/>
                </a:lnTo>
                <a:lnTo>
                  <a:pt x="0" y="0"/>
                </a:lnTo>
                <a:lnTo>
                  <a:pt x="0" y="7150"/>
                </a:lnTo>
                <a:close/>
              </a:path>
            </a:pathLst>
          </a:custGeom>
          <a:solidFill>
            <a:srgbClr val="9859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5" name="object 945"/>
          <p:cNvSpPr/>
          <p:nvPr/>
        </p:nvSpPr>
        <p:spPr>
          <a:xfrm>
            <a:off x="1718329" y="7736198"/>
            <a:ext cx="3822" cy="6057"/>
          </a:xfrm>
          <a:custGeom>
            <a:avLst/>
            <a:gdLst/>
            <a:ahLst/>
            <a:cxnLst/>
            <a:rect l="l" t="t" r="r" b="b"/>
            <a:pathLst>
              <a:path w="3822" h="6057">
                <a:moveTo>
                  <a:pt x="0" y="406"/>
                </a:moveTo>
                <a:lnTo>
                  <a:pt x="1104" y="6057"/>
                </a:lnTo>
                <a:lnTo>
                  <a:pt x="3822" y="5156"/>
                </a:lnTo>
                <a:lnTo>
                  <a:pt x="1206" y="0"/>
                </a:lnTo>
                <a:lnTo>
                  <a:pt x="0" y="406"/>
                </a:lnTo>
                <a:close/>
              </a:path>
            </a:pathLst>
          </a:custGeom>
          <a:solidFill>
            <a:srgbClr val="9859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6" name="object 946"/>
          <p:cNvSpPr/>
          <p:nvPr/>
        </p:nvSpPr>
        <p:spPr>
          <a:xfrm>
            <a:off x="895391" y="7736109"/>
            <a:ext cx="914" cy="7150"/>
          </a:xfrm>
          <a:custGeom>
            <a:avLst/>
            <a:gdLst/>
            <a:ahLst/>
            <a:cxnLst/>
            <a:rect l="l" t="t" r="r" b="b"/>
            <a:pathLst>
              <a:path w="914" h="7150">
                <a:moveTo>
                  <a:pt x="0" y="495"/>
                </a:moveTo>
                <a:lnTo>
                  <a:pt x="914" y="7150"/>
                </a:lnTo>
                <a:lnTo>
                  <a:pt x="914" y="0"/>
                </a:lnTo>
                <a:lnTo>
                  <a:pt x="0" y="495"/>
                </a:lnTo>
                <a:close/>
              </a:path>
            </a:pathLst>
          </a:custGeom>
          <a:solidFill>
            <a:srgbClr val="9859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7" name="object 947"/>
          <p:cNvSpPr/>
          <p:nvPr/>
        </p:nvSpPr>
        <p:spPr>
          <a:xfrm>
            <a:off x="890055" y="7741354"/>
            <a:ext cx="812" cy="7251"/>
          </a:xfrm>
          <a:custGeom>
            <a:avLst/>
            <a:gdLst/>
            <a:ahLst/>
            <a:cxnLst/>
            <a:rect l="l" t="t" r="r" b="b"/>
            <a:pathLst>
              <a:path w="812" h="7251">
                <a:moveTo>
                  <a:pt x="101" y="7251"/>
                </a:moveTo>
                <a:lnTo>
                  <a:pt x="812" y="698"/>
                </a:lnTo>
                <a:lnTo>
                  <a:pt x="0" y="0"/>
                </a:lnTo>
                <a:lnTo>
                  <a:pt x="101" y="7251"/>
                </a:lnTo>
                <a:close/>
              </a:path>
            </a:pathLst>
          </a:custGeom>
          <a:solidFill>
            <a:srgbClr val="9859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8" name="object 948"/>
          <p:cNvSpPr/>
          <p:nvPr/>
        </p:nvSpPr>
        <p:spPr>
          <a:xfrm>
            <a:off x="1724167" y="7751832"/>
            <a:ext cx="5041" cy="7061"/>
          </a:xfrm>
          <a:custGeom>
            <a:avLst/>
            <a:gdLst/>
            <a:ahLst/>
            <a:cxnLst/>
            <a:rect l="l" t="t" r="r" b="b"/>
            <a:pathLst>
              <a:path w="5041" h="7061">
                <a:moveTo>
                  <a:pt x="3225" y="7061"/>
                </a:moveTo>
                <a:lnTo>
                  <a:pt x="5041" y="5346"/>
                </a:lnTo>
                <a:lnTo>
                  <a:pt x="2425" y="101"/>
                </a:lnTo>
                <a:lnTo>
                  <a:pt x="0" y="0"/>
                </a:lnTo>
                <a:lnTo>
                  <a:pt x="3225" y="7061"/>
                </a:lnTo>
                <a:close/>
              </a:path>
            </a:pathLst>
          </a:custGeom>
          <a:solidFill>
            <a:srgbClr val="9859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9" name="object 949"/>
          <p:cNvSpPr/>
          <p:nvPr/>
        </p:nvSpPr>
        <p:spPr>
          <a:xfrm>
            <a:off x="893688" y="7753540"/>
            <a:ext cx="901" cy="8978"/>
          </a:xfrm>
          <a:custGeom>
            <a:avLst/>
            <a:gdLst/>
            <a:ahLst/>
            <a:cxnLst/>
            <a:rect l="l" t="t" r="r" b="b"/>
            <a:pathLst>
              <a:path w="901" h="8978">
                <a:moveTo>
                  <a:pt x="0" y="609"/>
                </a:moveTo>
                <a:lnTo>
                  <a:pt x="901" y="8978"/>
                </a:lnTo>
                <a:lnTo>
                  <a:pt x="901" y="0"/>
                </a:lnTo>
                <a:lnTo>
                  <a:pt x="0" y="609"/>
                </a:lnTo>
                <a:close/>
              </a:path>
            </a:pathLst>
          </a:custGeom>
          <a:solidFill>
            <a:srgbClr val="9859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0" name="object 950"/>
          <p:cNvSpPr/>
          <p:nvPr/>
        </p:nvSpPr>
        <p:spPr>
          <a:xfrm>
            <a:off x="887939" y="7758797"/>
            <a:ext cx="1612" cy="8966"/>
          </a:xfrm>
          <a:custGeom>
            <a:avLst/>
            <a:gdLst/>
            <a:ahLst/>
            <a:cxnLst/>
            <a:rect l="l" t="t" r="r" b="b"/>
            <a:pathLst>
              <a:path w="1612" h="8966">
                <a:moveTo>
                  <a:pt x="0" y="8966"/>
                </a:moveTo>
                <a:lnTo>
                  <a:pt x="1612" y="1904"/>
                </a:lnTo>
                <a:lnTo>
                  <a:pt x="292" y="0"/>
                </a:lnTo>
                <a:lnTo>
                  <a:pt x="0" y="8966"/>
                </a:lnTo>
                <a:close/>
              </a:path>
            </a:pathLst>
          </a:custGeom>
          <a:solidFill>
            <a:srgbClr val="9859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1" name="object 951"/>
          <p:cNvSpPr/>
          <p:nvPr/>
        </p:nvSpPr>
        <p:spPr>
          <a:xfrm>
            <a:off x="1734056" y="7772901"/>
            <a:ext cx="3327" cy="3937"/>
          </a:xfrm>
          <a:custGeom>
            <a:avLst/>
            <a:gdLst/>
            <a:ahLst/>
            <a:cxnLst/>
            <a:rect l="l" t="t" r="r" b="b"/>
            <a:pathLst>
              <a:path w="3327" h="3936">
                <a:moveTo>
                  <a:pt x="0" y="508"/>
                </a:moveTo>
                <a:lnTo>
                  <a:pt x="1803" y="3937"/>
                </a:lnTo>
                <a:lnTo>
                  <a:pt x="3327" y="3429"/>
                </a:lnTo>
                <a:lnTo>
                  <a:pt x="1409" y="0"/>
                </a:lnTo>
                <a:lnTo>
                  <a:pt x="0" y="508"/>
                </a:lnTo>
                <a:close/>
              </a:path>
            </a:pathLst>
          </a:custGeom>
          <a:solidFill>
            <a:srgbClr val="9859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2" name="object 952"/>
          <p:cNvSpPr/>
          <p:nvPr/>
        </p:nvSpPr>
        <p:spPr>
          <a:xfrm>
            <a:off x="1739291" y="7781463"/>
            <a:ext cx="3530" cy="4140"/>
          </a:xfrm>
          <a:custGeom>
            <a:avLst/>
            <a:gdLst/>
            <a:ahLst/>
            <a:cxnLst/>
            <a:rect l="l" t="t" r="r" b="b"/>
            <a:pathLst>
              <a:path w="3530" h="4140">
                <a:moveTo>
                  <a:pt x="0" y="609"/>
                </a:moveTo>
                <a:lnTo>
                  <a:pt x="1816" y="4140"/>
                </a:lnTo>
                <a:lnTo>
                  <a:pt x="3530" y="3428"/>
                </a:lnTo>
                <a:lnTo>
                  <a:pt x="1612" y="0"/>
                </a:lnTo>
                <a:lnTo>
                  <a:pt x="0" y="609"/>
                </a:lnTo>
                <a:close/>
              </a:path>
            </a:pathLst>
          </a:custGeom>
          <a:solidFill>
            <a:srgbClr val="9859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3" name="object 953"/>
          <p:cNvSpPr/>
          <p:nvPr/>
        </p:nvSpPr>
        <p:spPr>
          <a:xfrm>
            <a:off x="884807" y="7776532"/>
            <a:ext cx="2527" cy="13804"/>
          </a:xfrm>
          <a:custGeom>
            <a:avLst/>
            <a:gdLst/>
            <a:ahLst/>
            <a:cxnLst/>
            <a:rect l="l" t="t" r="r" b="b"/>
            <a:pathLst>
              <a:path w="2527" h="13804">
                <a:moveTo>
                  <a:pt x="0" y="13804"/>
                </a:moveTo>
                <a:lnTo>
                  <a:pt x="2527" y="8153"/>
                </a:lnTo>
                <a:lnTo>
                  <a:pt x="2425" y="596"/>
                </a:lnTo>
                <a:lnTo>
                  <a:pt x="1714" y="0"/>
                </a:lnTo>
                <a:lnTo>
                  <a:pt x="0" y="13804"/>
                </a:lnTo>
                <a:close/>
              </a:path>
            </a:pathLst>
          </a:custGeom>
          <a:solidFill>
            <a:srgbClr val="9859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4" name="object 954"/>
          <p:cNvSpPr/>
          <p:nvPr/>
        </p:nvSpPr>
        <p:spPr>
          <a:xfrm>
            <a:off x="1744538" y="7790549"/>
            <a:ext cx="3327" cy="3721"/>
          </a:xfrm>
          <a:custGeom>
            <a:avLst/>
            <a:gdLst/>
            <a:ahLst/>
            <a:cxnLst/>
            <a:rect l="l" t="t" r="r" b="b"/>
            <a:pathLst>
              <a:path w="3327" h="3721">
                <a:moveTo>
                  <a:pt x="0" y="393"/>
                </a:moveTo>
                <a:lnTo>
                  <a:pt x="1803" y="3721"/>
                </a:lnTo>
                <a:lnTo>
                  <a:pt x="3327" y="3213"/>
                </a:lnTo>
                <a:lnTo>
                  <a:pt x="1308" y="0"/>
                </a:lnTo>
                <a:lnTo>
                  <a:pt x="0" y="393"/>
                </a:lnTo>
                <a:close/>
              </a:path>
            </a:pathLst>
          </a:custGeom>
          <a:solidFill>
            <a:srgbClr val="9859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5" name="object 955"/>
          <p:cNvSpPr/>
          <p:nvPr/>
        </p:nvSpPr>
        <p:spPr>
          <a:xfrm>
            <a:off x="890059" y="7789028"/>
            <a:ext cx="1396" cy="8572"/>
          </a:xfrm>
          <a:custGeom>
            <a:avLst/>
            <a:gdLst/>
            <a:ahLst/>
            <a:cxnLst/>
            <a:rect l="l" t="t" r="r" b="b"/>
            <a:pathLst>
              <a:path w="1396" h="8572">
                <a:moveTo>
                  <a:pt x="292" y="406"/>
                </a:moveTo>
                <a:lnTo>
                  <a:pt x="0" y="8572"/>
                </a:lnTo>
                <a:lnTo>
                  <a:pt x="1396" y="0"/>
                </a:lnTo>
                <a:lnTo>
                  <a:pt x="292" y="406"/>
                </a:lnTo>
                <a:close/>
              </a:path>
            </a:pathLst>
          </a:custGeom>
          <a:solidFill>
            <a:srgbClr val="9859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6" name="object 956"/>
          <p:cNvSpPr/>
          <p:nvPr/>
        </p:nvSpPr>
        <p:spPr>
          <a:xfrm>
            <a:off x="886527" y="7824105"/>
            <a:ext cx="1498" cy="6756"/>
          </a:xfrm>
          <a:custGeom>
            <a:avLst/>
            <a:gdLst/>
            <a:ahLst/>
            <a:cxnLst/>
            <a:rect l="l" t="t" r="r" b="b"/>
            <a:pathLst>
              <a:path w="1498" h="6756">
                <a:moveTo>
                  <a:pt x="406" y="304"/>
                </a:moveTo>
                <a:lnTo>
                  <a:pt x="0" y="6756"/>
                </a:lnTo>
                <a:lnTo>
                  <a:pt x="1498" y="0"/>
                </a:lnTo>
                <a:lnTo>
                  <a:pt x="406" y="304"/>
                </a:lnTo>
                <a:close/>
              </a:path>
            </a:pathLst>
          </a:custGeom>
          <a:solidFill>
            <a:srgbClr val="9859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7" name="object 957"/>
          <p:cNvSpPr/>
          <p:nvPr/>
        </p:nvSpPr>
        <p:spPr>
          <a:xfrm>
            <a:off x="884304" y="7839536"/>
            <a:ext cx="1524" cy="7048"/>
          </a:xfrm>
          <a:custGeom>
            <a:avLst/>
            <a:gdLst/>
            <a:ahLst/>
            <a:cxnLst/>
            <a:rect l="l" t="t" r="r" b="b"/>
            <a:pathLst>
              <a:path w="1524" h="7048">
                <a:moveTo>
                  <a:pt x="0" y="7048"/>
                </a:moveTo>
                <a:lnTo>
                  <a:pt x="1206" y="6438"/>
                </a:lnTo>
                <a:lnTo>
                  <a:pt x="1524" y="0"/>
                </a:lnTo>
                <a:lnTo>
                  <a:pt x="0" y="7048"/>
                </a:lnTo>
                <a:close/>
              </a:path>
            </a:pathLst>
          </a:custGeom>
          <a:solidFill>
            <a:srgbClr val="9859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8" name="object 958"/>
          <p:cNvSpPr/>
          <p:nvPr/>
        </p:nvSpPr>
        <p:spPr>
          <a:xfrm>
            <a:off x="1814386" y="8049898"/>
            <a:ext cx="3632" cy="3124"/>
          </a:xfrm>
          <a:custGeom>
            <a:avLst/>
            <a:gdLst/>
            <a:ahLst/>
            <a:cxnLst/>
            <a:rect l="l" t="t" r="r" b="b"/>
            <a:pathLst>
              <a:path w="3632" h="3124">
                <a:moveTo>
                  <a:pt x="0" y="1511"/>
                </a:moveTo>
                <a:lnTo>
                  <a:pt x="3632" y="3124"/>
                </a:lnTo>
                <a:lnTo>
                  <a:pt x="1625" y="0"/>
                </a:lnTo>
                <a:lnTo>
                  <a:pt x="0" y="1511"/>
                </a:lnTo>
                <a:close/>
              </a:path>
            </a:pathLst>
          </a:custGeom>
          <a:solidFill>
            <a:srgbClr val="9859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9" name="object 959"/>
          <p:cNvSpPr/>
          <p:nvPr/>
        </p:nvSpPr>
        <p:spPr>
          <a:xfrm>
            <a:off x="1904204" y="8191720"/>
            <a:ext cx="3327" cy="5232"/>
          </a:xfrm>
          <a:custGeom>
            <a:avLst/>
            <a:gdLst/>
            <a:ahLst/>
            <a:cxnLst/>
            <a:rect l="l" t="t" r="r" b="b"/>
            <a:pathLst>
              <a:path w="3327" h="5232">
                <a:moveTo>
                  <a:pt x="901" y="4038"/>
                </a:moveTo>
                <a:lnTo>
                  <a:pt x="3327" y="5232"/>
                </a:lnTo>
                <a:lnTo>
                  <a:pt x="1104" y="304"/>
                </a:lnTo>
                <a:lnTo>
                  <a:pt x="0" y="0"/>
                </a:lnTo>
                <a:lnTo>
                  <a:pt x="901" y="4038"/>
                </a:lnTo>
                <a:close/>
              </a:path>
            </a:pathLst>
          </a:custGeom>
          <a:solidFill>
            <a:srgbClr val="9859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0" name="object 960"/>
          <p:cNvSpPr/>
          <p:nvPr/>
        </p:nvSpPr>
        <p:spPr>
          <a:xfrm>
            <a:off x="1907529" y="8196960"/>
            <a:ext cx="94145" cy="141224"/>
          </a:xfrm>
          <a:custGeom>
            <a:avLst/>
            <a:gdLst/>
            <a:ahLst/>
            <a:cxnLst/>
            <a:rect l="l" t="t" r="r" b="b"/>
            <a:pathLst>
              <a:path w="94145" h="141224">
                <a:moveTo>
                  <a:pt x="3124" y="2120"/>
                </a:moveTo>
                <a:lnTo>
                  <a:pt x="0" y="0"/>
                </a:lnTo>
                <a:lnTo>
                  <a:pt x="1003" y="4241"/>
                </a:lnTo>
                <a:lnTo>
                  <a:pt x="52108" y="87998"/>
                </a:lnTo>
                <a:lnTo>
                  <a:pt x="92532" y="140817"/>
                </a:lnTo>
                <a:lnTo>
                  <a:pt x="94145" y="141224"/>
                </a:lnTo>
                <a:lnTo>
                  <a:pt x="71970" y="87693"/>
                </a:lnTo>
                <a:lnTo>
                  <a:pt x="66128" y="79235"/>
                </a:lnTo>
                <a:lnTo>
                  <a:pt x="3124" y="2120"/>
                </a:lnTo>
                <a:close/>
              </a:path>
            </a:pathLst>
          </a:custGeom>
          <a:solidFill>
            <a:srgbClr val="9859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1" name="object 961"/>
          <p:cNvSpPr/>
          <p:nvPr/>
        </p:nvSpPr>
        <p:spPr>
          <a:xfrm>
            <a:off x="3267322" y="8531527"/>
            <a:ext cx="4838" cy="1308"/>
          </a:xfrm>
          <a:custGeom>
            <a:avLst/>
            <a:gdLst/>
            <a:ahLst/>
            <a:cxnLst/>
            <a:rect l="l" t="t" r="r" b="b"/>
            <a:pathLst>
              <a:path w="4838" h="1308">
                <a:moveTo>
                  <a:pt x="0" y="0"/>
                </a:moveTo>
                <a:lnTo>
                  <a:pt x="292" y="1308"/>
                </a:lnTo>
                <a:lnTo>
                  <a:pt x="4127" y="1092"/>
                </a:lnTo>
                <a:lnTo>
                  <a:pt x="4838" y="0"/>
                </a:lnTo>
                <a:lnTo>
                  <a:pt x="0" y="0"/>
                </a:lnTo>
                <a:close/>
              </a:path>
            </a:pathLst>
          </a:custGeom>
          <a:solidFill>
            <a:srgbClr val="9859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2" name="object 962"/>
          <p:cNvSpPr/>
          <p:nvPr/>
        </p:nvSpPr>
        <p:spPr>
          <a:xfrm>
            <a:off x="3274477" y="8533333"/>
            <a:ext cx="4635" cy="1206"/>
          </a:xfrm>
          <a:custGeom>
            <a:avLst/>
            <a:gdLst/>
            <a:ahLst/>
            <a:cxnLst/>
            <a:rect l="l" t="t" r="r" b="b"/>
            <a:pathLst>
              <a:path w="4635" h="1206">
                <a:moveTo>
                  <a:pt x="0" y="0"/>
                </a:moveTo>
                <a:lnTo>
                  <a:pt x="203" y="1206"/>
                </a:lnTo>
                <a:lnTo>
                  <a:pt x="4038" y="1104"/>
                </a:lnTo>
                <a:lnTo>
                  <a:pt x="4635" y="0"/>
                </a:lnTo>
                <a:lnTo>
                  <a:pt x="0" y="0"/>
                </a:lnTo>
                <a:close/>
              </a:path>
            </a:pathLst>
          </a:custGeom>
          <a:solidFill>
            <a:srgbClr val="9859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3" name="object 963"/>
          <p:cNvSpPr/>
          <p:nvPr/>
        </p:nvSpPr>
        <p:spPr>
          <a:xfrm>
            <a:off x="3307739" y="8542007"/>
            <a:ext cx="4635" cy="1104"/>
          </a:xfrm>
          <a:custGeom>
            <a:avLst/>
            <a:gdLst/>
            <a:ahLst/>
            <a:cxnLst/>
            <a:rect l="l" t="t" r="r" b="b"/>
            <a:pathLst>
              <a:path w="4635" h="1104">
                <a:moveTo>
                  <a:pt x="0" y="698"/>
                </a:moveTo>
                <a:lnTo>
                  <a:pt x="4038" y="1104"/>
                </a:lnTo>
                <a:lnTo>
                  <a:pt x="4635" y="0"/>
                </a:lnTo>
                <a:lnTo>
                  <a:pt x="0" y="698"/>
                </a:lnTo>
                <a:close/>
              </a:path>
            </a:pathLst>
          </a:custGeom>
          <a:solidFill>
            <a:srgbClr val="9859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4" name="object 964"/>
          <p:cNvSpPr/>
          <p:nvPr/>
        </p:nvSpPr>
        <p:spPr>
          <a:xfrm>
            <a:off x="3314700" y="8543814"/>
            <a:ext cx="4737" cy="1206"/>
          </a:xfrm>
          <a:custGeom>
            <a:avLst/>
            <a:gdLst/>
            <a:ahLst/>
            <a:cxnLst/>
            <a:rect l="l" t="t" r="r" b="b"/>
            <a:pathLst>
              <a:path w="4737" h="1206">
                <a:moveTo>
                  <a:pt x="0" y="0"/>
                </a:moveTo>
                <a:lnTo>
                  <a:pt x="304" y="1206"/>
                </a:lnTo>
                <a:lnTo>
                  <a:pt x="4038" y="1104"/>
                </a:lnTo>
                <a:lnTo>
                  <a:pt x="4737" y="0"/>
                </a:lnTo>
                <a:lnTo>
                  <a:pt x="0" y="0"/>
                </a:lnTo>
                <a:close/>
              </a:path>
            </a:pathLst>
          </a:custGeom>
          <a:solidFill>
            <a:srgbClr val="9859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5" name="object 965"/>
          <p:cNvSpPr/>
          <p:nvPr/>
        </p:nvSpPr>
        <p:spPr>
          <a:xfrm>
            <a:off x="3321752" y="8545529"/>
            <a:ext cx="4635" cy="1206"/>
          </a:xfrm>
          <a:custGeom>
            <a:avLst/>
            <a:gdLst/>
            <a:ahLst/>
            <a:cxnLst/>
            <a:rect l="l" t="t" r="r" b="b"/>
            <a:pathLst>
              <a:path w="4635" h="1206">
                <a:moveTo>
                  <a:pt x="0" y="0"/>
                </a:moveTo>
                <a:lnTo>
                  <a:pt x="203" y="1206"/>
                </a:lnTo>
                <a:lnTo>
                  <a:pt x="4038" y="1104"/>
                </a:lnTo>
                <a:lnTo>
                  <a:pt x="4635" y="0"/>
                </a:lnTo>
                <a:lnTo>
                  <a:pt x="0" y="0"/>
                </a:lnTo>
                <a:close/>
              </a:path>
            </a:pathLst>
          </a:custGeom>
          <a:solidFill>
            <a:srgbClr val="9859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6" name="object 966"/>
          <p:cNvSpPr/>
          <p:nvPr/>
        </p:nvSpPr>
        <p:spPr>
          <a:xfrm>
            <a:off x="3341011" y="8550772"/>
            <a:ext cx="4737" cy="1117"/>
          </a:xfrm>
          <a:custGeom>
            <a:avLst/>
            <a:gdLst/>
            <a:ahLst/>
            <a:cxnLst/>
            <a:rect l="l" t="t" r="r" b="b"/>
            <a:pathLst>
              <a:path w="4737" h="1117">
                <a:moveTo>
                  <a:pt x="0" y="711"/>
                </a:moveTo>
                <a:lnTo>
                  <a:pt x="4025" y="1117"/>
                </a:lnTo>
                <a:lnTo>
                  <a:pt x="4737" y="0"/>
                </a:lnTo>
                <a:lnTo>
                  <a:pt x="0" y="711"/>
                </a:lnTo>
                <a:close/>
              </a:path>
            </a:pathLst>
          </a:custGeom>
          <a:solidFill>
            <a:srgbClr val="9859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7" name="object 967"/>
          <p:cNvSpPr/>
          <p:nvPr/>
        </p:nvSpPr>
        <p:spPr>
          <a:xfrm>
            <a:off x="3348064" y="8552488"/>
            <a:ext cx="4622" cy="1104"/>
          </a:xfrm>
          <a:custGeom>
            <a:avLst/>
            <a:gdLst/>
            <a:ahLst/>
            <a:cxnLst/>
            <a:rect l="l" t="t" r="r" b="b"/>
            <a:pathLst>
              <a:path w="4622" h="1104">
                <a:moveTo>
                  <a:pt x="0" y="698"/>
                </a:moveTo>
                <a:lnTo>
                  <a:pt x="3937" y="1104"/>
                </a:lnTo>
                <a:lnTo>
                  <a:pt x="4622" y="0"/>
                </a:lnTo>
                <a:lnTo>
                  <a:pt x="0" y="698"/>
                </a:lnTo>
                <a:close/>
              </a:path>
            </a:pathLst>
          </a:custGeom>
          <a:solidFill>
            <a:srgbClr val="9859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8" name="object 968"/>
          <p:cNvSpPr/>
          <p:nvPr/>
        </p:nvSpPr>
        <p:spPr>
          <a:xfrm>
            <a:off x="3355013" y="8554307"/>
            <a:ext cx="4749" cy="1193"/>
          </a:xfrm>
          <a:custGeom>
            <a:avLst/>
            <a:gdLst/>
            <a:ahLst/>
            <a:cxnLst/>
            <a:rect l="l" t="t" r="r" b="b"/>
            <a:pathLst>
              <a:path w="4749" h="1193">
                <a:moveTo>
                  <a:pt x="0" y="0"/>
                </a:moveTo>
                <a:lnTo>
                  <a:pt x="304" y="1193"/>
                </a:lnTo>
                <a:lnTo>
                  <a:pt x="4038" y="1092"/>
                </a:lnTo>
                <a:lnTo>
                  <a:pt x="4749" y="0"/>
                </a:lnTo>
                <a:lnTo>
                  <a:pt x="0" y="0"/>
                </a:lnTo>
                <a:close/>
              </a:path>
            </a:pathLst>
          </a:custGeom>
          <a:solidFill>
            <a:srgbClr val="9859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9" name="object 969"/>
          <p:cNvSpPr/>
          <p:nvPr/>
        </p:nvSpPr>
        <p:spPr>
          <a:xfrm>
            <a:off x="3362077" y="8556113"/>
            <a:ext cx="4635" cy="1206"/>
          </a:xfrm>
          <a:custGeom>
            <a:avLst/>
            <a:gdLst/>
            <a:ahLst/>
            <a:cxnLst/>
            <a:rect l="l" t="t" r="r" b="b"/>
            <a:pathLst>
              <a:path w="4635" h="1206">
                <a:moveTo>
                  <a:pt x="0" y="0"/>
                </a:moveTo>
                <a:lnTo>
                  <a:pt x="203" y="1206"/>
                </a:lnTo>
                <a:lnTo>
                  <a:pt x="4038" y="1104"/>
                </a:lnTo>
                <a:lnTo>
                  <a:pt x="4635" y="0"/>
                </a:lnTo>
                <a:lnTo>
                  <a:pt x="0" y="0"/>
                </a:lnTo>
                <a:close/>
              </a:path>
            </a:pathLst>
          </a:custGeom>
          <a:solidFill>
            <a:srgbClr val="9859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0" name="object 970"/>
          <p:cNvSpPr/>
          <p:nvPr/>
        </p:nvSpPr>
        <p:spPr>
          <a:xfrm>
            <a:off x="3381325" y="8561254"/>
            <a:ext cx="4737" cy="1104"/>
          </a:xfrm>
          <a:custGeom>
            <a:avLst/>
            <a:gdLst/>
            <a:ahLst/>
            <a:cxnLst/>
            <a:rect l="l" t="t" r="r" b="b"/>
            <a:pathLst>
              <a:path w="4737" h="1104">
                <a:moveTo>
                  <a:pt x="0" y="711"/>
                </a:moveTo>
                <a:lnTo>
                  <a:pt x="4038" y="1104"/>
                </a:lnTo>
                <a:lnTo>
                  <a:pt x="4737" y="0"/>
                </a:lnTo>
                <a:lnTo>
                  <a:pt x="0" y="711"/>
                </a:lnTo>
                <a:close/>
              </a:path>
            </a:pathLst>
          </a:custGeom>
          <a:solidFill>
            <a:srgbClr val="9859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1" name="object 971"/>
          <p:cNvSpPr/>
          <p:nvPr/>
        </p:nvSpPr>
        <p:spPr>
          <a:xfrm>
            <a:off x="3388377" y="8562969"/>
            <a:ext cx="4749" cy="1219"/>
          </a:xfrm>
          <a:custGeom>
            <a:avLst/>
            <a:gdLst/>
            <a:ahLst/>
            <a:cxnLst/>
            <a:rect l="l" t="t" r="r" b="b"/>
            <a:pathLst>
              <a:path w="4749" h="1219">
                <a:moveTo>
                  <a:pt x="0" y="698"/>
                </a:moveTo>
                <a:lnTo>
                  <a:pt x="4038" y="1219"/>
                </a:lnTo>
                <a:lnTo>
                  <a:pt x="4749" y="0"/>
                </a:lnTo>
                <a:lnTo>
                  <a:pt x="0" y="698"/>
                </a:lnTo>
                <a:close/>
              </a:path>
            </a:pathLst>
          </a:custGeom>
          <a:solidFill>
            <a:srgbClr val="9859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2" name="object 972"/>
          <p:cNvSpPr/>
          <p:nvPr/>
        </p:nvSpPr>
        <p:spPr>
          <a:xfrm>
            <a:off x="3395338" y="8564787"/>
            <a:ext cx="4635" cy="1104"/>
          </a:xfrm>
          <a:custGeom>
            <a:avLst/>
            <a:gdLst/>
            <a:ahLst/>
            <a:cxnLst/>
            <a:rect l="l" t="t" r="r" b="b"/>
            <a:pathLst>
              <a:path w="4635" h="1104">
                <a:moveTo>
                  <a:pt x="0" y="698"/>
                </a:moveTo>
                <a:lnTo>
                  <a:pt x="4025" y="1104"/>
                </a:lnTo>
                <a:lnTo>
                  <a:pt x="4635" y="0"/>
                </a:lnTo>
                <a:lnTo>
                  <a:pt x="0" y="698"/>
                </a:lnTo>
                <a:close/>
              </a:path>
            </a:pathLst>
          </a:custGeom>
          <a:solidFill>
            <a:srgbClr val="9859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3" name="object 973"/>
          <p:cNvSpPr/>
          <p:nvPr/>
        </p:nvSpPr>
        <p:spPr>
          <a:xfrm>
            <a:off x="3402288" y="8566594"/>
            <a:ext cx="4749" cy="1206"/>
          </a:xfrm>
          <a:custGeom>
            <a:avLst/>
            <a:gdLst/>
            <a:ahLst/>
            <a:cxnLst/>
            <a:rect l="l" t="t" r="r" b="b"/>
            <a:pathLst>
              <a:path w="4749" h="1206">
                <a:moveTo>
                  <a:pt x="0" y="0"/>
                </a:moveTo>
                <a:lnTo>
                  <a:pt x="304" y="1206"/>
                </a:lnTo>
                <a:lnTo>
                  <a:pt x="4038" y="1104"/>
                </a:lnTo>
                <a:lnTo>
                  <a:pt x="4749" y="0"/>
                </a:lnTo>
                <a:lnTo>
                  <a:pt x="0" y="0"/>
                </a:lnTo>
                <a:close/>
              </a:path>
            </a:pathLst>
          </a:custGeom>
          <a:solidFill>
            <a:srgbClr val="9859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4" name="object 974"/>
          <p:cNvSpPr/>
          <p:nvPr/>
        </p:nvSpPr>
        <p:spPr>
          <a:xfrm>
            <a:off x="3421639" y="8571735"/>
            <a:ext cx="4749" cy="1219"/>
          </a:xfrm>
          <a:custGeom>
            <a:avLst/>
            <a:gdLst/>
            <a:ahLst/>
            <a:cxnLst/>
            <a:rect l="l" t="t" r="r" b="b"/>
            <a:pathLst>
              <a:path w="4749" h="1219">
                <a:moveTo>
                  <a:pt x="0" y="711"/>
                </a:moveTo>
                <a:lnTo>
                  <a:pt x="4038" y="1219"/>
                </a:lnTo>
                <a:lnTo>
                  <a:pt x="4749" y="0"/>
                </a:lnTo>
                <a:lnTo>
                  <a:pt x="0" y="711"/>
                </a:lnTo>
                <a:close/>
              </a:path>
            </a:pathLst>
          </a:custGeom>
          <a:solidFill>
            <a:srgbClr val="9859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5" name="object 975"/>
          <p:cNvSpPr/>
          <p:nvPr/>
        </p:nvSpPr>
        <p:spPr>
          <a:xfrm>
            <a:off x="3428599" y="8573552"/>
            <a:ext cx="4737" cy="1117"/>
          </a:xfrm>
          <a:custGeom>
            <a:avLst/>
            <a:gdLst/>
            <a:ahLst/>
            <a:cxnLst/>
            <a:rect l="l" t="t" r="r" b="b"/>
            <a:pathLst>
              <a:path w="4737" h="1117">
                <a:moveTo>
                  <a:pt x="0" y="711"/>
                </a:moveTo>
                <a:lnTo>
                  <a:pt x="4038" y="1117"/>
                </a:lnTo>
                <a:lnTo>
                  <a:pt x="4737" y="0"/>
                </a:lnTo>
                <a:lnTo>
                  <a:pt x="0" y="711"/>
                </a:lnTo>
                <a:close/>
              </a:path>
            </a:pathLst>
          </a:custGeom>
          <a:solidFill>
            <a:srgbClr val="9859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6" name="object 976"/>
          <p:cNvSpPr/>
          <p:nvPr/>
        </p:nvSpPr>
        <p:spPr>
          <a:xfrm>
            <a:off x="1094668" y="8652377"/>
            <a:ext cx="4749" cy="8166"/>
          </a:xfrm>
          <a:custGeom>
            <a:avLst/>
            <a:gdLst/>
            <a:ahLst/>
            <a:cxnLst/>
            <a:rect l="l" t="t" r="r" b="b"/>
            <a:pathLst>
              <a:path w="4749" h="8166">
                <a:moveTo>
                  <a:pt x="3136" y="7759"/>
                </a:moveTo>
                <a:lnTo>
                  <a:pt x="4749" y="8166"/>
                </a:lnTo>
                <a:lnTo>
                  <a:pt x="2933" y="2209"/>
                </a:lnTo>
                <a:lnTo>
                  <a:pt x="0" y="0"/>
                </a:lnTo>
                <a:lnTo>
                  <a:pt x="3136" y="7759"/>
                </a:lnTo>
                <a:close/>
              </a:path>
            </a:pathLst>
          </a:custGeom>
          <a:solidFill>
            <a:srgbClr val="9859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7" name="object 977"/>
          <p:cNvSpPr/>
          <p:nvPr/>
        </p:nvSpPr>
        <p:spPr>
          <a:xfrm>
            <a:off x="2855156" y="8685740"/>
            <a:ext cx="5232" cy="1714"/>
          </a:xfrm>
          <a:custGeom>
            <a:avLst/>
            <a:gdLst/>
            <a:ahLst/>
            <a:cxnLst/>
            <a:rect l="l" t="t" r="r" b="b"/>
            <a:pathLst>
              <a:path w="5232" h="1714">
                <a:moveTo>
                  <a:pt x="0" y="0"/>
                </a:moveTo>
                <a:lnTo>
                  <a:pt x="4940" y="1714"/>
                </a:lnTo>
                <a:lnTo>
                  <a:pt x="5232" y="0"/>
                </a:lnTo>
                <a:lnTo>
                  <a:pt x="0" y="0"/>
                </a:lnTo>
                <a:close/>
              </a:path>
            </a:pathLst>
          </a:custGeom>
          <a:solidFill>
            <a:srgbClr val="9859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8" name="object 978"/>
          <p:cNvSpPr/>
          <p:nvPr/>
        </p:nvSpPr>
        <p:spPr>
          <a:xfrm>
            <a:off x="3200392" y="8818796"/>
            <a:ext cx="14008" cy="5346"/>
          </a:xfrm>
          <a:custGeom>
            <a:avLst/>
            <a:gdLst/>
            <a:ahLst/>
            <a:cxnLst/>
            <a:rect l="l" t="t" r="r" b="b"/>
            <a:pathLst>
              <a:path w="14008" h="5346">
                <a:moveTo>
                  <a:pt x="2819" y="2527"/>
                </a:moveTo>
                <a:lnTo>
                  <a:pt x="14008" y="5346"/>
                </a:lnTo>
                <a:lnTo>
                  <a:pt x="9969" y="2324"/>
                </a:lnTo>
                <a:lnTo>
                  <a:pt x="0" y="0"/>
                </a:lnTo>
                <a:lnTo>
                  <a:pt x="2819" y="2527"/>
                </a:lnTo>
                <a:close/>
              </a:path>
            </a:pathLst>
          </a:custGeom>
          <a:solidFill>
            <a:srgbClr val="9859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9" name="object 979"/>
          <p:cNvSpPr/>
          <p:nvPr/>
        </p:nvSpPr>
        <p:spPr>
          <a:xfrm>
            <a:off x="3219644" y="8825863"/>
            <a:ext cx="4838" cy="1803"/>
          </a:xfrm>
          <a:custGeom>
            <a:avLst/>
            <a:gdLst/>
            <a:ahLst/>
            <a:cxnLst/>
            <a:rect l="l" t="t" r="r" b="b"/>
            <a:pathLst>
              <a:path w="4838" h="1803">
                <a:moveTo>
                  <a:pt x="4838" y="1803"/>
                </a:moveTo>
                <a:lnTo>
                  <a:pt x="4533" y="698"/>
                </a:lnTo>
                <a:lnTo>
                  <a:pt x="0" y="0"/>
                </a:lnTo>
                <a:lnTo>
                  <a:pt x="4838" y="1803"/>
                </a:lnTo>
                <a:close/>
              </a:path>
            </a:pathLst>
          </a:custGeom>
          <a:solidFill>
            <a:srgbClr val="9859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0" name="object 980"/>
          <p:cNvSpPr/>
          <p:nvPr/>
        </p:nvSpPr>
        <p:spPr>
          <a:xfrm>
            <a:off x="2972577" y="8927062"/>
            <a:ext cx="5245" cy="2222"/>
          </a:xfrm>
          <a:custGeom>
            <a:avLst/>
            <a:gdLst/>
            <a:ahLst/>
            <a:cxnLst/>
            <a:rect l="l" t="t" r="r" b="b"/>
            <a:pathLst>
              <a:path w="5245" h="2222">
                <a:moveTo>
                  <a:pt x="0" y="800"/>
                </a:moveTo>
                <a:lnTo>
                  <a:pt x="5245" y="2222"/>
                </a:lnTo>
                <a:lnTo>
                  <a:pt x="3429" y="0"/>
                </a:lnTo>
                <a:lnTo>
                  <a:pt x="0" y="800"/>
                </a:lnTo>
                <a:close/>
              </a:path>
            </a:pathLst>
          </a:custGeom>
          <a:solidFill>
            <a:srgbClr val="9859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1" name="object 981"/>
          <p:cNvSpPr/>
          <p:nvPr/>
        </p:nvSpPr>
        <p:spPr>
          <a:xfrm>
            <a:off x="2261332" y="7564448"/>
            <a:ext cx="14008" cy="1409"/>
          </a:xfrm>
          <a:custGeom>
            <a:avLst/>
            <a:gdLst/>
            <a:ahLst/>
            <a:cxnLst/>
            <a:rect l="l" t="t" r="r" b="b"/>
            <a:pathLst>
              <a:path w="14008" h="1409">
                <a:moveTo>
                  <a:pt x="812" y="1003"/>
                </a:moveTo>
                <a:lnTo>
                  <a:pt x="14008" y="1409"/>
                </a:lnTo>
                <a:lnTo>
                  <a:pt x="0" y="0"/>
                </a:lnTo>
                <a:lnTo>
                  <a:pt x="812" y="1003"/>
                </a:lnTo>
                <a:close/>
              </a:path>
            </a:pathLst>
          </a:custGeom>
          <a:solidFill>
            <a:srgbClr val="7C7E8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2" name="object 982"/>
          <p:cNvSpPr/>
          <p:nvPr/>
        </p:nvSpPr>
        <p:spPr>
          <a:xfrm>
            <a:off x="1827288" y="7563340"/>
            <a:ext cx="434047" cy="313080"/>
          </a:xfrm>
          <a:custGeom>
            <a:avLst/>
            <a:gdLst/>
            <a:ahLst/>
            <a:cxnLst/>
            <a:rect l="l" t="t" r="r" b="b"/>
            <a:pathLst>
              <a:path w="434047" h="313080">
                <a:moveTo>
                  <a:pt x="812" y="273875"/>
                </a:moveTo>
                <a:lnTo>
                  <a:pt x="0" y="313080"/>
                </a:lnTo>
                <a:lnTo>
                  <a:pt x="14312" y="264591"/>
                </a:lnTo>
                <a:lnTo>
                  <a:pt x="29032" y="217830"/>
                </a:lnTo>
                <a:lnTo>
                  <a:pt x="33273" y="206540"/>
                </a:lnTo>
                <a:lnTo>
                  <a:pt x="41033" y="193230"/>
                </a:lnTo>
                <a:lnTo>
                  <a:pt x="46266" y="182740"/>
                </a:lnTo>
                <a:lnTo>
                  <a:pt x="69151" y="151193"/>
                </a:lnTo>
                <a:lnTo>
                  <a:pt x="87591" y="122364"/>
                </a:lnTo>
                <a:lnTo>
                  <a:pt x="145453" y="80441"/>
                </a:lnTo>
                <a:lnTo>
                  <a:pt x="191122" y="54229"/>
                </a:lnTo>
                <a:lnTo>
                  <a:pt x="208762" y="50901"/>
                </a:lnTo>
                <a:lnTo>
                  <a:pt x="255841" y="29629"/>
                </a:lnTo>
                <a:lnTo>
                  <a:pt x="268236" y="21056"/>
                </a:lnTo>
                <a:lnTo>
                  <a:pt x="296252" y="12192"/>
                </a:lnTo>
                <a:lnTo>
                  <a:pt x="350583" y="3517"/>
                </a:lnTo>
                <a:lnTo>
                  <a:pt x="434047" y="1104"/>
                </a:lnTo>
                <a:lnTo>
                  <a:pt x="433349" y="101"/>
                </a:lnTo>
                <a:lnTo>
                  <a:pt x="348868" y="0"/>
                </a:lnTo>
                <a:lnTo>
                  <a:pt x="284060" y="8763"/>
                </a:lnTo>
                <a:lnTo>
                  <a:pt x="221056" y="26301"/>
                </a:lnTo>
                <a:lnTo>
                  <a:pt x="165417" y="51308"/>
                </a:lnTo>
                <a:lnTo>
                  <a:pt x="85991" y="106845"/>
                </a:lnTo>
                <a:lnTo>
                  <a:pt x="51714" y="147866"/>
                </a:lnTo>
                <a:lnTo>
                  <a:pt x="27114" y="187985"/>
                </a:lnTo>
                <a:lnTo>
                  <a:pt x="9067" y="233045"/>
                </a:lnTo>
                <a:lnTo>
                  <a:pt x="812" y="273875"/>
                </a:lnTo>
                <a:close/>
              </a:path>
            </a:pathLst>
          </a:custGeom>
          <a:solidFill>
            <a:srgbClr val="7C7E8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3" name="object 983"/>
          <p:cNvSpPr/>
          <p:nvPr/>
        </p:nvSpPr>
        <p:spPr>
          <a:xfrm>
            <a:off x="806295" y="8425079"/>
            <a:ext cx="1003" cy="8369"/>
          </a:xfrm>
          <a:custGeom>
            <a:avLst/>
            <a:gdLst/>
            <a:ahLst/>
            <a:cxnLst/>
            <a:rect l="l" t="t" r="r" b="b"/>
            <a:pathLst>
              <a:path w="1003" h="8369">
                <a:moveTo>
                  <a:pt x="0" y="7658"/>
                </a:moveTo>
                <a:lnTo>
                  <a:pt x="1003" y="8369"/>
                </a:lnTo>
                <a:lnTo>
                  <a:pt x="495" y="0"/>
                </a:lnTo>
                <a:lnTo>
                  <a:pt x="0" y="7658"/>
                </a:lnTo>
                <a:close/>
              </a:path>
            </a:pathLst>
          </a:custGeom>
          <a:solidFill>
            <a:srgbClr val="7C7E8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4" name="object 984"/>
          <p:cNvSpPr/>
          <p:nvPr/>
        </p:nvSpPr>
        <p:spPr>
          <a:xfrm>
            <a:off x="807307" y="8433442"/>
            <a:ext cx="1193" cy="6553"/>
          </a:xfrm>
          <a:custGeom>
            <a:avLst/>
            <a:gdLst/>
            <a:ahLst/>
            <a:cxnLst/>
            <a:rect l="l" t="t" r="r" b="b"/>
            <a:pathLst>
              <a:path w="1193" h="6553">
                <a:moveTo>
                  <a:pt x="1193" y="6553"/>
                </a:moveTo>
                <a:lnTo>
                  <a:pt x="1104" y="698"/>
                </a:lnTo>
                <a:lnTo>
                  <a:pt x="0" y="0"/>
                </a:lnTo>
                <a:lnTo>
                  <a:pt x="1193" y="6553"/>
                </a:lnTo>
                <a:close/>
              </a:path>
            </a:pathLst>
          </a:custGeom>
          <a:solidFill>
            <a:srgbClr val="7C7E8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5" name="object 985"/>
          <p:cNvSpPr/>
          <p:nvPr/>
        </p:nvSpPr>
        <p:spPr>
          <a:xfrm>
            <a:off x="1902192" y="9078053"/>
            <a:ext cx="1905" cy="5245"/>
          </a:xfrm>
          <a:custGeom>
            <a:avLst/>
            <a:gdLst/>
            <a:ahLst/>
            <a:cxnLst/>
            <a:rect l="l" t="t" r="r" b="b"/>
            <a:pathLst>
              <a:path w="1905" h="5245">
                <a:moveTo>
                  <a:pt x="0" y="5245"/>
                </a:moveTo>
                <a:lnTo>
                  <a:pt x="1905" y="1816"/>
                </a:lnTo>
                <a:lnTo>
                  <a:pt x="1409" y="0"/>
                </a:lnTo>
                <a:lnTo>
                  <a:pt x="0" y="5245"/>
                </a:lnTo>
                <a:close/>
              </a:path>
            </a:pathLst>
          </a:custGeom>
          <a:solidFill>
            <a:srgbClr val="7C7E8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6" name="object 986"/>
          <p:cNvSpPr/>
          <p:nvPr/>
        </p:nvSpPr>
        <p:spPr>
          <a:xfrm>
            <a:off x="1882630" y="9083304"/>
            <a:ext cx="19558" cy="99987"/>
          </a:xfrm>
          <a:custGeom>
            <a:avLst/>
            <a:gdLst/>
            <a:ahLst/>
            <a:cxnLst/>
            <a:rect l="l" t="t" r="r" b="b"/>
            <a:pathLst>
              <a:path w="19557" h="99987">
                <a:moveTo>
                  <a:pt x="4229" y="47472"/>
                </a:moveTo>
                <a:lnTo>
                  <a:pt x="1816" y="54432"/>
                </a:lnTo>
                <a:lnTo>
                  <a:pt x="711" y="77101"/>
                </a:lnTo>
                <a:lnTo>
                  <a:pt x="0" y="78917"/>
                </a:lnTo>
                <a:lnTo>
                  <a:pt x="711" y="99987"/>
                </a:lnTo>
                <a:lnTo>
                  <a:pt x="19050" y="38099"/>
                </a:lnTo>
                <a:lnTo>
                  <a:pt x="19050" y="15214"/>
                </a:lnTo>
                <a:lnTo>
                  <a:pt x="19558" y="0"/>
                </a:lnTo>
                <a:lnTo>
                  <a:pt x="4229" y="47472"/>
                </a:lnTo>
                <a:close/>
              </a:path>
            </a:pathLst>
          </a:custGeom>
          <a:solidFill>
            <a:srgbClr val="7C7E8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7" name="object 987"/>
          <p:cNvSpPr/>
          <p:nvPr/>
        </p:nvSpPr>
        <p:spPr>
          <a:xfrm>
            <a:off x="1950568" y="9039555"/>
            <a:ext cx="18351" cy="108153"/>
          </a:xfrm>
          <a:custGeom>
            <a:avLst/>
            <a:gdLst/>
            <a:ahLst/>
            <a:cxnLst/>
            <a:rect l="l" t="t" r="r" b="b"/>
            <a:pathLst>
              <a:path w="18351" h="108153">
                <a:moveTo>
                  <a:pt x="7162" y="108153"/>
                </a:moveTo>
                <a:lnTo>
                  <a:pt x="8775" y="99187"/>
                </a:lnTo>
                <a:lnTo>
                  <a:pt x="15125" y="86182"/>
                </a:lnTo>
                <a:lnTo>
                  <a:pt x="17945" y="84162"/>
                </a:lnTo>
                <a:lnTo>
                  <a:pt x="18351" y="0"/>
                </a:lnTo>
                <a:lnTo>
                  <a:pt x="14211" y="3022"/>
                </a:lnTo>
                <a:lnTo>
                  <a:pt x="0" y="41325"/>
                </a:lnTo>
                <a:lnTo>
                  <a:pt x="101" y="79425"/>
                </a:lnTo>
                <a:lnTo>
                  <a:pt x="2717" y="89509"/>
                </a:lnTo>
                <a:lnTo>
                  <a:pt x="3632" y="89903"/>
                </a:lnTo>
                <a:lnTo>
                  <a:pt x="3924" y="94449"/>
                </a:lnTo>
                <a:lnTo>
                  <a:pt x="5448" y="97066"/>
                </a:lnTo>
                <a:lnTo>
                  <a:pt x="5549" y="103517"/>
                </a:lnTo>
                <a:lnTo>
                  <a:pt x="7162" y="108153"/>
                </a:lnTo>
                <a:close/>
              </a:path>
            </a:pathLst>
          </a:custGeom>
          <a:solidFill>
            <a:srgbClr val="7C7E8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8" name="object 988"/>
          <p:cNvSpPr/>
          <p:nvPr/>
        </p:nvSpPr>
        <p:spPr>
          <a:xfrm>
            <a:off x="2287647" y="9181477"/>
            <a:ext cx="21170" cy="3124"/>
          </a:xfrm>
          <a:custGeom>
            <a:avLst/>
            <a:gdLst/>
            <a:ahLst/>
            <a:cxnLst/>
            <a:rect l="l" t="t" r="r" b="b"/>
            <a:pathLst>
              <a:path w="21170" h="3124">
                <a:moveTo>
                  <a:pt x="3530" y="1308"/>
                </a:moveTo>
                <a:lnTo>
                  <a:pt x="0" y="3124"/>
                </a:lnTo>
                <a:lnTo>
                  <a:pt x="12903" y="2311"/>
                </a:lnTo>
                <a:lnTo>
                  <a:pt x="21170" y="0"/>
                </a:lnTo>
                <a:lnTo>
                  <a:pt x="3530" y="1308"/>
                </a:lnTo>
                <a:close/>
              </a:path>
            </a:pathLst>
          </a:custGeom>
          <a:solidFill>
            <a:srgbClr val="7C7E8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9" name="object 989"/>
          <p:cNvSpPr/>
          <p:nvPr/>
        </p:nvSpPr>
        <p:spPr>
          <a:xfrm>
            <a:off x="2273735" y="9184502"/>
            <a:ext cx="10375" cy="1917"/>
          </a:xfrm>
          <a:custGeom>
            <a:avLst/>
            <a:gdLst/>
            <a:ahLst/>
            <a:cxnLst/>
            <a:rect l="l" t="t" r="r" b="b"/>
            <a:pathLst>
              <a:path w="10375" h="1917">
                <a:moveTo>
                  <a:pt x="0" y="1917"/>
                </a:moveTo>
                <a:lnTo>
                  <a:pt x="9677" y="1612"/>
                </a:lnTo>
                <a:lnTo>
                  <a:pt x="10375" y="596"/>
                </a:lnTo>
                <a:lnTo>
                  <a:pt x="3327" y="0"/>
                </a:lnTo>
                <a:lnTo>
                  <a:pt x="0" y="1917"/>
                </a:lnTo>
                <a:close/>
              </a:path>
            </a:pathLst>
          </a:custGeom>
          <a:solidFill>
            <a:srgbClr val="7C7E8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0" name="object 990"/>
          <p:cNvSpPr/>
          <p:nvPr/>
        </p:nvSpPr>
        <p:spPr>
          <a:xfrm>
            <a:off x="2257710" y="9185503"/>
            <a:ext cx="14008" cy="2717"/>
          </a:xfrm>
          <a:custGeom>
            <a:avLst/>
            <a:gdLst/>
            <a:ahLst/>
            <a:cxnLst/>
            <a:rect l="l" t="t" r="r" b="b"/>
            <a:pathLst>
              <a:path w="14008" h="2717">
                <a:moveTo>
                  <a:pt x="0" y="711"/>
                </a:moveTo>
                <a:lnTo>
                  <a:pt x="1905" y="2717"/>
                </a:lnTo>
                <a:lnTo>
                  <a:pt x="14008" y="1523"/>
                </a:lnTo>
                <a:lnTo>
                  <a:pt x="12496" y="1015"/>
                </a:lnTo>
                <a:lnTo>
                  <a:pt x="4737" y="0"/>
                </a:lnTo>
                <a:lnTo>
                  <a:pt x="0" y="711"/>
                </a:lnTo>
                <a:close/>
              </a:path>
            </a:pathLst>
          </a:custGeom>
          <a:solidFill>
            <a:srgbClr val="7C7E8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1" name="object 991"/>
          <p:cNvSpPr/>
          <p:nvPr/>
        </p:nvSpPr>
        <p:spPr>
          <a:xfrm>
            <a:off x="2245514" y="9188033"/>
            <a:ext cx="12395" cy="2222"/>
          </a:xfrm>
          <a:custGeom>
            <a:avLst/>
            <a:gdLst/>
            <a:ahLst/>
            <a:cxnLst/>
            <a:rect l="l" t="t" r="r" b="b"/>
            <a:pathLst>
              <a:path w="12395" h="2222">
                <a:moveTo>
                  <a:pt x="0" y="901"/>
                </a:moveTo>
                <a:lnTo>
                  <a:pt x="101" y="2222"/>
                </a:lnTo>
                <a:lnTo>
                  <a:pt x="12395" y="901"/>
                </a:lnTo>
                <a:lnTo>
                  <a:pt x="8966" y="101"/>
                </a:lnTo>
                <a:lnTo>
                  <a:pt x="5334" y="0"/>
                </a:lnTo>
                <a:lnTo>
                  <a:pt x="0" y="901"/>
                </a:lnTo>
                <a:close/>
              </a:path>
            </a:pathLst>
          </a:custGeom>
          <a:solidFill>
            <a:srgbClr val="7C7E8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2" name="object 992"/>
          <p:cNvSpPr/>
          <p:nvPr/>
        </p:nvSpPr>
        <p:spPr>
          <a:xfrm>
            <a:off x="1880817" y="9185104"/>
            <a:ext cx="1905" cy="6858"/>
          </a:xfrm>
          <a:custGeom>
            <a:avLst/>
            <a:gdLst/>
            <a:ahLst/>
            <a:cxnLst/>
            <a:rect l="l" t="t" r="r" b="b"/>
            <a:pathLst>
              <a:path w="1905" h="6857">
                <a:moveTo>
                  <a:pt x="0" y="1612"/>
                </a:moveTo>
                <a:lnTo>
                  <a:pt x="800" y="6858"/>
                </a:lnTo>
                <a:lnTo>
                  <a:pt x="1905" y="0"/>
                </a:lnTo>
                <a:lnTo>
                  <a:pt x="0" y="1612"/>
                </a:lnTo>
                <a:close/>
              </a:path>
            </a:pathLst>
          </a:custGeom>
          <a:solidFill>
            <a:srgbClr val="7C7E8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3" name="object 993"/>
          <p:cNvSpPr/>
          <p:nvPr/>
        </p:nvSpPr>
        <p:spPr>
          <a:xfrm>
            <a:off x="1670951" y="7629357"/>
            <a:ext cx="1905" cy="5143"/>
          </a:xfrm>
          <a:custGeom>
            <a:avLst/>
            <a:gdLst/>
            <a:ahLst/>
            <a:cxnLst/>
            <a:rect l="l" t="t" r="r" b="b"/>
            <a:pathLst>
              <a:path w="1905" h="5143">
                <a:moveTo>
                  <a:pt x="0" y="5143"/>
                </a:moveTo>
                <a:lnTo>
                  <a:pt x="1320" y="5143"/>
                </a:lnTo>
                <a:lnTo>
                  <a:pt x="1905" y="304"/>
                </a:lnTo>
                <a:lnTo>
                  <a:pt x="609" y="0"/>
                </a:lnTo>
                <a:lnTo>
                  <a:pt x="0" y="514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4" name="object 994"/>
          <p:cNvSpPr/>
          <p:nvPr/>
        </p:nvSpPr>
        <p:spPr>
          <a:xfrm>
            <a:off x="1673061" y="7636422"/>
            <a:ext cx="1422" cy="5130"/>
          </a:xfrm>
          <a:custGeom>
            <a:avLst/>
            <a:gdLst/>
            <a:ahLst/>
            <a:cxnLst/>
            <a:rect l="l" t="t" r="r" b="b"/>
            <a:pathLst>
              <a:path w="1422" h="5130">
                <a:moveTo>
                  <a:pt x="1422" y="5130"/>
                </a:moveTo>
                <a:lnTo>
                  <a:pt x="914" y="495"/>
                </a:lnTo>
                <a:lnTo>
                  <a:pt x="0" y="0"/>
                </a:lnTo>
                <a:lnTo>
                  <a:pt x="1422" y="513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5" name="object 995"/>
          <p:cNvSpPr/>
          <p:nvPr/>
        </p:nvSpPr>
        <p:spPr>
          <a:xfrm>
            <a:off x="2604754" y="7809793"/>
            <a:ext cx="1422" cy="10375"/>
          </a:xfrm>
          <a:custGeom>
            <a:avLst/>
            <a:gdLst/>
            <a:ahLst/>
            <a:cxnLst/>
            <a:rect l="l" t="t" r="r" b="b"/>
            <a:pathLst>
              <a:path w="1422" h="10375">
                <a:moveTo>
                  <a:pt x="1422" y="10375"/>
                </a:moveTo>
                <a:lnTo>
                  <a:pt x="1015" y="711"/>
                </a:lnTo>
                <a:lnTo>
                  <a:pt x="0" y="0"/>
                </a:lnTo>
                <a:lnTo>
                  <a:pt x="1422" y="1037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6" name="object 996"/>
          <p:cNvSpPr/>
          <p:nvPr/>
        </p:nvSpPr>
        <p:spPr>
          <a:xfrm>
            <a:off x="2606876" y="7822090"/>
            <a:ext cx="1003" cy="6858"/>
          </a:xfrm>
          <a:custGeom>
            <a:avLst/>
            <a:gdLst/>
            <a:ahLst/>
            <a:cxnLst/>
            <a:rect l="l" t="t" r="r" b="b"/>
            <a:pathLst>
              <a:path w="1003" h="6857">
                <a:moveTo>
                  <a:pt x="1003" y="6857"/>
                </a:moveTo>
                <a:lnTo>
                  <a:pt x="812" y="609"/>
                </a:lnTo>
                <a:lnTo>
                  <a:pt x="0" y="0"/>
                </a:lnTo>
                <a:lnTo>
                  <a:pt x="1003" y="685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7" name="object 997"/>
          <p:cNvSpPr/>
          <p:nvPr/>
        </p:nvSpPr>
        <p:spPr>
          <a:xfrm>
            <a:off x="2608590" y="7830856"/>
            <a:ext cx="1016" cy="8572"/>
          </a:xfrm>
          <a:custGeom>
            <a:avLst/>
            <a:gdLst/>
            <a:ahLst/>
            <a:cxnLst/>
            <a:rect l="l" t="t" r="r" b="b"/>
            <a:pathLst>
              <a:path w="1016" h="8572">
                <a:moveTo>
                  <a:pt x="1016" y="8572"/>
                </a:moveTo>
                <a:lnTo>
                  <a:pt x="812" y="609"/>
                </a:lnTo>
                <a:lnTo>
                  <a:pt x="0" y="0"/>
                </a:lnTo>
                <a:lnTo>
                  <a:pt x="1016" y="857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8" name="object 998"/>
          <p:cNvSpPr/>
          <p:nvPr/>
        </p:nvSpPr>
        <p:spPr>
          <a:xfrm>
            <a:off x="856783" y="7757170"/>
            <a:ext cx="16738" cy="243535"/>
          </a:xfrm>
          <a:custGeom>
            <a:avLst/>
            <a:gdLst/>
            <a:ahLst/>
            <a:cxnLst/>
            <a:rect l="l" t="t" r="r" b="b"/>
            <a:pathLst>
              <a:path w="16738" h="243535">
                <a:moveTo>
                  <a:pt x="0" y="243433"/>
                </a:moveTo>
                <a:lnTo>
                  <a:pt x="1015" y="243535"/>
                </a:lnTo>
                <a:lnTo>
                  <a:pt x="7162" y="128524"/>
                </a:lnTo>
                <a:lnTo>
                  <a:pt x="16738" y="0"/>
                </a:lnTo>
                <a:lnTo>
                  <a:pt x="13207" y="14020"/>
                </a:lnTo>
                <a:lnTo>
                  <a:pt x="13004" y="30949"/>
                </a:lnTo>
                <a:lnTo>
                  <a:pt x="5448" y="126809"/>
                </a:lnTo>
                <a:lnTo>
                  <a:pt x="0" y="24343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9" name="object 999"/>
          <p:cNvSpPr/>
          <p:nvPr/>
        </p:nvSpPr>
        <p:spPr>
          <a:xfrm>
            <a:off x="851460" y="8163699"/>
            <a:ext cx="1092" cy="12103"/>
          </a:xfrm>
          <a:custGeom>
            <a:avLst/>
            <a:gdLst/>
            <a:ahLst/>
            <a:cxnLst/>
            <a:rect l="l" t="t" r="r" b="b"/>
            <a:pathLst>
              <a:path w="1092" h="12103">
                <a:moveTo>
                  <a:pt x="1092" y="12103"/>
                </a:moveTo>
                <a:lnTo>
                  <a:pt x="800" y="609"/>
                </a:lnTo>
                <a:lnTo>
                  <a:pt x="0" y="0"/>
                </a:lnTo>
                <a:lnTo>
                  <a:pt x="1092" y="1210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0" name="object 1000"/>
          <p:cNvSpPr/>
          <p:nvPr/>
        </p:nvSpPr>
        <p:spPr>
          <a:xfrm>
            <a:off x="853263" y="8177712"/>
            <a:ext cx="3530" cy="70053"/>
          </a:xfrm>
          <a:custGeom>
            <a:avLst/>
            <a:gdLst/>
            <a:ahLst/>
            <a:cxnLst/>
            <a:rect l="l" t="t" r="r" b="b"/>
            <a:pathLst>
              <a:path w="3530" h="70053">
                <a:moveTo>
                  <a:pt x="2717" y="70053"/>
                </a:moveTo>
                <a:lnTo>
                  <a:pt x="3530" y="27927"/>
                </a:lnTo>
                <a:lnTo>
                  <a:pt x="800" y="609"/>
                </a:lnTo>
                <a:lnTo>
                  <a:pt x="0" y="0"/>
                </a:lnTo>
                <a:lnTo>
                  <a:pt x="2717" y="7005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1" name="object 1001"/>
          <p:cNvSpPr/>
          <p:nvPr/>
        </p:nvSpPr>
        <p:spPr>
          <a:xfrm>
            <a:off x="2536413" y="8240708"/>
            <a:ext cx="8775" cy="5257"/>
          </a:xfrm>
          <a:custGeom>
            <a:avLst/>
            <a:gdLst/>
            <a:ahLst/>
            <a:cxnLst/>
            <a:rect l="l" t="t" r="r" b="b"/>
            <a:pathLst>
              <a:path w="8775" h="5257">
                <a:moveTo>
                  <a:pt x="1320" y="2222"/>
                </a:moveTo>
                <a:lnTo>
                  <a:pt x="8775" y="5257"/>
                </a:lnTo>
                <a:lnTo>
                  <a:pt x="6553" y="2222"/>
                </a:lnTo>
                <a:lnTo>
                  <a:pt x="0" y="0"/>
                </a:lnTo>
                <a:lnTo>
                  <a:pt x="1320" y="222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2" name="object 1002"/>
          <p:cNvSpPr/>
          <p:nvPr/>
        </p:nvSpPr>
        <p:spPr>
          <a:xfrm>
            <a:off x="2545204" y="8245946"/>
            <a:ext cx="4826" cy="3632"/>
          </a:xfrm>
          <a:custGeom>
            <a:avLst/>
            <a:gdLst/>
            <a:ahLst/>
            <a:cxnLst/>
            <a:rect l="l" t="t" r="r" b="b"/>
            <a:pathLst>
              <a:path w="4825" h="3632">
                <a:moveTo>
                  <a:pt x="1193" y="2425"/>
                </a:moveTo>
                <a:lnTo>
                  <a:pt x="4825" y="3632"/>
                </a:lnTo>
                <a:lnTo>
                  <a:pt x="3111" y="520"/>
                </a:lnTo>
                <a:lnTo>
                  <a:pt x="0" y="0"/>
                </a:lnTo>
                <a:lnTo>
                  <a:pt x="1193" y="242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3" name="object 1003"/>
          <p:cNvSpPr/>
          <p:nvPr/>
        </p:nvSpPr>
        <p:spPr>
          <a:xfrm>
            <a:off x="2557485" y="8253309"/>
            <a:ext cx="4838" cy="3225"/>
          </a:xfrm>
          <a:custGeom>
            <a:avLst/>
            <a:gdLst/>
            <a:ahLst/>
            <a:cxnLst/>
            <a:rect l="l" t="t" r="r" b="b"/>
            <a:pathLst>
              <a:path w="4838" h="3225">
                <a:moveTo>
                  <a:pt x="0" y="0"/>
                </a:moveTo>
                <a:lnTo>
                  <a:pt x="1104" y="1917"/>
                </a:lnTo>
                <a:lnTo>
                  <a:pt x="4838" y="3225"/>
                </a:lnTo>
                <a:lnTo>
                  <a:pt x="3022" y="0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4" name="object 1004"/>
          <p:cNvSpPr/>
          <p:nvPr/>
        </p:nvSpPr>
        <p:spPr>
          <a:xfrm>
            <a:off x="2569787" y="8260275"/>
            <a:ext cx="4737" cy="3327"/>
          </a:xfrm>
          <a:custGeom>
            <a:avLst/>
            <a:gdLst/>
            <a:ahLst/>
            <a:cxnLst/>
            <a:rect l="l" t="t" r="r" b="b"/>
            <a:pathLst>
              <a:path w="4737" h="3327">
                <a:moveTo>
                  <a:pt x="1104" y="2006"/>
                </a:moveTo>
                <a:lnTo>
                  <a:pt x="4737" y="3327"/>
                </a:lnTo>
                <a:lnTo>
                  <a:pt x="3022" y="101"/>
                </a:lnTo>
                <a:lnTo>
                  <a:pt x="0" y="0"/>
                </a:lnTo>
                <a:lnTo>
                  <a:pt x="1104" y="200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5" name="object 1005"/>
          <p:cNvSpPr/>
          <p:nvPr/>
        </p:nvSpPr>
        <p:spPr>
          <a:xfrm>
            <a:off x="2590758" y="8272569"/>
            <a:ext cx="4838" cy="3225"/>
          </a:xfrm>
          <a:custGeom>
            <a:avLst/>
            <a:gdLst/>
            <a:ahLst/>
            <a:cxnLst/>
            <a:rect l="l" t="t" r="r" b="b"/>
            <a:pathLst>
              <a:path w="4838" h="3225">
                <a:moveTo>
                  <a:pt x="0" y="0"/>
                </a:moveTo>
                <a:lnTo>
                  <a:pt x="1193" y="1905"/>
                </a:lnTo>
                <a:lnTo>
                  <a:pt x="4838" y="3225"/>
                </a:lnTo>
                <a:lnTo>
                  <a:pt x="3022" y="0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6" name="object 1006"/>
          <p:cNvSpPr/>
          <p:nvPr/>
        </p:nvSpPr>
        <p:spPr>
          <a:xfrm>
            <a:off x="2939318" y="8722431"/>
            <a:ext cx="8763" cy="3530"/>
          </a:xfrm>
          <a:custGeom>
            <a:avLst/>
            <a:gdLst/>
            <a:ahLst/>
            <a:cxnLst/>
            <a:rect l="l" t="t" r="r" b="b"/>
            <a:pathLst>
              <a:path w="8762" h="3530">
                <a:moveTo>
                  <a:pt x="2717" y="2628"/>
                </a:moveTo>
                <a:lnTo>
                  <a:pt x="8762" y="3530"/>
                </a:lnTo>
                <a:lnTo>
                  <a:pt x="4838" y="507"/>
                </a:lnTo>
                <a:lnTo>
                  <a:pt x="0" y="0"/>
                </a:lnTo>
                <a:lnTo>
                  <a:pt x="2717" y="262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7" name="object 1007"/>
          <p:cNvSpPr/>
          <p:nvPr/>
        </p:nvSpPr>
        <p:spPr>
          <a:xfrm>
            <a:off x="2948086" y="8725962"/>
            <a:ext cx="8369" cy="3619"/>
          </a:xfrm>
          <a:custGeom>
            <a:avLst/>
            <a:gdLst/>
            <a:ahLst/>
            <a:cxnLst/>
            <a:rect l="l" t="t" r="r" b="b"/>
            <a:pathLst>
              <a:path w="8369" h="3619">
                <a:moveTo>
                  <a:pt x="2819" y="2514"/>
                </a:moveTo>
                <a:lnTo>
                  <a:pt x="8369" y="3619"/>
                </a:lnTo>
                <a:lnTo>
                  <a:pt x="4838" y="393"/>
                </a:lnTo>
                <a:lnTo>
                  <a:pt x="0" y="0"/>
                </a:lnTo>
                <a:lnTo>
                  <a:pt x="2819" y="251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8" name="object 1008"/>
          <p:cNvSpPr/>
          <p:nvPr/>
        </p:nvSpPr>
        <p:spPr>
          <a:xfrm>
            <a:off x="3037495" y="8954066"/>
            <a:ext cx="4838" cy="1422"/>
          </a:xfrm>
          <a:custGeom>
            <a:avLst/>
            <a:gdLst/>
            <a:ahLst/>
            <a:cxnLst/>
            <a:rect l="l" t="t" r="r" b="b"/>
            <a:pathLst>
              <a:path w="4838" h="1422">
                <a:moveTo>
                  <a:pt x="4838" y="1422"/>
                </a:moveTo>
                <a:lnTo>
                  <a:pt x="4533" y="317"/>
                </a:lnTo>
                <a:lnTo>
                  <a:pt x="0" y="0"/>
                </a:lnTo>
                <a:lnTo>
                  <a:pt x="4838" y="142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9" name="object 1009"/>
          <p:cNvSpPr/>
          <p:nvPr/>
        </p:nvSpPr>
        <p:spPr>
          <a:xfrm>
            <a:off x="3061990" y="8962833"/>
            <a:ext cx="4838" cy="1422"/>
          </a:xfrm>
          <a:custGeom>
            <a:avLst/>
            <a:gdLst/>
            <a:ahLst/>
            <a:cxnLst/>
            <a:rect l="l" t="t" r="r" b="b"/>
            <a:pathLst>
              <a:path w="4838" h="1422">
                <a:moveTo>
                  <a:pt x="4838" y="1422"/>
                </a:moveTo>
                <a:lnTo>
                  <a:pt x="4546" y="317"/>
                </a:lnTo>
                <a:lnTo>
                  <a:pt x="0" y="0"/>
                </a:lnTo>
                <a:lnTo>
                  <a:pt x="4838" y="142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0" name="object 1010"/>
          <p:cNvSpPr/>
          <p:nvPr/>
        </p:nvSpPr>
        <p:spPr>
          <a:xfrm>
            <a:off x="2461621" y="9020196"/>
            <a:ext cx="914" cy="8775"/>
          </a:xfrm>
          <a:custGeom>
            <a:avLst/>
            <a:gdLst/>
            <a:ahLst/>
            <a:cxnLst/>
            <a:rect l="l" t="t" r="r" b="b"/>
            <a:pathLst>
              <a:path w="914" h="8775">
                <a:moveTo>
                  <a:pt x="914" y="8775"/>
                </a:moveTo>
                <a:lnTo>
                  <a:pt x="711" y="609"/>
                </a:lnTo>
                <a:lnTo>
                  <a:pt x="0" y="0"/>
                </a:lnTo>
                <a:lnTo>
                  <a:pt x="914" y="877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1" name="object 1011"/>
          <p:cNvSpPr/>
          <p:nvPr/>
        </p:nvSpPr>
        <p:spPr>
          <a:xfrm>
            <a:off x="2463145" y="9030884"/>
            <a:ext cx="1905" cy="12192"/>
          </a:xfrm>
          <a:custGeom>
            <a:avLst/>
            <a:gdLst/>
            <a:ahLst/>
            <a:cxnLst/>
            <a:rect l="l" t="t" r="r" b="b"/>
            <a:pathLst>
              <a:path w="1905" h="12192">
                <a:moveTo>
                  <a:pt x="1104" y="12191"/>
                </a:moveTo>
                <a:lnTo>
                  <a:pt x="1904" y="3225"/>
                </a:lnTo>
                <a:lnTo>
                  <a:pt x="0" y="0"/>
                </a:lnTo>
                <a:lnTo>
                  <a:pt x="1104" y="1219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2" name="object 1012"/>
          <p:cNvSpPr/>
          <p:nvPr/>
        </p:nvSpPr>
        <p:spPr>
          <a:xfrm>
            <a:off x="2464948" y="9044894"/>
            <a:ext cx="1016" cy="12090"/>
          </a:xfrm>
          <a:custGeom>
            <a:avLst/>
            <a:gdLst/>
            <a:ahLst/>
            <a:cxnLst/>
            <a:rect l="l" t="t" r="r" b="b"/>
            <a:pathLst>
              <a:path w="1016" h="12090">
                <a:moveTo>
                  <a:pt x="0" y="0"/>
                </a:moveTo>
                <a:lnTo>
                  <a:pt x="1016" y="12090"/>
                </a:lnTo>
                <a:lnTo>
                  <a:pt x="1016" y="0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3" name="object 1013"/>
          <p:cNvSpPr/>
          <p:nvPr/>
        </p:nvSpPr>
        <p:spPr>
          <a:xfrm>
            <a:off x="2174143" y="9035915"/>
            <a:ext cx="1905" cy="26009"/>
          </a:xfrm>
          <a:custGeom>
            <a:avLst/>
            <a:gdLst/>
            <a:ahLst/>
            <a:cxnLst/>
            <a:rect l="l" t="t" r="r" b="b"/>
            <a:pathLst>
              <a:path w="1905" h="26009">
                <a:moveTo>
                  <a:pt x="711" y="26009"/>
                </a:moveTo>
                <a:lnTo>
                  <a:pt x="1905" y="21272"/>
                </a:lnTo>
                <a:lnTo>
                  <a:pt x="812" y="508"/>
                </a:lnTo>
                <a:lnTo>
                  <a:pt x="0" y="0"/>
                </a:lnTo>
                <a:lnTo>
                  <a:pt x="711" y="2600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4" name="object 1014"/>
          <p:cNvSpPr/>
          <p:nvPr/>
        </p:nvSpPr>
        <p:spPr>
          <a:xfrm>
            <a:off x="2545186" y="9120198"/>
            <a:ext cx="1714" cy="8763"/>
          </a:xfrm>
          <a:custGeom>
            <a:avLst/>
            <a:gdLst/>
            <a:ahLst/>
            <a:cxnLst/>
            <a:rect l="l" t="t" r="r" b="b"/>
            <a:pathLst>
              <a:path w="1714" h="8763">
                <a:moveTo>
                  <a:pt x="1714" y="8762"/>
                </a:moveTo>
                <a:lnTo>
                  <a:pt x="1003" y="698"/>
                </a:lnTo>
                <a:lnTo>
                  <a:pt x="0" y="0"/>
                </a:lnTo>
                <a:lnTo>
                  <a:pt x="1714" y="876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5" name="object 1015"/>
          <p:cNvSpPr/>
          <p:nvPr/>
        </p:nvSpPr>
        <p:spPr>
          <a:xfrm>
            <a:off x="1968508" y="9039552"/>
            <a:ext cx="1625" cy="92938"/>
          </a:xfrm>
          <a:custGeom>
            <a:avLst/>
            <a:gdLst/>
            <a:ahLst/>
            <a:cxnLst/>
            <a:rect l="l" t="t" r="r" b="b"/>
            <a:pathLst>
              <a:path w="1625" h="92938">
                <a:moveTo>
                  <a:pt x="0" y="84162"/>
                </a:moveTo>
                <a:lnTo>
                  <a:pt x="1625" y="92938"/>
                </a:lnTo>
                <a:lnTo>
                  <a:pt x="1320" y="507"/>
                </a:lnTo>
                <a:lnTo>
                  <a:pt x="406" y="0"/>
                </a:lnTo>
                <a:lnTo>
                  <a:pt x="0" y="8416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6" name="object 1016"/>
          <p:cNvSpPr/>
          <p:nvPr/>
        </p:nvSpPr>
        <p:spPr>
          <a:xfrm>
            <a:off x="1953301" y="9129062"/>
            <a:ext cx="1193" cy="4940"/>
          </a:xfrm>
          <a:custGeom>
            <a:avLst/>
            <a:gdLst/>
            <a:ahLst/>
            <a:cxnLst/>
            <a:rect l="l" t="t" r="r" b="b"/>
            <a:pathLst>
              <a:path w="1193" h="4940">
                <a:moveTo>
                  <a:pt x="1193" y="4940"/>
                </a:moveTo>
                <a:lnTo>
                  <a:pt x="901" y="406"/>
                </a:lnTo>
                <a:lnTo>
                  <a:pt x="0" y="0"/>
                </a:lnTo>
                <a:lnTo>
                  <a:pt x="1193" y="494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7" name="object 1017"/>
          <p:cNvSpPr/>
          <p:nvPr/>
        </p:nvSpPr>
        <p:spPr>
          <a:xfrm>
            <a:off x="2546902" y="9128963"/>
            <a:ext cx="1816" cy="6959"/>
          </a:xfrm>
          <a:custGeom>
            <a:avLst/>
            <a:gdLst/>
            <a:ahLst/>
            <a:cxnLst/>
            <a:rect l="l" t="t" r="r" b="b"/>
            <a:pathLst>
              <a:path w="1816" h="6959">
                <a:moveTo>
                  <a:pt x="1816" y="6959"/>
                </a:moveTo>
                <a:lnTo>
                  <a:pt x="1003" y="711"/>
                </a:lnTo>
                <a:lnTo>
                  <a:pt x="0" y="0"/>
                </a:lnTo>
                <a:lnTo>
                  <a:pt x="1816" y="695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8" name="object 1018"/>
          <p:cNvSpPr/>
          <p:nvPr/>
        </p:nvSpPr>
        <p:spPr>
          <a:xfrm>
            <a:off x="1955102" y="9136016"/>
            <a:ext cx="1016" cy="7061"/>
          </a:xfrm>
          <a:custGeom>
            <a:avLst/>
            <a:gdLst/>
            <a:ahLst/>
            <a:cxnLst/>
            <a:rect l="l" t="t" r="r" b="b"/>
            <a:pathLst>
              <a:path w="1016" h="7061">
                <a:moveTo>
                  <a:pt x="1016" y="7061"/>
                </a:moveTo>
                <a:lnTo>
                  <a:pt x="914" y="609"/>
                </a:lnTo>
                <a:lnTo>
                  <a:pt x="0" y="0"/>
                </a:lnTo>
                <a:lnTo>
                  <a:pt x="1016" y="706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9" name="object 1019"/>
          <p:cNvSpPr/>
          <p:nvPr/>
        </p:nvSpPr>
        <p:spPr>
          <a:xfrm>
            <a:off x="2548718" y="9135913"/>
            <a:ext cx="1714" cy="8775"/>
          </a:xfrm>
          <a:custGeom>
            <a:avLst/>
            <a:gdLst/>
            <a:ahLst/>
            <a:cxnLst/>
            <a:rect l="l" t="t" r="r" b="b"/>
            <a:pathLst>
              <a:path w="1714" h="8775">
                <a:moveTo>
                  <a:pt x="1714" y="8775"/>
                </a:moveTo>
                <a:lnTo>
                  <a:pt x="1003" y="711"/>
                </a:lnTo>
                <a:lnTo>
                  <a:pt x="0" y="0"/>
                </a:lnTo>
                <a:lnTo>
                  <a:pt x="1714" y="877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0" name="object 1020"/>
          <p:cNvSpPr/>
          <p:nvPr/>
        </p:nvSpPr>
        <p:spPr>
          <a:xfrm>
            <a:off x="2466663" y="9058904"/>
            <a:ext cx="812" cy="91122"/>
          </a:xfrm>
          <a:custGeom>
            <a:avLst/>
            <a:gdLst/>
            <a:ahLst/>
            <a:cxnLst/>
            <a:rect l="l" t="t" r="r" b="b"/>
            <a:pathLst>
              <a:path w="812" h="91122">
                <a:moveTo>
                  <a:pt x="101" y="91122"/>
                </a:moveTo>
                <a:lnTo>
                  <a:pt x="812" y="609"/>
                </a:lnTo>
                <a:lnTo>
                  <a:pt x="0" y="0"/>
                </a:lnTo>
                <a:lnTo>
                  <a:pt x="101" y="9112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1" name="object 1021"/>
          <p:cNvSpPr/>
          <p:nvPr/>
        </p:nvSpPr>
        <p:spPr>
          <a:xfrm>
            <a:off x="2550433" y="9144693"/>
            <a:ext cx="1714" cy="8763"/>
          </a:xfrm>
          <a:custGeom>
            <a:avLst/>
            <a:gdLst/>
            <a:ahLst/>
            <a:cxnLst/>
            <a:rect l="l" t="t" r="r" b="b"/>
            <a:pathLst>
              <a:path w="1714" h="8763">
                <a:moveTo>
                  <a:pt x="1714" y="8763"/>
                </a:moveTo>
                <a:lnTo>
                  <a:pt x="1003" y="698"/>
                </a:lnTo>
                <a:lnTo>
                  <a:pt x="0" y="0"/>
                </a:lnTo>
                <a:lnTo>
                  <a:pt x="1714" y="876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2" name="object 1022"/>
          <p:cNvSpPr/>
          <p:nvPr/>
        </p:nvSpPr>
        <p:spPr>
          <a:xfrm>
            <a:off x="2552150" y="9153457"/>
            <a:ext cx="1803" cy="6959"/>
          </a:xfrm>
          <a:custGeom>
            <a:avLst/>
            <a:gdLst/>
            <a:ahLst/>
            <a:cxnLst/>
            <a:rect l="l" t="t" r="r" b="b"/>
            <a:pathLst>
              <a:path w="1803" h="6959">
                <a:moveTo>
                  <a:pt x="1803" y="6959"/>
                </a:moveTo>
                <a:lnTo>
                  <a:pt x="1003" y="711"/>
                </a:lnTo>
                <a:lnTo>
                  <a:pt x="0" y="0"/>
                </a:lnTo>
                <a:lnTo>
                  <a:pt x="1803" y="695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3" name="object 1023"/>
          <p:cNvSpPr/>
          <p:nvPr/>
        </p:nvSpPr>
        <p:spPr>
          <a:xfrm>
            <a:off x="2466662" y="9156989"/>
            <a:ext cx="914" cy="5130"/>
          </a:xfrm>
          <a:custGeom>
            <a:avLst/>
            <a:gdLst/>
            <a:ahLst/>
            <a:cxnLst/>
            <a:rect l="l" t="t" r="r" b="b"/>
            <a:pathLst>
              <a:path w="914" h="5130">
                <a:moveTo>
                  <a:pt x="0" y="5130"/>
                </a:moveTo>
                <a:lnTo>
                  <a:pt x="914" y="698"/>
                </a:lnTo>
                <a:lnTo>
                  <a:pt x="101" y="0"/>
                </a:lnTo>
                <a:lnTo>
                  <a:pt x="0" y="513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4" name="object 1024"/>
          <p:cNvSpPr/>
          <p:nvPr/>
        </p:nvSpPr>
        <p:spPr>
          <a:xfrm>
            <a:off x="2553948" y="9160421"/>
            <a:ext cx="1422" cy="8763"/>
          </a:xfrm>
          <a:custGeom>
            <a:avLst/>
            <a:gdLst/>
            <a:ahLst/>
            <a:cxnLst/>
            <a:rect l="l" t="t" r="r" b="b"/>
            <a:pathLst>
              <a:path w="1422" h="8763">
                <a:moveTo>
                  <a:pt x="1422" y="8762"/>
                </a:moveTo>
                <a:lnTo>
                  <a:pt x="1028" y="800"/>
                </a:lnTo>
                <a:lnTo>
                  <a:pt x="0" y="0"/>
                </a:lnTo>
                <a:lnTo>
                  <a:pt x="1422" y="876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5" name="object 1025"/>
          <p:cNvSpPr/>
          <p:nvPr/>
        </p:nvSpPr>
        <p:spPr>
          <a:xfrm>
            <a:off x="2555980" y="9171091"/>
            <a:ext cx="1104" cy="6756"/>
          </a:xfrm>
          <a:custGeom>
            <a:avLst/>
            <a:gdLst/>
            <a:ahLst/>
            <a:cxnLst/>
            <a:rect l="l" t="t" r="r" b="b"/>
            <a:pathLst>
              <a:path w="1104" h="6756">
                <a:moveTo>
                  <a:pt x="1104" y="6756"/>
                </a:moveTo>
                <a:lnTo>
                  <a:pt x="901" y="507"/>
                </a:lnTo>
                <a:lnTo>
                  <a:pt x="0" y="0"/>
                </a:lnTo>
                <a:lnTo>
                  <a:pt x="1104" y="675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6" name="object 1026"/>
          <p:cNvSpPr/>
          <p:nvPr/>
        </p:nvSpPr>
        <p:spPr>
          <a:xfrm>
            <a:off x="2557793" y="9179772"/>
            <a:ext cx="800" cy="8763"/>
          </a:xfrm>
          <a:custGeom>
            <a:avLst/>
            <a:gdLst/>
            <a:ahLst/>
            <a:cxnLst/>
            <a:rect l="l" t="t" r="r" b="b"/>
            <a:pathLst>
              <a:path w="800" h="8763">
                <a:moveTo>
                  <a:pt x="0" y="8763"/>
                </a:moveTo>
                <a:lnTo>
                  <a:pt x="800" y="596"/>
                </a:lnTo>
                <a:lnTo>
                  <a:pt x="0" y="0"/>
                </a:lnTo>
                <a:lnTo>
                  <a:pt x="0" y="876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7" name="object 1027"/>
          <p:cNvSpPr/>
          <p:nvPr/>
        </p:nvSpPr>
        <p:spPr>
          <a:xfrm>
            <a:off x="1900880" y="9241058"/>
            <a:ext cx="1003" cy="5232"/>
          </a:xfrm>
          <a:custGeom>
            <a:avLst/>
            <a:gdLst/>
            <a:ahLst/>
            <a:cxnLst/>
            <a:rect l="l" t="t" r="r" b="b"/>
            <a:pathLst>
              <a:path w="1003" h="5232">
                <a:moveTo>
                  <a:pt x="1003" y="5232"/>
                </a:moveTo>
                <a:lnTo>
                  <a:pt x="800" y="596"/>
                </a:lnTo>
                <a:lnTo>
                  <a:pt x="0" y="0"/>
                </a:lnTo>
                <a:lnTo>
                  <a:pt x="1003" y="523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8" name="object 1028"/>
          <p:cNvSpPr/>
          <p:nvPr/>
        </p:nvSpPr>
        <p:spPr>
          <a:xfrm>
            <a:off x="734119" y="7433511"/>
            <a:ext cx="223977" cy="1959952"/>
          </a:xfrm>
          <a:custGeom>
            <a:avLst/>
            <a:gdLst/>
            <a:ahLst/>
            <a:cxnLst/>
            <a:rect l="l" t="t" r="r" b="b"/>
            <a:pathLst>
              <a:path w="223977" h="1959952">
                <a:moveTo>
                  <a:pt x="9867" y="1711172"/>
                </a:moveTo>
                <a:lnTo>
                  <a:pt x="2006" y="1876488"/>
                </a:lnTo>
                <a:lnTo>
                  <a:pt x="0" y="1959952"/>
                </a:lnTo>
                <a:lnTo>
                  <a:pt x="56235" y="678179"/>
                </a:lnTo>
                <a:lnTo>
                  <a:pt x="79121" y="520522"/>
                </a:lnTo>
                <a:lnTo>
                  <a:pt x="121564" y="361556"/>
                </a:lnTo>
                <a:lnTo>
                  <a:pt x="139395" y="318325"/>
                </a:lnTo>
                <a:lnTo>
                  <a:pt x="151396" y="265302"/>
                </a:lnTo>
                <a:lnTo>
                  <a:pt x="174078" y="153009"/>
                </a:lnTo>
                <a:lnTo>
                  <a:pt x="223977" y="0"/>
                </a:lnTo>
                <a:lnTo>
                  <a:pt x="222161" y="0"/>
                </a:lnTo>
                <a:lnTo>
                  <a:pt x="172364" y="151295"/>
                </a:lnTo>
                <a:lnTo>
                  <a:pt x="141020" y="305625"/>
                </a:lnTo>
                <a:lnTo>
                  <a:pt x="119849" y="359854"/>
                </a:lnTo>
                <a:lnTo>
                  <a:pt x="77406" y="518807"/>
                </a:lnTo>
                <a:lnTo>
                  <a:pt x="54533" y="676363"/>
                </a:lnTo>
                <a:lnTo>
                  <a:pt x="11684" y="1665604"/>
                </a:lnTo>
                <a:lnTo>
                  <a:pt x="9779" y="1698980"/>
                </a:lnTo>
                <a:lnTo>
                  <a:pt x="9867" y="171117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9" name="object 1029"/>
          <p:cNvSpPr/>
          <p:nvPr/>
        </p:nvSpPr>
        <p:spPr>
          <a:xfrm>
            <a:off x="2176559" y="7820778"/>
            <a:ext cx="248881" cy="131445"/>
          </a:xfrm>
          <a:custGeom>
            <a:avLst/>
            <a:gdLst/>
            <a:ahLst/>
            <a:cxnLst/>
            <a:rect l="l" t="t" r="r" b="b"/>
            <a:pathLst>
              <a:path w="248881" h="131445">
                <a:moveTo>
                  <a:pt x="10591" y="49695"/>
                </a:moveTo>
                <a:lnTo>
                  <a:pt x="0" y="58661"/>
                </a:lnTo>
                <a:lnTo>
                  <a:pt x="1422" y="61391"/>
                </a:lnTo>
                <a:lnTo>
                  <a:pt x="1714" y="66636"/>
                </a:lnTo>
                <a:lnTo>
                  <a:pt x="5346" y="75501"/>
                </a:lnTo>
                <a:lnTo>
                  <a:pt x="24803" y="112090"/>
                </a:lnTo>
                <a:lnTo>
                  <a:pt x="47574" y="131343"/>
                </a:lnTo>
                <a:lnTo>
                  <a:pt x="59169" y="131444"/>
                </a:lnTo>
                <a:lnTo>
                  <a:pt x="138506" y="119748"/>
                </a:lnTo>
                <a:lnTo>
                  <a:pt x="204622" y="101701"/>
                </a:lnTo>
                <a:lnTo>
                  <a:pt x="221056" y="93751"/>
                </a:lnTo>
                <a:lnTo>
                  <a:pt x="243141" y="73685"/>
                </a:lnTo>
                <a:lnTo>
                  <a:pt x="247370" y="70865"/>
                </a:lnTo>
                <a:lnTo>
                  <a:pt x="248881" y="22885"/>
                </a:lnTo>
                <a:lnTo>
                  <a:pt x="247370" y="8572"/>
                </a:lnTo>
                <a:lnTo>
                  <a:pt x="245656" y="6857"/>
                </a:lnTo>
                <a:lnTo>
                  <a:pt x="229628" y="3632"/>
                </a:lnTo>
                <a:lnTo>
                  <a:pt x="173583" y="1816"/>
                </a:lnTo>
                <a:lnTo>
                  <a:pt x="153720" y="0"/>
                </a:lnTo>
                <a:lnTo>
                  <a:pt x="134569" y="5346"/>
                </a:lnTo>
                <a:lnTo>
                  <a:pt x="99491" y="7061"/>
                </a:lnTo>
                <a:lnTo>
                  <a:pt x="90728" y="8877"/>
                </a:lnTo>
                <a:lnTo>
                  <a:pt x="52120" y="21069"/>
                </a:lnTo>
                <a:lnTo>
                  <a:pt x="50203" y="22682"/>
                </a:lnTo>
                <a:lnTo>
                  <a:pt x="41529" y="24498"/>
                </a:lnTo>
                <a:lnTo>
                  <a:pt x="20459" y="43751"/>
                </a:lnTo>
                <a:lnTo>
                  <a:pt x="10591" y="49695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0" name="object 1030"/>
          <p:cNvSpPr/>
          <p:nvPr/>
        </p:nvSpPr>
        <p:spPr>
          <a:xfrm>
            <a:off x="1973249" y="7938207"/>
            <a:ext cx="165112" cy="108762"/>
          </a:xfrm>
          <a:custGeom>
            <a:avLst/>
            <a:gdLst/>
            <a:ahLst/>
            <a:cxnLst/>
            <a:rect l="l" t="t" r="r" b="b"/>
            <a:pathLst>
              <a:path w="165112" h="108762">
                <a:moveTo>
                  <a:pt x="89611" y="5245"/>
                </a:moveTo>
                <a:lnTo>
                  <a:pt x="66827" y="0"/>
                </a:lnTo>
                <a:lnTo>
                  <a:pt x="49288" y="0"/>
                </a:lnTo>
                <a:lnTo>
                  <a:pt x="18948" y="5346"/>
                </a:lnTo>
                <a:lnTo>
                  <a:pt x="6654" y="29743"/>
                </a:lnTo>
                <a:lnTo>
                  <a:pt x="101" y="51409"/>
                </a:lnTo>
                <a:lnTo>
                  <a:pt x="0" y="56146"/>
                </a:lnTo>
                <a:lnTo>
                  <a:pt x="15925" y="77215"/>
                </a:lnTo>
                <a:lnTo>
                  <a:pt x="37096" y="92735"/>
                </a:lnTo>
                <a:lnTo>
                  <a:pt x="96570" y="108661"/>
                </a:lnTo>
                <a:lnTo>
                  <a:pt x="123977" y="108762"/>
                </a:lnTo>
                <a:lnTo>
                  <a:pt x="144957" y="99796"/>
                </a:lnTo>
                <a:lnTo>
                  <a:pt x="149085" y="88099"/>
                </a:lnTo>
                <a:lnTo>
                  <a:pt x="150901" y="81152"/>
                </a:lnTo>
                <a:lnTo>
                  <a:pt x="151003" y="42748"/>
                </a:lnTo>
                <a:lnTo>
                  <a:pt x="154317" y="35585"/>
                </a:lnTo>
                <a:lnTo>
                  <a:pt x="165112" y="19862"/>
                </a:lnTo>
                <a:lnTo>
                  <a:pt x="164807" y="19049"/>
                </a:lnTo>
                <a:lnTo>
                  <a:pt x="141630" y="21069"/>
                </a:lnTo>
                <a:lnTo>
                  <a:pt x="126301" y="21170"/>
                </a:lnTo>
                <a:lnTo>
                  <a:pt x="89611" y="5245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1" name="object 1031"/>
          <p:cNvSpPr/>
          <p:nvPr/>
        </p:nvSpPr>
        <p:spPr>
          <a:xfrm>
            <a:off x="848672" y="7913913"/>
            <a:ext cx="952312" cy="1635988"/>
          </a:xfrm>
          <a:custGeom>
            <a:avLst/>
            <a:gdLst/>
            <a:ahLst/>
            <a:cxnLst/>
            <a:rect l="l" t="t" r="r" b="b"/>
            <a:pathLst>
              <a:path w="952312" h="1635988">
                <a:moveTo>
                  <a:pt x="952312" y="1635988"/>
                </a:moveTo>
                <a:lnTo>
                  <a:pt x="936902" y="1626438"/>
                </a:lnTo>
                <a:lnTo>
                  <a:pt x="922928" y="1617763"/>
                </a:lnTo>
                <a:lnTo>
                  <a:pt x="910238" y="1609858"/>
                </a:lnTo>
                <a:lnTo>
                  <a:pt x="898678" y="1602614"/>
                </a:lnTo>
                <a:lnTo>
                  <a:pt x="888096" y="1595927"/>
                </a:lnTo>
                <a:lnTo>
                  <a:pt x="878338" y="1589688"/>
                </a:lnTo>
                <a:lnTo>
                  <a:pt x="869252" y="1583790"/>
                </a:lnTo>
                <a:lnTo>
                  <a:pt x="860685" y="1578128"/>
                </a:lnTo>
                <a:lnTo>
                  <a:pt x="852483" y="1572594"/>
                </a:lnTo>
                <a:lnTo>
                  <a:pt x="844494" y="1567081"/>
                </a:lnTo>
                <a:lnTo>
                  <a:pt x="836564" y="1561483"/>
                </a:lnTo>
                <a:lnTo>
                  <a:pt x="828542" y="1555692"/>
                </a:lnTo>
                <a:lnTo>
                  <a:pt x="820273" y="1549602"/>
                </a:lnTo>
                <a:lnTo>
                  <a:pt x="811604" y="1543106"/>
                </a:lnTo>
                <a:lnTo>
                  <a:pt x="802384" y="1536097"/>
                </a:lnTo>
                <a:lnTo>
                  <a:pt x="792459" y="1528468"/>
                </a:lnTo>
                <a:lnTo>
                  <a:pt x="781676" y="1520113"/>
                </a:lnTo>
                <a:lnTo>
                  <a:pt x="769881" y="1510925"/>
                </a:lnTo>
                <a:lnTo>
                  <a:pt x="756923" y="1500796"/>
                </a:lnTo>
                <a:lnTo>
                  <a:pt x="742648" y="1489621"/>
                </a:lnTo>
                <a:lnTo>
                  <a:pt x="726802" y="1477211"/>
                </a:lnTo>
                <a:lnTo>
                  <a:pt x="712427" y="1465955"/>
                </a:lnTo>
                <a:lnTo>
                  <a:pt x="687468" y="1446355"/>
                </a:lnTo>
                <a:lnTo>
                  <a:pt x="666532" y="1429722"/>
                </a:lnTo>
                <a:lnTo>
                  <a:pt x="648378" y="1414956"/>
                </a:lnTo>
                <a:lnTo>
                  <a:pt x="631767" y="1400959"/>
                </a:lnTo>
                <a:lnTo>
                  <a:pt x="615458" y="1386632"/>
                </a:lnTo>
                <a:lnTo>
                  <a:pt x="598212" y="1370876"/>
                </a:lnTo>
                <a:lnTo>
                  <a:pt x="578788" y="1352593"/>
                </a:lnTo>
                <a:lnTo>
                  <a:pt x="555948" y="1330683"/>
                </a:lnTo>
                <a:lnTo>
                  <a:pt x="528449" y="1304048"/>
                </a:lnTo>
                <a:lnTo>
                  <a:pt x="514893" y="1290882"/>
                </a:lnTo>
                <a:lnTo>
                  <a:pt x="491420" y="1268035"/>
                </a:lnTo>
                <a:lnTo>
                  <a:pt x="471940" y="1248877"/>
                </a:lnTo>
                <a:lnTo>
                  <a:pt x="455416" y="1232261"/>
                </a:lnTo>
                <a:lnTo>
                  <a:pt x="440812" y="1217038"/>
                </a:lnTo>
                <a:lnTo>
                  <a:pt x="427092" y="1202060"/>
                </a:lnTo>
                <a:lnTo>
                  <a:pt x="413220" y="1186178"/>
                </a:lnTo>
                <a:lnTo>
                  <a:pt x="398160" y="1168244"/>
                </a:lnTo>
                <a:lnTo>
                  <a:pt x="380877" y="1147109"/>
                </a:lnTo>
                <a:lnTo>
                  <a:pt x="360333" y="1121625"/>
                </a:lnTo>
                <a:lnTo>
                  <a:pt x="348516" y="1106893"/>
                </a:lnTo>
                <a:lnTo>
                  <a:pt x="327114" y="1080187"/>
                </a:lnTo>
                <a:lnTo>
                  <a:pt x="309471" y="1058016"/>
                </a:lnTo>
                <a:lnTo>
                  <a:pt x="294748" y="1039160"/>
                </a:lnTo>
                <a:lnTo>
                  <a:pt x="282106" y="1022400"/>
                </a:lnTo>
                <a:lnTo>
                  <a:pt x="270709" y="1006514"/>
                </a:lnTo>
                <a:lnTo>
                  <a:pt x="259717" y="990282"/>
                </a:lnTo>
                <a:lnTo>
                  <a:pt x="248294" y="972483"/>
                </a:lnTo>
                <a:lnTo>
                  <a:pt x="235600" y="951898"/>
                </a:lnTo>
                <a:lnTo>
                  <a:pt x="220798" y="927304"/>
                </a:lnTo>
                <a:lnTo>
                  <a:pt x="204574" y="900049"/>
                </a:lnTo>
                <a:lnTo>
                  <a:pt x="195453" y="884702"/>
                </a:lnTo>
                <a:lnTo>
                  <a:pt x="179800" y="858238"/>
                </a:lnTo>
                <a:lnTo>
                  <a:pt x="161451" y="826370"/>
                </a:lnTo>
                <a:lnTo>
                  <a:pt x="147104" y="799505"/>
                </a:lnTo>
                <a:lnTo>
                  <a:pt x="134337" y="772706"/>
                </a:lnTo>
                <a:lnTo>
                  <a:pt x="120729" y="741035"/>
                </a:lnTo>
                <a:lnTo>
                  <a:pt x="103859" y="699552"/>
                </a:lnTo>
                <a:lnTo>
                  <a:pt x="91834" y="669537"/>
                </a:lnTo>
                <a:lnTo>
                  <a:pt x="80576" y="641193"/>
                </a:lnTo>
                <a:lnTo>
                  <a:pt x="67633" y="607268"/>
                </a:lnTo>
                <a:lnTo>
                  <a:pt x="57908" y="578647"/>
                </a:lnTo>
                <a:lnTo>
                  <a:pt x="49701" y="549697"/>
                </a:lnTo>
                <a:lnTo>
                  <a:pt x="41308" y="514786"/>
                </a:lnTo>
                <a:lnTo>
                  <a:pt x="34769" y="485419"/>
                </a:lnTo>
                <a:lnTo>
                  <a:pt x="26851" y="448987"/>
                </a:lnTo>
                <a:lnTo>
                  <a:pt x="20547" y="419361"/>
                </a:lnTo>
                <a:lnTo>
                  <a:pt x="13635" y="384055"/>
                </a:lnTo>
                <a:lnTo>
                  <a:pt x="9103" y="354291"/>
                </a:lnTo>
                <a:lnTo>
                  <a:pt x="6195" y="323968"/>
                </a:lnTo>
                <a:lnTo>
                  <a:pt x="4153" y="286990"/>
                </a:lnTo>
                <a:lnTo>
                  <a:pt x="2900" y="255629"/>
                </a:lnTo>
                <a:lnTo>
                  <a:pt x="1816" y="226166"/>
                </a:lnTo>
                <a:lnTo>
                  <a:pt x="779" y="195421"/>
                </a:lnTo>
                <a:lnTo>
                  <a:pt x="11" y="158437"/>
                </a:lnTo>
                <a:lnTo>
                  <a:pt x="0" y="147776"/>
                </a:lnTo>
                <a:lnTo>
                  <a:pt x="124" y="137629"/>
                </a:lnTo>
                <a:lnTo>
                  <a:pt x="2155" y="98334"/>
                </a:lnTo>
                <a:lnTo>
                  <a:pt x="5528" y="64845"/>
                </a:lnTo>
                <a:lnTo>
                  <a:pt x="10743" y="22150"/>
                </a:lnTo>
                <a:lnTo>
                  <a:pt x="12930" y="4977"/>
                </a:lnTo>
                <a:lnTo>
                  <a:pt x="13566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2" name="object 1032"/>
          <p:cNvSpPr/>
          <p:nvPr/>
        </p:nvSpPr>
        <p:spPr>
          <a:xfrm>
            <a:off x="861917" y="7913917"/>
            <a:ext cx="1276943" cy="1635988"/>
          </a:xfrm>
          <a:custGeom>
            <a:avLst/>
            <a:gdLst/>
            <a:ahLst/>
            <a:cxnLst/>
            <a:rect l="l" t="t" r="r" b="b"/>
            <a:pathLst>
              <a:path w="1276943" h="1635988">
                <a:moveTo>
                  <a:pt x="313" y="0"/>
                </a:moveTo>
                <a:lnTo>
                  <a:pt x="139" y="17452"/>
                </a:lnTo>
                <a:lnTo>
                  <a:pt x="26" y="32419"/>
                </a:lnTo>
                <a:lnTo>
                  <a:pt x="0" y="45376"/>
                </a:lnTo>
                <a:lnTo>
                  <a:pt x="84" y="56797"/>
                </a:lnTo>
                <a:lnTo>
                  <a:pt x="305" y="67156"/>
                </a:lnTo>
                <a:lnTo>
                  <a:pt x="687" y="76927"/>
                </a:lnTo>
                <a:lnTo>
                  <a:pt x="1255" y="86584"/>
                </a:lnTo>
                <a:lnTo>
                  <a:pt x="2035" y="96602"/>
                </a:lnTo>
                <a:lnTo>
                  <a:pt x="3052" y="107454"/>
                </a:lnTo>
                <a:lnTo>
                  <a:pt x="4330" y="119615"/>
                </a:lnTo>
                <a:lnTo>
                  <a:pt x="5895" y="133559"/>
                </a:lnTo>
                <a:lnTo>
                  <a:pt x="7771" y="149760"/>
                </a:lnTo>
                <a:lnTo>
                  <a:pt x="8682" y="157556"/>
                </a:lnTo>
                <a:lnTo>
                  <a:pt x="10697" y="174922"/>
                </a:lnTo>
                <a:lnTo>
                  <a:pt x="12461" y="189824"/>
                </a:lnTo>
                <a:lnTo>
                  <a:pt x="14056" y="202725"/>
                </a:lnTo>
                <a:lnTo>
                  <a:pt x="15565" y="214084"/>
                </a:lnTo>
                <a:lnTo>
                  <a:pt x="17070" y="224363"/>
                </a:lnTo>
                <a:lnTo>
                  <a:pt x="18654" y="234022"/>
                </a:lnTo>
                <a:lnTo>
                  <a:pt x="20401" y="243523"/>
                </a:lnTo>
                <a:lnTo>
                  <a:pt x="22391" y="253326"/>
                </a:lnTo>
                <a:lnTo>
                  <a:pt x="24709" y="263893"/>
                </a:lnTo>
                <a:lnTo>
                  <a:pt x="27437" y="275684"/>
                </a:lnTo>
                <a:lnTo>
                  <a:pt x="30657" y="289161"/>
                </a:lnTo>
                <a:lnTo>
                  <a:pt x="34452" y="304784"/>
                </a:lnTo>
                <a:lnTo>
                  <a:pt x="36800" y="314401"/>
                </a:lnTo>
              </a:path>
              <a:path w="1276943" h="1635988">
                <a:moveTo>
                  <a:pt x="36800" y="314401"/>
                </a:moveTo>
                <a:lnTo>
                  <a:pt x="40952" y="331411"/>
                </a:lnTo>
                <a:lnTo>
                  <a:pt x="44559" y="346045"/>
                </a:lnTo>
                <a:lnTo>
                  <a:pt x="47755" y="358731"/>
                </a:lnTo>
                <a:lnTo>
                  <a:pt x="50672" y="369902"/>
                </a:lnTo>
                <a:lnTo>
                  <a:pt x="53442" y="379988"/>
                </a:lnTo>
                <a:lnTo>
                  <a:pt x="56197" y="389420"/>
                </a:lnTo>
                <a:lnTo>
                  <a:pt x="59070" y="398630"/>
                </a:lnTo>
                <a:lnTo>
                  <a:pt x="62192" y="408048"/>
                </a:lnTo>
                <a:lnTo>
                  <a:pt x="65696" y="418105"/>
                </a:lnTo>
                <a:lnTo>
                  <a:pt x="69715" y="429232"/>
                </a:lnTo>
                <a:lnTo>
                  <a:pt x="74381" y="441861"/>
                </a:lnTo>
                <a:lnTo>
                  <a:pt x="79825" y="456422"/>
                </a:lnTo>
                <a:lnTo>
                  <a:pt x="84781" y="469620"/>
                </a:lnTo>
                <a:lnTo>
                  <a:pt x="90944" y="486056"/>
                </a:lnTo>
                <a:lnTo>
                  <a:pt x="96296" y="500241"/>
                </a:lnTo>
                <a:lnTo>
                  <a:pt x="101009" y="512568"/>
                </a:lnTo>
                <a:lnTo>
                  <a:pt x="105257" y="523429"/>
                </a:lnTo>
                <a:lnTo>
                  <a:pt x="109211" y="533216"/>
                </a:lnTo>
                <a:lnTo>
                  <a:pt x="113044" y="542321"/>
                </a:lnTo>
                <a:lnTo>
                  <a:pt x="116929" y="551137"/>
                </a:lnTo>
                <a:lnTo>
                  <a:pt x="121038" y="560055"/>
                </a:lnTo>
                <a:lnTo>
                  <a:pt x="125544" y="569469"/>
                </a:lnTo>
                <a:lnTo>
                  <a:pt x="130618" y="579770"/>
                </a:lnTo>
                <a:lnTo>
                  <a:pt x="136435" y="591350"/>
                </a:lnTo>
                <a:lnTo>
                  <a:pt x="143165" y="604602"/>
                </a:lnTo>
                <a:lnTo>
                  <a:pt x="150982" y="619918"/>
                </a:lnTo>
                <a:lnTo>
                  <a:pt x="152218" y="622338"/>
                </a:lnTo>
                <a:lnTo>
                  <a:pt x="160215" y="638027"/>
                </a:lnTo>
                <a:lnTo>
                  <a:pt x="167177" y="651625"/>
                </a:lnTo>
                <a:lnTo>
                  <a:pt x="173305" y="663481"/>
                </a:lnTo>
                <a:lnTo>
                  <a:pt x="178799" y="673942"/>
                </a:lnTo>
                <a:lnTo>
                  <a:pt x="183860" y="683356"/>
                </a:lnTo>
                <a:lnTo>
                  <a:pt x="188689" y="692070"/>
                </a:lnTo>
                <a:lnTo>
                  <a:pt x="193485" y="700432"/>
                </a:lnTo>
                <a:lnTo>
                  <a:pt x="198451" y="708789"/>
                </a:lnTo>
                <a:lnTo>
                  <a:pt x="203786" y="717490"/>
                </a:lnTo>
                <a:lnTo>
                  <a:pt x="209692" y="726881"/>
                </a:lnTo>
                <a:lnTo>
                  <a:pt x="216368" y="737311"/>
                </a:lnTo>
              </a:path>
              <a:path w="1276943" h="1635988">
                <a:moveTo>
                  <a:pt x="224016" y="749126"/>
                </a:moveTo>
                <a:lnTo>
                  <a:pt x="232837" y="762676"/>
                </a:lnTo>
                <a:lnTo>
                  <a:pt x="238806" y="771829"/>
                </a:lnTo>
                <a:lnTo>
                  <a:pt x="248454" y="786640"/>
                </a:lnTo>
                <a:lnTo>
                  <a:pt x="256884" y="799538"/>
                </a:lnTo>
                <a:lnTo>
                  <a:pt x="264313" y="810827"/>
                </a:lnTo>
                <a:lnTo>
                  <a:pt x="270960" y="820809"/>
                </a:lnTo>
                <a:lnTo>
                  <a:pt x="277044" y="829786"/>
                </a:lnTo>
                <a:lnTo>
                  <a:pt x="282784" y="838059"/>
                </a:lnTo>
                <a:lnTo>
                  <a:pt x="288396" y="845933"/>
                </a:lnTo>
                <a:lnTo>
                  <a:pt x="294101" y="853708"/>
                </a:lnTo>
                <a:lnTo>
                  <a:pt x="300115" y="861687"/>
                </a:lnTo>
                <a:lnTo>
                  <a:pt x="306659" y="870173"/>
                </a:lnTo>
                <a:lnTo>
                  <a:pt x="313950" y="879467"/>
                </a:lnTo>
              </a:path>
              <a:path w="1276943" h="1635988">
                <a:moveTo>
                  <a:pt x="322206" y="889871"/>
                </a:moveTo>
                <a:lnTo>
                  <a:pt x="331646" y="901689"/>
                </a:lnTo>
                <a:lnTo>
                  <a:pt x="342489" y="915222"/>
                </a:lnTo>
                <a:lnTo>
                  <a:pt x="344140" y="917282"/>
                </a:lnTo>
                <a:lnTo>
                  <a:pt x="355223" y="931134"/>
                </a:lnTo>
                <a:lnTo>
                  <a:pt x="364963" y="943271"/>
                </a:lnTo>
                <a:lnTo>
                  <a:pt x="373581" y="953948"/>
                </a:lnTo>
                <a:lnTo>
                  <a:pt x="381301" y="963421"/>
                </a:lnTo>
                <a:lnTo>
                  <a:pt x="388343" y="971943"/>
                </a:lnTo>
                <a:lnTo>
                  <a:pt x="394931" y="979771"/>
                </a:lnTo>
                <a:lnTo>
                  <a:pt x="401286" y="987157"/>
                </a:lnTo>
                <a:lnTo>
                  <a:pt x="407631" y="994357"/>
                </a:lnTo>
                <a:lnTo>
                  <a:pt x="414187" y="1001626"/>
                </a:lnTo>
                <a:lnTo>
                  <a:pt x="421176" y="1009219"/>
                </a:lnTo>
                <a:lnTo>
                  <a:pt x="428821" y="1017389"/>
                </a:lnTo>
              </a:path>
              <a:path w="1276943" h="1635988">
                <a:moveTo>
                  <a:pt x="437344" y="1026392"/>
                </a:moveTo>
                <a:lnTo>
                  <a:pt x="446966" y="1036483"/>
                </a:lnTo>
                <a:lnTo>
                  <a:pt x="457911" y="1047916"/>
                </a:lnTo>
                <a:lnTo>
                  <a:pt x="468829" y="1059306"/>
                </a:lnTo>
              </a:path>
              <a:path w="1276943" h="1635988">
                <a:moveTo>
                  <a:pt x="468829" y="1059306"/>
                </a:moveTo>
                <a:lnTo>
                  <a:pt x="481136" y="1072145"/>
                </a:lnTo>
                <a:lnTo>
                  <a:pt x="491973" y="1083421"/>
                </a:lnTo>
              </a:path>
              <a:path w="1276943" h="1635988">
                <a:moveTo>
                  <a:pt x="501573" y="1093361"/>
                </a:moveTo>
                <a:lnTo>
                  <a:pt x="510169" y="1102190"/>
                </a:lnTo>
                <a:lnTo>
                  <a:pt x="517994" y="1110133"/>
                </a:lnTo>
                <a:lnTo>
                  <a:pt x="525283" y="1117416"/>
                </a:lnTo>
                <a:lnTo>
                  <a:pt x="532268" y="1124264"/>
                </a:lnTo>
                <a:lnTo>
                  <a:pt x="539184" y="1130902"/>
                </a:lnTo>
                <a:lnTo>
                  <a:pt x="546263" y="1137556"/>
                </a:lnTo>
                <a:lnTo>
                  <a:pt x="553739" y="1144451"/>
                </a:lnTo>
                <a:lnTo>
                  <a:pt x="561846" y="1151813"/>
                </a:lnTo>
              </a:path>
              <a:path w="1276943" h="1635988">
                <a:moveTo>
                  <a:pt x="570817" y="1159866"/>
                </a:moveTo>
                <a:lnTo>
                  <a:pt x="580886" y="1168837"/>
                </a:lnTo>
                <a:lnTo>
                  <a:pt x="592285" y="1178950"/>
                </a:lnTo>
                <a:lnTo>
                  <a:pt x="605250" y="1190431"/>
                </a:lnTo>
              </a:path>
              <a:path w="1276943" h="1635988">
                <a:moveTo>
                  <a:pt x="605250" y="1190431"/>
                </a:moveTo>
                <a:lnTo>
                  <a:pt x="608237" y="1193076"/>
                </a:lnTo>
                <a:lnTo>
                  <a:pt x="621629" y="1204882"/>
                </a:lnTo>
                <a:lnTo>
                  <a:pt x="633486" y="1215318"/>
                </a:lnTo>
                <a:lnTo>
                  <a:pt x="644037" y="1224570"/>
                </a:lnTo>
              </a:path>
              <a:path w="1276943" h="1635988">
                <a:moveTo>
                  <a:pt x="653508" y="1232823"/>
                </a:moveTo>
                <a:lnTo>
                  <a:pt x="662126" y="1240263"/>
                </a:lnTo>
                <a:lnTo>
                  <a:pt x="670117" y="1247077"/>
                </a:lnTo>
                <a:lnTo>
                  <a:pt x="677709" y="1253448"/>
                </a:lnTo>
                <a:lnTo>
                  <a:pt x="685128" y="1259564"/>
                </a:lnTo>
                <a:lnTo>
                  <a:pt x="692601" y="1265610"/>
                </a:lnTo>
                <a:lnTo>
                  <a:pt x="700356" y="1271772"/>
                </a:lnTo>
              </a:path>
              <a:path w="1276943" h="1635988">
                <a:moveTo>
                  <a:pt x="717617" y="1285184"/>
                </a:moveTo>
                <a:lnTo>
                  <a:pt x="727577" y="1292806"/>
                </a:lnTo>
                <a:lnTo>
                  <a:pt x="738726" y="1301287"/>
                </a:lnTo>
              </a:path>
              <a:path w="1276943" h="1635988">
                <a:moveTo>
                  <a:pt x="751290" y="1310812"/>
                </a:moveTo>
                <a:lnTo>
                  <a:pt x="765497" y="1321566"/>
                </a:lnTo>
              </a:path>
              <a:path w="1276943" h="1635988">
                <a:moveTo>
                  <a:pt x="765497" y="1321566"/>
                </a:moveTo>
                <a:lnTo>
                  <a:pt x="780062" y="1332585"/>
                </a:lnTo>
                <a:lnTo>
                  <a:pt x="792755" y="1342170"/>
                </a:lnTo>
                <a:lnTo>
                  <a:pt x="804095" y="1350701"/>
                </a:lnTo>
                <a:lnTo>
                  <a:pt x="814301" y="1358334"/>
                </a:lnTo>
                <a:lnTo>
                  <a:pt x="823595" y="1365226"/>
                </a:lnTo>
                <a:lnTo>
                  <a:pt x="832197" y="1371532"/>
                </a:lnTo>
                <a:lnTo>
                  <a:pt x="840328" y="1377408"/>
                </a:lnTo>
                <a:lnTo>
                  <a:pt x="848209" y="1383010"/>
                </a:lnTo>
                <a:lnTo>
                  <a:pt x="856061" y="1388495"/>
                </a:lnTo>
                <a:lnTo>
                  <a:pt x="864104" y="1394017"/>
                </a:lnTo>
              </a:path>
              <a:path w="1276943" h="1635988">
                <a:moveTo>
                  <a:pt x="891591" y="1412376"/>
                </a:moveTo>
                <a:lnTo>
                  <a:pt x="902608" y="1419612"/>
                </a:lnTo>
              </a:path>
              <a:path w="1276943" h="1635988">
                <a:moveTo>
                  <a:pt x="928749" y="1436696"/>
                </a:moveTo>
                <a:lnTo>
                  <a:pt x="939262" y="1443558"/>
                </a:lnTo>
                <a:lnTo>
                  <a:pt x="954282" y="1453346"/>
                </a:lnTo>
                <a:lnTo>
                  <a:pt x="967702" y="1462068"/>
                </a:lnTo>
                <a:lnTo>
                  <a:pt x="979734" y="1469855"/>
                </a:lnTo>
                <a:lnTo>
                  <a:pt x="990592" y="1476839"/>
                </a:lnTo>
              </a:path>
              <a:path w="1276943" h="1635988">
                <a:moveTo>
                  <a:pt x="1000489" y="1483152"/>
                </a:moveTo>
                <a:lnTo>
                  <a:pt x="1009638" y="1488925"/>
                </a:lnTo>
                <a:lnTo>
                  <a:pt x="1018252" y="1494289"/>
                </a:lnTo>
              </a:path>
              <a:path w="1276943" h="1635988">
                <a:moveTo>
                  <a:pt x="1026543" y="1499378"/>
                </a:moveTo>
                <a:lnTo>
                  <a:pt x="1034725" y="1504322"/>
                </a:lnTo>
              </a:path>
              <a:path w="1276943" h="1635988">
                <a:moveTo>
                  <a:pt x="1060745" y="1519603"/>
                </a:moveTo>
                <a:lnTo>
                  <a:pt x="1070620" y="1525286"/>
                </a:lnTo>
                <a:lnTo>
                  <a:pt x="1081450" y="1531483"/>
                </a:lnTo>
                <a:lnTo>
                  <a:pt x="1093449" y="1538325"/>
                </a:lnTo>
                <a:lnTo>
                  <a:pt x="1106830" y="1545945"/>
                </a:lnTo>
              </a:path>
              <a:path w="1276943" h="1635988">
                <a:moveTo>
                  <a:pt x="1106830" y="1545945"/>
                </a:moveTo>
                <a:lnTo>
                  <a:pt x="1121806" y="1554474"/>
                </a:lnTo>
                <a:lnTo>
                  <a:pt x="1127565" y="1557756"/>
                </a:lnTo>
                <a:lnTo>
                  <a:pt x="1142885" y="1566491"/>
                </a:lnTo>
                <a:lnTo>
                  <a:pt x="1156120" y="1574015"/>
                </a:lnTo>
                <a:lnTo>
                  <a:pt x="1167648" y="1580527"/>
                </a:lnTo>
                <a:lnTo>
                  <a:pt x="1177847" y="1586226"/>
                </a:lnTo>
                <a:lnTo>
                  <a:pt x="1187097" y="1591312"/>
                </a:lnTo>
                <a:lnTo>
                  <a:pt x="1195774" y="1595982"/>
                </a:lnTo>
                <a:lnTo>
                  <a:pt x="1204259" y="1600436"/>
                </a:lnTo>
                <a:lnTo>
                  <a:pt x="1212928" y="1604872"/>
                </a:lnTo>
              </a:path>
              <a:path w="1276943" h="1635988">
                <a:moveTo>
                  <a:pt x="1232334" y="1614488"/>
                </a:moveTo>
                <a:lnTo>
                  <a:pt x="1243828" y="1620066"/>
                </a:lnTo>
                <a:lnTo>
                  <a:pt x="1257019" y="1626421"/>
                </a:lnTo>
                <a:lnTo>
                  <a:pt x="1272288" y="1633754"/>
                </a:lnTo>
                <a:lnTo>
                  <a:pt x="1276940" y="1635987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3" name="object 1033"/>
          <p:cNvSpPr/>
          <p:nvPr/>
        </p:nvSpPr>
        <p:spPr>
          <a:xfrm>
            <a:off x="862230" y="7593978"/>
            <a:ext cx="45161" cy="319938"/>
          </a:xfrm>
          <a:custGeom>
            <a:avLst/>
            <a:gdLst/>
            <a:ahLst/>
            <a:cxnLst/>
            <a:rect l="l" t="t" r="r" b="b"/>
            <a:pathLst>
              <a:path w="45161" h="319938">
                <a:moveTo>
                  <a:pt x="0" y="319938"/>
                </a:moveTo>
                <a:lnTo>
                  <a:pt x="189" y="302475"/>
                </a:lnTo>
                <a:lnTo>
                  <a:pt x="390" y="287501"/>
                </a:lnTo>
                <a:lnTo>
                  <a:pt x="635" y="274541"/>
                </a:lnTo>
                <a:lnTo>
                  <a:pt x="960" y="263122"/>
                </a:lnTo>
                <a:lnTo>
                  <a:pt x="1398" y="252769"/>
                </a:lnTo>
                <a:lnTo>
                  <a:pt x="1983" y="243008"/>
                </a:lnTo>
                <a:lnTo>
                  <a:pt x="2751" y="233364"/>
                </a:lnTo>
                <a:lnTo>
                  <a:pt x="3734" y="223364"/>
                </a:lnTo>
                <a:lnTo>
                  <a:pt x="4968" y="212534"/>
                </a:lnTo>
                <a:lnTo>
                  <a:pt x="6486" y="200399"/>
                </a:lnTo>
                <a:lnTo>
                  <a:pt x="8323" y="186484"/>
                </a:lnTo>
                <a:lnTo>
                  <a:pt x="10514" y="170317"/>
                </a:lnTo>
                <a:lnTo>
                  <a:pt x="14059" y="145114"/>
                </a:lnTo>
                <a:lnTo>
                  <a:pt x="16344" y="130333"/>
                </a:lnTo>
                <a:lnTo>
                  <a:pt x="18502" y="117579"/>
                </a:lnTo>
                <a:lnTo>
                  <a:pt x="20586" y="106381"/>
                </a:lnTo>
                <a:lnTo>
                  <a:pt x="22650" y="96266"/>
                </a:lnTo>
                <a:lnTo>
                  <a:pt x="24747" y="86761"/>
                </a:lnTo>
                <a:lnTo>
                  <a:pt x="26930" y="77393"/>
                </a:lnTo>
                <a:lnTo>
                  <a:pt x="29252" y="67692"/>
                </a:lnTo>
                <a:lnTo>
                  <a:pt x="31767" y="57183"/>
                </a:lnTo>
                <a:lnTo>
                  <a:pt x="34528" y="45395"/>
                </a:lnTo>
                <a:lnTo>
                  <a:pt x="37588" y="31856"/>
                </a:lnTo>
                <a:lnTo>
                  <a:pt x="41000" y="16092"/>
                </a:lnTo>
                <a:lnTo>
                  <a:pt x="43141" y="5841"/>
                </a:lnTo>
                <a:lnTo>
                  <a:pt x="43751" y="2920"/>
                </a:lnTo>
                <a:lnTo>
                  <a:pt x="43853" y="2717"/>
                </a:lnTo>
                <a:lnTo>
                  <a:pt x="45161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4" name="object 1034"/>
          <p:cNvSpPr/>
          <p:nvPr/>
        </p:nvSpPr>
        <p:spPr>
          <a:xfrm>
            <a:off x="925418" y="7433099"/>
            <a:ext cx="1014368" cy="1906231"/>
          </a:xfrm>
          <a:custGeom>
            <a:avLst/>
            <a:gdLst/>
            <a:ahLst/>
            <a:cxnLst/>
            <a:rect l="l" t="t" r="r" b="b"/>
            <a:pathLst>
              <a:path w="1014368" h="1906231">
                <a:moveTo>
                  <a:pt x="459467" y="1471790"/>
                </a:moveTo>
                <a:lnTo>
                  <a:pt x="460906" y="1473295"/>
                </a:lnTo>
                <a:lnTo>
                  <a:pt x="473024" y="1485954"/>
                </a:lnTo>
              </a:path>
              <a:path w="1014368" h="1906231">
                <a:moveTo>
                  <a:pt x="483692" y="1497066"/>
                </a:moveTo>
                <a:lnTo>
                  <a:pt x="493148" y="1506858"/>
                </a:lnTo>
                <a:lnTo>
                  <a:pt x="501627" y="1515561"/>
                </a:lnTo>
                <a:lnTo>
                  <a:pt x="509365" y="1523401"/>
                </a:lnTo>
                <a:lnTo>
                  <a:pt x="516599" y="1530608"/>
                </a:lnTo>
                <a:lnTo>
                  <a:pt x="523564" y="1537409"/>
                </a:lnTo>
                <a:lnTo>
                  <a:pt x="530497" y="1544034"/>
                </a:lnTo>
                <a:lnTo>
                  <a:pt x="537634" y="1550710"/>
                </a:lnTo>
                <a:lnTo>
                  <a:pt x="545210" y="1557665"/>
                </a:lnTo>
                <a:lnTo>
                  <a:pt x="553464" y="1565129"/>
                </a:lnTo>
                <a:lnTo>
                  <a:pt x="562629" y="1573329"/>
                </a:lnTo>
                <a:lnTo>
                  <a:pt x="572943" y="1582494"/>
                </a:lnTo>
                <a:lnTo>
                  <a:pt x="584641" y="1592852"/>
                </a:lnTo>
                <a:lnTo>
                  <a:pt x="597960" y="1604632"/>
                </a:lnTo>
              </a:path>
              <a:path w="1014368" h="1906231">
                <a:moveTo>
                  <a:pt x="608108" y="1613610"/>
                </a:moveTo>
                <a:lnTo>
                  <a:pt x="620283" y="1624365"/>
                </a:lnTo>
                <a:lnTo>
                  <a:pt x="631082" y="1633869"/>
                </a:lnTo>
              </a:path>
              <a:path w="1014368" h="1906231">
                <a:moveTo>
                  <a:pt x="649488" y="1649895"/>
                </a:moveTo>
                <a:lnTo>
                  <a:pt x="657563" y="1656802"/>
                </a:lnTo>
                <a:lnTo>
                  <a:pt x="665199" y="1663229"/>
                </a:lnTo>
                <a:lnTo>
                  <a:pt x="672630" y="1669368"/>
                </a:lnTo>
                <a:lnTo>
                  <a:pt x="680089" y="1675412"/>
                </a:lnTo>
                <a:lnTo>
                  <a:pt x="687812" y="1681553"/>
                </a:lnTo>
                <a:lnTo>
                  <a:pt x="696032" y="1687985"/>
                </a:lnTo>
                <a:lnTo>
                  <a:pt x="704983" y="1694900"/>
                </a:lnTo>
                <a:lnTo>
                  <a:pt x="714900" y="1702489"/>
                </a:lnTo>
                <a:lnTo>
                  <a:pt x="726017" y="1710947"/>
                </a:lnTo>
                <a:lnTo>
                  <a:pt x="738567" y="1720466"/>
                </a:lnTo>
              </a:path>
              <a:path w="1014368" h="1906231">
                <a:moveTo>
                  <a:pt x="752786" y="1731238"/>
                </a:moveTo>
                <a:lnTo>
                  <a:pt x="759570" y="1736365"/>
                </a:lnTo>
              </a:path>
              <a:path w="1014368" h="1906231">
                <a:moveTo>
                  <a:pt x="814352" y="1777092"/>
                </a:moveTo>
                <a:lnTo>
                  <a:pt x="822672" y="1783061"/>
                </a:lnTo>
                <a:lnTo>
                  <a:pt x="830637" y="1788687"/>
                </a:lnTo>
                <a:lnTo>
                  <a:pt x="838469" y="1794134"/>
                </a:lnTo>
                <a:lnTo>
                  <a:pt x="846393" y="1799565"/>
                </a:lnTo>
              </a:path>
              <a:path w="1014368" h="1906231">
                <a:moveTo>
                  <a:pt x="854632" y="1805144"/>
                </a:moveTo>
                <a:lnTo>
                  <a:pt x="863412" y="1811035"/>
                </a:lnTo>
                <a:lnTo>
                  <a:pt x="872955" y="1817402"/>
                </a:lnTo>
                <a:lnTo>
                  <a:pt x="883486" y="1824407"/>
                </a:lnTo>
                <a:lnTo>
                  <a:pt x="895229" y="1832216"/>
                </a:lnTo>
                <a:lnTo>
                  <a:pt x="908407" y="1840992"/>
                </a:lnTo>
                <a:lnTo>
                  <a:pt x="923245" y="1850897"/>
                </a:lnTo>
                <a:lnTo>
                  <a:pt x="929186" y="1854871"/>
                </a:lnTo>
                <a:lnTo>
                  <a:pt x="942041" y="1863442"/>
                </a:lnTo>
                <a:lnTo>
                  <a:pt x="952448" y="1870294"/>
                </a:lnTo>
                <a:lnTo>
                  <a:pt x="961315" y="1875980"/>
                </a:lnTo>
                <a:lnTo>
                  <a:pt x="969552" y="1881052"/>
                </a:lnTo>
                <a:lnTo>
                  <a:pt x="978066" y="1886060"/>
                </a:lnTo>
                <a:lnTo>
                  <a:pt x="987768" y="1891559"/>
                </a:lnTo>
                <a:lnTo>
                  <a:pt x="999565" y="1898098"/>
                </a:lnTo>
                <a:lnTo>
                  <a:pt x="1014368" y="1906231"/>
                </a:lnTo>
              </a:path>
              <a:path w="1014368" h="1906231">
                <a:moveTo>
                  <a:pt x="37014" y="743508"/>
                </a:moveTo>
                <a:lnTo>
                  <a:pt x="42513" y="765953"/>
                </a:lnTo>
                <a:lnTo>
                  <a:pt x="45930" y="779693"/>
                </a:lnTo>
                <a:lnTo>
                  <a:pt x="48980" y="791621"/>
                </a:lnTo>
                <a:lnTo>
                  <a:pt x="51804" y="802199"/>
                </a:lnTo>
                <a:lnTo>
                  <a:pt x="54545" y="811886"/>
                </a:lnTo>
                <a:lnTo>
                  <a:pt x="57345" y="821144"/>
                </a:lnTo>
                <a:lnTo>
                  <a:pt x="60347" y="830434"/>
                </a:lnTo>
                <a:lnTo>
                  <a:pt x="63694" y="840216"/>
                </a:lnTo>
                <a:lnTo>
                  <a:pt x="67527" y="850953"/>
                </a:lnTo>
                <a:lnTo>
                  <a:pt x="71988" y="863104"/>
                </a:lnTo>
                <a:lnTo>
                  <a:pt x="77222" y="877131"/>
                </a:lnTo>
                <a:lnTo>
                  <a:pt x="83369" y="893495"/>
                </a:lnTo>
                <a:lnTo>
                  <a:pt x="89071" y="908651"/>
                </a:lnTo>
                <a:lnTo>
                  <a:pt x="94485" y="922957"/>
                </a:lnTo>
                <a:lnTo>
                  <a:pt x="99236" y="935350"/>
                </a:lnTo>
                <a:lnTo>
                  <a:pt x="103504" y="946238"/>
                </a:lnTo>
                <a:lnTo>
                  <a:pt x="107466" y="956027"/>
                </a:lnTo>
                <a:lnTo>
                  <a:pt x="111302" y="965123"/>
                </a:lnTo>
                <a:lnTo>
                  <a:pt x="115189" y="973934"/>
                </a:lnTo>
                <a:lnTo>
                  <a:pt x="119307" y="982866"/>
                </a:lnTo>
                <a:lnTo>
                  <a:pt x="123834" y="992327"/>
                </a:lnTo>
                <a:lnTo>
                  <a:pt x="128948" y="1002722"/>
                </a:lnTo>
                <a:lnTo>
                  <a:pt x="134828" y="1014459"/>
                </a:lnTo>
                <a:lnTo>
                  <a:pt x="141652" y="1027944"/>
                </a:lnTo>
              </a:path>
              <a:path w="1014368" h="1906231">
                <a:moveTo>
                  <a:pt x="149599" y="1043584"/>
                </a:moveTo>
                <a:lnTo>
                  <a:pt x="152791" y="1049847"/>
                </a:lnTo>
              </a:path>
              <a:path w="1014368" h="1906231">
                <a:moveTo>
                  <a:pt x="160361" y="1064670"/>
                </a:moveTo>
                <a:lnTo>
                  <a:pt x="166965" y="1077508"/>
                </a:lnTo>
                <a:lnTo>
                  <a:pt x="172807" y="1088721"/>
                </a:lnTo>
                <a:lnTo>
                  <a:pt x="178094" y="1098669"/>
                </a:lnTo>
                <a:lnTo>
                  <a:pt x="183034" y="1107711"/>
                </a:lnTo>
                <a:lnTo>
                  <a:pt x="187831" y="1116208"/>
                </a:lnTo>
                <a:lnTo>
                  <a:pt x="192693" y="1124520"/>
                </a:lnTo>
                <a:lnTo>
                  <a:pt x="197826" y="1133006"/>
                </a:lnTo>
                <a:lnTo>
                  <a:pt x="203436" y="1142026"/>
                </a:lnTo>
                <a:lnTo>
                  <a:pt x="209730" y="1151941"/>
                </a:lnTo>
                <a:lnTo>
                  <a:pt x="216914" y="1163110"/>
                </a:lnTo>
              </a:path>
              <a:path w="1014368" h="1906231">
                <a:moveTo>
                  <a:pt x="225195" y="1175893"/>
                </a:moveTo>
                <a:lnTo>
                  <a:pt x="234778" y="1190650"/>
                </a:lnTo>
                <a:lnTo>
                  <a:pt x="242067" y="1201850"/>
                </a:lnTo>
                <a:lnTo>
                  <a:pt x="250740" y="1215139"/>
                </a:lnTo>
                <a:lnTo>
                  <a:pt x="258342" y="1226707"/>
                </a:lnTo>
                <a:lnTo>
                  <a:pt x="265103" y="1236875"/>
                </a:lnTo>
                <a:lnTo>
                  <a:pt x="271254" y="1245964"/>
                </a:lnTo>
                <a:lnTo>
                  <a:pt x="277024" y="1254294"/>
                </a:lnTo>
                <a:lnTo>
                  <a:pt x="282643" y="1262185"/>
                </a:lnTo>
                <a:lnTo>
                  <a:pt x="288342" y="1269958"/>
                </a:lnTo>
                <a:lnTo>
                  <a:pt x="294350" y="1277935"/>
                </a:lnTo>
                <a:lnTo>
                  <a:pt x="300898" y="1286434"/>
                </a:lnTo>
                <a:lnTo>
                  <a:pt x="308216" y="1295778"/>
                </a:lnTo>
                <a:lnTo>
                  <a:pt x="316534" y="1306286"/>
                </a:lnTo>
              </a:path>
              <a:path w="1014368" h="1906231">
                <a:moveTo>
                  <a:pt x="337089" y="1332077"/>
                </a:moveTo>
                <a:lnTo>
                  <a:pt x="344173" y="1340943"/>
                </a:lnTo>
                <a:lnTo>
                  <a:pt x="354363" y="1353674"/>
                </a:lnTo>
                <a:lnTo>
                  <a:pt x="363331" y="1364831"/>
                </a:lnTo>
              </a:path>
              <a:path w="1014368" h="1906231">
                <a:moveTo>
                  <a:pt x="371308" y="1374677"/>
                </a:moveTo>
                <a:lnTo>
                  <a:pt x="378524" y="1383476"/>
                </a:lnTo>
                <a:lnTo>
                  <a:pt x="385209" y="1391490"/>
                </a:lnTo>
                <a:lnTo>
                  <a:pt x="391594" y="1398983"/>
                </a:lnTo>
                <a:lnTo>
                  <a:pt x="397908" y="1406219"/>
                </a:lnTo>
                <a:lnTo>
                  <a:pt x="404382" y="1413461"/>
                </a:lnTo>
                <a:lnTo>
                  <a:pt x="411245" y="1420973"/>
                </a:lnTo>
                <a:lnTo>
                  <a:pt x="418729" y="1429017"/>
                </a:lnTo>
                <a:lnTo>
                  <a:pt x="427063" y="1437857"/>
                </a:lnTo>
                <a:lnTo>
                  <a:pt x="436477" y="1447757"/>
                </a:lnTo>
                <a:lnTo>
                  <a:pt x="447201" y="1458980"/>
                </a:lnTo>
                <a:lnTo>
                  <a:pt x="459467" y="1471790"/>
                </a:lnTo>
              </a:path>
              <a:path w="1014368" h="1906231">
                <a:moveTo>
                  <a:pt x="40995" y="129496"/>
                </a:moveTo>
                <a:lnTo>
                  <a:pt x="36863" y="145493"/>
                </a:lnTo>
                <a:lnTo>
                  <a:pt x="33338" y="159234"/>
                </a:lnTo>
                <a:lnTo>
                  <a:pt x="30331" y="171195"/>
                </a:lnTo>
                <a:lnTo>
                  <a:pt x="27752" y="181849"/>
                </a:lnTo>
                <a:lnTo>
                  <a:pt x="25512" y="191671"/>
                </a:lnTo>
                <a:lnTo>
                  <a:pt x="23521" y="201136"/>
                </a:lnTo>
                <a:lnTo>
                  <a:pt x="21690" y="210718"/>
                </a:lnTo>
                <a:lnTo>
                  <a:pt x="19929" y="220892"/>
                </a:lnTo>
                <a:lnTo>
                  <a:pt x="18150" y="232133"/>
                </a:lnTo>
                <a:lnTo>
                  <a:pt x="16262" y="244914"/>
                </a:lnTo>
                <a:lnTo>
                  <a:pt x="14177" y="259712"/>
                </a:lnTo>
                <a:lnTo>
                  <a:pt x="11804" y="276999"/>
                </a:lnTo>
                <a:lnTo>
                  <a:pt x="11237" y="281123"/>
                </a:lnTo>
                <a:lnTo>
                  <a:pt x="8954" y="297812"/>
                </a:lnTo>
                <a:lnTo>
                  <a:pt x="5458" y="324520"/>
                </a:lnTo>
                <a:lnTo>
                  <a:pt x="3152" y="345609"/>
                </a:lnTo>
                <a:lnTo>
                  <a:pt x="1749" y="365002"/>
                </a:lnTo>
                <a:lnTo>
                  <a:pt x="965" y="386624"/>
                </a:lnTo>
                <a:lnTo>
                  <a:pt x="514" y="414402"/>
                </a:lnTo>
                <a:lnTo>
                  <a:pt x="323" y="431825"/>
                </a:lnTo>
                <a:lnTo>
                  <a:pt x="112" y="452802"/>
                </a:lnTo>
                <a:lnTo>
                  <a:pt x="0" y="479715"/>
                </a:lnTo>
                <a:lnTo>
                  <a:pt x="108" y="490785"/>
                </a:lnTo>
                <a:lnTo>
                  <a:pt x="790" y="510603"/>
                </a:lnTo>
                <a:lnTo>
                  <a:pt x="2270" y="530591"/>
                </a:lnTo>
                <a:lnTo>
                  <a:pt x="4760" y="554671"/>
                </a:lnTo>
                <a:lnTo>
                  <a:pt x="6452" y="569471"/>
                </a:lnTo>
                <a:lnTo>
                  <a:pt x="8477" y="586765"/>
                </a:lnTo>
                <a:lnTo>
                  <a:pt x="11528" y="612498"/>
                </a:lnTo>
                <a:lnTo>
                  <a:pt x="14808" y="638229"/>
                </a:lnTo>
                <a:lnTo>
                  <a:pt x="17930" y="658811"/>
                </a:lnTo>
                <a:lnTo>
                  <a:pt x="21546" y="677929"/>
                </a:lnTo>
                <a:lnTo>
                  <a:pt x="26306" y="699269"/>
                </a:lnTo>
                <a:lnTo>
                  <a:pt x="32861" y="726517"/>
                </a:lnTo>
                <a:lnTo>
                  <a:pt x="37014" y="743508"/>
                </a:lnTo>
              </a:path>
              <a:path w="1014368" h="1906231">
                <a:moveTo>
                  <a:pt x="83480" y="7"/>
                </a:moveTo>
                <a:lnTo>
                  <a:pt x="75812" y="18876"/>
                </a:lnTo>
                <a:lnTo>
                  <a:pt x="70702" y="31638"/>
                </a:lnTo>
                <a:lnTo>
                  <a:pt x="66465" y="42548"/>
                </a:lnTo>
                <a:lnTo>
                  <a:pt x="62880" y="52274"/>
                </a:lnTo>
                <a:lnTo>
                  <a:pt x="59725" y="61482"/>
                </a:lnTo>
                <a:lnTo>
                  <a:pt x="56780" y="70838"/>
                </a:lnTo>
                <a:lnTo>
                  <a:pt x="53821" y="81009"/>
                </a:lnTo>
                <a:lnTo>
                  <a:pt x="50628" y="92661"/>
                </a:lnTo>
                <a:lnTo>
                  <a:pt x="46979" y="106461"/>
                </a:lnTo>
                <a:lnTo>
                  <a:pt x="42653" y="123075"/>
                </a:lnTo>
                <a:lnTo>
                  <a:pt x="40995" y="129496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5" name="object 1035"/>
          <p:cNvSpPr/>
          <p:nvPr/>
        </p:nvSpPr>
        <p:spPr>
          <a:xfrm>
            <a:off x="1623884" y="7433099"/>
            <a:ext cx="2101875" cy="1691728"/>
          </a:xfrm>
          <a:custGeom>
            <a:avLst/>
            <a:gdLst/>
            <a:ahLst/>
            <a:cxnLst/>
            <a:rect l="l" t="t" r="r" b="b"/>
            <a:pathLst>
              <a:path w="2101875" h="1691728">
                <a:moveTo>
                  <a:pt x="1527853" y="1549333"/>
                </a:moveTo>
                <a:lnTo>
                  <a:pt x="1544955" y="1554848"/>
                </a:lnTo>
                <a:lnTo>
                  <a:pt x="1557755" y="1558984"/>
                </a:lnTo>
                <a:lnTo>
                  <a:pt x="1573518" y="1564073"/>
                </a:lnTo>
                <a:lnTo>
                  <a:pt x="1587652" y="1568621"/>
                </a:lnTo>
                <a:lnTo>
                  <a:pt x="1600388" y="1572697"/>
                </a:lnTo>
                <a:lnTo>
                  <a:pt x="1611957" y="1576368"/>
                </a:lnTo>
                <a:lnTo>
                  <a:pt x="1622590" y="1579703"/>
                </a:lnTo>
                <a:lnTo>
                  <a:pt x="1632517" y="1582768"/>
                </a:lnTo>
                <a:lnTo>
                  <a:pt x="1641970" y="1585631"/>
                </a:lnTo>
                <a:lnTo>
                  <a:pt x="1651179" y="1588360"/>
                </a:lnTo>
                <a:lnTo>
                  <a:pt x="1660374" y="1591023"/>
                </a:lnTo>
                <a:lnTo>
                  <a:pt x="1669788" y="1593687"/>
                </a:lnTo>
                <a:lnTo>
                  <a:pt x="1679650" y="1596419"/>
                </a:lnTo>
                <a:lnTo>
                  <a:pt x="1690192" y="1599288"/>
                </a:lnTo>
                <a:lnTo>
                  <a:pt x="1701644" y="1602360"/>
                </a:lnTo>
                <a:lnTo>
                  <a:pt x="1714237" y="1605705"/>
                </a:lnTo>
                <a:lnTo>
                  <a:pt x="1728202" y="1609388"/>
                </a:lnTo>
                <a:lnTo>
                  <a:pt x="1743770" y="1613478"/>
                </a:lnTo>
                <a:lnTo>
                  <a:pt x="1761172" y="1618043"/>
                </a:lnTo>
                <a:lnTo>
                  <a:pt x="1764891" y="1619022"/>
                </a:lnTo>
              </a:path>
              <a:path w="2101875" h="1691728">
                <a:moveTo>
                  <a:pt x="1781896" y="1623487"/>
                </a:moveTo>
                <a:lnTo>
                  <a:pt x="1797163" y="1627470"/>
                </a:lnTo>
                <a:lnTo>
                  <a:pt x="1810912" y="1631027"/>
                </a:lnTo>
                <a:lnTo>
                  <a:pt x="1823367" y="1634213"/>
                </a:lnTo>
              </a:path>
              <a:path w="2101875" h="1691728">
                <a:moveTo>
                  <a:pt x="1855177" y="1642098"/>
                </a:moveTo>
                <a:lnTo>
                  <a:pt x="1864667" y="1644352"/>
                </a:lnTo>
                <a:lnTo>
                  <a:pt x="1873970" y="1646511"/>
                </a:lnTo>
              </a:path>
              <a:path w="2101875" h="1691728">
                <a:moveTo>
                  <a:pt x="1883308" y="1648630"/>
                </a:moveTo>
                <a:lnTo>
                  <a:pt x="1892902" y="1650764"/>
                </a:lnTo>
                <a:lnTo>
                  <a:pt x="1902974" y="1652969"/>
                </a:lnTo>
                <a:lnTo>
                  <a:pt x="1913745" y="1655299"/>
                </a:lnTo>
                <a:lnTo>
                  <a:pt x="1925437" y="1657809"/>
                </a:lnTo>
                <a:lnTo>
                  <a:pt x="1938272" y="1660555"/>
                </a:lnTo>
                <a:lnTo>
                  <a:pt x="1952471" y="1663593"/>
                </a:lnTo>
                <a:lnTo>
                  <a:pt x="1968255" y="1666976"/>
                </a:lnTo>
                <a:lnTo>
                  <a:pt x="1985848" y="1670761"/>
                </a:lnTo>
                <a:lnTo>
                  <a:pt x="1990964" y="1671873"/>
                </a:lnTo>
                <a:lnTo>
                  <a:pt x="2006721" y="1675284"/>
                </a:lnTo>
                <a:lnTo>
                  <a:pt x="2019610" y="1678027"/>
                </a:lnTo>
                <a:lnTo>
                  <a:pt x="2030493" y="1680259"/>
                </a:lnTo>
                <a:lnTo>
                  <a:pt x="2040232" y="1682138"/>
                </a:lnTo>
                <a:lnTo>
                  <a:pt x="2049686" y="1683820"/>
                </a:lnTo>
                <a:lnTo>
                  <a:pt x="2059716" y="1685463"/>
                </a:lnTo>
                <a:lnTo>
                  <a:pt x="2071184" y="1687224"/>
                </a:lnTo>
                <a:lnTo>
                  <a:pt x="2084950" y="1689260"/>
                </a:lnTo>
                <a:lnTo>
                  <a:pt x="2101875" y="1691728"/>
                </a:lnTo>
              </a:path>
              <a:path w="2101875" h="1691728">
                <a:moveTo>
                  <a:pt x="0" y="7"/>
                </a:moveTo>
                <a:lnTo>
                  <a:pt x="398" y="7364"/>
                </a:lnTo>
                <a:lnTo>
                  <a:pt x="1260" y="21095"/>
                </a:lnTo>
                <a:lnTo>
                  <a:pt x="2303" y="31660"/>
                </a:lnTo>
                <a:lnTo>
                  <a:pt x="3882" y="41436"/>
                </a:lnTo>
                <a:lnTo>
                  <a:pt x="6353" y="52806"/>
                </a:lnTo>
                <a:lnTo>
                  <a:pt x="10071" y="68148"/>
                </a:lnTo>
                <a:lnTo>
                  <a:pt x="11910" y="75638"/>
                </a:lnTo>
                <a:lnTo>
                  <a:pt x="15838" y="91269"/>
                </a:lnTo>
                <a:lnTo>
                  <a:pt x="19293" y="104479"/>
                </a:lnTo>
                <a:lnTo>
                  <a:pt x="22406" y="115829"/>
                </a:lnTo>
                <a:lnTo>
                  <a:pt x="25305" y="125881"/>
                </a:lnTo>
                <a:lnTo>
                  <a:pt x="28123" y="135195"/>
                </a:lnTo>
                <a:lnTo>
                  <a:pt x="30989" y="144334"/>
                </a:lnTo>
                <a:lnTo>
                  <a:pt x="34032" y="153859"/>
                </a:lnTo>
                <a:lnTo>
                  <a:pt x="37385" y="164331"/>
                </a:lnTo>
                <a:lnTo>
                  <a:pt x="41176" y="176312"/>
                </a:lnTo>
                <a:lnTo>
                  <a:pt x="45536" y="190364"/>
                </a:lnTo>
                <a:lnTo>
                  <a:pt x="50596" y="207048"/>
                </a:lnTo>
                <a:lnTo>
                  <a:pt x="52006" y="211988"/>
                </a:lnTo>
                <a:lnTo>
                  <a:pt x="53619" y="211988"/>
                </a:lnTo>
                <a:lnTo>
                  <a:pt x="54622" y="216827"/>
                </a:lnTo>
                <a:lnTo>
                  <a:pt x="56223" y="224663"/>
                </a:lnTo>
                <a:lnTo>
                  <a:pt x="59076" y="239755"/>
                </a:lnTo>
                <a:lnTo>
                  <a:pt x="61168" y="252256"/>
                </a:lnTo>
                <a:lnTo>
                  <a:pt x="62762" y="262942"/>
                </a:lnTo>
                <a:lnTo>
                  <a:pt x="64123" y="272589"/>
                </a:lnTo>
                <a:lnTo>
                  <a:pt x="65516" y="281976"/>
                </a:lnTo>
                <a:lnTo>
                  <a:pt x="69455" y="303072"/>
                </a:lnTo>
                <a:lnTo>
                  <a:pt x="72530" y="316337"/>
                </a:lnTo>
                <a:lnTo>
                  <a:pt x="76695" y="332447"/>
                </a:lnTo>
                <a:lnTo>
                  <a:pt x="82966" y="355435"/>
                </a:lnTo>
                <a:lnTo>
                  <a:pt x="86626" y="368663"/>
                </a:lnTo>
                <a:lnTo>
                  <a:pt x="89878" y="380077"/>
                </a:lnTo>
                <a:lnTo>
                  <a:pt x="95894" y="399589"/>
                </a:lnTo>
                <a:lnTo>
                  <a:pt x="102483" y="418220"/>
                </a:lnTo>
                <a:lnTo>
                  <a:pt x="106453" y="428533"/>
                </a:lnTo>
                <a:lnTo>
                  <a:pt x="111117" y="440219"/>
                </a:lnTo>
                <a:lnTo>
                  <a:pt x="116660" y="453810"/>
                </a:lnTo>
                <a:lnTo>
                  <a:pt x="123266" y="469836"/>
                </a:lnTo>
                <a:lnTo>
                  <a:pt x="128725" y="483021"/>
                </a:lnTo>
                <a:lnTo>
                  <a:pt x="134589" y="497085"/>
                </a:lnTo>
                <a:lnTo>
                  <a:pt x="139694" y="509122"/>
                </a:lnTo>
                <a:lnTo>
                  <a:pt x="144267" y="519606"/>
                </a:lnTo>
                <a:lnTo>
                  <a:pt x="152740" y="537815"/>
                </a:lnTo>
                <a:lnTo>
                  <a:pt x="161844" y="555504"/>
                </a:lnTo>
                <a:lnTo>
                  <a:pt x="167207" y="565339"/>
                </a:lnTo>
                <a:lnTo>
                  <a:pt x="173416" y="576466"/>
                </a:lnTo>
                <a:lnTo>
                  <a:pt x="180702" y="589360"/>
                </a:lnTo>
                <a:lnTo>
                  <a:pt x="189293" y="604494"/>
                </a:lnTo>
                <a:lnTo>
                  <a:pt x="192030" y="609317"/>
                </a:lnTo>
                <a:lnTo>
                  <a:pt x="200258" y="623789"/>
                </a:lnTo>
                <a:lnTo>
                  <a:pt x="207353" y="636173"/>
                </a:lnTo>
                <a:lnTo>
                  <a:pt x="213578" y="646882"/>
                </a:lnTo>
                <a:lnTo>
                  <a:pt x="219199" y="656325"/>
                </a:lnTo>
                <a:lnTo>
                  <a:pt x="224479" y="664914"/>
                </a:lnTo>
                <a:lnTo>
                  <a:pt x="229685" y="673060"/>
                </a:lnTo>
                <a:lnTo>
                  <a:pt x="235080" y="681174"/>
                </a:lnTo>
                <a:lnTo>
                  <a:pt x="240930" y="689667"/>
                </a:lnTo>
                <a:lnTo>
                  <a:pt x="247498" y="698949"/>
                </a:lnTo>
                <a:lnTo>
                  <a:pt x="255051" y="709433"/>
                </a:lnTo>
                <a:lnTo>
                  <a:pt x="263852" y="721529"/>
                </a:lnTo>
              </a:path>
              <a:path w="2101875" h="1691728">
                <a:moveTo>
                  <a:pt x="283299" y="748087"/>
                </a:moveTo>
                <a:lnTo>
                  <a:pt x="292426" y="760471"/>
                </a:lnTo>
                <a:lnTo>
                  <a:pt x="300381" y="771171"/>
                </a:lnTo>
                <a:lnTo>
                  <a:pt x="307448" y="780535"/>
                </a:lnTo>
                <a:lnTo>
                  <a:pt x="313907" y="788911"/>
                </a:lnTo>
                <a:lnTo>
                  <a:pt x="320044" y="796647"/>
                </a:lnTo>
                <a:lnTo>
                  <a:pt x="326140" y="804092"/>
                </a:lnTo>
                <a:lnTo>
                  <a:pt x="332477" y="811594"/>
                </a:lnTo>
                <a:lnTo>
                  <a:pt x="339340" y="819502"/>
                </a:lnTo>
                <a:lnTo>
                  <a:pt x="347011" y="828163"/>
                </a:lnTo>
                <a:lnTo>
                  <a:pt x="355772" y="837926"/>
                </a:lnTo>
              </a:path>
              <a:path w="2101875" h="1691728">
                <a:moveTo>
                  <a:pt x="365907" y="849140"/>
                </a:moveTo>
                <a:lnTo>
                  <a:pt x="377698" y="862152"/>
                </a:lnTo>
                <a:lnTo>
                  <a:pt x="383802" y="868877"/>
                </a:lnTo>
                <a:lnTo>
                  <a:pt x="394832" y="881008"/>
                </a:lnTo>
                <a:lnTo>
                  <a:pt x="404439" y="891520"/>
                </a:lnTo>
                <a:lnTo>
                  <a:pt x="412912" y="900704"/>
                </a:lnTo>
                <a:lnTo>
                  <a:pt x="420540" y="908849"/>
                </a:lnTo>
                <a:lnTo>
                  <a:pt x="427611" y="916247"/>
                </a:lnTo>
                <a:lnTo>
                  <a:pt x="434416" y="923189"/>
                </a:lnTo>
                <a:lnTo>
                  <a:pt x="441243" y="929964"/>
                </a:lnTo>
                <a:lnTo>
                  <a:pt x="448382" y="936865"/>
                </a:lnTo>
                <a:lnTo>
                  <a:pt x="456120" y="944180"/>
                </a:lnTo>
                <a:lnTo>
                  <a:pt x="464747" y="952202"/>
                </a:lnTo>
                <a:lnTo>
                  <a:pt x="474553" y="961221"/>
                </a:lnTo>
                <a:lnTo>
                  <a:pt x="485826" y="971527"/>
                </a:lnTo>
                <a:lnTo>
                  <a:pt x="498856" y="983411"/>
                </a:lnTo>
                <a:lnTo>
                  <a:pt x="513831" y="997026"/>
                </a:lnTo>
                <a:lnTo>
                  <a:pt x="525015" y="1007158"/>
                </a:lnTo>
                <a:lnTo>
                  <a:pt x="534864" y="1016021"/>
                </a:lnTo>
              </a:path>
              <a:path w="2101875" h="1691728">
                <a:moveTo>
                  <a:pt x="543664" y="1023855"/>
                </a:moveTo>
                <a:lnTo>
                  <a:pt x="551703" y="1030901"/>
                </a:lnTo>
                <a:lnTo>
                  <a:pt x="559266" y="1037398"/>
                </a:lnTo>
                <a:lnTo>
                  <a:pt x="566641" y="1043586"/>
                </a:lnTo>
                <a:lnTo>
                  <a:pt x="574113" y="1049706"/>
                </a:lnTo>
                <a:lnTo>
                  <a:pt x="581970" y="1055997"/>
                </a:lnTo>
                <a:lnTo>
                  <a:pt x="590497" y="1062699"/>
                </a:lnTo>
                <a:lnTo>
                  <a:pt x="599981" y="1070053"/>
                </a:lnTo>
              </a:path>
              <a:path w="2101875" h="1691728">
                <a:moveTo>
                  <a:pt x="637044" y="1098422"/>
                </a:moveTo>
                <a:lnTo>
                  <a:pt x="648775" y="1107370"/>
                </a:lnTo>
              </a:path>
              <a:path w="2101875" h="1691728">
                <a:moveTo>
                  <a:pt x="691573" y="1139657"/>
                </a:moveTo>
                <a:lnTo>
                  <a:pt x="699911" y="1145756"/>
                </a:lnTo>
                <a:lnTo>
                  <a:pt x="707864" y="1151459"/>
                </a:lnTo>
                <a:lnTo>
                  <a:pt x="715711" y="1156964"/>
                </a:lnTo>
                <a:lnTo>
                  <a:pt x="723732" y="1162467"/>
                </a:lnTo>
                <a:lnTo>
                  <a:pt x="732207" y="1168165"/>
                </a:lnTo>
                <a:lnTo>
                  <a:pt x="741415" y="1174255"/>
                </a:lnTo>
              </a:path>
              <a:path w="2101875" h="1691728">
                <a:moveTo>
                  <a:pt x="751636" y="1180934"/>
                </a:moveTo>
                <a:lnTo>
                  <a:pt x="763149" y="1188399"/>
                </a:lnTo>
                <a:lnTo>
                  <a:pt x="776234" y="1196847"/>
                </a:lnTo>
                <a:lnTo>
                  <a:pt x="791171" y="1206474"/>
                </a:lnTo>
                <a:lnTo>
                  <a:pt x="798557" y="1211228"/>
                </a:lnTo>
                <a:lnTo>
                  <a:pt x="812663" y="1220300"/>
                </a:lnTo>
                <a:lnTo>
                  <a:pt x="825123" y="1228288"/>
                </a:lnTo>
                <a:lnTo>
                  <a:pt x="836207" y="1235354"/>
                </a:lnTo>
              </a:path>
              <a:path w="2101875" h="1691728">
                <a:moveTo>
                  <a:pt x="855326" y="1247364"/>
                </a:moveTo>
                <a:lnTo>
                  <a:pt x="863902" y="1252629"/>
                </a:lnTo>
                <a:lnTo>
                  <a:pt x="872182" y="1257615"/>
                </a:lnTo>
                <a:lnTo>
                  <a:pt x="880437" y="1262484"/>
                </a:lnTo>
                <a:lnTo>
                  <a:pt x="888937" y="1267396"/>
                </a:lnTo>
                <a:lnTo>
                  <a:pt x="897952" y="1272511"/>
                </a:lnTo>
              </a:path>
              <a:path w="2101875" h="1691728">
                <a:moveTo>
                  <a:pt x="907752" y="1277992"/>
                </a:moveTo>
                <a:lnTo>
                  <a:pt x="918607" y="1283998"/>
                </a:lnTo>
                <a:lnTo>
                  <a:pt x="930789" y="1290690"/>
                </a:lnTo>
                <a:lnTo>
                  <a:pt x="944566" y="1298230"/>
                </a:lnTo>
                <a:lnTo>
                  <a:pt x="960208" y="1306779"/>
                </a:lnTo>
                <a:lnTo>
                  <a:pt x="977574" y="1316256"/>
                </a:lnTo>
                <a:lnTo>
                  <a:pt x="991274" y="1323716"/>
                </a:lnTo>
                <a:lnTo>
                  <a:pt x="1003470" y="1330328"/>
                </a:lnTo>
              </a:path>
              <a:path w="2101875" h="1691728">
                <a:moveTo>
                  <a:pt x="1014421" y="1336223"/>
                </a:moveTo>
                <a:lnTo>
                  <a:pt x="1024387" y="1341532"/>
                </a:lnTo>
                <a:lnTo>
                  <a:pt x="1033626" y="1346386"/>
                </a:lnTo>
                <a:lnTo>
                  <a:pt x="1042397" y="1350916"/>
                </a:lnTo>
                <a:lnTo>
                  <a:pt x="1050960" y="1355253"/>
                </a:lnTo>
              </a:path>
              <a:path w="2101875" h="1691728">
                <a:moveTo>
                  <a:pt x="1059574" y="1359528"/>
                </a:moveTo>
                <a:lnTo>
                  <a:pt x="1068497" y="1363871"/>
                </a:lnTo>
                <a:lnTo>
                  <a:pt x="1077990" y="1368413"/>
                </a:lnTo>
              </a:path>
              <a:path w="2101875" h="1691728">
                <a:moveTo>
                  <a:pt x="1088312" y="1373286"/>
                </a:moveTo>
                <a:lnTo>
                  <a:pt x="1099720" y="1378621"/>
                </a:lnTo>
                <a:lnTo>
                  <a:pt x="1112476" y="1384547"/>
                </a:lnTo>
                <a:lnTo>
                  <a:pt x="1126837" y="1391197"/>
                </a:lnTo>
                <a:lnTo>
                  <a:pt x="1143063" y="1398701"/>
                </a:lnTo>
                <a:lnTo>
                  <a:pt x="1154834" y="1404146"/>
                </a:lnTo>
                <a:lnTo>
                  <a:pt x="1169786" y="1411054"/>
                </a:lnTo>
                <a:lnTo>
                  <a:pt x="1183114" y="1417190"/>
                </a:lnTo>
                <a:lnTo>
                  <a:pt x="1195066" y="1422662"/>
                </a:lnTo>
                <a:lnTo>
                  <a:pt x="1205890" y="1427575"/>
                </a:lnTo>
              </a:path>
              <a:path w="2101875" h="1691728">
                <a:moveTo>
                  <a:pt x="1215836" y="1432037"/>
                </a:moveTo>
                <a:lnTo>
                  <a:pt x="1225153" y="1436153"/>
                </a:lnTo>
                <a:lnTo>
                  <a:pt x="1234088" y="1440029"/>
                </a:lnTo>
                <a:lnTo>
                  <a:pt x="1242891" y="1443772"/>
                </a:lnTo>
                <a:lnTo>
                  <a:pt x="1251811" y="1447488"/>
                </a:lnTo>
                <a:lnTo>
                  <a:pt x="1261097" y="1451283"/>
                </a:lnTo>
                <a:lnTo>
                  <a:pt x="1270996" y="1455264"/>
                </a:lnTo>
              </a:path>
              <a:path w="2101875" h="1691728">
                <a:moveTo>
                  <a:pt x="1293633" y="1464207"/>
                </a:moveTo>
                <a:lnTo>
                  <a:pt x="1306868" y="1469382"/>
                </a:lnTo>
                <a:lnTo>
                  <a:pt x="1321712" y="1475168"/>
                </a:lnTo>
              </a:path>
              <a:path w="2101875" h="1691728">
                <a:moveTo>
                  <a:pt x="1342842" y="1483391"/>
                </a:moveTo>
                <a:lnTo>
                  <a:pt x="1359099" y="1489703"/>
                </a:lnTo>
                <a:lnTo>
                  <a:pt x="1373613" y="1495323"/>
                </a:lnTo>
                <a:lnTo>
                  <a:pt x="1386622" y="1500339"/>
                </a:lnTo>
              </a:path>
              <a:path w="2101875" h="1691728">
                <a:moveTo>
                  <a:pt x="1437491" y="1519324"/>
                </a:moveTo>
                <a:lnTo>
                  <a:pt x="1446506" y="1522502"/>
                </a:lnTo>
                <a:lnTo>
                  <a:pt x="1455694" y="1525672"/>
                </a:lnTo>
              </a:path>
              <a:path w="2101875" h="1691728">
                <a:moveTo>
                  <a:pt x="1465293" y="1528921"/>
                </a:moveTo>
                <a:lnTo>
                  <a:pt x="1475544" y="1532334"/>
                </a:lnTo>
                <a:lnTo>
                  <a:pt x="1486686" y="1535996"/>
                </a:lnTo>
                <a:lnTo>
                  <a:pt x="1498959" y="1539993"/>
                </a:lnTo>
                <a:lnTo>
                  <a:pt x="1512601" y="1544410"/>
                </a:lnTo>
                <a:lnTo>
                  <a:pt x="1527853" y="1549333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6" name="object 1036"/>
          <p:cNvSpPr/>
          <p:nvPr/>
        </p:nvSpPr>
        <p:spPr>
          <a:xfrm>
            <a:off x="1629219" y="7433102"/>
            <a:ext cx="197878" cy="482523"/>
          </a:xfrm>
          <a:custGeom>
            <a:avLst/>
            <a:gdLst/>
            <a:ahLst/>
            <a:cxnLst/>
            <a:rect l="l" t="t" r="r" b="b"/>
            <a:pathLst>
              <a:path w="197878" h="482523">
                <a:moveTo>
                  <a:pt x="0" y="3"/>
                </a:moveTo>
                <a:lnTo>
                  <a:pt x="928" y="15517"/>
                </a:lnTo>
                <a:lnTo>
                  <a:pt x="1916" y="26726"/>
                </a:lnTo>
                <a:lnTo>
                  <a:pt x="3396" y="36494"/>
                </a:lnTo>
                <a:lnTo>
                  <a:pt x="5801" y="47688"/>
                </a:lnTo>
                <a:lnTo>
                  <a:pt x="9271" y="61988"/>
                </a:lnTo>
                <a:lnTo>
                  <a:pt x="13386" y="78818"/>
                </a:lnTo>
                <a:lnTo>
                  <a:pt x="16828" y="93059"/>
                </a:lnTo>
              </a:path>
              <a:path w="197878" h="482523">
                <a:moveTo>
                  <a:pt x="16828" y="93059"/>
                </a:moveTo>
                <a:lnTo>
                  <a:pt x="19776" y="105249"/>
                </a:lnTo>
                <a:lnTo>
                  <a:pt x="24905" y="125625"/>
                </a:lnTo>
                <a:lnTo>
                  <a:pt x="30200" y="144253"/>
                </a:lnTo>
                <a:lnTo>
                  <a:pt x="37094" y="165434"/>
                </a:lnTo>
                <a:lnTo>
                  <a:pt x="41587" y="178328"/>
                </a:lnTo>
                <a:lnTo>
                  <a:pt x="47015" y="193474"/>
                </a:lnTo>
                <a:lnTo>
                  <a:pt x="55445" y="216620"/>
                </a:lnTo>
                <a:lnTo>
                  <a:pt x="60547" y="230482"/>
                </a:lnTo>
                <a:lnTo>
                  <a:pt x="65011" y="242366"/>
                </a:lnTo>
                <a:lnTo>
                  <a:pt x="72881" y="262170"/>
                </a:lnTo>
                <a:lnTo>
                  <a:pt x="80766" y="279961"/>
                </a:lnTo>
                <a:lnTo>
                  <a:pt x="90376" y="299669"/>
                </a:lnTo>
                <a:lnTo>
                  <a:pt x="96362" y="311469"/>
                </a:lnTo>
                <a:lnTo>
                  <a:pt x="103421" y="325222"/>
                </a:lnTo>
                <a:lnTo>
                  <a:pt x="109270" y="336575"/>
                </a:lnTo>
                <a:lnTo>
                  <a:pt x="117234" y="351859"/>
                </a:lnTo>
                <a:lnTo>
                  <a:pt x="124176" y="364847"/>
                </a:lnTo>
                <a:lnTo>
                  <a:pt x="130313" y="375973"/>
                </a:lnTo>
                <a:lnTo>
                  <a:pt x="135861" y="385673"/>
                </a:lnTo>
                <a:lnTo>
                  <a:pt x="146054" y="402536"/>
                </a:lnTo>
                <a:lnTo>
                  <a:pt x="156485" y="418921"/>
                </a:lnTo>
                <a:lnTo>
                  <a:pt x="162330" y="428023"/>
                </a:lnTo>
                <a:lnTo>
                  <a:pt x="168884" y="438312"/>
                </a:lnTo>
                <a:lnTo>
                  <a:pt x="176363" y="450224"/>
                </a:lnTo>
                <a:lnTo>
                  <a:pt x="184982" y="464194"/>
                </a:lnTo>
                <a:lnTo>
                  <a:pt x="188290" y="469620"/>
                </a:lnTo>
                <a:lnTo>
                  <a:pt x="192328" y="476377"/>
                </a:lnTo>
                <a:lnTo>
                  <a:pt x="192633" y="476783"/>
                </a:lnTo>
                <a:lnTo>
                  <a:pt x="197878" y="482523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7" name="object 1037"/>
          <p:cNvSpPr/>
          <p:nvPr/>
        </p:nvSpPr>
        <p:spPr>
          <a:xfrm>
            <a:off x="1644942" y="7653550"/>
            <a:ext cx="600771" cy="1254861"/>
          </a:xfrm>
          <a:custGeom>
            <a:avLst/>
            <a:gdLst/>
            <a:ahLst/>
            <a:cxnLst/>
            <a:rect l="l" t="t" r="r" b="b"/>
            <a:pathLst>
              <a:path w="600771" h="1254861">
                <a:moveTo>
                  <a:pt x="600771" y="1254861"/>
                </a:moveTo>
                <a:lnTo>
                  <a:pt x="563536" y="1226519"/>
                </a:lnTo>
                <a:lnTo>
                  <a:pt x="529927" y="1199951"/>
                </a:lnTo>
                <a:lnTo>
                  <a:pt x="498484" y="1172763"/>
                </a:lnTo>
                <a:lnTo>
                  <a:pt x="465718" y="1143144"/>
                </a:lnTo>
                <a:lnTo>
                  <a:pt x="435306" y="1115463"/>
                </a:lnTo>
                <a:lnTo>
                  <a:pt x="401856" y="1084192"/>
                </a:lnTo>
                <a:lnTo>
                  <a:pt x="373560" y="1055062"/>
                </a:lnTo>
                <a:lnTo>
                  <a:pt x="344778" y="1023597"/>
                </a:lnTo>
                <a:lnTo>
                  <a:pt x="315542" y="991312"/>
                </a:lnTo>
                <a:lnTo>
                  <a:pt x="285867" y="957380"/>
                </a:lnTo>
                <a:lnTo>
                  <a:pt x="260246" y="924560"/>
                </a:lnTo>
                <a:lnTo>
                  <a:pt x="233360" y="888047"/>
                </a:lnTo>
                <a:lnTo>
                  <a:pt x="206650" y="851315"/>
                </a:lnTo>
                <a:lnTo>
                  <a:pt x="183506" y="817282"/>
                </a:lnTo>
                <a:lnTo>
                  <a:pt x="159410" y="776555"/>
                </a:lnTo>
                <a:lnTo>
                  <a:pt x="139086" y="740760"/>
                </a:lnTo>
                <a:lnTo>
                  <a:pt x="120226" y="706834"/>
                </a:lnTo>
                <a:lnTo>
                  <a:pt x="102689" y="670955"/>
                </a:lnTo>
                <a:lnTo>
                  <a:pt x="87285" y="634668"/>
                </a:lnTo>
                <a:lnTo>
                  <a:pt x="69148" y="590685"/>
                </a:lnTo>
                <a:lnTo>
                  <a:pt x="53700" y="550011"/>
                </a:lnTo>
                <a:lnTo>
                  <a:pt x="40854" y="506184"/>
                </a:lnTo>
                <a:lnTo>
                  <a:pt x="29960" y="465216"/>
                </a:lnTo>
                <a:lnTo>
                  <a:pt x="20658" y="428258"/>
                </a:lnTo>
                <a:lnTo>
                  <a:pt x="13424" y="388552"/>
                </a:lnTo>
                <a:lnTo>
                  <a:pt x="8091" y="346114"/>
                </a:lnTo>
                <a:lnTo>
                  <a:pt x="2532" y="297756"/>
                </a:lnTo>
                <a:lnTo>
                  <a:pt x="52" y="257272"/>
                </a:lnTo>
                <a:lnTo>
                  <a:pt x="0" y="246479"/>
                </a:lnTo>
                <a:lnTo>
                  <a:pt x="118" y="234243"/>
                </a:lnTo>
                <a:lnTo>
                  <a:pt x="1287" y="183555"/>
                </a:lnTo>
                <a:lnTo>
                  <a:pt x="4009" y="135828"/>
                </a:lnTo>
                <a:lnTo>
                  <a:pt x="9534" y="93529"/>
                </a:lnTo>
                <a:lnTo>
                  <a:pt x="11587" y="79338"/>
                </a:lnTo>
                <a:lnTo>
                  <a:pt x="13972" y="62512"/>
                </a:lnTo>
                <a:lnTo>
                  <a:pt x="14310" y="60083"/>
                </a:lnTo>
                <a:lnTo>
                  <a:pt x="16503" y="44740"/>
                </a:lnTo>
                <a:lnTo>
                  <a:pt x="18436" y="33710"/>
                </a:lnTo>
                <a:lnTo>
                  <a:pt x="20800" y="24099"/>
                </a:lnTo>
                <a:lnTo>
                  <a:pt x="24285" y="13014"/>
                </a:lnTo>
                <a:lnTo>
                  <a:pt x="28737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8" name="object 1038"/>
          <p:cNvSpPr/>
          <p:nvPr/>
        </p:nvSpPr>
        <p:spPr>
          <a:xfrm>
            <a:off x="1668631" y="7621699"/>
            <a:ext cx="333146" cy="685546"/>
          </a:xfrm>
          <a:custGeom>
            <a:avLst/>
            <a:gdLst/>
            <a:ahLst/>
            <a:cxnLst/>
            <a:rect l="l" t="t" r="r" b="b"/>
            <a:pathLst>
              <a:path w="333146" h="685546">
                <a:moveTo>
                  <a:pt x="406" y="0"/>
                </a:moveTo>
                <a:lnTo>
                  <a:pt x="0" y="5346"/>
                </a:lnTo>
                <a:lnTo>
                  <a:pt x="101" y="5740"/>
                </a:lnTo>
                <a:lnTo>
                  <a:pt x="1016" y="11087"/>
                </a:lnTo>
                <a:lnTo>
                  <a:pt x="4023" y="28104"/>
                </a:lnTo>
                <a:lnTo>
                  <a:pt x="6413" y="42485"/>
                </a:lnTo>
                <a:lnTo>
                  <a:pt x="8346" y="54786"/>
                </a:lnTo>
                <a:lnTo>
                  <a:pt x="9981" y="65564"/>
                </a:lnTo>
                <a:lnTo>
                  <a:pt x="11476" y="75376"/>
                </a:lnTo>
                <a:lnTo>
                  <a:pt x="14687" y="94329"/>
                </a:lnTo>
                <a:lnTo>
                  <a:pt x="19251" y="116099"/>
                </a:lnTo>
                <a:lnTo>
                  <a:pt x="26443" y="145142"/>
                </a:lnTo>
                <a:lnTo>
                  <a:pt x="32262" y="167149"/>
                </a:lnTo>
                <a:lnTo>
                  <a:pt x="39419" y="193462"/>
                </a:lnTo>
                <a:lnTo>
                  <a:pt x="45477" y="213720"/>
                </a:lnTo>
                <a:lnTo>
                  <a:pt x="51857" y="232173"/>
                </a:lnTo>
                <a:lnTo>
                  <a:pt x="59983" y="253075"/>
                </a:lnTo>
                <a:lnTo>
                  <a:pt x="71278" y="280675"/>
                </a:lnTo>
                <a:lnTo>
                  <a:pt x="80954" y="304061"/>
                </a:lnTo>
                <a:lnTo>
                  <a:pt x="91648" y="329440"/>
                </a:lnTo>
                <a:lnTo>
                  <a:pt x="100376" y="348951"/>
                </a:lnTo>
                <a:lnTo>
                  <a:pt x="108976" y="366386"/>
                </a:lnTo>
                <a:lnTo>
                  <a:pt x="119286" y="385539"/>
                </a:lnTo>
                <a:lnTo>
                  <a:pt x="133146" y="410202"/>
                </a:lnTo>
                <a:lnTo>
                  <a:pt x="148965" y="438057"/>
                </a:lnTo>
                <a:lnTo>
                  <a:pt x="162901" y="462278"/>
                </a:lnTo>
                <a:lnTo>
                  <a:pt x="174093" y="480948"/>
                </a:lnTo>
                <a:lnTo>
                  <a:pt x="184602" y="497280"/>
                </a:lnTo>
                <a:lnTo>
                  <a:pt x="196494" y="514489"/>
                </a:lnTo>
                <a:lnTo>
                  <a:pt x="211832" y="535791"/>
                </a:lnTo>
                <a:lnTo>
                  <a:pt x="226199" y="555510"/>
                </a:lnTo>
                <a:lnTo>
                  <a:pt x="245347" y="581221"/>
                </a:lnTo>
                <a:lnTo>
                  <a:pt x="260303" y="600337"/>
                </a:lnTo>
                <a:lnTo>
                  <a:pt x="273020" y="615670"/>
                </a:lnTo>
                <a:lnTo>
                  <a:pt x="285449" y="630028"/>
                </a:lnTo>
                <a:lnTo>
                  <a:pt x="292166" y="637719"/>
                </a:lnTo>
                <a:lnTo>
                  <a:pt x="299543" y="646221"/>
                </a:lnTo>
                <a:lnTo>
                  <a:pt x="307824" y="655884"/>
                </a:lnTo>
                <a:lnTo>
                  <a:pt x="317254" y="667060"/>
                </a:lnTo>
                <a:lnTo>
                  <a:pt x="328076" y="680100"/>
                </a:lnTo>
                <a:lnTo>
                  <a:pt x="329819" y="682218"/>
                </a:lnTo>
                <a:lnTo>
                  <a:pt x="331330" y="684034"/>
                </a:lnTo>
                <a:lnTo>
                  <a:pt x="333146" y="685546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9" name="object 1039"/>
          <p:cNvSpPr/>
          <p:nvPr/>
        </p:nvSpPr>
        <p:spPr>
          <a:xfrm>
            <a:off x="1678308" y="7649016"/>
            <a:ext cx="149085" cy="279920"/>
          </a:xfrm>
          <a:custGeom>
            <a:avLst/>
            <a:gdLst/>
            <a:ahLst/>
            <a:cxnLst/>
            <a:rect l="l" t="t" r="r" b="b"/>
            <a:pathLst>
              <a:path w="149085" h="279920">
                <a:moveTo>
                  <a:pt x="149085" y="279920"/>
                </a:moveTo>
                <a:lnTo>
                  <a:pt x="141732" y="271957"/>
                </a:lnTo>
                <a:lnTo>
                  <a:pt x="141427" y="271449"/>
                </a:lnTo>
                <a:lnTo>
                  <a:pt x="135674" y="262280"/>
                </a:lnTo>
                <a:lnTo>
                  <a:pt x="126556" y="247451"/>
                </a:lnTo>
                <a:lnTo>
                  <a:pt x="118668" y="234813"/>
                </a:lnTo>
                <a:lnTo>
                  <a:pt x="111792" y="223939"/>
                </a:lnTo>
                <a:lnTo>
                  <a:pt x="105711" y="214401"/>
                </a:lnTo>
                <a:lnTo>
                  <a:pt x="100211" y="205772"/>
                </a:lnTo>
                <a:lnTo>
                  <a:pt x="95074" y="197625"/>
                </a:lnTo>
                <a:lnTo>
                  <a:pt x="90083" y="189534"/>
                </a:lnTo>
                <a:lnTo>
                  <a:pt x="85023" y="181071"/>
                </a:lnTo>
                <a:lnTo>
                  <a:pt x="79677" y="171809"/>
                </a:lnTo>
                <a:lnTo>
                  <a:pt x="73829" y="161320"/>
                </a:lnTo>
                <a:lnTo>
                  <a:pt x="67263" y="149178"/>
                </a:lnTo>
                <a:lnTo>
                  <a:pt x="59761" y="134956"/>
                </a:lnTo>
                <a:lnTo>
                  <a:pt x="55943" y="127609"/>
                </a:lnTo>
                <a:lnTo>
                  <a:pt x="48019" y="112249"/>
                </a:lnTo>
                <a:lnTo>
                  <a:pt x="41393" y="99309"/>
                </a:lnTo>
                <a:lnTo>
                  <a:pt x="35820" y="88229"/>
                </a:lnTo>
                <a:lnTo>
                  <a:pt x="31056" y="78451"/>
                </a:lnTo>
                <a:lnTo>
                  <a:pt x="26856" y="69415"/>
                </a:lnTo>
                <a:lnTo>
                  <a:pt x="22976" y="60563"/>
                </a:lnTo>
                <a:lnTo>
                  <a:pt x="19171" y="51335"/>
                </a:lnTo>
                <a:lnTo>
                  <a:pt x="15196" y="41172"/>
                </a:lnTo>
                <a:lnTo>
                  <a:pt x="10808" y="29516"/>
                </a:lnTo>
                <a:lnTo>
                  <a:pt x="5762" y="15808"/>
                </a:lnTo>
                <a:lnTo>
                  <a:pt x="0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0" name="object 1040"/>
          <p:cNvSpPr/>
          <p:nvPr/>
        </p:nvSpPr>
        <p:spPr>
          <a:xfrm>
            <a:off x="1713490" y="7433104"/>
            <a:ext cx="102412" cy="183857"/>
          </a:xfrm>
          <a:custGeom>
            <a:avLst/>
            <a:gdLst/>
            <a:ahLst/>
            <a:cxnLst/>
            <a:rect l="l" t="t" r="r" b="b"/>
            <a:pathLst>
              <a:path w="102412" h="183857">
                <a:moveTo>
                  <a:pt x="0" y="2"/>
                </a:moveTo>
                <a:lnTo>
                  <a:pt x="4795" y="14145"/>
                </a:lnTo>
                <a:lnTo>
                  <a:pt x="8620" y="23925"/>
                </a:lnTo>
                <a:lnTo>
                  <a:pt x="13217" y="33336"/>
                </a:lnTo>
                <a:lnTo>
                  <a:pt x="20358" y="46469"/>
                </a:lnTo>
                <a:lnTo>
                  <a:pt x="23115" y="51448"/>
                </a:lnTo>
                <a:lnTo>
                  <a:pt x="31179" y="65899"/>
                </a:lnTo>
                <a:lnTo>
                  <a:pt x="38147" y="78211"/>
                </a:lnTo>
                <a:lnTo>
                  <a:pt x="44253" y="88821"/>
                </a:lnTo>
                <a:lnTo>
                  <a:pt x="49735" y="98165"/>
                </a:lnTo>
                <a:lnTo>
                  <a:pt x="54827" y="106680"/>
                </a:lnTo>
                <a:lnTo>
                  <a:pt x="59767" y="114802"/>
                </a:lnTo>
              </a:path>
              <a:path w="102412" h="183857">
                <a:moveTo>
                  <a:pt x="76023" y="141176"/>
                </a:moveTo>
                <a:lnTo>
                  <a:pt x="82707" y="152092"/>
                </a:lnTo>
                <a:lnTo>
                  <a:pt x="90418" y="164798"/>
                </a:lnTo>
                <a:lnTo>
                  <a:pt x="99390" y="179730"/>
                </a:lnTo>
                <a:lnTo>
                  <a:pt x="100698" y="181940"/>
                </a:lnTo>
              </a:path>
              <a:path w="102412" h="183857">
                <a:moveTo>
                  <a:pt x="100698" y="182041"/>
                </a:moveTo>
                <a:lnTo>
                  <a:pt x="102412" y="183857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1" name="object 1041"/>
          <p:cNvSpPr/>
          <p:nvPr/>
        </p:nvSpPr>
        <p:spPr>
          <a:xfrm>
            <a:off x="1720846" y="7433102"/>
            <a:ext cx="168033" cy="267220"/>
          </a:xfrm>
          <a:custGeom>
            <a:avLst/>
            <a:gdLst/>
            <a:ahLst/>
            <a:cxnLst/>
            <a:rect l="l" t="t" r="r" b="b"/>
            <a:pathLst>
              <a:path w="168033" h="267220">
                <a:moveTo>
                  <a:pt x="34432" y="70054"/>
                </a:moveTo>
                <a:lnTo>
                  <a:pt x="40391" y="80889"/>
                </a:lnTo>
                <a:lnTo>
                  <a:pt x="45679" y="90461"/>
                </a:lnTo>
                <a:lnTo>
                  <a:pt x="50562" y="99186"/>
                </a:lnTo>
                <a:lnTo>
                  <a:pt x="55309" y="107483"/>
                </a:lnTo>
                <a:lnTo>
                  <a:pt x="60185" y="115770"/>
                </a:lnTo>
                <a:lnTo>
                  <a:pt x="65458" y="124463"/>
                </a:lnTo>
                <a:lnTo>
                  <a:pt x="71395" y="133982"/>
                </a:lnTo>
                <a:lnTo>
                  <a:pt x="78263" y="144744"/>
                </a:lnTo>
                <a:lnTo>
                  <a:pt x="86329" y="157165"/>
                </a:lnTo>
              </a:path>
              <a:path w="168033" h="267220">
                <a:moveTo>
                  <a:pt x="95859" y="171665"/>
                </a:moveTo>
                <a:lnTo>
                  <a:pt x="100127" y="178130"/>
                </a:lnTo>
              </a:path>
              <a:path w="168033" h="267220">
                <a:moveTo>
                  <a:pt x="108764" y="191155"/>
                </a:moveTo>
                <a:lnTo>
                  <a:pt x="115967" y="201858"/>
                </a:lnTo>
                <a:lnTo>
                  <a:pt x="122235" y="210900"/>
                </a:lnTo>
                <a:lnTo>
                  <a:pt x="128064" y="218939"/>
                </a:lnTo>
                <a:lnTo>
                  <a:pt x="133952" y="226638"/>
                </a:lnTo>
                <a:lnTo>
                  <a:pt x="140396" y="234655"/>
                </a:lnTo>
                <a:lnTo>
                  <a:pt x="147892" y="243651"/>
                </a:lnTo>
                <a:lnTo>
                  <a:pt x="156939" y="254286"/>
                </a:lnTo>
                <a:lnTo>
                  <a:pt x="168033" y="267220"/>
                </a:lnTo>
              </a:path>
              <a:path w="168033" h="267220">
                <a:moveTo>
                  <a:pt x="1" y="3"/>
                </a:moveTo>
                <a:lnTo>
                  <a:pt x="1749" y="5229"/>
                </a:lnTo>
                <a:lnTo>
                  <a:pt x="5901" y="16825"/>
                </a:lnTo>
                <a:lnTo>
                  <a:pt x="10132" y="25993"/>
                </a:lnTo>
                <a:lnTo>
                  <a:pt x="17030" y="38608"/>
                </a:lnTo>
                <a:lnTo>
                  <a:pt x="19433" y="42922"/>
                </a:lnTo>
                <a:lnTo>
                  <a:pt x="27535" y="57538"/>
                </a:lnTo>
                <a:lnTo>
                  <a:pt x="34432" y="70054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2" name="object 1042"/>
          <p:cNvSpPr/>
          <p:nvPr/>
        </p:nvSpPr>
        <p:spPr>
          <a:xfrm>
            <a:off x="2071430" y="8192328"/>
            <a:ext cx="1654327" cy="733920"/>
          </a:xfrm>
          <a:custGeom>
            <a:avLst/>
            <a:gdLst/>
            <a:ahLst/>
            <a:cxnLst/>
            <a:rect l="l" t="t" r="r" b="b"/>
            <a:pathLst>
              <a:path w="1654327" h="733920">
                <a:moveTo>
                  <a:pt x="0" y="0"/>
                </a:moveTo>
                <a:lnTo>
                  <a:pt x="12186" y="12030"/>
                </a:lnTo>
                <a:lnTo>
                  <a:pt x="22218" y="21868"/>
                </a:lnTo>
                <a:lnTo>
                  <a:pt x="30696" y="30051"/>
                </a:lnTo>
                <a:lnTo>
                  <a:pt x="38223" y="37114"/>
                </a:lnTo>
                <a:lnTo>
                  <a:pt x="45399" y="43594"/>
                </a:lnTo>
                <a:lnTo>
                  <a:pt x="52826" y="50027"/>
                </a:lnTo>
                <a:lnTo>
                  <a:pt x="61106" y="56950"/>
                </a:lnTo>
                <a:lnTo>
                  <a:pt x="70839" y="64899"/>
                </a:lnTo>
                <a:lnTo>
                  <a:pt x="82627" y="74412"/>
                </a:lnTo>
                <a:lnTo>
                  <a:pt x="91122" y="81241"/>
                </a:lnTo>
                <a:lnTo>
                  <a:pt x="104955" y="92373"/>
                </a:lnTo>
                <a:lnTo>
                  <a:pt x="117056" y="102110"/>
                </a:lnTo>
                <a:lnTo>
                  <a:pt x="127708" y="110663"/>
                </a:lnTo>
                <a:lnTo>
                  <a:pt x="137195" y="118240"/>
                </a:lnTo>
                <a:lnTo>
                  <a:pt x="145801" y="125049"/>
                </a:lnTo>
                <a:lnTo>
                  <a:pt x="153809" y="131301"/>
                </a:lnTo>
                <a:lnTo>
                  <a:pt x="169165" y="142963"/>
                </a:lnTo>
                <a:lnTo>
                  <a:pt x="185533" y="154898"/>
                </a:lnTo>
                <a:lnTo>
                  <a:pt x="194805" y="161490"/>
                </a:lnTo>
                <a:lnTo>
                  <a:pt x="205180" y="168775"/>
                </a:lnTo>
                <a:lnTo>
                  <a:pt x="216943" y="176965"/>
                </a:lnTo>
                <a:lnTo>
                  <a:pt x="230377" y="186266"/>
                </a:lnTo>
                <a:lnTo>
                  <a:pt x="239598" y="192633"/>
                </a:lnTo>
                <a:lnTo>
                  <a:pt x="254259" y="202741"/>
                </a:lnTo>
                <a:lnTo>
                  <a:pt x="267168" y="211619"/>
                </a:lnTo>
                <a:lnTo>
                  <a:pt x="278595" y="219441"/>
                </a:lnTo>
                <a:lnTo>
                  <a:pt x="288812" y="226380"/>
                </a:lnTo>
                <a:lnTo>
                  <a:pt x="298090" y="232609"/>
                </a:lnTo>
                <a:lnTo>
                  <a:pt x="306700" y="238302"/>
                </a:lnTo>
                <a:lnTo>
                  <a:pt x="323004" y="248770"/>
                </a:lnTo>
                <a:lnTo>
                  <a:pt x="339891" y="259171"/>
                </a:lnTo>
                <a:lnTo>
                  <a:pt x="349232" y="264779"/>
                </a:lnTo>
                <a:lnTo>
                  <a:pt x="359533" y="270890"/>
                </a:lnTo>
                <a:lnTo>
                  <a:pt x="371065" y="277677"/>
                </a:lnTo>
                <a:lnTo>
                  <a:pt x="384099" y="285313"/>
                </a:lnTo>
                <a:lnTo>
                  <a:pt x="398907" y="293972"/>
                </a:lnTo>
                <a:lnTo>
                  <a:pt x="403504" y="296659"/>
                </a:lnTo>
                <a:lnTo>
                  <a:pt x="418917" y="305673"/>
                </a:lnTo>
                <a:lnTo>
                  <a:pt x="432549" y="313629"/>
                </a:lnTo>
                <a:lnTo>
                  <a:pt x="444662" y="320668"/>
                </a:lnTo>
                <a:lnTo>
                  <a:pt x="455517" y="326933"/>
                </a:lnTo>
                <a:lnTo>
                  <a:pt x="465375" y="332565"/>
                </a:lnTo>
                <a:lnTo>
                  <a:pt x="474499" y="337706"/>
                </a:lnTo>
                <a:lnTo>
                  <a:pt x="483149" y="342497"/>
                </a:lnTo>
                <a:lnTo>
                  <a:pt x="491587" y="347081"/>
                </a:lnTo>
                <a:lnTo>
                  <a:pt x="500074" y="351598"/>
                </a:lnTo>
                <a:lnTo>
                  <a:pt x="508872" y="356191"/>
                </a:lnTo>
                <a:lnTo>
                  <a:pt x="518241" y="361002"/>
                </a:lnTo>
                <a:lnTo>
                  <a:pt x="528445" y="366171"/>
                </a:lnTo>
                <a:lnTo>
                  <a:pt x="539744" y="371841"/>
                </a:lnTo>
                <a:lnTo>
                  <a:pt x="552399" y="378154"/>
                </a:lnTo>
                <a:lnTo>
                  <a:pt x="566672" y="385251"/>
                </a:lnTo>
                <a:lnTo>
                  <a:pt x="581507" y="392620"/>
                </a:lnTo>
                <a:lnTo>
                  <a:pt x="597537" y="400587"/>
                </a:lnTo>
                <a:lnTo>
                  <a:pt x="624464" y="413923"/>
                </a:lnTo>
                <a:lnTo>
                  <a:pt x="646223" y="424566"/>
                </a:lnTo>
                <a:lnTo>
                  <a:pt x="664827" y="433439"/>
                </a:lnTo>
                <a:lnTo>
                  <a:pt x="691221" y="445450"/>
                </a:lnTo>
                <a:lnTo>
                  <a:pt x="710744" y="453939"/>
                </a:lnTo>
                <a:lnTo>
                  <a:pt x="734156" y="463891"/>
                </a:lnTo>
                <a:lnTo>
                  <a:pt x="763472" y="476230"/>
                </a:lnTo>
                <a:lnTo>
                  <a:pt x="788774" y="486846"/>
                </a:lnTo>
                <a:lnTo>
                  <a:pt x="816725" y="498531"/>
                </a:lnTo>
                <a:lnTo>
                  <a:pt x="839415" y="507909"/>
                </a:lnTo>
                <a:lnTo>
                  <a:pt x="858771" y="515724"/>
                </a:lnTo>
                <a:lnTo>
                  <a:pt x="885771" y="526136"/>
                </a:lnTo>
                <a:lnTo>
                  <a:pt x="905227" y="533288"/>
                </a:lnTo>
                <a:lnTo>
                  <a:pt x="928096" y="541473"/>
                </a:lnTo>
                <a:lnTo>
                  <a:pt x="956307" y="551434"/>
                </a:lnTo>
                <a:lnTo>
                  <a:pt x="975042" y="558025"/>
                </a:lnTo>
                <a:lnTo>
                  <a:pt x="1007158" y="569303"/>
                </a:lnTo>
                <a:lnTo>
                  <a:pt x="1033026" y="578321"/>
                </a:lnTo>
                <a:lnTo>
                  <a:pt x="1054505" y="585677"/>
                </a:lnTo>
                <a:lnTo>
                  <a:pt x="1073456" y="591966"/>
                </a:lnTo>
                <a:lnTo>
                  <a:pt x="1101208" y="600705"/>
                </a:lnTo>
                <a:lnTo>
                  <a:pt x="1121971" y="606939"/>
                </a:lnTo>
                <a:lnTo>
                  <a:pt x="1146712" y="614193"/>
                </a:lnTo>
                <a:lnTo>
                  <a:pt x="1177292" y="623066"/>
                </a:lnTo>
                <a:lnTo>
                  <a:pt x="1188021" y="626173"/>
                </a:lnTo>
                <a:lnTo>
                  <a:pt x="1205307" y="631197"/>
                </a:lnTo>
                <a:lnTo>
                  <a:pt x="1220805" y="635693"/>
                </a:lnTo>
                <a:lnTo>
                  <a:pt x="1234739" y="639719"/>
                </a:lnTo>
                <a:lnTo>
                  <a:pt x="1247334" y="643334"/>
                </a:lnTo>
                <a:lnTo>
                  <a:pt x="1258816" y="646598"/>
                </a:lnTo>
                <a:lnTo>
                  <a:pt x="1279333" y="652309"/>
                </a:lnTo>
                <a:lnTo>
                  <a:pt x="1298087" y="657324"/>
                </a:lnTo>
                <a:lnTo>
                  <a:pt x="1316874" y="662117"/>
                </a:lnTo>
                <a:lnTo>
                  <a:pt x="1337490" y="667161"/>
                </a:lnTo>
                <a:lnTo>
                  <a:pt x="1349045" y="669925"/>
                </a:lnTo>
                <a:lnTo>
                  <a:pt x="1361731" y="672929"/>
                </a:lnTo>
                <a:lnTo>
                  <a:pt x="1375772" y="676232"/>
                </a:lnTo>
                <a:lnTo>
                  <a:pt x="1391392" y="679894"/>
                </a:lnTo>
                <a:lnTo>
                  <a:pt x="1408817" y="683974"/>
                </a:lnTo>
                <a:lnTo>
                  <a:pt x="1427368" y="688274"/>
                </a:lnTo>
                <a:lnTo>
                  <a:pt x="1443084" y="691868"/>
                </a:lnTo>
                <a:lnTo>
                  <a:pt x="1457254" y="695058"/>
                </a:lnTo>
                <a:lnTo>
                  <a:pt x="1470089" y="697896"/>
                </a:lnTo>
                <a:lnTo>
                  <a:pt x="1481806" y="700433"/>
                </a:lnTo>
                <a:lnTo>
                  <a:pt x="1502740" y="704814"/>
                </a:lnTo>
                <a:lnTo>
                  <a:pt x="1521769" y="708617"/>
                </a:lnTo>
                <a:lnTo>
                  <a:pt x="1540606" y="712256"/>
                </a:lnTo>
                <a:lnTo>
                  <a:pt x="1550488" y="714143"/>
                </a:lnTo>
                <a:lnTo>
                  <a:pt x="1560966" y="716145"/>
                </a:lnTo>
                <a:lnTo>
                  <a:pt x="1572252" y="718314"/>
                </a:lnTo>
                <a:lnTo>
                  <a:pt x="1584561" y="720701"/>
                </a:lnTo>
                <a:lnTo>
                  <a:pt x="1598108" y="723358"/>
                </a:lnTo>
                <a:lnTo>
                  <a:pt x="1613106" y="726337"/>
                </a:lnTo>
                <a:lnTo>
                  <a:pt x="1629770" y="729690"/>
                </a:lnTo>
                <a:lnTo>
                  <a:pt x="1639214" y="731608"/>
                </a:lnTo>
                <a:lnTo>
                  <a:pt x="1646669" y="733120"/>
                </a:lnTo>
                <a:lnTo>
                  <a:pt x="1654327" y="73392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3" name="object 1043"/>
          <p:cNvSpPr/>
          <p:nvPr/>
        </p:nvSpPr>
        <p:spPr>
          <a:xfrm>
            <a:off x="2075966" y="8381525"/>
            <a:ext cx="1649793" cy="864565"/>
          </a:xfrm>
          <a:custGeom>
            <a:avLst/>
            <a:gdLst/>
            <a:ahLst/>
            <a:cxnLst/>
            <a:rect l="l" t="t" r="r" b="b"/>
            <a:pathLst>
              <a:path w="1649793" h="864565">
                <a:moveTo>
                  <a:pt x="1649793" y="864565"/>
                </a:moveTo>
                <a:lnTo>
                  <a:pt x="1634360" y="862395"/>
                </a:lnTo>
                <a:lnTo>
                  <a:pt x="1623528" y="860728"/>
                </a:lnTo>
                <a:lnTo>
                  <a:pt x="1613963" y="858952"/>
                </a:lnTo>
                <a:lnTo>
                  <a:pt x="1602329" y="856460"/>
                </a:lnTo>
                <a:lnTo>
                  <a:pt x="1590827" y="853884"/>
                </a:lnTo>
                <a:lnTo>
                  <a:pt x="1573329" y="850010"/>
                </a:lnTo>
                <a:lnTo>
                  <a:pt x="1557727" y="846585"/>
                </a:lnTo>
                <a:lnTo>
                  <a:pt x="1543772" y="843542"/>
                </a:lnTo>
                <a:lnTo>
                  <a:pt x="1531217" y="840819"/>
                </a:lnTo>
                <a:lnTo>
                  <a:pt x="1519813" y="838350"/>
                </a:lnTo>
                <a:lnTo>
                  <a:pt x="1509312" y="836072"/>
                </a:lnTo>
                <a:lnTo>
                  <a:pt x="1490026" y="831830"/>
                </a:lnTo>
                <a:lnTo>
                  <a:pt x="1471374" y="827577"/>
                </a:lnTo>
                <a:lnTo>
                  <a:pt x="1451372" y="822799"/>
                </a:lnTo>
                <a:lnTo>
                  <a:pt x="1440244" y="820053"/>
                </a:lnTo>
                <a:lnTo>
                  <a:pt x="1428034" y="816982"/>
                </a:lnTo>
                <a:lnTo>
                  <a:pt x="1414494" y="813522"/>
                </a:lnTo>
                <a:lnTo>
                  <a:pt x="1399375" y="809610"/>
                </a:lnTo>
                <a:lnTo>
                  <a:pt x="1382430" y="805180"/>
                </a:lnTo>
                <a:lnTo>
                  <a:pt x="1361707" y="799727"/>
                </a:lnTo>
                <a:lnTo>
                  <a:pt x="1346298" y="795666"/>
                </a:lnTo>
                <a:lnTo>
                  <a:pt x="1332556" y="792030"/>
                </a:lnTo>
                <a:lnTo>
                  <a:pt x="1320223" y="788743"/>
                </a:lnTo>
                <a:lnTo>
                  <a:pt x="1309040" y="785729"/>
                </a:lnTo>
                <a:lnTo>
                  <a:pt x="1289085" y="780215"/>
                </a:lnTo>
                <a:lnTo>
                  <a:pt x="1270621" y="774879"/>
                </a:lnTo>
                <a:lnTo>
                  <a:pt x="1251576" y="769108"/>
                </a:lnTo>
                <a:lnTo>
                  <a:pt x="1229878" y="762295"/>
                </a:lnTo>
                <a:lnTo>
                  <a:pt x="1217388" y="758306"/>
                </a:lnTo>
                <a:lnTo>
                  <a:pt x="1203457" y="753828"/>
                </a:lnTo>
                <a:lnTo>
                  <a:pt x="1187827" y="748783"/>
                </a:lnTo>
                <a:lnTo>
                  <a:pt x="1174927" y="744613"/>
                </a:lnTo>
                <a:lnTo>
                  <a:pt x="1157896" y="739112"/>
                </a:lnTo>
                <a:lnTo>
                  <a:pt x="1142811" y="734234"/>
                </a:lnTo>
                <a:lnTo>
                  <a:pt x="1129402" y="729883"/>
                </a:lnTo>
                <a:lnTo>
                  <a:pt x="1117399" y="725962"/>
                </a:lnTo>
                <a:lnTo>
                  <a:pt x="1096532" y="719024"/>
                </a:lnTo>
                <a:lnTo>
                  <a:pt x="1078048" y="712648"/>
                </a:lnTo>
                <a:lnTo>
                  <a:pt x="1059789" y="706062"/>
                </a:lnTo>
                <a:lnTo>
                  <a:pt x="1039594" y="698495"/>
                </a:lnTo>
                <a:lnTo>
                  <a:pt x="1028095" y="694102"/>
                </a:lnTo>
                <a:lnTo>
                  <a:pt x="1015303" y="689174"/>
                </a:lnTo>
                <a:lnTo>
                  <a:pt x="1000946" y="683615"/>
                </a:lnTo>
                <a:lnTo>
                  <a:pt x="984755" y="677327"/>
                </a:lnTo>
                <a:lnTo>
                  <a:pt x="963839" y="669184"/>
                </a:lnTo>
                <a:lnTo>
                  <a:pt x="949157" y="663456"/>
                </a:lnTo>
                <a:lnTo>
                  <a:pt x="936152" y="658360"/>
                </a:lnTo>
                <a:lnTo>
                  <a:pt x="924543" y="653777"/>
                </a:lnTo>
                <a:lnTo>
                  <a:pt x="904391" y="645673"/>
                </a:lnTo>
                <a:lnTo>
                  <a:pt x="886455" y="638188"/>
                </a:lnTo>
                <a:lnTo>
                  <a:pt x="868490" y="630368"/>
                </a:lnTo>
                <a:lnTo>
                  <a:pt x="848249" y="621256"/>
                </a:lnTo>
                <a:lnTo>
                  <a:pt x="836573" y="615918"/>
                </a:lnTo>
                <a:lnTo>
                  <a:pt x="823487" y="609898"/>
                </a:lnTo>
                <a:lnTo>
                  <a:pt x="808708" y="603078"/>
                </a:lnTo>
                <a:lnTo>
                  <a:pt x="796518" y="597446"/>
                </a:lnTo>
                <a:lnTo>
                  <a:pt x="780344" y="589982"/>
                </a:lnTo>
                <a:lnTo>
                  <a:pt x="766133" y="583413"/>
                </a:lnTo>
                <a:lnTo>
                  <a:pt x="753594" y="577593"/>
                </a:lnTo>
                <a:lnTo>
                  <a:pt x="742434" y="572374"/>
                </a:lnTo>
                <a:lnTo>
                  <a:pt x="732361" y="567610"/>
                </a:lnTo>
                <a:lnTo>
                  <a:pt x="714313" y="558856"/>
                </a:lnTo>
                <a:lnTo>
                  <a:pt x="697114" y="550156"/>
                </a:lnTo>
                <a:lnTo>
                  <a:pt x="678430" y="540333"/>
                </a:lnTo>
                <a:lnTo>
                  <a:pt x="667802" y="534632"/>
                </a:lnTo>
                <a:lnTo>
                  <a:pt x="655927" y="528210"/>
                </a:lnTo>
                <a:lnTo>
                  <a:pt x="642514" y="520919"/>
                </a:lnTo>
                <a:lnTo>
                  <a:pt x="627270" y="512612"/>
                </a:lnTo>
                <a:lnTo>
                  <a:pt x="608464" y="502345"/>
                </a:lnTo>
                <a:lnTo>
                  <a:pt x="594838" y="494891"/>
                </a:lnTo>
                <a:lnTo>
                  <a:pt x="582870" y="488314"/>
                </a:lnTo>
                <a:lnTo>
                  <a:pt x="572257" y="482434"/>
                </a:lnTo>
                <a:lnTo>
                  <a:pt x="562694" y="477069"/>
                </a:lnTo>
                <a:lnTo>
                  <a:pt x="545503" y="467159"/>
                </a:lnTo>
                <a:lnTo>
                  <a:pt x="528866" y="457137"/>
                </a:lnTo>
                <a:lnTo>
                  <a:pt x="510351" y="445552"/>
                </a:lnTo>
                <a:lnTo>
                  <a:pt x="499630" y="438720"/>
                </a:lnTo>
                <a:lnTo>
                  <a:pt x="487527" y="430955"/>
                </a:lnTo>
                <a:lnTo>
                  <a:pt x="473739" y="422075"/>
                </a:lnTo>
                <a:lnTo>
                  <a:pt x="464794" y="416305"/>
                </a:lnTo>
                <a:lnTo>
                  <a:pt x="449919" y="406718"/>
                </a:lnTo>
                <a:lnTo>
                  <a:pt x="436987" y="398367"/>
                </a:lnTo>
                <a:lnTo>
                  <a:pt x="425686" y="391033"/>
                </a:lnTo>
                <a:lnTo>
                  <a:pt x="415701" y="384494"/>
                </a:lnTo>
                <a:lnTo>
                  <a:pt x="406718" y="378528"/>
                </a:lnTo>
                <a:lnTo>
                  <a:pt x="398422" y="372913"/>
                </a:lnTo>
                <a:lnTo>
                  <a:pt x="390500" y="367428"/>
                </a:lnTo>
                <a:lnTo>
                  <a:pt x="382637" y="361853"/>
                </a:lnTo>
                <a:lnTo>
                  <a:pt x="374519" y="355964"/>
                </a:lnTo>
                <a:lnTo>
                  <a:pt x="365831" y="349541"/>
                </a:lnTo>
                <a:lnTo>
                  <a:pt x="356261" y="342362"/>
                </a:lnTo>
                <a:lnTo>
                  <a:pt x="345492" y="334206"/>
                </a:lnTo>
                <a:lnTo>
                  <a:pt x="333212" y="324851"/>
                </a:lnTo>
                <a:lnTo>
                  <a:pt x="319531" y="314401"/>
                </a:lnTo>
                <a:lnTo>
                  <a:pt x="305518" y="303715"/>
                </a:lnTo>
                <a:lnTo>
                  <a:pt x="293411" y="294466"/>
                </a:lnTo>
                <a:lnTo>
                  <a:pt x="282890" y="286383"/>
                </a:lnTo>
                <a:lnTo>
                  <a:pt x="273632" y="279195"/>
                </a:lnTo>
                <a:lnTo>
                  <a:pt x="265314" y="272634"/>
                </a:lnTo>
                <a:lnTo>
                  <a:pt x="257614" y="266428"/>
                </a:lnTo>
                <a:lnTo>
                  <a:pt x="250209" y="260309"/>
                </a:lnTo>
                <a:lnTo>
                  <a:pt x="242779" y="254004"/>
                </a:lnTo>
                <a:lnTo>
                  <a:pt x="234999" y="247246"/>
                </a:lnTo>
                <a:lnTo>
                  <a:pt x="226548" y="239763"/>
                </a:lnTo>
                <a:lnTo>
                  <a:pt x="217103" y="231286"/>
                </a:lnTo>
                <a:lnTo>
                  <a:pt x="206342" y="221544"/>
                </a:lnTo>
                <a:lnTo>
                  <a:pt x="193943" y="210268"/>
                </a:lnTo>
                <a:lnTo>
                  <a:pt x="176345" y="194211"/>
                </a:lnTo>
                <a:lnTo>
                  <a:pt x="165240" y="184027"/>
                </a:lnTo>
                <a:lnTo>
                  <a:pt x="155662" y="175165"/>
                </a:lnTo>
                <a:lnTo>
                  <a:pt x="147283" y="167301"/>
                </a:lnTo>
                <a:lnTo>
                  <a:pt x="139772" y="160109"/>
                </a:lnTo>
                <a:lnTo>
                  <a:pt x="132801" y="153266"/>
                </a:lnTo>
                <a:lnTo>
                  <a:pt x="126040" y="146445"/>
                </a:lnTo>
                <a:lnTo>
                  <a:pt x="119162" y="139321"/>
                </a:lnTo>
                <a:lnTo>
                  <a:pt x="111835" y="131570"/>
                </a:lnTo>
                <a:lnTo>
                  <a:pt x="103732" y="122866"/>
                </a:lnTo>
                <a:lnTo>
                  <a:pt x="94523" y="112884"/>
                </a:lnTo>
                <a:lnTo>
                  <a:pt x="83879" y="101299"/>
                </a:lnTo>
                <a:lnTo>
                  <a:pt x="75095" y="91732"/>
                </a:lnTo>
                <a:lnTo>
                  <a:pt x="63555" y="79182"/>
                </a:lnTo>
                <a:lnTo>
                  <a:pt x="54171" y="68892"/>
                </a:lnTo>
                <a:lnTo>
                  <a:pt x="46402" y="60203"/>
                </a:lnTo>
                <a:lnTo>
                  <a:pt x="39711" y="52460"/>
                </a:lnTo>
                <a:lnTo>
                  <a:pt x="33561" y="45006"/>
                </a:lnTo>
                <a:lnTo>
                  <a:pt x="27411" y="37184"/>
                </a:lnTo>
                <a:lnTo>
                  <a:pt x="20725" y="28337"/>
                </a:lnTo>
                <a:lnTo>
                  <a:pt x="12964" y="17808"/>
                </a:lnTo>
                <a:lnTo>
                  <a:pt x="3590" y="4941"/>
                </a:lnTo>
                <a:lnTo>
                  <a:pt x="0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4" name="object 1044"/>
          <p:cNvSpPr/>
          <p:nvPr/>
        </p:nvSpPr>
        <p:spPr>
          <a:xfrm>
            <a:off x="2166987" y="8288083"/>
            <a:ext cx="1558772" cy="648449"/>
          </a:xfrm>
          <a:custGeom>
            <a:avLst/>
            <a:gdLst/>
            <a:ahLst/>
            <a:cxnLst/>
            <a:rect l="l" t="t" r="r" b="b"/>
            <a:pathLst>
              <a:path w="1558772" h="648449">
                <a:moveTo>
                  <a:pt x="1558772" y="648449"/>
                </a:moveTo>
                <a:lnTo>
                  <a:pt x="1550809" y="647636"/>
                </a:lnTo>
                <a:lnTo>
                  <a:pt x="1542948" y="646036"/>
                </a:lnTo>
                <a:lnTo>
                  <a:pt x="1525328" y="642483"/>
                </a:lnTo>
                <a:lnTo>
                  <a:pt x="1509485" y="639329"/>
                </a:lnTo>
                <a:lnTo>
                  <a:pt x="1495204" y="636523"/>
                </a:lnTo>
                <a:lnTo>
                  <a:pt x="1482272" y="634011"/>
                </a:lnTo>
                <a:lnTo>
                  <a:pt x="1470474" y="631744"/>
                </a:lnTo>
                <a:lnTo>
                  <a:pt x="1459598" y="629668"/>
                </a:lnTo>
                <a:lnTo>
                  <a:pt x="1449428" y="627732"/>
                </a:lnTo>
                <a:lnTo>
                  <a:pt x="1439752" y="625885"/>
                </a:lnTo>
                <a:lnTo>
                  <a:pt x="1421023" y="622249"/>
                </a:lnTo>
                <a:lnTo>
                  <a:pt x="1401701" y="618346"/>
                </a:lnTo>
                <a:lnTo>
                  <a:pt x="1380074" y="613762"/>
                </a:lnTo>
                <a:lnTo>
                  <a:pt x="1367861" y="611086"/>
                </a:lnTo>
                <a:lnTo>
                  <a:pt x="1354431" y="608084"/>
                </a:lnTo>
                <a:lnTo>
                  <a:pt x="1339569" y="604705"/>
                </a:lnTo>
                <a:lnTo>
                  <a:pt x="1323061" y="600897"/>
                </a:lnTo>
                <a:lnTo>
                  <a:pt x="1295888" y="594566"/>
                </a:lnTo>
                <a:lnTo>
                  <a:pt x="1280171" y="590897"/>
                </a:lnTo>
                <a:lnTo>
                  <a:pt x="1266044" y="587586"/>
                </a:lnTo>
                <a:lnTo>
                  <a:pt x="1253284" y="584573"/>
                </a:lnTo>
                <a:lnTo>
                  <a:pt x="1241666" y="581802"/>
                </a:lnTo>
                <a:lnTo>
                  <a:pt x="1220964" y="576747"/>
                </a:lnTo>
                <a:lnTo>
                  <a:pt x="1202145" y="571952"/>
                </a:lnTo>
                <a:lnTo>
                  <a:pt x="1183417" y="566948"/>
                </a:lnTo>
                <a:lnTo>
                  <a:pt x="1162989" y="561267"/>
                </a:lnTo>
                <a:lnTo>
                  <a:pt x="1151577" y="558026"/>
                </a:lnTo>
                <a:lnTo>
                  <a:pt x="1139069" y="554440"/>
                </a:lnTo>
                <a:lnTo>
                  <a:pt x="1125239" y="550450"/>
                </a:lnTo>
                <a:lnTo>
                  <a:pt x="1109864" y="545997"/>
                </a:lnTo>
                <a:lnTo>
                  <a:pt x="1092721" y="541024"/>
                </a:lnTo>
                <a:lnTo>
                  <a:pt x="1091260" y="540600"/>
                </a:lnTo>
                <a:lnTo>
                  <a:pt x="1073991" y="535599"/>
                </a:lnTo>
                <a:lnTo>
                  <a:pt x="1058553" y="531119"/>
                </a:lnTo>
                <a:lnTo>
                  <a:pt x="1044714" y="527088"/>
                </a:lnTo>
                <a:lnTo>
                  <a:pt x="1020906" y="520071"/>
                </a:lnTo>
                <a:lnTo>
                  <a:pt x="1000708" y="513956"/>
                </a:lnTo>
                <a:lnTo>
                  <a:pt x="982265" y="508148"/>
                </a:lnTo>
                <a:lnTo>
                  <a:pt x="963718" y="502053"/>
                </a:lnTo>
                <a:lnTo>
                  <a:pt x="943210" y="495078"/>
                </a:lnTo>
                <a:lnTo>
                  <a:pt x="918885" y="486630"/>
                </a:lnTo>
                <a:lnTo>
                  <a:pt x="904710" y="481668"/>
                </a:lnTo>
                <a:lnTo>
                  <a:pt x="888884" y="476114"/>
                </a:lnTo>
                <a:lnTo>
                  <a:pt x="861249" y="466395"/>
                </a:lnTo>
                <a:lnTo>
                  <a:pt x="846172" y="461082"/>
                </a:lnTo>
                <a:lnTo>
                  <a:pt x="832696" y="456317"/>
                </a:lnTo>
                <a:lnTo>
                  <a:pt x="809583" y="448061"/>
                </a:lnTo>
                <a:lnTo>
                  <a:pt x="789984" y="440882"/>
                </a:lnTo>
                <a:lnTo>
                  <a:pt x="771973" y="434035"/>
                </a:lnTo>
                <a:lnTo>
                  <a:pt x="753627" y="426774"/>
                </a:lnTo>
                <a:lnTo>
                  <a:pt x="733020" y="418355"/>
                </a:lnTo>
                <a:lnTo>
                  <a:pt x="708227" y="408031"/>
                </a:lnTo>
                <a:lnTo>
                  <a:pt x="693659" y="401922"/>
                </a:lnTo>
                <a:lnTo>
                  <a:pt x="677322" y="395058"/>
                </a:lnTo>
                <a:lnTo>
                  <a:pt x="675360" y="394233"/>
                </a:lnTo>
                <a:lnTo>
                  <a:pt x="658860" y="387308"/>
                </a:lnTo>
                <a:lnTo>
                  <a:pt x="644211" y="381152"/>
                </a:lnTo>
                <a:lnTo>
                  <a:pt x="631162" y="375651"/>
                </a:lnTo>
                <a:lnTo>
                  <a:pt x="619462" y="370688"/>
                </a:lnTo>
                <a:lnTo>
                  <a:pt x="608863" y="366149"/>
                </a:lnTo>
                <a:lnTo>
                  <a:pt x="599113" y="361919"/>
                </a:lnTo>
                <a:lnTo>
                  <a:pt x="589962" y="357883"/>
                </a:lnTo>
                <a:lnTo>
                  <a:pt x="581159" y="353926"/>
                </a:lnTo>
                <a:lnTo>
                  <a:pt x="572455" y="349934"/>
                </a:lnTo>
                <a:lnTo>
                  <a:pt x="563599" y="345790"/>
                </a:lnTo>
                <a:lnTo>
                  <a:pt x="554341" y="341381"/>
                </a:lnTo>
                <a:lnTo>
                  <a:pt x="544430" y="336590"/>
                </a:lnTo>
                <a:lnTo>
                  <a:pt x="533616" y="331304"/>
                </a:lnTo>
                <a:lnTo>
                  <a:pt x="521648" y="325407"/>
                </a:lnTo>
                <a:lnTo>
                  <a:pt x="508277" y="318784"/>
                </a:lnTo>
                <a:lnTo>
                  <a:pt x="493252" y="311321"/>
                </a:lnTo>
                <a:lnTo>
                  <a:pt x="484250" y="306844"/>
                </a:lnTo>
                <a:lnTo>
                  <a:pt x="468254" y="298900"/>
                </a:lnTo>
                <a:lnTo>
                  <a:pt x="454116" y="291870"/>
                </a:lnTo>
                <a:lnTo>
                  <a:pt x="441575" y="285612"/>
                </a:lnTo>
                <a:lnTo>
                  <a:pt x="430370" y="279986"/>
                </a:lnTo>
                <a:lnTo>
                  <a:pt x="420240" y="274849"/>
                </a:lnTo>
                <a:lnTo>
                  <a:pt x="410923" y="270059"/>
                </a:lnTo>
                <a:lnTo>
                  <a:pt x="402159" y="265474"/>
                </a:lnTo>
                <a:lnTo>
                  <a:pt x="393686" y="260954"/>
                </a:lnTo>
                <a:lnTo>
                  <a:pt x="385243" y="256356"/>
                </a:lnTo>
                <a:lnTo>
                  <a:pt x="376568" y="251538"/>
                </a:lnTo>
                <a:lnTo>
                  <a:pt x="367402" y="246359"/>
                </a:lnTo>
                <a:lnTo>
                  <a:pt x="357482" y="240677"/>
                </a:lnTo>
                <a:lnTo>
                  <a:pt x="346547" y="234350"/>
                </a:lnTo>
                <a:lnTo>
                  <a:pt x="334337" y="227237"/>
                </a:lnTo>
                <a:lnTo>
                  <a:pt x="320590" y="219195"/>
                </a:lnTo>
                <a:lnTo>
                  <a:pt x="306235" y="210781"/>
                </a:lnTo>
                <a:lnTo>
                  <a:pt x="290859" y="201784"/>
                </a:lnTo>
                <a:lnTo>
                  <a:pt x="277337" y="193860"/>
                </a:lnTo>
                <a:lnTo>
                  <a:pt x="265398" y="186837"/>
                </a:lnTo>
                <a:lnTo>
                  <a:pt x="254770" y="180542"/>
                </a:lnTo>
                <a:lnTo>
                  <a:pt x="245181" y="174801"/>
                </a:lnTo>
                <a:lnTo>
                  <a:pt x="236361" y="169442"/>
                </a:lnTo>
                <a:lnTo>
                  <a:pt x="228036" y="164291"/>
                </a:lnTo>
                <a:lnTo>
                  <a:pt x="219936" y="159177"/>
                </a:lnTo>
                <a:lnTo>
                  <a:pt x="211790" y="153925"/>
                </a:lnTo>
                <a:lnTo>
                  <a:pt x="203325" y="148363"/>
                </a:lnTo>
                <a:lnTo>
                  <a:pt x="194269" y="142317"/>
                </a:lnTo>
                <a:lnTo>
                  <a:pt x="184353" y="135616"/>
                </a:lnTo>
                <a:lnTo>
                  <a:pt x="173303" y="128085"/>
                </a:lnTo>
                <a:lnTo>
                  <a:pt x="160849" y="119552"/>
                </a:lnTo>
                <a:lnTo>
                  <a:pt x="146718" y="109844"/>
                </a:lnTo>
                <a:lnTo>
                  <a:pt x="127667" y="96702"/>
                </a:lnTo>
                <a:lnTo>
                  <a:pt x="115010" y="87942"/>
                </a:lnTo>
                <a:lnTo>
                  <a:pt x="103948" y="80246"/>
                </a:lnTo>
                <a:lnTo>
                  <a:pt x="94177" y="73383"/>
                </a:lnTo>
                <a:lnTo>
                  <a:pt x="85388" y="67125"/>
                </a:lnTo>
                <a:lnTo>
                  <a:pt x="77278" y="61241"/>
                </a:lnTo>
                <a:lnTo>
                  <a:pt x="69538" y="55500"/>
                </a:lnTo>
                <a:lnTo>
                  <a:pt x="61864" y="49674"/>
                </a:lnTo>
                <a:lnTo>
                  <a:pt x="53948" y="43532"/>
                </a:lnTo>
                <a:lnTo>
                  <a:pt x="45485" y="36844"/>
                </a:lnTo>
                <a:lnTo>
                  <a:pt x="36170" y="29380"/>
                </a:lnTo>
                <a:lnTo>
                  <a:pt x="25694" y="20910"/>
                </a:lnTo>
                <a:lnTo>
                  <a:pt x="13753" y="11204"/>
                </a:lnTo>
                <a:lnTo>
                  <a:pt x="0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5" name="object 1045"/>
          <p:cNvSpPr/>
          <p:nvPr/>
        </p:nvSpPr>
        <p:spPr>
          <a:xfrm>
            <a:off x="2259824" y="8541702"/>
            <a:ext cx="1465935" cy="593407"/>
          </a:xfrm>
          <a:custGeom>
            <a:avLst/>
            <a:gdLst/>
            <a:ahLst/>
            <a:cxnLst/>
            <a:rect l="l" t="t" r="r" b="b"/>
            <a:pathLst>
              <a:path w="1465935" h="593407">
                <a:moveTo>
                  <a:pt x="1465935" y="593407"/>
                </a:moveTo>
                <a:lnTo>
                  <a:pt x="1448986" y="590922"/>
                </a:lnTo>
                <a:lnTo>
                  <a:pt x="1435192" y="588872"/>
                </a:lnTo>
                <a:lnTo>
                  <a:pt x="1423698" y="587101"/>
                </a:lnTo>
                <a:lnTo>
                  <a:pt x="1413653" y="585455"/>
                </a:lnTo>
                <a:lnTo>
                  <a:pt x="1404203" y="583777"/>
                </a:lnTo>
                <a:lnTo>
                  <a:pt x="1394495" y="581913"/>
                </a:lnTo>
                <a:lnTo>
                  <a:pt x="1383677" y="579708"/>
                </a:lnTo>
                <a:lnTo>
                  <a:pt x="1370895" y="577006"/>
                </a:lnTo>
                <a:lnTo>
                  <a:pt x="1355297" y="573652"/>
                </a:lnTo>
                <a:lnTo>
                  <a:pt x="1349209" y="572338"/>
                </a:lnTo>
                <a:lnTo>
                  <a:pt x="1331610" y="568539"/>
                </a:lnTo>
                <a:lnTo>
                  <a:pt x="1315820" y="565144"/>
                </a:lnTo>
                <a:lnTo>
                  <a:pt x="1301617" y="562095"/>
                </a:lnTo>
                <a:lnTo>
                  <a:pt x="1288780" y="559339"/>
                </a:lnTo>
                <a:lnTo>
                  <a:pt x="1277087" y="556820"/>
                </a:lnTo>
                <a:lnTo>
                  <a:pt x="1266317" y="554483"/>
                </a:lnTo>
                <a:lnTo>
                  <a:pt x="1256247" y="552272"/>
                </a:lnTo>
                <a:lnTo>
                  <a:pt x="1246657" y="550133"/>
                </a:lnTo>
                <a:lnTo>
                  <a:pt x="1237324" y="548011"/>
                </a:lnTo>
                <a:lnTo>
                  <a:pt x="1228026" y="545850"/>
                </a:lnTo>
                <a:lnTo>
                  <a:pt x="1218543" y="543594"/>
                </a:lnTo>
                <a:lnTo>
                  <a:pt x="1208652" y="541190"/>
                </a:lnTo>
                <a:lnTo>
                  <a:pt x="1198131" y="538582"/>
                </a:lnTo>
                <a:lnTo>
                  <a:pt x="1186760" y="535714"/>
                </a:lnTo>
                <a:lnTo>
                  <a:pt x="1174316" y="532532"/>
                </a:lnTo>
                <a:lnTo>
                  <a:pt x="1160577" y="528980"/>
                </a:lnTo>
                <a:lnTo>
                  <a:pt x="1145323" y="525004"/>
                </a:lnTo>
                <a:lnTo>
                  <a:pt x="1128331" y="520547"/>
                </a:lnTo>
                <a:lnTo>
                  <a:pt x="1124419" y="519518"/>
                </a:lnTo>
                <a:lnTo>
                  <a:pt x="1107013" y="514946"/>
                </a:lnTo>
                <a:lnTo>
                  <a:pt x="1064862" y="503816"/>
                </a:lnTo>
                <a:lnTo>
                  <a:pt x="1023563" y="492492"/>
                </a:lnTo>
                <a:lnTo>
                  <a:pt x="985794" y="481221"/>
                </a:lnTo>
                <a:lnTo>
                  <a:pt x="950923" y="470198"/>
                </a:lnTo>
                <a:lnTo>
                  <a:pt x="907808" y="456323"/>
                </a:lnTo>
                <a:lnTo>
                  <a:pt x="861896" y="441470"/>
                </a:lnTo>
                <a:lnTo>
                  <a:pt x="818711" y="427139"/>
                </a:lnTo>
                <a:lnTo>
                  <a:pt x="782011" y="414036"/>
                </a:lnTo>
                <a:lnTo>
                  <a:pt x="736387" y="396670"/>
                </a:lnTo>
                <a:lnTo>
                  <a:pt x="701967" y="383336"/>
                </a:lnTo>
                <a:lnTo>
                  <a:pt x="657161" y="365889"/>
                </a:lnTo>
                <a:lnTo>
                  <a:pt x="615256" y="349153"/>
                </a:lnTo>
                <a:lnTo>
                  <a:pt x="579286" y="333723"/>
                </a:lnTo>
                <a:lnTo>
                  <a:pt x="533490" y="312890"/>
                </a:lnTo>
                <a:lnTo>
                  <a:pt x="489480" y="292575"/>
                </a:lnTo>
                <a:lnTo>
                  <a:pt x="450931" y="274658"/>
                </a:lnTo>
                <a:lnTo>
                  <a:pt x="413563" y="256600"/>
                </a:lnTo>
                <a:lnTo>
                  <a:pt x="377050" y="237556"/>
                </a:lnTo>
                <a:lnTo>
                  <a:pt x="340266" y="217609"/>
                </a:lnTo>
                <a:lnTo>
                  <a:pt x="307113" y="199495"/>
                </a:lnTo>
                <a:lnTo>
                  <a:pt x="270284" y="179245"/>
                </a:lnTo>
                <a:lnTo>
                  <a:pt x="234698" y="158882"/>
                </a:lnTo>
                <a:lnTo>
                  <a:pt x="198748" y="136659"/>
                </a:lnTo>
                <a:lnTo>
                  <a:pt x="161170" y="112575"/>
                </a:lnTo>
                <a:lnTo>
                  <a:pt x="125518" y="89576"/>
                </a:lnTo>
                <a:lnTo>
                  <a:pt x="94656" y="69351"/>
                </a:lnTo>
                <a:lnTo>
                  <a:pt x="62416" y="46913"/>
                </a:lnTo>
                <a:lnTo>
                  <a:pt x="23760" y="18044"/>
                </a:lnTo>
                <a:lnTo>
                  <a:pt x="10971" y="8337"/>
                </a:lnTo>
                <a:lnTo>
                  <a:pt x="0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6" name="object 1046"/>
          <p:cNvSpPr/>
          <p:nvPr/>
        </p:nvSpPr>
        <p:spPr>
          <a:xfrm>
            <a:off x="2428467" y="8173275"/>
            <a:ext cx="1297292" cy="465696"/>
          </a:xfrm>
          <a:custGeom>
            <a:avLst/>
            <a:gdLst/>
            <a:ahLst/>
            <a:cxnLst/>
            <a:rect l="l" t="t" r="r" b="b"/>
            <a:pathLst>
              <a:path w="1297292" h="465696">
                <a:moveTo>
                  <a:pt x="1297292" y="465696"/>
                </a:moveTo>
                <a:lnTo>
                  <a:pt x="1289227" y="464883"/>
                </a:lnTo>
                <a:lnTo>
                  <a:pt x="1281061" y="463181"/>
                </a:lnTo>
                <a:lnTo>
                  <a:pt x="1263448" y="459630"/>
                </a:lnTo>
                <a:lnTo>
                  <a:pt x="1247610" y="456478"/>
                </a:lnTo>
                <a:lnTo>
                  <a:pt x="1233333" y="453672"/>
                </a:lnTo>
                <a:lnTo>
                  <a:pt x="1220404" y="451162"/>
                </a:lnTo>
                <a:lnTo>
                  <a:pt x="1208608" y="448895"/>
                </a:lnTo>
                <a:lnTo>
                  <a:pt x="1197733" y="446821"/>
                </a:lnTo>
                <a:lnTo>
                  <a:pt x="1187564" y="444886"/>
                </a:lnTo>
                <a:lnTo>
                  <a:pt x="1177888" y="443040"/>
                </a:lnTo>
                <a:lnTo>
                  <a:pt x="1159159" y="439407"/>
                </a:lnTo>
                <a:lnTo>
                  <a:pt x="1139838" y="435507"/>
                </a:lnTo>
                <a:lnTo>
                  <a:pt x="1118213" y="430927"/>
                </a:lnTo>
                <a:lnTo>
                  <a:pt x="1106003" y="428253"/>
                </a:lnTo>
                <a:lnTo>
                  <a:pt x="1092576" y="425253"/>
                </a:lnTo>
                <a:lnTo>
                  <a:pt x="1077718" y="421877"/>
                </a:lnTo>
                <a:lnTo>
                  <a:pt x="1061216" y="418072"/>
                </a:lnTo>
                <a:lnTo>
                  <a:pt x="1033911" y="411710"/>
                </a:lnTo>
                <a:lnTo>
                  <a:pt x="1018192" y="408039"/>
                </a:lnTo>
                <a:lnTo>
                  <a:pt x="1004064" y="404727"/>
                </a:lnTo>
                <a:lnTo>
                  <a:pt x="991303" y="401715"/>
                </a:lnTo>
                <a:lnTo>
                  <a:pt x="979685" y="398944"/>
                </a:lnTo>
                <a:lnTo>
                  <a:pt x="958983" y="393890"/>
                </a:lnTo>
                <a:lnTo>
                  <a:pt x="940164" y="389097"/>
                </a:lnTo>
                <a:lnTo>
                  <a:pt x="921438" y="384096"/>
                </a:lnTo>
                <a:lnTo>
                  <a:pt x="901011" y="378416"/>
                </a:lnTo>
                <a:lnTo>
                  <a:pt x="889600" y="375175"/>
                </a:lnTo>
                <a:lnTo>
                  <a:pt x="877092" y="371588"/>
                </a:lnTo>
                <a:lnTo>
                  <a:pt x="863263" y="367598"/>
                </a:lnTo>
                <a:lnTo>
                  <a:pt x="847889" y="363145"/>
                </a:lnTo>
                <a:lnTo>
                  <a:pt x="830745" y="358170"/>
                </a:lnTo>
                <a:lnTo>
                  <a:pt x="829284" y="357746"/>
                </a:lnTo>
                <a:lnTo>
                  <a:pt x="812013" y="352734"/>
                </a:lnTo>
                <a:lnTo>
                  <a:pt x="796572" y="348246"/>
                </a:lnTo>
                <a:lnTo>
                  <a:pt x="782729" y="344209"/>
                </a:lnTo>
                <a:lnTo>
                  <a:pt x="770252" y="340547"/>
                </a:lnTo>
                <a:lnTo>
                  <a:pt x="758910" y="337186"/>
                </a:lnTo>
                <a:lnTo>
                  <a:pt x="748472" y="334053"/>
                </a:lnTo>
                <a:lnTo>
                  <a:pt x="738705" y="331071"/>
                </a:lnTo>
                <a:lnTo>
                  <a:pt x="729378" y="328168"/>
                </a:lnTo>
                <a:lnTo>
                  <a:pt x="720259" y="325269"/>
                </a:lnTo>
                <a:lnTo>
                  <a:pt x="711116" y="322298"/>
                </a:lnTo>
                <a:lnTo>
                  <a:pt x="701718" y="319182"/>
                </a:lnTo>
                <a:lnTo>
                  <a:pt x="691834" y="315847"/>
                </a:lnTo>
                <a:lnTo>
                  <a:pt x="681231" y="312217"/>
                </a:lnTo>
                <a:lnTo>
                  <a:pt x="669677" y="308219"/>
                </a:lnTo>
                <a:lnTo>
                  <a:pt x="656942" y="303777"/>
                </a:lnTo>
                <a:lnTo>
                  <a:pt x="642793" y="298819"/>
                </a:lnTo>
                <a:lnTo>
                  <a:pt x="626999" y="293268"/>
                </a:lnTo>
                <a:lnTo>
                  <a:pt x="615988" y="289394"/>
                </a:lnTo>
                <a:lnTo>
                  <a:pt x="599054" y="283439"/>
                </a:lnTo>
                <a:lnTo>
                  <a:pt x="583964" y="278126"/>
                </a:lnTo>
                <a:lnTo>
                  <a:pt x="570476" y="273361"/>
                </a:lnTo>
                <a:lnTo>
                  <a:pt x="558349" y="269052"/>
                </a:lnTo>
                <a:lnTo>
                  <a:pt x="547344" y="265106"/>
                </a:lnTo>
                <a:lnTo>
                  <a:pt x="537219" y="261429"/>
                </a:lnTo>
                <a:lnTo>
                  <a:pt x="527734" y="257927"/>
                </a:lnTo>
                <a:lnTo>
                  <a:pt x="518648" y="254509"/>
                </a:lnTo>
                <a:lnTo>
                  <a:pt x="509721" y="251081"/>
                </a:lnTo>
                <a:lnTo>
                  <a:pt x="500712" y="247549"/>
                </a:lnTo>
                <a:lnTo>
                  <a:pt x="491381" y="243821"/>
                </a:lnTo>
                <a:lnTo>
                  <a:pt x="481486" y="239803"/>
                </a:lnTo>
                <a:lnTo>
                  <a:pt x="470788" y="235402"/>
                </a:lnTo>
                <a:lnTo>
                  <a:pt x="459045" y="230525"/>
                </a:lnTo>
                <a:lnTo>
                  <a:pt x="446017" y="225080"/>
                </a:lnTo>
                <a:lnTo>
                  <a:pt x="431464" y="218972"/>
                </a:lnTo>
                <a:lnTo>
                  <a:pt x="415145" y="212108"/>
                </a:lnTo>
                <a:lnTo>
                  <a:pt x="413169" y="211277"/>
                </a:lnTo>
                <a:lnTo>
                  <a:pt x="396655" y="204335"/>
                </a:lnTo>
                <a:lnTo>
                  <a:pt x="381998" y="198164"/>
                </a:lnTo>
                <a:lnTo>
                  <a:pt x="368946" y="192649"/>
                </a:lnTo>
                <a:lnTo>
                  <a:pt x="357247" y="187676"/>
                </a:lnTo>
                <a:lnTo>
                  <a:pt x="346652" y="183128"/>
                </a:lnTo>
                <a:lnTo>
                  <a:pt x="336908" y="178892"/>
                </a:lnTo>
                <a:lnTo>
                  <a:pt x="318970" y="170894"/>
                </a:lnTo>
                <a:lnTo>
                  <a:pt x="301427" y="162761"/>
                </a:lnTo>
                <a:lnTo>
                  <a:pt x="282268" y="153573"/>
                </a:lnTo>
                <a:lnTo>
                  <a:pt x="271455" y="148297"/>
                </a:lnTo>
                <a:lnTo>
                  <a:pt x="259485" y="142411"/>
                </a:lnTo>
                <a:lnTo>
                  <a:pt x="246107" y="135802"/>
                </a:lnTo>
                <a:lnTo>
                  <a:pt x="231070" y="128355"/>
                </a:lnTo>
                <a:lnTo>
                  <a:pt x="206140" y="115987"/>
                </a:lnTo>
                <a:lnTo>
                  <a:pt x="192130" y="108983"/>
                </a:lnTo>
                <a:lnTo>
                  <a:pt x="179751" y="102736"/>
                </a:lnTo>
                <a:lnTo>
                  <a:pt x="168727" y="97106"/>
                </a:lnTo>
                <a:lnTo>
                  <a:pt x="158781" y="91952"/>
                </a:lnTo>
                <a:lnTo>
                  <a:pt x="141015" y="82517"/>
                </a:lnTo>
                <a:lnTo>
                  <a:pt x="124237" y="73310"/>
                </a:lnTo>
                <a:lnTo>
                  <a:pt x="106232" y="63211"/>
                </a:lnTo>
                <a:lnTo>
                  <a:pt x="96077" y="57478"/>
                </a:lnTo>
                <a:lnTo>
                  <a:pt x="84785" y="51102"/>
                </a:lnTo>
                <a:lnTo>
                  <a:pt x="72077" y="43942"/>
                </a:lnTo>
                <a:lnTo>
                  <a:pt x="57679" y="35861"/>
                </a:lnTo>
                <a:lnTo>
                  <a:pt x="48171" y="30543"/>
                </a:lnTo>
                <a:lnTo>
                  <a:pt x="34721" y="23014"/>
                </a:lnTo>
                <a:lnTo>
                  <a:pt x="25416" y="17549"/>
                </a:lnTo>
                <a:lnTo>
                  <a:pt x="17144" y="12164"/>
                </a:lnTo>
                <a:lnTo>
                  <a:pt x="6792" y="4878"/>
                </a:lnTo>
                <a:lnTo>
                  <a:pt x="0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7" name="object 1047"/>
          <p:cNvSpPr/>
          <p:nvPr/>
        </p:nvSpPr>
        <p:spPr>
          <a:xfrm>
            <a:off x="2439148" y="8168835"/>
            <a:ext cx="1286611" cy="459752"/>
          </a:xfrm>
          <a:custGeom>
            <a:avLst/>
            <a:gdLst/>
            <a:ahLst/>
            <a:cxnLst/>
            <a:rect l="l" t="t" r="r" b="b"/>
            <a:pathLst>
              <a:path w="1286611" h="459752">
                <a:moveTo>
                  <a:pt x="1286611" y="459752"/>
                </a:moveTo>
                <a:lnTo>
                  <a:pt x="1278953" y="458939"/>
                </a:lnTo>
                <a:lnTo>
                  <a:pt x="1271282" y="457339"/>
                </a:lnTo>
                <a:lnTo>
                  <a:pt x="1253658" y="453786"/>
                </a:lnTo>
                <a:lnTo>
                  <a:pt x="1237812" y="450634"/>
                </a:lnTo>
                <a:lnTo>
                  <a:pt x="1223532" y="447831"/>
                </a:lnTo>
                <a:lnTo>
                  <a:pt x="1210602" y="445325"/>
                </a:lnTo>
                <a:lnTo>
                  <a:pt x="1198809" y="443063"/>
                </a:lnTo>
                <a:lnTo>
                  <a:pt x="1187938" y="440995"/>
                </a:lnTo>
                <a:lnTo>
                  <a:pt x="1177775" y="439067"/>
                </a:lnTo>
                <a:lnTo>
                  <a:pt x="1168105" y="437228"/>
                </a:lnTo>
                <a:lnTo>
                  <a:pt x="1149388" y="433608"/>
                </a:lnTo>
                <a:lnTo>
                  <a:pt x="1130074" y="429719"/>
                </a:lnTo>
                <a:lnTo>
                  <a:pt x="1108447" y="425145"/>
                </a:lnTo>
                <a:lnTo>
                  <a:pt x="1082794" y="419470"/>
                </a:lnTo>
                <a:lnTo>
                  <a:pt x="1051399" y="412277"/>
                </a:lnTo>
                <a:lnTo>
                  <a:pt x="1024321" y="405966"/>
                </a:lnTo>
                <a:lnTo>
                  <a:pt x="994454" y="398978"/>
                </a:lnTo>
                <a:lnTo>
                  <a:pt x="970065" y="393193"/>
                </a:lnTo>
                <a:lnTo>
                  <a:pt x="949358" y="388140"/>
                </a:lnTo>
                <a:lnTo>
                  <a:pt x="930538" y="383349"/>
                </a:lnTo>
                <a:lnTo>
                  <a:pt x="911809" y="378350"/>
                </a:lnTo>
                <a:lnTo>
                  <a:pt x="891375" y="372674"/>
                </a:lnTo>
                <a:lnTo>
                  <a:pt x="867443" y="365851"/>
                </a:lnTo>
                <a:lnTo>
                  <a:pt x="838215" y="357411"/>
                </a:lnTo>
                <a:lnTo>
                  <a:pt x="819912" y="352107"/>
                </a:lnTo>
                <a:lnTo>
                  <a:pt x="787196" y="342596"/>
                </a:lnTo>
                <a:lnTo>
                  <a:pt x="760880" y="334890"/>
                </a:lnTo>
                <a:lnTo>
                  <a:pt x="739107" y="328390"/>
                </a:lnTo>
                <a:lnTo>
                  <a:pt x="720019" y="322499"/>
                </a:lnTo>
                <a:lnTo>
                  <a:pt x="701758" y="316620"/>
                </a:lnTo>
                <a:lnTo>
                  <a:pt x="682467" y="310154"/>
                </a:lnTo>
                <a:lnTo>
                  <a:pt x="660289" y="302503"/>
                </a:lnTo>
                <a:lnTo>
                  <a:pt x="633364" y="293071"/>
                </a:lnTo>
                <a:lnTo>
                  <a:pt x="606920" y="283756"/>
                </a:lnTo>
                <a:lnTo>
                  <a:pt x="589992" y="277797"/>
                </a:lnTo>
                <a:lnTo>
                  <a:pt x="561425" y="267715"/>
                </a:lnTo>
                <a:lnTo>
                  <a:pt x="538304" y="259458"/>
                </a:lnTo>
                <a:lnTo>
                  <a:pt x="518702" y="252281"/>
                </a:lnTo>
                <a:lnTo>
                  <a:pt x="500691" y="245438"/>
                </a:lnTo>
                <a:lnTo>
                  <a:pt x="482343" y="238183"/>
                </a:lnTo>
                <a:lnTo>
                  <a:pt x="461731" y="229771"/>
                </a:lnTo>
                <a:lnTo>
                  <a:pt x="436926" y="219457"/>
                </a:lnTo>
                <a:lnTo>
                  <a:pt x="406001" y="206495"/>
                </a:lnTo>
                <a:lnTo>
                  <a:pt x="387698" y="198801"/>
                </a:lnTo>
                <a:lnTo>
                  <a:pt x="359995" y="187120"/>
                </a:lnTo>
                <a:lnTo>
                  <a:pt x="337696" y="177600"/>
                </a:lnTo>
                <a:lnTo>
                  <a:pt x="318799" y="169322"/>
                </a:lnTo>
                <a:lnTo>
                  <a:pt x="301302" y="161367"/>
                </a:lnTo>
                <a:lnTo>
                  <a:pt x="283201" y="152816"/>
                </a:lnTo>
                <a:lnTo>
                  <a:pt x="262494" y="142751"/>
                </a:lnTo>
                <a:lnTo>
                  <a:pt x="237178" y="130254"/>
                </a:lnTo>
                <a:lnTo>
                  <a:pt x="222166" y="122806"/>
                </a:lnTo>
                <a:lnTo>
                  <a:pt x="197098" y="110328"/>
                </a:lnTo>
                <a:lnTo>
                  <a:pt x="170650" y="96963"/>
                </a:lnTo>
                <a:lnTo>
                  <a:pt x="149558" y="86025"/>
                </a:lnTo>
                <a:lnTo>
                  <a:pt x="131714" y="76462"/>
                </a:lnTo>
                <a:lnTo>
                  <a:pt x="115006" y="67221"/>
                </a:lnTo>
                <a:lnTo>
                  <a:pt x="97325" y="57251"/>
                </a:lnTo>
                <a:lnTo>
                  <a:pt x="87460" y="51663"/>
                </a:lnTo>
                <a:lnTo>
                  <a:pt x="76560" y="45499"/>
                </a:lnTo>
                <a:lnTo>
                  <a:pt x="64362" y="38626"/>
                </a:lnTo>
                <a:lnTo>
                  <a:pt x="50601" y="30914"/>
                </a:lnTo>
                <a:lnTo>
                  <a:pt x="35280" y="22377"/>
                </a:lnTo>
                <a:lnTo>
                  <a:pt x="22713" y="15317"/>
                </a:lnTo>
                <a:lnTo>
                  <a:pt x="14248" y="10059"/>
                </a:lnTo>
                <a:lnTo>
                  <a:pt x="4087" y="2935"/>
                </a:lnTo>
                <a:lnTo>
                  <a:pt x="0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8" name="object 1048"/>
          <p:cNvSpPr/>
          <p:nvPr/>
        </p:nvSpPr>
        <p:spPr>
          <a:xfrm>
            <a:off x="2476644" y="8203819"/>
            <a:ext cx="1249121" cy="496849"/>
          </a:xfrm>
          <a:custGeom>
            <a:avLst/>
            <a:gdLst/>
            <a:ahLst/>
            <a:cxnLst/>
            <a:rect l="l" t="t" r="r" b="b"/>
            <a:pathLst>
              <a:path w="1249121" h="496849">
                <a:moveTo>
                  <a:pt x="0" y="1"/>
                </a:moveTo>
                <a:lnTo>
                  <a:pt x="14258" y="9223"/>
                </a:lnTo>
                <a:lnTo>
                  <a:pt x="0" y="0"/>
                </a:lnTo>
              </a:path>
              <a:path w="1249121" h="496849">
                <a:moveTo>
                  <a:pt x="14258" y="9223"/>
                </a:moveTo>
                <a:lnTo>
                  <a:pt x="25651" y="16561"/>
                </a:lnTo>
                <a:lnTo>
                  <a:pt x="35076" y="22571"/>
                </a:lnTo>
                <a:lnTo>
                  <a:pt x="43436" y="27811"/>
                </a:lnTo>
                <a:lnTo>
                  <a:pt x="51629" y="32839"/>
                </a:lnTo>
                <a:lnTo>
                  <a:pt x="60556" y="38214"/>
                </a:lnTo>
                <a:lnTo>
                  <a:pt x="71117" y="44492"/>
                </a:lnTo>
                <a:lnTo>
                  <a:pt x="84214" y="52234"/>
                </a:lnTo>
              </a:path>
              <a:path w="1249121" h="496849">
                <a:moveTo>
                  <a:pt x="84214" y="52235"/>
                </a:moveTo>
                <a:lnTo>
                  <a:pt x="91528" y="56553"/>
                </a:lnTo>
                <a:lnTo>
                  <a:pt x="84214" y="52234"/>
                </a:lnTo>
              </a:path>
              <a:path w="1249121" h="496849">
                <a:moveTo>
                  <a:pt x="167329" y="102250"/>
                </a:moveTo>
                <a:lnTo>
                  <a:pt x="157361" y="96119"/>
                </a:lnTo>
                <a:lnTo>
                  <a:pt x="146557" y="89509"/>
                </a:lnTo>
                <a:lnTo>
                  <a:pt x="134743" y="82333"/>
                </a:lnTo>
              </a:path>
              <a:path w="1249121" h="496849">
                <a:moveTo>
                  <a:pt x="121748" y="74505"/>
                </a:moveTo>
                <a:lnTo>
                  <a:pt x="107400" y="65940"/>
                </a:lnTo>
                <a:lnTo>
                  <a:pt x="91528" y="56553"/>
                </a:lnTo>
              </a:path>
              <a:path w="1249121" h="496849">
                <a:moveTo>
                  <a:pt x="176631" y="107986"/>
                </a:moveTo>
                <a:lnTo>
                  <a:pt x="167329" y="102250"/>
                </a:lnTo>
              </a:path>
              <a:path w="1249121" h="496849">
                <a:moveTo>
                  <a:pt x="176631" y="107986"/>
                </a:moveTo>
                <a:lnTo>
                  <a:pt x="185440" y="113413"/>
                </a:lnTo>
                <a:lnTo>
                  <a:pt x="193927" y="118617"/>
                </a:lnTo>
                <a:lnTo>
                  <a:pt x="202264" y="123685"/>
                </a:lnTo>
                <a:lnTo>
                  <a:pt x="210624" y="128701"/>
                </a:lnTo>
                <a:lnTo>
                  <a:pt x="219177" y="133751"/>
                </a:lnTo>
                <a:lnTo>
                  <a:pt x="228096" y="138921"/>
                </a:lnTo>
                <a:lnTo>
                  <a:pt x="237552" y="144297"/>
                </a:lnTo>
                <a:lnTo>
                  <a:pt x="247718" y="149964"/>
                </a:lnTo>
              </a:path>
              <a:path w="1249121" h="496849">
                <a:moveTo>
                  <a:pt x="258764" y="156009"/>
                </a:moveTo>
                <a:lnTo>
                  <a:pt x="270864" y="162516"/>
                </a:lnTo>
              </a:path>
              <a:path w="1249121" h="496849">
                <a:moveTo>
                  <a:pt x="284189" y="169572"/>
                </a:moveTo>
                <a:lnTo>
                  <a:pt x="298911" y="177263"/>
                </a:lnTo>
              </a:path>
              <a:path w="1249121" h="496849">
                <a:moveTo>
                  <a:pt x="332438" y="194524"/>
                </a:moveTo>
                <a:lnTo>
                  <a:pt x="348074" y="202535"/>
                </a:lnTo>
                <a:lnTo>
                  <a:pt x="362290" y="209790"/>
                </a:lnTo>
                <a:lnTo>
                  <a:pt x="375269" y="216373"/>
                </a:lnTo>
                <a:lnTo>
                  <a:pt x="387192" y="222370"/>
                </a:lnTo>
                <a:lnTo>
                  <a:pt x="398243" y="227862"/>
                </a:lnTo>
                <a:lnTo>
                  <a:pt x="408603" y="232935"/>
                </a:lnTo>
                <a:lnTo>
                  <a:pt x="418455" y="237673"/>
                </a:lnTo>
              </a:path>
              <a:path w="1249121" h="496849">
                <a:moveTo>
                  <a:pt x="427980" y="242160"/>
                </a:moveTo>
                <a:lnTo>
                  <a:pt x="437362" y="246480"/>
                </a:lnTo>
                <a:lnTo>
                  <a:pt x="446782" y="250716"/>
                </a:lnTo>
                <a:lnTo>
                  <a:pt x="456423" y="254953"/>
                </a:lnTo>
                <a:lnTo>
                  <a:pt x="466468" y="259275"/>
                </a:lnTo>
                <a:lnTo>
                  <a:pt x="477097" y="263766"/>
                </a:lnTo>
              </a:path>
              <a:path w="1249121" h="496849">
                <a:moveTo>
                  <a:pt x="488494" y="268511"/>
                </a:moveTo>
                <a:lnTo>
                  <a:pt x="500841" y="273592"/>
                </a:lnTo>
                <a:lnTo>
                  <a:pt x="514320" y="279095"/>
                </a:lnTo>
              </a:path>
              <a:path w="1249121" h="496849">
                <a:moveTo>
                  <a:pt x="545403" y="291700"/>
                </a:moveTo>
                <a:lnTo>
                  <a:pt x="563372" y="298970"/>
                </a:lnTo>
                <a:lnTo>
                  <a:pt x="582219" y="306583"/>
                </a:lnTo>
                <a:lnTo>
                  <a:pt x="599306" y="313473"/>
                </a:lnTo>
                <a:lnTo>
                  <a:pt x="614833" y="319709"/>
                </a:lnTo>
                <a:lnTo>
                  <a:pt x="628998" y="325364"/>
                </a:lnTo>
                <a:lnTo>
                  <a:pt x="642000" y="330508"/>
                </a:lnTo>
              </a:path>
              <a:path w="1249121" h="496849">
                <a:moveTo>
                  <a:pt x="654038" y="335213"/>
                </a:moveTo>
                <a:lnTo>
                  <a:pt x="665310" y="339549"/>
                </a:lnTo>
                <a:lnTo>
                  <a:pt x="676015" y="343589"/>
                </a:lnTo>
              </a:path>
              <a:path w="1249121" h="496849">
                <a:moveTo>
                  <a:pt x="696520" y="351064"/>
                </a:moveTo>
                <a:lnTo>
                  <a:pt x="706717" y="354641"/>
                </a:lnTo>
                <a:lnTo>
                  <a:pt x="717142" y="358206"/>
                </a:lnTo>
              </a:path>
              <a:path w="1249121" h="496849">
                <a:moveTo>
                  <a:pt x="751775" y="369542"/>
                </a:moveTo>
                <a:lnTo>
                  <a:pt x="765101" y="373771"/>
                </a:lnTo>
                <a:lnTo>
                  <a:pt x="779649" y="378345"/>
                </a:lnTo>
                <a:lnTo>
                  <a:pt x="795617" y="383334"/>
                </a:lnTo>
                <a:lnTo>
                  <a:pt x="813205" y="388809"/>
                </a:lnTo>
                <a:lnTo>
                  <a:pt x="832612" y="394842"/>
                </a:lnTo>
                <a:lnTo>
                  <a:pt x="852782" y="401099"/>
                </a:lnTo>
                <a:lnTo>
                  <a:pt x="871069" y="406730"/>
                </a:lnTo>
                <a:lnTo>
                  <a:pt x="887686" y="411795"/>
                </a:lnTo>
                <a:lnTo>
                  <a:pt x="902843" y="416358"/>
                </a:lnTo>
              </a:path>
              <a:path w="1249121" h="496849">
                <a:moveTo>
                  <a:pt x="916752" y="420482"/>
                </a:moveTo>
                <a:lnTo>
                  <a:pt x="929625" y="424229"/>
                </a:lnTo>
                <a:lnTo>
                  <a:pt x="941672" y="427661"/>
                </a:lnTo>
              </a:path>
              <a:path w="1249121" h="496849">
                <a:moveTo>
                  <a:pt x="953106" y="430840"/>
                </a:moveTo>
                <a:lnTo>
                  <a:pt x="964137" y="433830"/>
                </a:lnTo>
              </a:path>
              <a:path w="1249121" h="496849">
                <a:moveTo>
                  <a:pt x="985838" y="439490"/>
                </a:moveTo>
                <a:lnTo>
                  <a:pt x="996930" y="442284"/>
                </a:lnTo>
                <a:lnTo>
                  <a:pt x="1008466" y="445139"/>
                </a:lnTo>
                <a:lnTo>
                  <a:pt x="1020657" y="448116"/>
                </a:lnTo>
                <a:lnTo>
                  <a:pt x="1033713" y="451278"/>
                </a:lnTo>
                <a:lnTo>
                  <a:pt x="1047848" y="454687"/>
                </a:lnTo>
              </a:path>
              <a:path w="1249121" h="496849">
                <a:moveTo>
                  <a:pt x="1098831" y="467023"/>
                </a:moveTo>
                <a:lnTo>
                  <a:pt x="1080195" y="462497"/>
                </a:lnTo>
                <a:lnTo>
                  <a:pt x="1063271" y="458406"/>
                </a:lnTo>
                <a:lnTo>
                  <a:pt x="1047848" y="454687"/>
                </a:lnTo>
              </a:path>
              <a:path w="1249121" h="496849">
                <a:moveTo>
                  <a:pt x="1119390" y="472046"/>
                </a:moveTo>
                <a:lnTo>
                  <a:pt x="1098831" y="467023"/>
                </a:lnTo>
              </a:path>
              <a:path w="1249121" h="496849">
                <a:moveTo>
                  <a:pt x="1119390" y="472046"/>
                </a:moveTo>
                <a:lnTo>
                  <a:pt x="1136164" y="476143"/>
                </a:lnTo>
                <a:lnTo>
                  <a:pt x="1150125" y="479510"/>
                </a:lnTo>
              </a:path>
              <a:path w="1249121" h="496849">
                <a:moveTo>
                  <a:pt x="1161952" y="482278"/>
                </a:moveTo>
                <a:lnTo>
                  <a:pt x="1172323" y="484577"/>
                </a:lnTo>
                <a:lnTo>
                  <a:pt x="1181914" y="486537"/>
                </a:lnTo>
                <a:lnTo>
                  <a:pt x="1191403" y="488290"/>
                </a:lnTo>
                <a:lnTo>
                  <a:pt x="1201469" y="489966"/>
                </a:lnTo>
              </a:path>
              <a:path w="1249121" h="496849">
                <a:moveTo>
                  <a:pt x="1212787" y="491696"/>
                </a:moveTo>
                <a:lnTo>
                  <a:pt x="1226037" y="493610"/>
                </a:lnTo>
                <a:lnTo>
                  <a:pt x="1241895" y="495840"/>
                </a:lnTo>
                <a:lnTo>
                  <a:pt x="1249116" y="496848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9" name="object 1049"/>
          <p:cNvSpPr/>
          <p:nvPr/>
        </p:nvSpPr>
        <p:spPr>
          <a:xfrm>
            <a:off x="2509405" y="7433102"/>
            <a:ext cx="1216355" cy="503186"/>
          </a:xfrm>
          <a:custGeom>
            <a:avLst/>
            <a:gdLst/>
            <a:ahLst/>
            <a:cxnLst/>
            <a:rect l="l" t="t" r="r" b="b"/>
            <a:pathLst>
              <a:path w="1216355" h="503186">
                <a:moveTo>
                  <a:pt x="3" y="3"/>
                </a:moveTo>
                <a:lnTo>
                  <a:pt x="13118" y="11060"/>
                </a:lnTo>
                <a:lnTo>
                  <a:pt x="4" y="3"/>
                </a:lnTo>
              </a:path>
              <a:path w="1216355" h="503186">
                <a:moveTo>
                  <a:pt x="13118" y="11060"/>
                </a:moveTo>
                <a:lnTo>
                  <a:pt x="24079" y="20224"/>
                </a:lnTo>
                <a:lnTo>
                  <a:pt x="33441" y="27901"/>
                </a:lnTo>
                <a:lnTo>
                  <a:pt x="41764" y="34498"/>
                </a:lnTo>
                <a:lnTo>
                  <a:pt x="49608" y="40424"/>
                </a:lnTo>
                <a:lnTo>
                  <a:pt x="57531" y="46087"/>
                </a:lnTo>
                <a:lnTo>
                  <a:pt x="66093" y="51897"/>
                </a:lnTo>
                <a:lnTo>
                  <a:pt x="75854" y="58262"/>
                </a:lnTo>
                <a:lnTo>
                  <a:pt x="87373" y="65589"/>
                </a:lnTo>
                <a:lnTo>
                  <a:pt x="101210" y="74288"/>
                </a:lnTo>
                <a:lnTo>
                  <a:pt x="105232" y="76809"/>
                </a:lnTo>
              </a:path>
              <a:path w="1216355" h="503186">
                <a:moveTo>
                  <a:pt x="105232" y="76809"/>
                </a:moveTo>
                <a:lnTo>
                  <a:pt x="120535" y="86418"/>
                </a:lnTo>
                <a:lnTo>
                  <a:pt x="105232" y="76794"/>
                </a:lnTo>
              </a:path>
              <a:path w="1216355" h="503186">
                <a:moveTo>
                  <a:pt x="120535" y="86419"/>
                </a:moveTo>
                <a:lnTo>
                  <a:pt x="134394" y="95135"/>
                </a:lnTo>
                <a:lnTo>
                  <a:pt x="120535" y="86418"/>
                </a:lnTo>
              </a:path>
              <a:path w="1216355" h="503186">
                <a:moveTo>
                  <a:pt x="134394" y="95136"/>
                </a:moveTo>
                <a:lnTo>
                  <a:pt x="146974" y="103051"/>
                </a:lnTo>
                <a:lnTo>
                  <a:pt x="134394" y="95135"/>
                </a:lnTo>
              </a:path>
              <a:path w="1216355" h="503186">
                <a:moveTo>
                  <a:pt x="146974" y="103051"/>
                </a:moveTo>
                <a:lnTo>
                  <a:pt x="158442" y="110258"/>
                </a:lnTo>
                <a:lnTo>
                  <a:pt x="168962" y="116848"/>
                </a:lnTo>
                <a:lnTo>
                  <a:pt x="178702" y="122913"/>
                </a:lnTo>
              </a:path>
              <a:path w="1216355" h="503186">
                <a:moveTo>
                  <a:pt x="187826" y="128545"/>
                </a:moveTo>
                <a:lnTo>
                  <a:pt x="196501" y="133835"/>
                </a:lnTo>
                <a:lnTo>
                  <a:pt x="204893" y="138875"/>
                </a:lnTo>
                <a:lnTo>
                  <a:pt x="213167" y="143757"/>
                </a:lnTo>
                <a:lnTo>
                  <a:pt x="221490" y="148573"/>
                </a:lnTo>
                <a:lnTo>
                  <a:pt x="230027" y="153414"/>
                </a:lnTo>
                <a:lnTo>
                  <a:pt x="238944" y="158372"/>
                </a:lnTo>
                <a:lnTo>
                  <a:pt x="248407" y="163539"/>
                </a:lnTo>
                <a:lnTo>
                  <a:pt x="258582" y="169007"/>
                </a:lnTo>
              </a:path>
              <a:path w="1216355" h="503186">
                <a:moveTo>
                  <a:pt x="281731" y="181213"/>
                </a:moveTo>
                <a:lnTo>
                  <a:pt x="295038" y="188134"/>
                </a:lnTo>
                <a:lnTo>
                  <a:pt x="309719" y="195723"/>
                </a:lnTo>
                <a:lnTo>
                  <a:pt x="323875" y="203009"/>
                </a:lnTo>
              </a:path>
              <a:path w="1216355" h="503186">
                <a:moveTo>
                  <a:pt x="340693" y="211644"/>
                </a:moveTo>
                <a:lnTo>
                  <a:pt x="355947" y="219459"/>
                </a:lnTo>
                <a:lnTo>
                  <a:pt x="369816" y="226538"/>
                </a:lnTo>
                <a:lnTo>
                  <a:pt x="382477" y="232962"/>
                </a:lnTo>
              </a:path>
              <a:path w="1216355" h="503186">
                <a:moveTo>
                  <a:pt x="394107" y="238812"/>
                </a:moveTo>
                <a:lnTo>
                  <a:pt x="404886" y="244172"/>
                </a:lnTo>
                <a:lnTo>
                  <a:pt x="414991" y="249123"/>
                </a:lnTo>
                <a:lnTo>
                  <a:pt x="424600" y="253747"/>
                </a:lnTo>
                <a:lnTo>
                  <a:pt x="433890" y="258126"/>
                </a:lnTo>
                <a:lnTo>
                  <a:pt x="443041" y="262342"/>
                </a:lnTo>
                <a:lnTo>
                  <a:pt x="452229" y="266477"/>
                </a:lnTo>
              </a:path>
              <a:path w="1216355" h="503186">
                <a:moveTo>
                  <a:pt x="461633" y="270613"/>
                </a:moveTo>
                <a:lnTo>
                  <a:pt x="471431" y="274833"/>
                </a:lnTo>
                <a:lnTo>
                  <a:pt x="481800" y="279218"/>
                </a:lnTo>
              </a:path>
              <a:path w="1216355" h="503186">
                <a:moveTo>
                  <a:pt x="492919" y="283849"/>
                </a:moveTo>
                <a:lnTo>
                  <a:pt x="504966" y="288811"/>
                </a:lnTo>
                <a:lnTo>
                  <a:pt x="518118" y="294183"/>
                </a:lnTo>
                <a:lnTo>
                  <a:pt x="532554" y="300049"/>
                </a:lnTo>
                <a:lnTo>
                  <a:pt x="548451" y="306490"/>
                </a:lnTo>
                <a:lnTo>
                  <a:pt x="565988" y="313588"/>
                </a:lnTo>
                <a:lnTo>
                  <a:pt x="584418" y="321027"/>
                </a:lnTo>
              </a:path>
              <a:path w="1216355" h="503186">
                <a:moveTo>
                  <a:pt x="616312" y="333853"/>
                </a:moveTo>
                <a:lnTo>
                  <a:pt x="630166" y="339380"/>
                </a:lnTo>
                <a:lnTo>
                  <a:pt x="642882" y="344408"/>
                </a:lnTo>
              </a:path>
              <a:path w="1216355" h="503186">
                <a:moveTo>
                  <a:pt x="654656" y="349007"/>
                </a:moveTo>
                <a:lnTo>
                  <a:pt x="665682" y="353248"/>
                </a:lnTo>
                <a:lnTo>
                  <a:pt x="676154" y="357199"/>
                </a:lnTo>
                <a:lnTo>
                  <a:pt x="686267" y="360931"/>
                </a:lnTo>
              </a:path>
              <a:path w="1216355" h="503186">
                <a:moveTo>
                  <a:pt x="696215" y="364513"/>
                </a:moveTo>
                <a:lnTo>
                  <a:pt x="706192" y="368015"/>
                </a:lnTo>
                <a:lnTo>
                  <a:pt x="716394" y="371507"/>
                </a:lnTo>
              </a:path>
              <a:path w="1216355" h="503186">
                <a:moveTo>
                  <a:pt x="750284" y="382616"/>
                </a:moveTo>
                <a:lnTo>
                  <a:pt x="763324" y="386763"/>
                </a:lnTo>
                <a:lnTo>
                  <a:pt x="777560" y="391248"/>
                </a:lnTo>
                <a:lnTo>
                  <a:pt x="793186" y="396141"/>
                </a:lnTo>
              </a:path>
              <a:path w="1216355" h="503186">
                <a:moveTo>
                  <a:pt x="810396" y="401511"/>
                </a:moveTo>
                <a:lnTo>
                  <a:pt x="829386" y="407428"/>
                </a:lnTo>
                <a:lnTo>
                  <a:pt x="849094" y="413541"/>
                </a:lnTo>
                <a:lnTo>
                  <a:pt x="866963" y="419035"/>
                </a:lnTo>
                <a:lnTo>
                  <a:pt x="883197" y="423972"/>
                </a:lnTo>
              </a:path>
              <a:path w="1216355" h="503186">
                <a:moveTo>
                  <a:pt x="898005" y="428415"/>
                </a:moveTo>
                <a:lnTo>
                  <a:pt x="911592" y="432425"/>
                </a:lnTo>
                <a:lnTo>
                  <a:pt x="924166" y="436065"/>
                </a:lnTo>
              </a:path>
              <a:path w="1216355" h="503186">
                <a:moveTo>
                  <a:pt x="947098" y="442480"/>
                </a:moveTo>
                <a:lnTo>
                  <a:pt x="957871" y="445380"/>
                </a:lnTo>
              </a:path>
              <a:path w="1216355" h="503186">
                <a:moveTo>
                  <a:pt x="979063" y="450874"/>
                </a:moveTo>
                <a:lnTo>
                  <a:pt x="989895" y="453592"/>
                </a:lnTo>
                <a:lnTo>
                  <a:pt x="1001160" y="456373"/>
                </a:lnTo>
                <a:lnTo>
                  <a:pt x="1013066" y="459280"/>
                </a:lnTo>
                <a:lnTo>
                  <a:pt x="1025817" y="462374"/>
                </a:lnTo>
                <a:lnTo>
                  <a:pt x="1039623" y="465718"/>
                </a:lnTo>
              </a:path>
              <a:path w="1216355" h="503186">
                <a:moveTo>
                  <a:pt x="1039623" y="465718"/>
                </a:moveTo>
                <a:lnTo>
                  <a:pt x="1054688" y="469373"/>
                </a:lnTo>
                <a:lnTo>
                  <a:pt x="1071219" y="473402"/>
                </a:lnTo>
                <a:lnTo>
                  <a:pt x="1089424" y="477866"/>
                </a:lnTo>
                <a:lnTo>
                  <a:pt x="1109510" y="482828"/>
                </a:lnTo>
                <a:lnTo>
                  <a:pt x="1125956" y="486888"/>
                </a:lnTo>
                <a:lnTo>
                  <a:pt x="1139170" y="490083"/>
                </a:lnTo>
                <a:lnTo>
                  <a:pt x="1150148" y="492607"/>
                </a:lnTo>
                <a:lnTo>
                  <a:pt x="1159889" y="494649"/>
                </a:lnTo>
                <a:lnTo>
                  <a:pt x="1169390" y="496402"/>
                </a:lnTo>
                <a:lnTo>
                  <a:pt x="1179649" y="498057"/>
                </a:lnTo>
                <a:lnTo>
                  <a:pt x="1191663" y="499806"/>
                </a:lnTo>
                <a:lnTo>
                  <a:pt x="1206429" y="501840"/>
                </a:lnTo>
                <a:lnTo>
                  <a:pt x="1216355" y="503186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0" name="object 1050"/>
          <p:cNvSpPr/>
          <p:nvPr/>
        </p:nvSpPr>
        <p:spPr>
          <a:xfrm>
            <a:off x="2538336" y="9098620"/>
            <a:ext cx="1187424" cy="407238"/>
          </a:xfrm>
          <a:custGeom>
            <a:avLst/>
            <a:gdLst/>
            <a:ahLst/>
            <a:cxnLst/>
            <a:rect l="l" t="t" r="r" b="b"/>
            <a:pathLst>
              <a:path w="1187424" h="407238">
                <a:moveTo>
                  <a:pt x="0" y="0"/>
                </a:moveTo>
                <a:lnTo>
                  <a:pt x="11574" y="7683"/>
                </a:lnTo>
                <a:lnTo>
                  <a:pt x="20241" y="12739"/>
                </a:lnTo>
                <a:lnTo>
                  <a:pt x="31038" y="18351"/>
                </a:lnTo>
                <a:lnTo>
                  <a:pt x="46857" y="26547"/>
                </a:lnTo>
                <a:lnTo>
                  <a:pt x="60858" y="33849"/>
                </a:lnTo>
                <a:lnTo>
                  <a:pt x="73297" y="40373"/>
                </a:lnTo>
                <a:lnTo>
                  <a:pt x="84431" y="46240"/>
                </a:lnTo>
                <a:lnTo>
                  <a:pt x="94517" y="51567"/>
                </a:lnTo>
                <a:lnTo>
                  <a:pt x="103811" y="56472"/>
                </a:lnTo>
                <a:lnTo>
                  <a:pt x="121049" y="65493"/>
                </a:lnTo>
                <a:lnTo>
                  <a:pt x="138199" y="74250"/>
                </a:lnTo>
                <a:lnTo>
                  <a:pt x="157314" y="83690"/>
                </a:lnTo>
                <a:lnTo>
                  <a:pt x="168249" y="88962"/>
                </a:lnTo>
                <a:lnTo>
                  <a:pt x="180445" y="94760"/>
                </a:lnTo>
                <a:lnTo>
                  <a:pt x="194159" y="101203"/>
                </a:lnTo>
                <a:lnTo>
                  <a:pt x="209647" y="108409"/>
                </a:lnTo>
                <a:lnTo>
                  <a:pt x="231492" y="118495"/>
                </a:lnTo>
                <a:lnTo>
                  <a:pt x="245978" y="125167"/>
                </a:lnTo>
                <a:lnTo>
                  <a:pt x="258915" y="131105"/>
                </a:lnTo>
                <a:lnTo>
                  <a:pt x="270551" y="136414"/>
                </a:lnTo>
                <a:lnTo>
                  <a:pt x="281130" y="141198"/>
                </a:lnTo>
                <a:lnTo>
                  <a:pt x="290898" y="145562"/>
                </a:lnTo>
                <a:lnTo>
                  <a:pt x="308983" y="153446"/>
                </a:lnTo>
                <a:lnTo>
                  <a:pt x="326772" y="160903"/>
                </a:lnTo>
                <a:lnTo>
                  <a:pt x="346229" y="168767"/>
                </a:lnTo>
                <a:lnTo>
                  <a:pt x="357197" y="173113"/>
                </a:lnTo>
                <a:lnTo>
                  <a:pt x="369319" y="177874"/>
                </a:lnTo>
                <a:lnTo>
                  <a:pt x="382840" y="183156"/>
                </a:lnTo>
                <a:lnTo>
                  <a:pt x="398007" y="189061"/>
                </a:lnTo>
                <a:lnTo>
                  <a:pt x="411861" y="194449"/>
                </a:lnTo>
                <a:lnTo>
                  <a:pt x="428603" y="200965"/>
                </a:lnTo>
                <a:lnTo>
                  <a:pt x="443553" y="206770"/>
                </a:lnTo>
                <a:lnTo>
                  <a:pt x="456946" y="211949"/>
                </a:lnTo>
                <a:lnTo>
                  <a:pt x="469018" y="216587"/>
                </a:lnTo>
                <a:lnTo>
                  <a:pt x="480006" y="220769"/>
                </a:lnTo>
                <a:lnTo>
                  <a:pt x="490146" y="224578"/>
                </a:lnTo>
                <a:lnTo>
                  <a:pt x="499674" y="228099"/>
                </a:lnTo>
                <a:lnTo>
                  <a:pt x="508827" y="231418"/>
                </a:lnTo>
                <a:lnTo>
                  <a:pt x="517840" y="234617"/>
                </a:lnTo>
                <a:lnTo>
                  <a:pt x="526950" y="237783"/>
                </a:lnTo>
                <a:lnTo>
                  <a:pt x="536394" y="240999"/>
                </a:lnTo>
                <a:lnTo>
                  <a:pt x="546407" y="244350"/>
                </a:lnTo>
                <a:lnTo>
                  <a:pt x="557226" y="247921"/>
                </a:lnTo>
                <a:lnTo>
                  <a:pt x="569087" y="251796"/>
                </a:lnTo>
                <a:lnTo>
                  <a:pt x="582227" y="256059"/>
                </a:lnTo>
                <a:lnTo>
                  <a:pt x="596881" y="260796"/>
                </a:lnTo>
                <a:lnTo>
                  <a:pt x="613286" y="266091"/>
                </a:lnTo>
                <a:lnTo>
                  <a:pt x="619620" y="268135"/>
                </a:lnTo>
                <a:lnTo>
                  <a:pt x="636743" y="273664"/>
                </a:lnTo>
                <a:lnTo>
                  <a:pt x="652082" y="278609"/>
                </a:lnTo>
                <a:lnTo>
                  <a:pt x="665865" y="283036"/>
                </a:lnTo>
                <a:lnTo>
                  <a:pt x="678316" y="287011"/>
                </a:lnTo>
                <a:lnTo>
                  <a:pt x="700133" y="293872"/>
                </a:lnTo>
                <a:lnTo>
                  <a:pt x="719343" y="299722"/>
                </a:lnTo>
                <a:lnTo>
                  <a:pt x="737756" y="305094"/>
                </a:lnTo>
                <a:lnTo>
                  <a:pt x="757183" y="310517"/>
                </a:lnTo>
                <a:lnTo>
                  <a:pt x="779433" y="316524"/>
                </a:lnTo>
                <a:lnTo>
                  <a:pt x="792183" y="319912"/>
                </a:lnTo>
                <a:lnTo>
                  <a:pt x="806318" y="323646"/>
                </a:lnTo>
                <a:lnTo>
                  <a:pt x="822064" y="327791"/>
                </a:lnTo>
                <a:lnTo>
                  <a:pt x="837844" y="331939"/>
                </a:lnTo>
                <a:lnTo>
                  <a:pt x="855248" y="336506"/>
                </a:lnTo>
                <a:lnTo>
                  <a:pt x="870878" y="340584"/>
                </a:lnTo>
                <a:lnTo>
                  <a:pt x="884952" y="344229"/>
                </a:lnTo>
                <a:lnTo>
                  <a:pt x="897688" y="347493"/>
                </a:lnTo>
                <a:lnTo>
                  <a:pt x="920023" y="353100"/>
                </a:lnTo>
                <a:lnTo>
                  <a:pt x="939631" y="357840"/>
                </a:lnTo>
                <a:lnTo>
                  <a:pt x="958260" y="362145"/>
                </a:lnTo>
                <a:lnTo>
                  <a:pt x="977661" y="366451"/>
                </a:lnTo>
                <a:lnTo>
                  <a:pt x="999580" y="371191"/>
                </a:lnTo>
                <a:lnTo>
                  <a:pt x="1025767" y="376800"/>
                </a:lnTo>
                <a:lnTo>
                  <a:pt x="1041008" y="380065"/>
                </a:lnTo>
                <a:lnTo>
                  <a:pt x="1057971" y="383711"/>
                </a:lnTo>
                <a:lnTo>
                  <a:pt x="1064247" y="385064"/>
                </a:lnTo>
                <a:lnTo>
                  <a:pt x="1081068" y="388671"/>
                </a:lnTo>
                <a:lnTo>
                  <a:pt x="1094911" y="391613"/>
                </a:lnTo>
                <a:lnTo>
                  <a:pt x="1106541" y="394026"/>
                </a:lnTo>
                <a:lnTo>
                  <a:pt x="1116721" y="396048"/>
                </a:lnTo>
                <a:lnTo>
                  <a:pt x="1126218" y="397816"/>
                </a:lnTo>
                <a:lnTo>
                  <a:pt x="1135794" y="399467"/>
                </a:lnTo>
                <a:lnTo>
                  <a:pt x="1146216" y="401138"/>
                </a:lnTo>
                <a:lnTo>
                  <a:pt x="1158246" y="402965"/>
                </a:lnTo>
                <a:lnTo>
                  <a:pt x="1172651" y="405087"/>
                </a:lnTo>
                <a:lnTo>
                  <a:pt x="1187424" y="407238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1" name="object 1051"/>
          <p:cNvSpPr/>
          <p:nvPr/>
        </p:nvSpPr>
        <p:spPr>
          <a:xfrm>
            <a:off x="2608592" y="7964418"/>
            <a:ext cx="1117168" cy="422249"/>
          </a:xfrm>
          <a:custGeom>
            <a:avLst/>
            <a:gdLst/>
            <a:ahLst/>
            <a:cxnLst/>
            <a:rect l="l" t="t" r="r" b="b"/>
            <a:pathLst>
              <a:path w="1117168" h="422249">
                <a:moveTo>
                  <a:pt x="0" y="0"/>
                </a:moveTo>
                <a:lnTo>
                  <a:pt x="15051" y="9757"/>
                </a:lnTo>
                <a:lnTo>
                  <a:pt x="28581" y="18512"/>
                </a:lnTo>
                <a:lnTo>
                  <a:pt x="40786" y="26377"/>
                </a:lnTo>
                <a:lnTo>
                  <a:pt x="51859" y="33464"/>
                </a:lnTo>
                <a:lnTo>
                  <a:pt x="61994" y="39886"/>
                </a:lnTo>
                <a:lnTo>
                  <a:pt x="71386" y="45754"/>
                </a:lnTo>
                <a:lnTo>
                  <a:pt x="80229" y="51180"/>
                </a:lnTo>
                <a:lnTo>
                  <a:pt x="88717" y="56278"/>
                </a:lnTo>
                <a:lnTo>
                  <a:pt x="97043" y="61158"/>
                </a:lnTo>
                <a:lnTo>
                  <a:pt x="105403" y="65934"/>
                </a:lnTo>
                <a:lnTo>
                  <a:pt x="113991" y="70717"/>
                </a:lnTo>
                <a:lnTo>
                  <a:pt x="123001" y="75620"/>
                </a:lnTo>
                <a:lnTo>
                  <a:pt x="132626" y="80755"/>
                </a:lnTo>
                <a:lnTo>
                  <a:pt x="143062" y="86234"/>
                </a:lnTo>
                <a:lnTo>
                  <a:pt x="154502" y="92169"/>
                </a:lnTo>
                <a:lnTo>
                  <a:pt x="167140" y="98672"/>
                </a:lnTo>
                <a:lnTo>
                  <a:pt x="181172" y="105856"/>
                </a:lnTo>
                <a:lnTo>
                  <a:pt x="196790" y="113833"/>
                </a:lnTo>
                <a:lnTo>
                  <a:pt x="200291" y="115620"/>
                </a:lnTo>
                <a:lnTo>
                  <a:pt x="217382" y="124358"/>
                </a:lnTo>
                <a:lnTo>
                  <a:pt x="246966" y="139438"/>
                </a:lnTo>
                <a:lnTo>
                  <a:pt x="271631" y="151876"/>
                </a:lnTo>
                <a:lnTo>
                  <a:pt x="292824" y="162334"/>
                </a:lnTo>
                <a:lnTo>
                  <a:pt x="321275" y="175760"/>
                </a:lnTo>
                <a:lnTo>
                  <a:pt x="350067" y="188457"/>
                </a:lnTo>
                <a:lnTo>
                  <a:pt x="371866" y="197622"/>
                </a:lnTo>
                <a:lnTo>
                  <a:pt x="397440" y="208119"/>
                </a:lnTo>
                <a:lnTo>
                  <a:pt x="428238" y="220611"/>
                </a:lnTo>
                <a:lnTo>
                  <a:pt x="464708" y="235353"/>
                </a:lnTo>
                <a:lnTo>
                  <a:pt x="497003" y="248353"/>
                </a:lnTo>
                <a:lnTo>
                  <a:pt x="523909" y="259049"/>
                </a:lnTo>
                <a:lnTo>
                  <a:pt x="547002" y="268006"/>
                </a:lnTo>
                <a:lnTo>
                  <a:pt x="577929" y="279417"/>
                </a:lnTo>
                <a:lnTo>
                  <a:pt x="609122" y="290093"/>
                </a:lnTo>
                <a:lnTo>
                  <a:pt x="632687" y="297744"/>
                </a:lnTo>
                <a:lnTo>
                  <a:pt x="660302" y="306481"/>
                </a:lnTo>
                <a:lnTo>
                  <a:pt x="693541" y="316869"/>
                </a:lnTo>
                <a:lnTo>
                  <a:pt x="732744" y="329058"/>
                </a:lnTo>
                <a:lnTo>
                  <a:pt x="767320" y="339646"/>
                </a:lnTo>
                <a:lnTo>
                  <a:pt x="796108" y="348236"/>
                </a:lnTo>
                <a:lnTo>
                  <a:pt x="820785" y="355326"/>
                </a:lnTo>
                <a:lnTo>
                  <a:pt x="853762" y="364237"/>
                </a:lnTo>
                <a:lnTo>
                  <a:pt x="886923" y="372577"/>
                </a:lnTo>
                <a:lnTo>
                  <a:pt x="911928" y="378650"/>
                </a:lnTo>
                <a:lnTo>
                  <a:pt x="925928" y="382027"/>
                </a:lnTo>
                <a:lnTo>
                  <a:pt x="941207" y="385715"/>
                </a:lnTo>
                <a:lnTo>
                  <a:pt x="957974" y="389775"/>
                </a:lnTo>
                <a:lnTo>
                  <a:pt x="976438" y="394270"/>
                </a:lnTo>
                <a:lnTo>
                  <a:pt x="996810" y="399262"/>
                </a:lnTo>
                <a:lnTo>
                  <a:pt x="1013461" y="403339"/>
                </a:lnTo>
                <a:lnTo>
                  <a:pt x="1027144" y="406644"/>
                </a:lnTo>
                <a:lnTo>
                  <a:pt x="1038643" y="409324"/>
                </a:lnTo>
                <a:lnTo>
                  <a:pt x="1048744" y="411531"/>
                </a:lnTo>
                <a:lnTo>
                  <a:pt x="1058233" y="413413"/>
                </a:lnTo>
                <a:lnTo>
                  <a:pt x="1067897" y="415120"/>
                </a:lnTo>
                <a:lnTo>
                  <a:pt x="1078519" y="416801"/>
                </a:lnTo>
                <a:lnTo>
                  <a:pt x="1090887" y="418606"/>
                </a:lnTo>
                <a:lnTo>
                  <a:pt x="1105786" y="420685"/>
                </a:lnTo>
                <a:lnTo>
                  <a:pt x="1117168" y="422249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2" name="object 1052"/>
          <p:cNvSpPr/>
          <p:nvPr/>
        </p:nvSpPr>
        <p:spPr>
          <a:xfrm>
            <a:off x="2609904" y="7852531"/>
            <a:ext cx="1115860" cy="363181"/>
          </a:xfrm>
          <a:custGeom>
            <a:avLst/>
            <a:gdLst/>
            <a:ahLst/>
            <a:cxnLst/>
            <a:rect l="l" t="t" r="r" b="b"/>
            <a:pathLst>
              <a:path w="1115860" h="363181">
                <a:moveTo>
                  <a:pt x="0" y="0"/>
                </a:moveTo>
                <a:lnTo>
                  <a:pt x="12521" y="7553"/>
                </a:lnTo>
                <a:lnTo>
                  <a:pt x="21302" y="12415"/>
                </a:lnTo>
                <a:lnTo>
                  <a:pt x="31714" y="17491"/>
                </a:lnTo>
                <a:lnTo>
                  <a:pt x="39103" y="20967"/>
                </a:lnTo>
              </a:path>
              <a:path w="1115860" h="363181">
                <a:moveTo>
                  <a:pt x="69587" y="35433"/>
                </a:moveTo>
                <a:lnTo>
                  <a:pt x="55256" y="28612"/>
                </a:lnTo>
                <a:lnTo>
                  <a:pt x="39103" y="20967"/>
                </a:lnTo>
                <a:lnTo>
                  <a:pt x="82348" y="41538"/>
                </a:lnTo>
                <a:lnTo>
                  <a:pt x="69587" y="35433"/>
                </a:lnTo>
              </a:path>
              <a:path w="1115860" h="363181">
                <a:moveTo>
                  <a:pt x="82348" y="41539"/>
                </a:moveTo>
                <a:lnTo>
                  <a:pt x="93789" y="47032"/>
                </a:lnTo>
                <a:lnTo>
                  <a:pt x="82348" y="41538"/>
                </a:lnTo>
              </a:path>
              <a:path w="1115860" h="363181">
                <a:moveTo>
                  <a:pt x="93789" y="47033"/>
                </a:moveTo>
                <a:lnTo>
                  <a:pt x="104164" y="52022"/>
                </a:lnTo>
                <a:lnTo>
                  <a:pt x="93789" y="47032"/>
                </a:lnTo>
              </a:path>
              <a:path w="1115860" h="363181">
                <a:moveTo>
                  <a:pt x="104164" y="52022"/>
                </a:moveTo>
                <a:lnTo>
                  <a:pt x="113722" y="56613"/>
                </a:lnTo>
                <a:lnTo>
                  <a:pt x="122716" y="60913"/>
                </a:lnTo>
                <a:lnTo>
                  <a:pt x="131396" y="65027"/>
                </a:lnTo>
              </a:path>
              <a:path w="1115860" h="363181">
                <a:moveTo>
                  <a:pt x="140015" y="69061"/>
                </a:moveTo>
                <a:lnTo>
                  <a:pt x="148823" y="73122"/>
                </a:lnTo>
                <a:lnTo>
                  <a:pt x="158073" y="77316"/>
                </a:lnTo>
              </a:path>
              <a:path w="1115860" h="363181">
                <a:moveTo>
                  <a:pt x="178900" y="86528"/>
                </a:moveTo>
                <a:lnTo>
                  <a:pt x="190981" y="91758"/>
                </a:lnTo>
              </a:path>
              <a:path w="1115860" h="363181">
                <a:moveTo>
                  <a:pt x="219734" y="103997"/>
                </a:moveTo>
                <a:lnTo>
                  <a:pt x="230327" y="108457"/>
                </a:lnTo>
                <a:lnTo>
                  <a:pt x="246878" y="115406"/>
                </a:lnTo>
                <a:lnTo>
                  <a:pt x="261635" y="121590"/>
                </a:lnTo>
                <a:lnTo>
                  <a:pt x="274839" y="127103"/>
                </a:lnTo>
                <a:lnTo>
                  <a:pt x="286729" y="132037"/>
                </a:lnTo>
              </a:path>
              <a:path w="1115860" h="363181">
                <a:moveTo>
                  <a:pt x="307529" y="140543"/>
                </a:moveTo>
                <a:lnTo>
                  <a:pt x="316919" y="144299"/>
                </a:lnTo>
                <a:lnTo>
                  <a:pt x="325955" y="147850"/>
                </a:lnTo>
              </a:path>
              <a:path w="1115860" h="363181">
                <a:moveTo>
                  <a:pt x="353348" y="158193"/>
                </a:moveTo>
                <a:lnTo>
                  <a:pt x="363374" y="161847"/>
                </a:lnTo>
                <a:lnTo>
                  <a:pt x="374247" y="165761"/>
                </a:lnTo>
                <a:lnTo>
                  <a:pt x="386207" y="170025"/>
                </a:lnTo>
                <a:lnTo>
                  <a:pt x="399496" y="174735"/>
                </a:lnTo>
                <a:lnTo>
                  <a:pt x="414352" y="179981"/>
                </a:lnTo>
                <a:lnTo>
                  <a:pt x="431016" y="185859"/>
                </a:lnTo>
              </a:path>
              <a:path w="1115860" h="363181">
                <a:moveTo>
                  <a:pt x="431016" y="185859"/>
                </a:moveTo>
                <a:lnTo>
                  <a:pt x="433336" y="186677"/>
                </a:lnTo>
                <a:lnTo>
                  <a:pt x="450301" y="192638"/>
                </a:lnTo>
                <a:lnTo>
                  <a:pt x="465473" y="197961"/>
                </a:lnTo>
                <a:lnTo>
                  <a:pt x="479086" y="202720"/>
                </a:lnTo>
                <a:lnTo>
                  <a:pt x="491371" y="206989"/>
                </a:lnTo>
                <a:lnTo>
                  <a:pt x="502557" y="210842"/>
                </a:lnTo>
              </a:path>
              <a:path w="1115860" h="363181">
                <a:moveTo>
                  <a:pt x="512877" y="214355"/>
                </a:moveTo>
                <a:lnTo>
                  <a:pt x="522563" y="217600"/>
                </a:lnTo>
                <a:lnTo>
                  <a:pt x="531844" y="220652"/>
                </a:lnTo>
                <a:lnTo>
                  <a:pt x="540953" y="223586"/>
                </a:lnTo>
              </a:path>
              <a:path w="1115860" h="363181">
                <a:moveTo>
                  <a:pt x="569558" y="232418"/>
                </a:moveTo>
                <a:lnTo>
                  <a:pt x="580290" y="235619"/>
                </a:lnTo>
                <a:lnTo>
                  <a:pt x="592006" y="239073"/>
                </a:lnTo>
                <a:lnTo>
                  <a:pt x="604937" y="242854"/>
                </a:lnTo>
                <a:lnTo>
                  <a:pt x="619314" y="247035"/>
                </a:lnTo>
                <a:lnTo>
                  <a:pt x="635369" y="251692"/>
                </a:lnTo>
                <a:lnTo>
                  <a:pt x="646836" y="255015"/>
                </a:lnTo>
              </a:path>
              <a:path w="1115860" h="363181">
                <a:moveTo>
                  <a:pt x="646836" y="255015"/>
                </a:moveTo>
                <a:lnTo>
                  <a:pt x="664132" y="260033"/>
                </a:lnTo>
                <a:lnTo>
                  <a:pt x="679641" y="264524"/>
                </a:lnTo>
                <a:lnTo>
                  <a:pt x="693587" y="268549"/>
                </a:lnTo>
                <a:lnTo>
                  <a:pt x="706193" y="272165"/>
                </a:lnTo>
                <a:lnTo>
                  <a:pt x="717684" y="275431"/>
                </a:lnTo>
                <a:lnTo>
                  <a:pt x="728283" y="278405"/>
                </a:lnTo>
                <a:lnTo>
                  <a:pt x="738214" y="281147"/>
                </a:lnTo>
                <a:lnTo>
                  <a:pt x="747702" y="283714"/>
                </a:lnTo>
                <a:lnTo>
                  <a:pt x="756970" y="286165"/>
                </a:lnTo>
              </a:path>
              <a:path w="1115860" h="363181">
                <a:moveTo>
                  <a:pt x="785692" y="293409"/>
                </a:moveTo>
                <a:lnTo>
                  <a:pt x="796320" y="295982"/>
                </a:lnTo>
                <a:lnTo>
                  <a:pt x="807847" y="298732"/>
                </a:lnTo>
                <a:lnTo>
                  <a:pt x="820497" y="301717"/>
                </a:lnTo>
                <a:lnTo>
                  <a:pt x="834495" y="304995"/>
                </a:lnTo>
                <a:lnTo>
                  <a:pt x="850064" y="308626"/>
                </a:lnTo>
              </a:path>
              <a:path w="1115860" h="363181">
                <a:moveTo>
                  <a:pt x="850064" y="308627"/>
                </a:moveTo>
                <a:lnTo>
                  <a:pt x="867429" y="312668"/>
                </a:lnTo>
                <a:lnTo>
                  <a:pt x="850064" y="308626"/>
                </a:lnTo>
              </a:path>
              <a:path w="1115860" h="363181">
                <a:moveTo>
                  <a:pt x="867429" y="312668"/>
                </a:moveTo>
                <a:lnTo>
                  <a:pt x="869200" y="313080"/>
                </a:lnTo>
                <a:lnTo>
                  <a:pt x="886680" y="317154"/>
                </a:lnTo>
                <a:lnTo>
                  <a:pt x="902402" y="320770"/>
                </a:lnTo>
                <a:lnTo>
                  <a:pt x="916577" y="323980"/>
                </a:lnTo>
                <a:lnTo>
                  <a:pt x="929421" y="326835"/>
                </a:lnTo>
              </a:path>
              <a:path w="1115860" h="363181">
                <a:moveTo>
                  <a:pt x="971744" y="335745"/>
                </a:moveTo>
                <a:lnTo>
                  <a:pt x="981130" y="337603"/>
                </a:lnTo>
                <a:lnTo>
                  <a:pt x="990464" y="339417"/>
                </a:lnTo>
              </a:path>
              <a:path w="1115860" h="363181">
                <a:moveTo>
                  <a:pt x="999960" y="341238"/>
                </a:moveTo>
                <a:lnTo>
                  <a:pt x="1009832" y="343119"/>
                </a:lnTo>
              </a:path>
              <a:path w="1115860" h="363181">
                <a:moveTo>
                  <a:pt x="1009832" y="343119"/>
                </a:moveTo>
                <a:lnTo>
                  <a:pt x="1020293" y="345111"/>
                </a:lnTo>
                <a:lnTo>
                  <a:pt x="1031556" y="347265"/>
                </a:lnTo>
                <a:lnTo>
                  <a:pt x="1043836" y="349633"/>
                </a:lnTo>
                <a:lnTo>
                  <a:pt x="1057345" y="352268"/>
                </a:lnTo>
                <a:lnTo>
                  <a:pt x="1072297" y="355221"/>
                </a:lnTo>
                <a:lnTo>
                  <a:pt x="1088906" y="358543"/>
                </a:lnTo>
                <a:lnTo>
                  <a:pt x="1098918" y="360565"/>
                </a:lnTo>
                <a:lnTo>
                  <a:pt x="1107287" y="362280"/>
                </a:lnTo>
              </a:path>
              <a:path w="1115860" h="363181">
                <a:moveTo>
                  <a:pt x="1107389" y="362280"/>
                </a:moveTo>
                <a:lnTo>
                  <a:pt x="1115856" y="363181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3" name="object 1053"/>
          <p:cNvSpPr/>
          <p:nvPr/>
        </p:nvSpPr>
        <p:spPr>
          <a:xfrm>
            <a:off x="2609300" y="7841241"/>
            <a:ext cx="1116457" cy="364286"/>
          </a:xfrm>
          <a:custGeom>
            <a:avLst/>
            <a:gdLst/>
            <a:ahLst/>
            <a:cxnLst/>
            <a:rect l="l" t="t" r="r" b="b"/>
            <a:pathLst>
              <a:path w="1116457" h="364286">
                <a:moveTo>
                  <a:pt x="0" y="0"/>
                </a:moveTo>
                <a:lnTo>
                  <a:pt x="12699" y="7700"/>
                </a:lnTo>
                <a:lnTo>
                  <a:pt x="21573" y="12709"/>
                </a:lnTo>
                <a:lnTo>
                  <a:pt x="31259" y="17552"/>
                </a:lnTo>
                <a:lnTo>
                  <a:pt x="42037" y="22682"/>
                </a:lnTo>
                <a:lnTo>
                  <a:pt x="58185" y="30332"/>
                </a:lnTo>
                <a:lnTo>
                  <a:pt x="72511" y="37156"/>
                </a:lnTo>
                <a:lnTo>
                  <a:pt x="85267" y="43261"/>
                </a:lnTo>
                <a:lnTo>
                  <a:pt x="96704" y="48751"/>
                </a:lnTo>
                <a:lnTo>
                  <a:pt x="107074" y="53735"/>
                </a:lnTo>
                <a:lnTo>
                  <a:pt x="116630" y="58320"/>
                </a:lnTo>
                <a:lnTo>
                  <a:pt x="125623" y="62610"/>
                </a:lnTo>
                <a:lnTo>
                  <a:pt x="134305" y="66714"/>
                </a:lnTo>
                <a:lnTo>
                  <a:pt x="142929" y="70739"/>
                </a:lnTo>
                <a:lnTo>
                  <a:pt x="151745" y="74790"/>
                </a:lnTo>
                <a:lnTo>
                  <a:pt x="161007" y="78974"/>
                </a:lnTo>
                <a:lnTo>
                  <a:pt x="170966" y="83398"/>
                </a:lnTo>
                <a:lnTo>
                  <a:pt x="181874" y="88169"/>
                </a:lnTo>
                <a:lnTo>
                  <a:pt x="193984" y="93394"/>
                </a:lnTo>
                <a:lnTo>
                  <a:pt x="207546" y="99178"/>
                </a:lnTo>
                <a:lnTo>
                  <a:pt x="222814" y="105629"/>
                </a:lnTo>
                <a:lnTo>
                  <a:pt x="233146" y="109969"/>
                </a:lnTo>
                <a:lnTo>
                  <a:pt x="249688" y="116927"/>
                </a:lnTo>
                <a:lnTo>
                  <a:pt x="277628" y="128637"/>
                </a:lnTo>
                <a:lnTo>
                  <a:pt x="310286" y="142084"/>
                </a:lnTo>
                <a:lnTo>
                  <a:pt x="337624" y="152830"/>
                </a:lnTo>
                <a:lnTo>
                  <a:pt x="366145" y="163394"/>
                </a:lnTo>
                <a:lnTo>
                  <a:pt x="402351" y="176294"/>
                </a:lnTo>
                <a:lnTo>
                  <a:pt x="433970" y="187437"/>
                </a:lnTo>
                <a:lnTo>
                  <a:pt x="467967" y="199392"/>
                </a:lnTo>
                <a:lnTo>
                  <a:pt x="493847" y="208426"/>
                </a:lnTo>
                <a:lnTo>
                  <a:pt x="525027" y="219042"/>
                </a:lnTo>
                <a:lnTo>
                  <a:pt x="552593" y="227926"/>
                </a:lnTo>
                <a:lnTo>
                  <a:pt x="582797" y="237090"/>
                </a:lnTo>
                <a:lnTo>
                  <a:pt x="607484" y="244349"/>
                </a:lnTo>
                <a:lnTo>
                  <a:pt x="637974" y="253222"/>
                </a:lnTo>
                <a:lnTo>
                  <a:pt x="666331" y="261443"/>
                </a:lnTo>
                <a:lnTo>
                  <a:pt x="695767" y="269939"/>
                </a:lnTo>
                <a:lnTo>
                  <a:pt x="730446" y="279775"/>
                </a:lnTo>
                <a:lnTo>
                  <a:pt x="759132" y="287532"/>
                </a:lnTo>
                <a:lnTo>
                  <a:pt x="787879" y="294794"/>
                </a:lnTo>
                <a:lnTo>
                  <a:pt x="822738" y="303146"/>
                </a:lnTo>
                <a:lnTo>
                  <a:pt x="852361" y="310102"/>
                </a:lnTo>
                <a:lnTo>
                  <a:pt x="888600" y="318537"/>
                </a:lnTo>
                <a:lnTo>
                  <a:pt x="918496" y="325316"/>
                </a:lnTo>
                <a:lnTo>
                  <a:pt x="953876" y="332974"/>
                </a:lnTo>
                <a:lnTo>
                  <a:pt x="983037" y="338859"/>
                </a:lnTo>
                <a:lnTo>
                  <a:pt x="1011753" y="344364"/>
                </a:lnTo>
                <a:lnTo>
                  <a:pt x="1022225" y="346356"/>
                </a:lnTo>
                <a:lnTo>
                  <a:pt x="1033504" y="348513"/>
                </a:lnTo>
                <a:lnTo>
                  <a:pt x="1045803" y="350886"/>
                </a:lnTo>
                <a:lnTo>
                  <a:pt x="1059336" y="353526"/>
                </a:lnTo>
                <a:lnTo>
                  <a:pt x="1074318" y="356486"/>
                </a:lnTo>
                <a:lnTo>
                  <a:pt x="1090962" y="359817"/>
                </a:lnTo>
                <a:lnTo>
                  <a:pt x="1100632" y="361772"/>
                </a:lnTo>
                <a:lnTo>
                  <a:pt x="1108392" y="363385"/>
                </a:lnTo>
                <a:lnTo>
                  <a:pt x="1116457" y="364286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4" name="object 1054"/>
          <p:cNvSpPr/>
          <p:nvPr/>
        </p:nvSpPr>
        <p:spPr>
          <a:xfrm>
            <a:off x="2961796" y="8925043"/>
            <a:ext cx="763968" cy="225996"/>
          </a:xfrm>
          <a:custGeom>
            <a:avLst/>
            <a:gdLst/>
            <a:ahLst/>
            <a:cxnLst/>
            <a:rect l="l" t="t" r="r" b="b"/>
            <a:pathLst>
              <a:path w="763968" h="225996">
                <a:moveTo>
                  <a:pt x="0" y="0"/>
                </a:moveTo>
                <a:lnTo>
                  <a:pt x="14317" y="6392"/>
                </a:lnTo>
                <a:lnTo>
                  <a:pt x="24490" y="10805"/>
                </a:lnTo>
                <a:lnTo>
                  <a:pt x="33483" y="14436"/>
                </a:lnTo>
              </a:path>
              <a:path w="763968" h="225996">
                <a:moveTo>
                  <a:pt x="44260" y="18484"/>
                </a:moveTo>
                <a:lnTo>
                  <a:pt x="57150" y="23190"/>
                </a:lnTo>
                <a:lnTo>
                  <a:pt x="76569" y="30303"/>
                </a:lnTo>
                <a:lnTo>
                  <a:pt x="94140" y="36805"/>
                </a:lnTo>
              </a:path>
              <a:path w="763968" h="225996">
                <a:moveTo>
                  <a:pt x="110070" y="42759"/>
                </a:moveTo>
                <a:lnTo>
                  <a:pt x="124565" y="48227"/>
                </a:lnTo>
                <a:lnTo>
                  <a:pt x="137833" y="53270"/>
                </a:lnTo>
                <a:lnTo>
                  <a:pt x="150080" y="57952"/>
                </a:lnTo>
                <a:lnTo>
                  <a:pt x="161513" y="62335"/>
                </a:lnTo>
                <a:lnTo>
                  <a:pt x="172338" y="66480"/>
                </a:lnTo>
              </a:path>
              <a:path w="763968" h="225996">
                <a:moveTo>
                  <a:pt x="172338" y="66480"/>
                </a:moveTo>
                <a:lnTo>
                  <a:pt x="182763" y="70450"/>
                </a:lnTo>
                <a:lnTo>
                  <a:pt x="192993" y="74307"/>
                </a:lnTo>
                <a:lnTo>
                  <a:pt x="203237" y="78114"/>
                </a:lnTo>
              </a:path>
              <a:path w="763968" h="225996">
                <a:moveTo>
                  <a:pt x="213700" y="81932"/>
                </a:moveTo>
                <a:lnTo>
                  <a:pt x="224590" y="85823"/>
                </a:lnTo>
              </a:path>
              <a:path w="763968" h="225996">
                <a:moveTo>
                  <a:pt x="248475" y="94077"/>
                </a:moveTo>
                <a:lnTo>
                  <a:pt x="261884" y="98563"/>
                </a:lnTo>
              </a:path>
              <a:path w="763968" h="225996">
                <a:moveTo>
                  <a:pt x="292670" y="108566"/>
                </a:moveTo>
                <a:lnTo>
                  <a:pt x="310460" y="114207"/>
                </a:lnTo>
              </a:path>
              <a:path w="763968" h="225996">
                <a:moveTo>
                  <a:pt x="330123" y="120357"/>
                </a:moveTo>
                <a:lnTo>
                  <a:pt x="350566" y="126703"/>
                </a:lnTo>
                <a:lnTo>
                  <a:pt x="369099" y="132416"/>
                </a:lnTo>
              </a:path>
              <a:path w="763968" h="225996">
                <a:moveTo>
                  <a:pt x="415385" y="146384"/>
                </a:moveTo>
                <a:lnTo>
                  <a:pt x="428424" y="150194"/>
                </a:lnTo>
                <a:lnTo>
                  <a:pt x="440625" y="153684"/>
                </a:lnTo>
              </a:path>
              <a:path w="763968" h="225996">
                <a:moveTo>
                  <a:pt x="485346" y="165709"/>
                </a:moveTo>
                <a:lnTo>
                  <a:pt x="496577" y="168545"/>
                </a:lnTo>
                <a:lnTo>
                  <a:pt x="508258" y="171439"/>
                </a:lnTo>
                <a:lnTo>
                  <a:pt x="520602" y="174453"/>
                </a:lnTo>
              </a:path>
              <a:path w="763968" h="225996">
                <a:moveTo>
                  <a:pt x="533826" y="177650"/>
                </a:moveTo>
                <a:lnTo>
                  <a:pt x="548141" y="181093"/>
                </a:lnTo>
              </a:path>
              <a:path w="763968" h="225996">
                <a:moveTo>
                  <a:pt x="563765" y="184844"/>
                </a:moveTo>
                <a:lnTo>
                  <a:pt x="580910" y="188967"/>
                </a:lnTo>
                <a:lnTo>
                  <a:pt x="599791" y="193523"/>
                </a:lnTo>
                <a:lnTo>
                  <a:pt x="620623" y="198577"/>
                </a:lnTo>
                <a:lnTo>
                  <a:pt x="637554" y="202704"/>
                </a:lnTo>
              </a:path>
              <a:path w="763968" h="225996">
                <a:moveTo>
                  <a:pt x="637554" y="202704"/>
                </a:moveTo>
                <a:lnTo>
                  <a:pt x="651877" y="206161"/>
                </a:lnTo>
                <a:lnTo>
                  <a:pt x="664147" y="209054"/>
                </a:lnTo>
              </a:path>
              <a:path w="763968" h="225996">
                <a:moveTo>
                  <a:pt x="674920" y="211489"/>
                </a:moveTo>
                <a:lnTo>
                  <a:pt x="684753" y="213575"/>
                </a:lnTo>
                <a:lnTo>
                  <a:pt x="694201" y="215419"/>
                </a:lnTo>
                <a:lnTo>
                  <a:pt x="703819" y="217128"/>
                </a:lnTo>
                <a:lnTo>
                  <a:pt x="714165" y="218808"/>
                </a:lnTo>
              </a:path>
              <a:path w="763968" h="225996">
                <a:moveTo>
                  <a:pt x="725793" y="220568"/>
                </a:moveTo>
                <a:lnTo>
                  <a:pt x="739261" y="222515"/>
                </a:lnTo>
                <a:lnTo>
                  <a:pt x="755122" y="224754"/>
                </a:lnTo>
                <a:lnTo>
                  <a:pt x="763964" y="225995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5" name="object 1055"/>
          <p:cNvSpPr/>
          <p:nvPr/>
        </p:nvSpPr>
        <p:spPr>
          <a:xfrm>
            <a:off x="3023789" y="8757514"/>
            <a:ext cx="701967" cy="202501"/>
          </a:xfrm>
          <a:custGeom>
            <a:avLst/>
            <a:gdLst/>
            <a:ahLst/>
            <a:cxnLst/>
            <a:rect l="l" t="t" r="r" b="b"/>
            <a:pathLst>
              <a:path w="701967" h="202501">
                <a:moveTo>
                  <a:pt x="0" y="0"/>
                </a:moveTo>
                <a:lnTo>
                  <a:pt x="19290" y="7786"/>
                </a:lnTo>
                <a:lnTo>
                  <a:pt x="36778" y="14836"/>
                </a:lnTo>
                <a:lnTo>
                  <a:pt x="52667" y="21220"/>
                </a:lnTo>
                <a:lnTo>
                  <a:pt x="80462" y="32283"/>
                </a:lnTo>
                <a:lnTo>
                  <a:pt x="104304" y="41558"/>
                </a:lnTo>
                <a:lnTo>
                  <a:pt x="125821" y="49625"/>
                </a:lnTo>
                <a:lnTo>
                  <a:pt x="146642" y="57065"/>
                </a:lnTo>
                <a:lnTo>
                  <a:pt x="168395" y="64460"/>
                </a:lnTo>
                <a:lnTo>
                  <a:pt x="192709" y="72391"/>
                </a:lnTo>
                <a:lnTo>
                  <a:pt x="221213" y="81438"/>
                </a:lnTo>
                <a:lnTo>
                  <a:pt x="237545" y="86562"/>
                </a:lnTo>
                <a:lnTo>
                  <a:pt x="255535" y="92183"/>
                </a:lnTo>
                <a:lnTo>
                  <a:pt x="275386" y="98374"/>
                </a:lnTo>
                <a:lnTo>
                  <a:pt x="295716" y="104705"/>
                </a:lnTo>
                <a:lnTo>
                  <a:pt x="314148" y="110402"/>
                </a:lnTo>
                <a:lnTo>
                  <a:pt x="330895" y="115527"/>
                </a:lnTo>
                <a:lnTo>
                  <a:pt x="360190" y="124316"/>
                </a:lnTo>
                <a:lnTo>
                  <a:pt x="385306" y="131574"/>
                </a:lnTo>
                <a:lnTo>
                  <a:pt x="407948" y="137804"/>
                </a:lnTo>
                <a:lnTo>
                  <a:pt x="429822" y="143511"/>
                </a:lnTo>
                <a:lnTo>
                  <a:pt x="452633" y="149197"/>
                </a:lnTo>
                <a:lnTo>
                  <a:pt x="478087" y="155365"/>
                </a:lnTo>
                <a:lnTo>
                  <a:pt x="507889" y="162519"/>
                </a:lnTo>
                <a:lnTo>
                  <a:pt x="524954" y="166623"/>
                </a:lnTo>
                <a:lnTo>
                  <a:pt x="543745" y="171162"/>
                </a:lnTo>
                <a:lnTo>
                  <a:pt x="564476" y="176199"/>
                </a:lnTo>
                <a:lnTo>
                  <a:pt x="581339" y="180313"/>
                </a:lnTo>
                <a:lnTo>
                  <a:pt x="595510" y="183735"/>
                </a:lnTo>
                <a:lnTo>
                  <a:pt x="607592" y="186582"/>
                </a:lnTo>
                <a:lnTo>
                  <a:pt x="618190" y="188968"/>
                </a:lnTo>
                <a:lnTo>
                  <a:pt x="627908" y="191008"/>
                </a:lnTo>
                <a:lnTo>
                  <a:pt x="637350" y="192819"/>
                </a:lnTo>
                <a:lnTo>
                  <a:pt x="647119" y="194514"/>
                </a:lnTo>
                <a:lnTo>
                  <a:pt x="657819" y="196208"/>
                </a:lnTo>
                <a:lnTo>
                  <a:pt x="670055" y="198018"/>
                </a:lnTo>
                <a:lnTo>
                  <a:pt x="684430" y="200058"/>
                </a:lnTo>
                <a:lnTo>
                  <a:pt x="701549" y="202443"/>
                </a:lnTo>
                <a:lnTo>
                  <a:pt x="701967" y="202501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6" name="object 1056"/>
          <p:cNvSpPr/>
          <p:nvPr/>
        </p:nvSpPr>
        <p:spPr>
          <a:xfrm>
            <a:off x="3088003" y="7433101"/>
            <a:ext cx="637755" cy="168033"/>
          </a:xfrm>
          <a:custGeom>
            <a:avLst/>
            <a:gdLst/>
            <a:ahLst/>
            <a:cxnLst/>
            <a:rect l="l" t="t" r="r" b="b"/>
            <a:pathLst>
              <a:path w="637755" h="168033">
                <a:moveTo>
                  <a:pt x="533628" y="149288"/>
                </a:moveTo>
                <a:lnTo>
                  <a:pt x="539540" y="150570"/>
                </a:lnTo>
                <a:lnTo>
                  <a:pt x="554855" y="153876"/>
                </a:lnTo>
                <a:lnTo>
                  <a:pt x="567158" y="156479"/>
                </a:lnTo>
                <a:lnTo>
                  <a:pt x="577523" y="158570"/>
                </a:lnTo>
                <a:lnTo>
                  <a:pt x="587019" y="160339"/>
                </a:lnTo>
                <a:lnTo>
                  <a:pt x="596719" y="161979"/>
                </a:lnTo>
                <a:lnTo>
                  <a:pt x="607694" y="163680"/>
                </a:lnTo>
              </a:path>
              <a:path w="637755" h="168033">
                <a:moveTo>
                  <a:pt x="621016" y="165635"/>
                </a:moveTo>
                <a:lnTo>
                  <a:pt x="637755" y="168033"/>
                </a:lnTo>
              </a:path>
              <a:path w="637755" h="168033">
                <a:moveTo>
                  <a:pt x="516061" y="145479"/>
                </a:moveTo>
                <a:lnTo>
                  <a:pt x="500318" y="142081"/>
                </a:lnTo>
              </a:path>
              <a:path w="637755" h="168033">
                <a:moveTo>
                  <a:pt x="533628" y="149288"/>
                </a:moveTo>
                <a:lnTo>
                  <a:pt x="516061" y="145479"/>
                </a:lnTo>
              </a:path>
              <a:path w="637755" h="168033">
                <a:moveTo>
                  <a:pt x="500318" y="142081"/>
                </a:moveTo>
                <a:lnTo>
                  <a:pt x="486173" y="139039"/>
                </a:lnTo>
                <a:lnTo>
                  <a:pt x="500318" y="142083"/>
                </a:lnTo>
              </a:path>
              <a:path w="637755" h="168033">
                <a:moveTo>
                  <a:pt x="150990" y="51400"/>
                </a:moveTo>
                <a:lnTo>
                  <a:pt x="162753" y="55091"/>
                </a:lnTo>
                <a:lnTo>
                  <a:pt x="173520" y="58454"/>
                </a:lnTo>
              </a:path>
              <a:path w="637755" h="168033">
                <a:moveTo>
                  <a:pt x="183529" y="61556"/>
                </a:moveTo>
                <a:lnTo>
                  <a:pt x="193019" y="64463"/>
                </a:lnTo>
                <a:lnTo>
                  <a:pt x="202226" y="67239"/>
                </a:lnTo>
                <a:lnTo>
                  <a:pt x="211390" y="69952"/>
                </a:lnTo>
                <a:lnTo>
                  <a:pt x="220747" y="72668"/>
                </a:lnTo>
                <a:lnTo>
                  <a:pt x="230537" y="75451"/>
                </a:lnTo>
              </a:path>
              <a:path w="637755" h="168033">
                <a:moveTo>
                  <a:pt x="252363" y="81485"/>
                </a:moveTo>
                <a:lnTo>
                  <a:pt x="264876" y="84868"/>
                </a:lnTo>
                <a:lnTo>
                  <a:pt x="278773" y="88582"/>
                </a:lnTo>
                <a:lnTo>
                  <a:pt x="294292" y="92694"/>
                </a:lnTo>
                <a:lnTo>
                  <a:pt x="311670" y="97269"/>
                </a:lnTo>
                <a:lnTo>
                  <a:pt x="328901" y="101786"/>
                </a:lnTo>
                <a:lnTo>
                  <a:pt x="344491" y="105845"/>
                </a:lnTo>
                <a:lnTo>
                  <a:pt x="358504" y="109462"/>
                </a:lnTo>
                <a:lnTo>
                  <a:pt x="371166" y="112692"/>
                </a:lnTo>
              </a:path>
              <a:path w="637755" h="168033">
                <a:moveTo>
                  <a:pt x="393346" y="118222"/>
                </a:moveTo>
                <a:lnTo>
                  <a:pt x="403317" y="120636"/>
                </a:lnTo>
                <a:lnTo>
                  <a:pt x="412844" y="122891"/>
                </a:lnTo>
                <a:lnTo>
                  <a:pt x="422155" y="125045"/>
                </a:lnTo>
                <a:lnTo>
                  <a:pt x="431476" y="127155"/>
                </a:lnTo>
                <a:lnTo>
                  <a:pt x="441034" y="129278"/>
                </a:lnTo>
                <a:lnTo>
                  <a:pt x="451056" y="131471"/>
                </a:lnTo>
                <a:lnTo>
                  <a:pt x="461769" y="133791"/>
                </a:lnTo>
                <a:lnTo>
                  <a:pt x="473399" y="136294"/>
                </a:lnTo>
                <a:lnTo>
                  <a:pt x="486173" y="139039"/>
                </a:lnTo>
              </a:path>
              <a:path w="637755" h="168033">
                <a:moveTo>
                  <a:pt x="150990" y="51400"/>
                </a:moveTo>
                <a:lnTo>
                  <a:pt x="137994" y="47316"/>
                </a:lnTo>
                <a:lnTo>
                  <a:pt x="150990" y="51401"/>
                </a:lnTo>
              </a:path>
              <a:path w="637755" h="168033">
                <a:moveTo>
                  <a:pt x="137994" y="47316"/>
                </a:moveTo>
                <a:lnTo>
                  <a:pt x="123526" y="42772"/>
                </a:lnTo>
                <a:lnTo>
                  <a:pt x="137994" y="47317"/>
                </a:lnTo>
              </a:path>
              <a:path w="637755" h="168033">
                <a:moveTo>
                  <a:pt x="123526" y="42772"/>
                </a:moveTo>
                <a:lnTo>
                  <a:pt x="107349" y="37704"/>
                </a:lnTo>
                <a:lnTo>
                  <a:pt x="123526" y="42774"/>
                </a:lnTo>
              </a:path>
              <a:path w="637755" h="168033">
                <a:moveTo>
                  <a:pt x="107349" y="37704"/>
                </a:moveTo>
                <a:lnTo>
                  <a:pt x="97967" y="34772"/>
                </a:lnTo>
                <a:lnTo>
                  <a:pt x="107349" y="37705"/>
                </a:lnTo>
              </a:path>
              <a:path w="637755" h="168033">
                <a:moveTo>
                  <a:pt x="18222" y="7264"/>
                </a:moveTo>
                <a:lnTo>
                  <a:pt x="30216" y="11981"/>
                </a:lnTo>
                <a:lnTo>
                  <a:pt x="40245" y="15807"/>
                </a:lnTo>
                <a:lnTo>
                  <a:pt x="49367" y="19120"/>
                </a:lnTo>
                <a:lnTo>
                  <a:pt x="58642" y="22295"/>
                </a:lnTo>
                <a:lnTo>
                  <a:pt x="69127" y="25711"/>
                </a:lnTo>
                <a:lnTo>
                  <a:pt x="81883" y="29744"/>
                </a:lnTo>
                <a:lnTo>
                  <a:pt x="97967" y="34772"/>
                </a:lnTo>
              </a:path>
              <a:path w="637755" h="168033">
                <a:moveTo>
                  <a:pt x="18222" y="7264"/>
                </a:moveTo>
                <a:lnTo>
                  <a:pt x="3203" y="1279"/>
                </a:lnTo>
                <a:lnTo>
                  <a:pt x="18222" y="7266"/>
                </a:lnTo>
              </a:path>
              <a:path w="637755" h="168033">
                <a:moveTo>
                  <a:pt x="3203" y="1279"/>
                </a:moveTo>
                <a:lnTo>
                  <a:pt x="12" y="5"/>
                </a:lnTo>
              </a:path>
              <a:path w="637755" h="168033">
                <a:moveTo>
                  <a:pt x="12" y="5"/>
                </a:moveTo>
                <a:lnTo>
                  <a:pt x="3203" y="1281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7" name="object 1057"/>
          <p:cNvSpPr/>
          <p:nvPr/>
        </p:nvSpPr>
        <p:spPr>
          <a:xfrm>
            <a:off x="3118238" y="7433102"/>
            <a:ext cx="607517" cy="157746"/>
          </a:xfrm>
          <a:custGeom>
            <a:avLst/>
            <a:gdLst/>
            <a:ahLst/>
            <a:cxnLst/>
            <a:rect l="l" t="t" r="r" b="b"/>
            <a:pathLst>
              <a:path w="607517" h="157746">
                <a:moveTo>
                  <a:pt x="9" y="3"/>
                </a:moveTo>
                <a:lnTo>
                  <a:pt x="14964" y="6019"/>
                </a:lnTo>
                <a:lnTo>
                  <a:pt x="26049" y="10371"/>
                </a:lnTo>
                <a:lnTo>
                  <a:pt x="35304" y="13785"/>
                </a:lnTo>
                <a:lnTo>
                  <a:pt x="44780" y="16989"/>
                </a:lnTo>
                <a:lnTo>
                  <a:pt x="56528" y="20712"/>
                </a:lnTo>
                <a:lnTo>
                  <a:pt x="70358" y="24993"/>
                </a:lnTo>
              </a:path>
              <a:path w="607517" h="157746">
                <a:moveTo>
                  <a:pt x="70358" y="24994"/>
                </a:moveTo>
                <a:lnTo>
                  <a:pt x="87535" y="30292"/>
                </a:lnTo>
                <a:lnTo>
                  <a:pt x="70358" y="24993"/>
                </a:lnTo>
              </a:path>
              <a:path w="607517" h="157746">
                <a:moveTo>
                  <a:pt x="87535" y="30293"/>
                </a:moveTo>
                <a:lnTo>
                  <a:pt x="102874" y="35044"/>
                </a:lnTo>
                <a:lnTo>
                  <a:pt x="87535" y="30292"/>
                </a:lnTo>
              </a:path>
              <a:path w="607517" h="157746">
                <a:moveTo>
                  <a:pt x="102874" y="35045"/>
                </a:moveTo>
                <a:lnTo>
                  <a:pt x="116613" y="39315"/>
                </a:lnTo>
                <a:lnTo>
                  <a:pt x="102874" y="35044"/>
                </a:lnTo>
              </a:path>
              <a:path w="607517" h="157746">
                <a:moveTo>
                  <a:pt x="116613" y="39317"/>
                </a:moveTo>
                <a:lnTo>
                  <a:pt x="128990" y="43170"/>
                </a:lnTo>
                <a:lnTo>
                  <a:pt x="116613" y="39315"/>
                </a:lnTo>
              </a:path>
              <a:path w="607517" h="157746">
                <a:moveTo>
                  <a:pt x="128990" y="43170"/>
                </a:moveTo>
                <a:lnTo>
                  <a:pt x="140244" y="46672"/>
                </a:lnTo>
                <a:lnTo>
                  <a:pt x="150614" y="49888"/>
                </a:lnTo>
                <a:lnTo>
                  <a:pt x="160337" y="52881"/>
                </a:lnTo>
                <a:lnTo>
                  <a:pt x="169652" y="55717"/>
                </a:lnTo>
                <a:lnTo>
                  <a:pt x="178798" y="58461"/>
                </a:lnTo>
              </a:path>
              <a:path w="607517" h="157746">
                <a:moveTo>
                  <a:pt x="188013" y="61176"/>
                </a:moveTo>
                <a:lnTo>
                  <a:pt x="197536" y="63928"/>
                </a:lnTo>
                <a:lnTo>
                  <a:pt x="207604" y="66782"/>
                </a:lnTo>
              </a:path>
              <a:path w="607517" h="157746">
                <a:moveTo>
                  <a:pt x="230333" y="73054"/>
                </a:moveTo>
                <a:lnTo>
                  <a:pt x="243470" y="76602"/>
                </a:lnTo>
              </a:path>
              <a:path w="607517" h="157746">
                <a:moveTo>
                  <a:pt x="343315" y="102725"/>
                </a:moveTo>
                <a:lnTo>
                  <a:pt x="354831" y="105623"/>
                </a:lnTo>
                <a:lnTo>
                  <a:pt x="365453" y="108251"/>
                </a:lnTo>
                <a:lnTo>
                  <a:pt x="375410" y="110664"/>
                </a:lnTo>
              </a:path>
              <a:path w="607517" h="157746">
                <a:moveTo>
                  <a:pt x="394238" y="115079"/>
                </a:moveTo>
                <a:lnTo>
                  <a:pt x="403566" y="117193"/>
                </a:lnTo>
                <a:lnTo>
                  <a:pt x="413140" y="119323"/>
                </a:lnTo>
                <a:lnTo>
                  <a:pt x="423188" y="121523"/>
                </a:lnTo>
                <a:lnTo>
                  <a:pt x="433938" y="123852"/>
                </a:lnTo>
                <a:lnTo>
                  <a:pt x="445618" y="126367"/>
                </a:lnTo>
                <a:lnTo>
                  <a:pt x="458457" y="129124"/>
                </a:lnTo>
              </a:path>
              <a:path w="607517" h="157746">
                <a:moveTo>
                  <a:pt x="458457" y="129124"/>
                </a:moveTo>
                <a:lnTo>
                  <a:pt x="472682" y="132181"/>
                </a:lnTo>
                <a:lnTo>
                  <a:pt x="488521" y="135594"/>
                </a:lnTo>
                <a:lnTo>
                  <a:pt x="505206" y="139204"/>
                </a:lnTo>
                <a:lnTo>
                  <a:pt x="521687" y="142804"/>
                </a:lnTo>
                <a:lnTo>
                  <a:pt x="534779" y="145615"/>
                </a:lnTo>
              </a:path>
              <a:path w="607517" h="157746">
                <a:moveTo>
                  <a:pt x="545588" y="147838"/>
                </a:moveTo>
                <a:lnTo>
                  <a:pt x="555218" y="149678"/>
                </a:lnTo>
                <a:lnTo>
                  <a:pt x="564777" y="151335"/>
                </a:lnTo>
              </a:path>
              <a:path w="607517" h="157746">
                <a:moveTo>
                  <a:pt x="575369" y="153014"/>
                </a:moveTo>
                <a:lnTo>
                  <a:pt x="588100" y="154917"/>
                </a:lnTo>
                <a:lnTo>
                  <a:pt x="604075" y="157246"/>
                </a:lnTo>
                <a:lnTo>
                  <a:pt x="607517" y="157746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8" name="object 1058"/>
          <p:cNvSpPr/>
          <p:nvPr/>
        </p:nvSpPr>
        <p:spPr>
          <a:xfrm>
            <a:off x="905879" y="7433100"/>
            <a:ext cx="53530" cy="165214"/>
          </a:xfrm>
          <a:custGeom>
            <a:avLst/>
            <a:gdLst/>
            <a:ahLst/>
            <a:cxnLst/>
            <a:rect l="l" t="t" r="r" b="b"/>
            <a:pathLst>
              <a:path w="53530" h="165214">
                <a:moveTo>
                  <a:pt x="0" y="165214"/>
                </a:moveTo>
                <a:lnTo>
                  <a:pt x="3327" y="151714"/>
                </a:lnTo>
                <a:lnTo>
                  <a:pt x="53530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9" name="object 1059"/>
          <p:cNvSpPr/>
          <p:nvPr/>
        </p:nvSpPr>
        <p:spPr>
          <a:xfrm>
            <a:off x="1998144" y="8303112"/>
            <a:ext cx="3632" cy="4127"/>
          </a:xfrm>
          <a:custGeom>
            <a:avLst/>
            <a:gdLst/>
            <a:ahLst/>
            <a:cxnLst/>
            <a:rect l="l" t="t" r="r" b="b"/>
            <a:pathLst>
              <a:path w="3632" h="4127">
                <a:moveTo>
                  <a:pt x="3632" y="4127"/>
                </a:moveTo>
                <a:lnTo>
                  <a:pt x="0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0" name="object 1060"/>
          <p:cNvSpPr/>
          <p:nvPr/>
        </p:nvSpPr>
        <p:spPr>
          <a:xfrm>
            <a:off x="1813985" y="7614138"/>
            <a:ext cx="1917" cy="2819"/>
          </a:xfrm>
          <a:custGeom>
            <a:avLst/>
            <a:gdLst/>
            <a:ahLst/>
            <a:cxnLst/>
            <a:rect l="l" t="t" r="r" b="b"/>
            <a:pathLst>
              <a:path w="1917" h="2819">
                <a:moveTo>
                  <a:pt x="0" y="0"/>
                </a:moveTo>
                <a:lnTo>
                  <a:pt x="1917" y="2819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1" name="object 1061"/>
          <p:cNvSpPr/>
          <p:nvPr/>
        </p:nvSpPr>
        <p:spPr>
          <a:xfrm>
            <a:off x="1734854" y="7480380"/>
            <a:ext cx="77520" cy="130937"/>
          </a:xfrm>
          <a:custGeom>
            <a:avLst/>
            <a:gdLst/>
            <a:ahLst/>
            <a:cxnLst/>
            <a:rect l="l" t="t" r="r" b="b"/>
            <a:pathLst>
              <a:path w="77520" h="130936">
                <a:moveTo>
                  <a:pt x="77520" y="130936"/>
                </a:moveTo>
                <a:lnTo>
                  <a:pt x="0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2" name="object 1062"/>
          <p:cNvSpPr/>
          <p:nvPr/>
        </p:nvSpPr>
        <p:spPr>
          <a:xfrm>
            <a:off x="1815903" y="7616962"/>
            <a:ext cx="9372" cy="12293"/>
          </a:xfrm>
          <a:custGeom>
            <a:avLst/>
            <a:gdLst/>
            <a:ahLst/>
            <a:cxnLst/>
            <a:rect l="l" t="t" r="r" b="b"/>
            <a:pathLst>
              <a:path w="9372" h="12293">
                <a:moveTo>
                  <a:pt x="0" y="0"/>
                </a:moveTo>
                <a:lnTo>
                  <a:pt x="9372" y="12293"/>
                </a:lnTo>
                <a:lnTo>
                  <a:pt x="1511" y="2019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3" name="object 1063"/>
          <p:cNvSpPr/>
          <p:nvPr/>
        </p:nvSpPr>
        <p:spPr>
          <a:xfrm>
            <a:off x="1825275" y="7629259"/>
            <a:ext cx="58369" cy="77419"/>
          </a:xfrm>
          <a:custGeom>
            <a:avLst/>
            <a:gdLst/>
            <a:ahLst/>
            <a:cxnLst/>
            <a:rect l="l" t="t" r="r" b="b"/>
            <a:pathLst>
              <a:path w="58369" h="77419">
                <a:moveTo>
                  <a:pt x="0" y="0"/>
                </a:moveTo>
                <a:lnTo>
                  <a:pt x="58369" y="77419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4" name="object 1064"/>
          <p:cNvSpPr/>
          <p:nvPr/>
        </p:nvSpPr>
        <p:spPr>
          <a:xfrm>
            <a:off x="1856421" y="7670586"/>
            <a:ext cx="23393" cy="30949"/>
          </a:xfrm>
          <a:custGeom>
            <a:avLst/>
            <a:gdLst/>
            <a:ahLst/>
            <a:cxnLst/>
            <a:rect l="l" t="t" r="r" b="b"/>
            <a:pathLst>
              <a:path w="23393" h="30949">
                <a:moveTo>
                  <a:pt x="0" y="0"/>
                </a:moveTo>
                <a:lnTo>
                  <a:pt x="23393" y="30949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5" name="object 1065"/>
          <p:cNvSpPr/>
          <p:nvPr/>
        </p:nvSpPr>
        <p:spPr>
          <a:xfrm>
            <a:off x="2001776" y="8307240"/>
            <a:ext cx="20662" cy="20662"/>
          </a:xfrm>
          <a:custGeom>
            <a:avLst/>
            <a:gdLst/>
            <a:ahLst/>
            <a:cxnLst/>
            <a:rect l="l" t="t" r="r" b="b"/>
            <a:pathLst>
              <a:path w="20662" h="20662">
                <a:moveTo>
                  <a:pt x="0" y="0"/>
                </a:moveTo>
                <a:lnTo>
                  <a:pt x="20662" y="20662"/>
                </a:lnTo>
                <a:lnTo>
                  <a:pt x="13906" y="13906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6" name="object 1066"/>
          <p:cNvSpPr/>
          <p:nvPr/>
        </p:nvSpPr>
        <p:spPr>
          <a:xfrm>
            <a:off x="2015486" y="7433102"/>
            <a:ext cx="129324" cy="135674"/>
          </a:xfrm>
          <a:custGeom>
            <a:avLst/>
            <a:gdLst/>
            <a:ahLst/>
            <a:cxnLst/>
            <a:rect l="l" t="t" r="r" b="b"/>
            <a:pathLst>
              <a:path w="129324" h="135674">
                <a:moveTo>
                  <a:pt x="0" y="0"/>
                </a:moveTo>
                <a:lnTo>
                  <a:pt x="129324" y="135674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7" name="object 1067"/>
          <p:cNvSpPr/>
          <p:nvPr/>
        </p:nvSpPr>
        <p:spPr>
          <a:xfrm>
            <a:off x="2022436" y="8327901"/>
            <a:ext cx="61899" cy="61988"/>
          </a:xfrm>
          <a:custGeom>
            <a:avLst/>
            <a:gdLst/>
            <a:ahLst/>
            <a:cxnLst/>
            <a:rect l="l" t="t" r="r" b="b"/>
            <a:pathLst>
              <a:path w="61899" h="61988">
                <a:moveTo>
                  <a:pt x="51612" y="51612"/>
                </a:moveTo>
                <a:lnTo>
                  <a:pt x="61899" y="61988"/>
                </a:lnTo>
                <a:lnTo>
                  <a:pt x="0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8" name="object 1068"/>
          <p:cNvSpPr/>
          <p:nvPr/>
        </p:nvSpPr>
        <p:spPr>
          <a:xfrm>
            <a:off x="2027179" y="7433102"/>
            <a:ext cx="149783" cy="131445"/>
          </a:xfrm>
          <a:custGeom>
            <a:avLst/>
            <a:gdLst/>
            <a:ahLst/>
            <a:cxnLst/>
            <a:rect l="l" t="t" r="r" b="b"/>
            <a:pathLst>
              <a:path w="149783" h="131445">
                <a:moveTo>
                  <a:pt x="0" y="0"/>
                </a:moveTo>
                <a:lnTo>
                  <a:pt x="133451" y="119138"/>
                </a:lnTo>
                <a:lnTo>
                  <a:pt x="149783" y="131445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9" name="object 1069"/>
          <p:cNvSpPr/>
          <p:nvPr/>
        </p:nvSpPr>
        <p:spPr>
          <a:xfrm>
            <a:off x="2025060" y="7443384"/>
            <a:ext cx="138899" cy="122872"/>
          </a:xfrm>
          <a:custGeom>
            <a:avLst/>
            <a:gdLst/>
            <a:ahLst/>
            <a:cxnLst/>
            <a:rect l="l" t="t" r="r" b="b"/>
            <a:pathLst>
              <a:path w="138899" h="122872">
                <a:moveTo>
                  <a:pt x="0" y="0"/>
                </a:moveTo>
                <a:lnTo>
                  <a:pt x="132448" y="118033"/>
                </a:lnTo>
                <a:lnTo>
                  <a:pt x="138899" y="122872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0" name="object 1070"/>
          <p:cNvSpPr/>
          <p:nvPr/>
        </p:nvSpPr>
        <p:spPr>
          <a:xfrm>
            <a:off x="2062156" y="9411100"/>
            <a:ext cx="280123" cy="138798"/>
          </a:xfrm>
          <a:custGeom>
            <a:avLst/>
            <a:gdLst/>
            <a:ahLst/>
            <a:cxnLst/>
            <a:rect l="l" t="t" r="r" b="b"/>
            <a:pathLst>
              <a:path w="280123" h="138798">
                <a:moveTo>
                  <a:pt x="0" y="0"/>
                </a:moveTo>
                <a:lnTo>
                  <a:pt x="170459" y="89204"/>
                </a:lnTo>
                <a:lnTo>
                  <a:pt x="280123" y="138798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1" name="object 1071"/>
          <p:cNvSpPr/>
          <p:nvPr/>
        </p:nvSpPr>
        <p:spPr>
          <a:xfrm>
            <a:off x="2054895" y="8189305"/>
            <a:ext cx="101612" cy="90512"/>
          </a:xfrm>
          <a:custGeom>
            <a:avLst/>
            <a:gdLst/>
            <a:ahLst/>
            <a:cxnLst/>
            <a:rect l="l" t="t" r="r" b="b"/>
            <a:pathLst>
              <a:path w="101612" h="90512">
                <a:moveTo>
                  <a:pt x="91427" y="81445"/>
                </a:moveTo>
                <a:lnTo>
                  <a:pt x="101612" y="90512"/>
                </a:lnTo>
                <a:lnTo>
                  <a:pt x="0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2" name="object 1072"/>
          <p:cNvSpPr/>
          <p:nvPr/>
        </p:nvSpPr>
        <p:spPr>
          <a:xfrm>
            <a:off x="2084331" y="8389895"/>
            <a:ext cx="41325" cy="40322"/>
          </a:xfrm>
          <a:custGeom>
            <a:avLst/>
            <a:gdLst/>
            <a:ahLst/>
            <a:cxnLst/>
            <a:rect l="l" t="t" r="r" b="b"/>
            <a:pathLst>
              <a:path w="41325" h="40322">
                <a:moveTo>
                  <a:pt x="0" y="0"/>
                </a:moveTo>
                <a:lnTo>
                  <a:pt x="34569" y="34467"/>
                </a:lnTo>
                <a:lnTo>
                  <a:pt x="41325" y="40322"/>
                </a:lnTo>
                <a:lnTo>
                  <a:pt x="34569" y="34467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3" name="object 1073"/>
          <p:cNvSpPr/>
          <p:nvPr/>
        </p:nvSpPr>
        <p:spPr>
          <a:xfrm>
            <a:off x="2125657" y="8430210"/>
            <a:ext cx="134162" cy="111493"/>
          </a:xfrm>
          <a:custGeom>
            <a:avLst/>
            <a:gdLst/>
            <a:ahLst/>
            <a:cxnLst/>
            <a:rect l="l" t="t" r="r" b="b"/>
            <a:pathLst>
              <a:path w="134162" h="111493">
                <a:moveTo>
                  <a:pt x="133464" y="110985"/>
                </a:moveTo>
                <a:lnTo>
                  <a:pt x="134162" y="111493"/>
                </a:lnTo>
                <a:lnTo>
                  <a:pt x="0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4" name="object 1074"/>
          <p:cNvSpPr/>
          <p:nvPr/>
        </p:nvSpPr>
        <p:spPr>
          <a:xfrm>
            <a:off x="2156504" y="8279823"/>
            <a:ext cx="10477" cy="8267"/>
          </a:xfrm>
          <a:custGeom>
            <a:avLst/>
            <a:gdLst/>
            <a:ahLst/>
            <a:cxnLst/>
            <a:rect l="l" t="t" r="r" b="b"/>
            <a:pathLst>
              <a:path w="10477" h="8267">
                <a:moveTo>
                  <a:pt x="0" y="0"/>
                </a:moveTo>
                <a:lnTo>
                  <a:pt x="10477" y="8267"/>
                </a:lnTo>
                <a:lnTo>
                  <a:pt x="0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5" name="object 1075"/>
          <p:cNvSpPr/>
          <p:nvPr/>
        </p:nvSpPr>
        <p:spPr>
          <a:xfrm>
            <a:off x="2307402" y="8393426"/>
            <a:ext cx="1816" cy="1409"/>
          </a:xfrm>
          <a:custGeom>
            <a:avLst/>
            <a:gdLst/>
            <a:ahLst/>
            <a:cxnLst/>
            <a:rect l="l" t="t" r="r" b="b"/>
            <a:pathLst>
              <a:path w="1816" h="1409">
                <a:moveTo>
                  <a:pt x="1816" y="1409"/>
                </a:moveTo>
                <a:lnTo>
                  <a:pt x="0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6" name="object 1076"/>
          <p:cNvSpPr/>
          <p:nvPr/>
        </p:nvSpPr>
        <p:spPr>
          <a:xfrm>
            <a:off x="2404371" y="8643004"/>
            <a:ext cx="8064" cy="5651"/>
          </a:xfrm>
          <a:custGeom>
            <a:avLst/>
            <a:gdLst/>
            <a:ahLst/>
            <a:cxnLst/>
            <a:rect l="l" t="t" r="r" b="b"/>
            <a:pathLst>
              <a:path w="8064" h="5651">
                <a:moveTo>
                  <a:pt x="0" y="0"/>
                </a:moveTo>
                <a:lnTo>
                  <a:pt x="8064" y="5651"/>
                </a:lnTo>
                <a:lnTo>
                  <a:pt x="3327" y="2324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7" name="object 1077"/>
          <p:cNvSpPr/>
          <p:nvPr/>
        </p:nvSpPr>
        <p:spPr>
          <a:xfrm>
            <a:off x="2848296" y="8684835"/>
            <a:ext cx="175501" cy="72682"/>
          </a:xfrm>
          <a:custGeom>
            <a:avLst/>
            <a:gdLst/>
            <a:ahLst/>
            <a:cxnLst/>
            <a:rect l="l" t="t" r="r" b="b"/>
            <a:pathLst>
              <a:path w="175501" h="72682">
                <a:moveTo>
                  <a:pt x="0" y="0"/>
                </a:moveTo>
                <a:lnTo>
                  <a:pt x="175501" y="72682"/>
                </a:lnTo>
                <a:lnTo>
                  <a:pt x="165112" y="67843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8" name="object 1078"/>
          <p:cNvSpPr/>
          <p:nvPr/>
        </p:nvSpPr>
        <p:spPr>
          <a:xfrm>
            <a:off x="850724" y="8186887"/>
            <a:ext cx="827584" cy="1363014"/>
          </a:xfrm>
          <a:custGeom>
            <a:avLst/>
            <a:gdLst/>
            <a:ahLst/>
            <a:cxnLst/>
            <a:rect l="l" t="t" r="r" b="b"/>
            <a:pathLst>
              <a:path w="827584" h="1363014">
                <a:moveTo>
                  <a:pt x="827584" y="1363014"/>
                </a:moveTo>
                <a:lnTo>
                  <a:pt x="811628" y="1351778"/>
                </a:lnTo>
                <a:lnTo>
                  <a:pt x="797159" y="1341574"/>
                </a:lnTo>
                <a:lnTo>
                  <a:pt x="784020" y="1332277"/>
                </a:lnTo>
                <a:lnTo>
                  <a:pt x="772055" y="1323764"/>
                </a:lnTo>
                <a:lnTo>
                  <a:pt x="761104" y="1315908"/>
                </a:lnTo>
                <a:lnTo>
                  <a:pt x="751012" y="1308587"/>
                </a:lnTo>
                <a:lnTo>
                  <a:pt x="741620" y="1301675"/>
                </a:lnTo>
                <a:lnTo>
                  <a:pt x="732772" y="1295047"/>
                </a:lnTo>
                <a:lnTo>
                  <a:pt x="724309" y="1288579"/>
                </a:lnTo>
                <a:lnTo>
                  <a:pt x="716075" y="1282147"/>
                </a:lnTo>
                <a:lnTo>
                  <a:pt x="707912" y="1275626"/>
                </a:lnTo>
                <a:lnTo>
                  <a:pt x="699662" y="1268891"/>
                </a:lnTo>
                <a:lnTo>
                  <a:pt x="691169" y="1261817"/>
                </a:lnTo>
                <a:lnTo>
                  <a:pt x="682275" y="1254281"/>
                </a:lnTo>
                <a:lnTo>
                  <a:pt x="672822" y="1246157"/>
                </a:lnTo>
                <a:lnTo>
                  <a:pt x="662653" y="1237321"/>
                </a:lnTo>
                <a:lnTo>
                  <a:pt x="651611" y="1227648"/>
                </a:lnTo>
                <a:lnTo>
                  <a:pt x="639538" y="1217014"/>
                </a:lnTo>
                <a:lnTo>
                  <a:pt x="626278" y="1205295"/>
                </a:lnTo>
                <a:lnTo>
                  <a:pt x="611671" y="1192364"/>
                </a:lnTo>
                <a:lnTo>
                  <a:pt x="597137" y="1179502"/>
                </a:lnTo>
                <a:lnTo>
                  <a:pt x="561056" y="1147470"/>
                </a:lnTo>
                <a:lnTo>
                  <a:pt x="533315" y="1122307"/>
                </a:lnTo>
                <a:lnTo>
                  <a:pt x="502757" y="1092860"/>
                </a:lnTo>
                <a:lnTo>
                  <a:pt x="471322" y="1059825"/>
                </a:lnTo>
                <a:lnTo>
                  <a:pt x="441770" y="1027263"/>
                </a:lnTo>
                <a:lnTo>
                  <a:pt x="417120" y="999731"/>
                </a:lnTo>
                <a:lnTo>
                  <a:pt x="393925" y="973769"/>
                </a:lnTo>
                <a:lnTo>
                  <a:pt x="366429" y="942690"/>
                </a:lnTo>
                <a:lnTo>
                  <a:pt x="338612" y="909759"/>
                </a:lnTo>
                <a:lnTo>
                  <a:pt x="314234" y="877933"/>
                </a:lnTo>
                <a:lnTo>
                  <a:pt x="293830" y="849134"/>
                </a:lnTo>
                <a:lnTo>
                  <a:pt x="268200" y="811701"/>
                </a:lnTo>
                <a:lnTo>
                  <a:pt x="247921" y="781817"/>
                </a:lnTo>
                <a:lnTo>
                  <a:pt x="223178" y="745101"/>
                </a:lnTo>
                <a:lnTo>
                  <a:pt x="204471" y="716349"/>
                </a:lnTo>
                <a:lnTo>
                  <a:pt x="184389" y="682452"/>
                </a:lnTo>
                <a:lnTo>
                  <a:pt x="164167" y="643633"/>
                </a:lnTo>
                <a:lnTo>
                  <a:pt x="145171" y="604732"/>
                </a:lnTo>
                <a:lnTo>
                  <a:pt x="128098" y="569193"/>
                </a:lnTo>
                <a:lnTo>
                  <a:pt x="109349" y="529655"/>
                </a:lnTo>
                <a:lnTo>
                  <a:pt x="91637" y="489598"/>
                </a:lnTo>
                <a:lnTo>
                  <a:pt x="77831" y="452360"/>
                </a:lnTo>
                <a:lnTo>
                  <a:pt x="67139" y="418635"/>
                </a:lnTo>
                <a:lnTo>
                  <a:pt x="53897" y="373984"/>
                </a:lnTo>
                <a:lnTo>
                  <a:pt x="42687" y="335330"/>
                </a:lnTo>
                <a:lnTo>
                  <a:pt x="32332" y="297500"/>
                </a:lnTo>
                <a:lnTo>
                  <a:pt x="23257" y="257564"/>
                </a:lnTo>
                <a:lnTo>
                  <a:pt x="16641" y="216680"/>
                </a:lnTo>
                <a:lnTo>
                  <a:pt x="11358" y="176895"/>
                </a:lnTo>
                <a:lnTo>
                  <a:pt x="9268" y="160717"/>
                </a:lnTo>
                <a:lnTo>
                  <a:pt x="7380" y="146164"/>
                </a:lnTo>
                <a:lnTo>
                  <a:pt x="5201" y="129262"/>
                </a:lnTo>
                <a:lnTo>
                  <a:pt x="3417" y="114801"/>
                </a:lnTo>
                <a:lnTo>
                  <a:pt x="2017" y="102270"/>
                </a:lnTo>
                <a:lnTo>
                  <a:pt x="988" y="91156"/>
                </a:lnTo>
                <a:lnTo>
                  <a:pt x="320" y="80948"/>
                </a:lnTo>
                <a:lnTo>
                  <a:pt x="0" y="71133"/>
                </a:lnTo>
                <a:lnTo>
                  <a:pt x="16" y="61200"/>
                </a:lnTo>
                <a:lnTo>
                  <a:pt x="358" y="50637"/>
                </a:lnTo>
                <a:lnTo>
                  <a:pt x="1012" y="38930"/>
                </a:lnTo>
                <a:lnTo>
                  <a:pt x="1969" y="25569"/>
                </a:lnTo>
                <a:lnTo>
                  <a:pt x="3215" y="10042"/>
                </a:lnTo>
                <a:lnTo>
                  <a:pt x="4053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9" name="object 1079"/>
          <p:cNvSpPr/>
          <p:nvPr/>
        </p:nvSpPr>
        <p:spPr>
          <a:xfrm>
            <a:off x="853061" y="8031957"/>
            <a:ext cx="1308" cy="78219"/>
          </a:xfrm>
          <a:custGeom>
            <a:avLst/>
            <a:gdLst/>
            <a:ahLst/>
            <a:cxnLst/>
            <a:rect l="l" t="t" r="r" b="b"/>
            <a:pathLst>
              <a:path w="1308" h="78219">
                <a:moveTo>
                  <a:pt x="1308" y="54127"/>
                </a:moveTo>
                <a:lnTo>
                  <a:pt x="101" y="0"/>
                </a:lnTo>
                <a:lnTo>
                  <a:pt x="0" y="78219"/>
                </a:lnTo>
                <a:lnTo>
                  <a:pt x="304" y="76301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0" name="object 1080"/>
          <p:cNvSpPr/>
          <p:nvPr/>
        </p:nvSpPr>
        <p:spPr>
          <a:xfrm>
            <a:off x="853060" y="8110176"/>
            <a:ext cx="101" cy="3327"/>
          </a:xfrm>
          <a:custGeom>
            <a:avLst/>
            <a:gdLst/>
            <a:ahLst/>
            <a:cxnLst/>
            <a:rect l="l" t="t" r="r" b="b"/>
            <a:pathLst>
              <a:path w="101" h="3327">
                <a:moveTo>
                  <a:pt x="0" y="0"/>
                </a:moveTo>
                <a:lnTo>
                  <a:pt x="101" y="3327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1" name="object 1081"/>
          <p:cNvSpPr/>
          <p:nvPr/>
        </p:nvSpPr>
        <p:spPr>
          <a:xfrm>
            <a:off x="853059" y="7992242"/>
            <a:ext cx="5651" cy="39712"/>
          </a:xfrm>
          <a:custGeom>
            <a:avLst/>
            <a:gdLst/>
            <a:ahLst/>
            <a:cxnLst/>
            <a:rect l="l" t="t" r="r" b="b"/>
            <a:pathLst>
              <a:path w="5651" h="39712">
                <a:moveTo>
                  <a:pt x="101" y="39712"/>
                </a:moveTo>
                <a:lnTo>
                  <a:pt x="0" y="35585"/>
                </a:lnTo>
                <a:lnTo>
                  <a:pt x="5651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2" name="object 1082"/>
          <p:cNvSpPr/>
          <p:nvPr/>
        </p:nvSpPr>
        <p:spPr>
          <a:xfrm>
            <a:off x="856890" y="8197166"/>
            <a:ext cx="15417" cy="123977"/>
          </a:xfrm>
          <a:custGeom>
            <a:avLst/>
            <a:gdLst/>
            <a:ahLst/>
            <a:cxnLst/>
            <a:rect l="l" t="t" r="r" b="b"/>
            <a:pathLst>
              <a:path w="15417" h="123977">
                <a:moveTo>
                  <a:pt x="0" y="0"/>
                </a:moveTo>
                <a:lnTo>
                  <a:pt x="1206" y="53530"/>
                </a:lnTo>
                <a:lnTo>
                  <a:pt x="15417" y="123977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3" name="object 1083"/>
          <p:cNvSpPr/>
          <p:nvPr/>
        </p:nvSpPr>
        <p:spPr>
          <a:xfrm>
            <a:off x="893079" y="8424368"/>
            <a:ext cx="39014" cy="123888"/>
          </a:xfrm>
          <a:custGeom>
            <a:avLst/>
            <a:gdLst/>
            <a:ahLst/>
            <a:cxnLst/>
            <a:rect l="l" t="t" r="r" b="b"/>
            <a:pathLst>
              <a:path w="39014" h="123888">
                <a:moveTo>
                  <a:pt x="0" y="0"/>
                </a:moveTo>
                <a:lnTo>
                  <a:pt x="9677" y="47777"/>
                </a:lnTo>
                <a:lnTo>
                  <a:pt x="39014" y="123888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4" name="object 1084"/>
          <p:cNvSpPr/>
          <p:nvPr/>
        </p:nvSpPr>
        <p:spPr>
          <a:xfrm>
            <a:off x="967869" y="8641190"/>
            <a:ext cx="62191" cy="123977"/>
          </a:xfrm>
          <a:custGeom>
            <a:avLst/>
            <a:gdLst/>
            <a:ahLst/>
            <a:cxnLst/>
            <a:rect l="l" t="t" r="r" b="b"/>
            <a:pathLst>
              <a:path w="62191" h="123977">
                <a:moveTo>
                  <a:pt x="0" y="0"/>
                </a:moveTo>
                <a:lnTo>
                  <a:pt x="18643" y="48590"/>
                </a:lnTo>
                <a:lnTo>
                  <a:pt x="62191" y="123977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5" name="object 1085"/>
          <p:cNvSpPr/>
          <p:nvPr/>
        </p:nvSpPr>
        <p:spPr>
          <a:xfrm>
            <a:off x="1077845" y="8847730"/>
            <a:ext cx="86080" cy="123888"/>
          </a:xfrm>
          <a:custGeom>
            <a:avLst/>
            <a:gdLst/>
            <a:ahLst/>
            <a:cxnLst/>
            <a:rect l="l" t="t" r="r" b="b"/>
            <a:pathLst>
              <a:path w="86080" h="123888">
                <a:moveTo>
                  <a:pt x="0" y="0"/>
                </a:moveTo>
                <a:lnTo>
                  <a:pt x="30848" y="53416"/>
                </a:lnTo>
                <a:lnTo>
                  <a:pt x="86080" y="123888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6" name="object 1086"/>
          <p:cNvSpPr/>
          <p:nvPr/>
        </p:nvSpPr>
        <p:spPr>
          <a:xfrm>
            <a:off x="1227527" y="9052758"/>
            <a:ext cx="104533" cy="115112"/>
          </a:xfrm>
          <a:custGeom>
            <a:avLst/>
            <a:gdLst/>
            <a:ahLst/>
            <a:cxnLst/>
            <a:rect l="l" t="t" r="r" b="b"/>
            <a:pathLst>
              <a:path w="104533" h="115112">
                <a:moveTo>
                  <a:pt x="104533" y="115112"/>
                </a:moveTo>
                <a:lnTo>
                  <a:pt x="40322" y="51511"/>
                </a:lnTo>
                <a:lnTo>
                  <a:pt x="0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7" name="object 1087"/>
          <p:cNvSpPr/>
          <p:nvPr/>
        </p:nvSpPr>
        <p:spPr>
          <a:xfrm>
            <a:off x="1413301" y="9248306"/>
            <a:ext cx="123888" cy="107657"/>
          </a:xfrm>
          <a:custGeom>
            <a:avLst/>
            <a:gdLst/>
            <a:ahLst/>
            <a:cxnLst/>
            <a:rect l="l" t="t" r="r" b="b"/>
            <a:pathLst>
              <a:path w="123888" h="107657">
                <a:moveTo>
                  <a:pt x="123888" y="107657"/>
                </a:moveTo>
                <a:lnTo>
                  <a:pt x="49098" y="48590"/>
                </a:lnTo>
                <a:lnTo>
                  <a:pt x="0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8" name="object 1088"/>
          <p:cNvSpPr/>
          <p:nvPr/>
        </p:nvSpPr>
        <p:spPr>
          <a:xfrm>
            <a:off x="1638898" y="9436300"/>
            <a:ext cx="135775" cy="94653"/>
          </a:xfrm>
          <a:custGeom>
            <a:avLst/>
            <a:gdLst/>
            <a:ahLst/>
            <a:cxnLst/>
            <a:rect l="l" t="t" r="r" b="b"/>
            <a:pathLst>
              <a:path w="135775" h="94653">
                <a:moveTo>
                  <a:pt x="0" y="0"/>
                </a:moveTo>
                <a:lnTo>
                  <a:pt x="51206" y="40525"/>
                </a:lnTo>
                <a:lnTo>
                  <a:pt x="135775" y="94653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9" name="object 1089"/>
          <p:cNvSpPr/>
          <p:nvPr/>
        </p:nvSpPr>
        <p:spPr>
          <a:xfrm>
            <a:off x="784611" y="8124885"/>
            <a:ext cx="779492" cy="1425016"/>
          </a:xfrm>
          <a:custGeom>
            <a:avLst/>
            <a:gdLst/>
            <a:ahLst/>
            <a:cxnLst/>
            <a:rect l="l" t="t" r="r" b="b"/>
            <a:pathLst>
              <a:path w="779492" h="1425016">
                <a:moveTo>
                  <a:pt x="779492" y="1425016"/>
                </a:moveTo>
                <a:lnTo>
                  <a:pt x="765397" y="1415096"/>
                </a:lnTo>
                <a:lnTo>
                  <a:pt x="753756" y="1406862"/>
                </a:lnTo>
                <a:lnTo>
                  <a:pt x="743990" y="1399863"/>
                </a:lnTo>
                <a:lnTo>
                  <a:pt x="735520" y="1393652"/>
                </a:lnTo>
                <a:lnTo>
                  <a:pt x="727769" y="1387780"/>
                </a:lnTo>
                <a:lnTo>
                  <a:pt x="720157" y="1381798"/>
                </a:lnTo>
                <a:lnTo>
                  <a:pt x="712107" y="1375257"/>
                </a:lnTo>
                <a:lnTo>
                  <a:pt x="703041" y="1367709"/>
                </a:lnTo>
                <a:lnTo>
                  <a:pt x="692379" y="1358705"/>
                </a:lnTo>
                <a:lnTo>
                  <a:pt x="679544" y="1347796"/>
                </a:lnTo>
                <a:lnTo>
                  <a:pt x="677892" y="1346390"/>
                </a:lnTo>
                <a:lnTo>
                  <a:pt x="664308" y="1334838"/>
                </a:lnTo>
                <a:lnTo>
                  <a:pt x="652302" y="1324645"/>
                </a:lnTo>
                <a:lnTo>
                  <a:pt x="641655" y="1315607"/>
                </a:lnTo>
                <a:lnTo>
                  <a:pt x="632146" y="1307516"/>
                </a:lnTo>
                <a:lnTo>
                  <a:pt x="623554" y="1300166"/>
                </a:lnTo>
                <a:lnTo>
                  <a:pt x="615659" y="1293352"/>
                </a:lnTo>
                <a:lnTo>
                  <a:pt x="608240" y="1286868"/>
                </a:lnTo>
                <a:lnTo>
                  <a:pt x="601077" y="1280507"/>
                </a:lnTo>
                <a:lnTo>
                  <a:pt x="593951" y="1274063"/>
                </a:lnTo>
                <a:lnTo>
                  <a:pt x="586639" y="1267330"/>
                </a:lnTo>
                <a:lnTo>
                  <a:pt x="578922" y="1260102"/>
                </a:lnTo>
                <a:lnTo>
                  <a:pt x="570580" y="1252173"/>
                </a:lnTo>
                <a:lnTo>
                  <a:pt x="561392" y="1243336"/>
                </a:lnTo>
                <a:lnTo>
                  <a:pt x="551137" y="1233386"/>
                </a:lnTo>
                <a:lnTo>
                  <a:pt x="539595" y="1222117"/>
                </a:lnTo>
                <a:lnTo>
                  <a:pt x="529505" y="1212227"/>
                </a:lnTo>
                <a:lnTo>
                  <a:pt x="516806" y="1199790"/>
                </a:lnTo>
                <a:lnTo>
                  <a:pt x="505654" y="1188852"/>
                </a:lnTo>
                <a:lnTo>
                  <a:pt x="495826" y="1179173"/>
                </a:lnTo>
                <a:lnTo>
                  <a:pt x="487096" y="1170514"/>
                </a:lnTo>
                <a:lnTo>
                  <a:pt x="479241" y="1162633"/>
                </a:lnTo>
                <a:lnTo>
                  <a:pt x="472036" y="1155290"/>
                </a:lnTo>
                <a:lnTo>
                  <a:pt x="465257" y="1148245"/>
                </a:lnTo>
                <a:lnTo>
                  <a:pt x="458680" y="1141258"/>
                </a:lnTo>
                <a:lnTo>
                  <a:pt x="452080" y="1134088"/>
                </a:lnTo>
                <a:lnTo>
                  <a:pt x="445233" y="1126495"/>
                </a:lnTo>
                <a:lnTo>
                  <a:pt x="437915" y="1118238"/>
                </a:lnTo>
                <a:lnTo>
                  <a:pt x="429901" y="1109078"/>
                </a:lnTo>
                <a:lnTo>
                  <a:pt x="420968" y="1098774"/>
                </a:lnTo>
                <a:lnTo>
                  <a:pt x="410891" y="1087085"/>
                </a:lnTo>
                <a:lnTo>
                  <a:pt x="399445" y="1073772"/>
                </a:lnTo>
                <a:lnTo>
                  <a:pt x="398365" y="1072515"/>
                </a:lnTo>
                <a:lnTo>
                  <a:pt x="386817" y="1059076"/>
                </a:lnTo>
                <a:lnTo>
                  <a:pt x="367883" y="1036954"/>
                </a:lnTo>
                <a:lnTo>
                  <a:pt x="353043" y="1019303"/>
                </a:lnTo>
                <a:lnTo>
                  <a:pt x="340552" y="1003877"/>
                </a:lnTo>
                <a:lnTo>
                  <a:pt x="322398" y="979995"/>
                </a:lnTo>
                <a:lnTo>
                  <a:pt x="308139" y="960305"/>
                </a:lnTo>
                <a:lnTo>
                  <a:pt x="290116" y="934979"/>
                </a:lnTo>
                <a:lnTo>
                  <a:pt x="274663" y="913155"/>
                </a:lnTo>
                <a:lnTo>
                  <a:pt x="258066" y="889590"/>
                </a:lnTo>
                <a:lnTo>
                  <a:pt x="245183" y="870880"/>
                </a:lnTo>
                <a:lnTo>
                  <a:pt x="234376" y="854429"/>
                </a:lnTo>
                <a:lnTo>
                  <a:pt x="224007" y="837640"/>
                </a:lnTo>
                <a:lnTo>
                  <a:pt x="212442" y="817916"/>
                </a:lnTo>
                <a:lnTo>
                  <a:pt x="198041" y="792660"/>
                </a:lnTo>
                <a:lnTo>
                  <a:pt x="181242" y="762956"/>
                </a:lnTo>
                <a:lnTo>
                  <a:pt x="167262" y="738063"/>
                </a:lnTo>
                <a:lnTo>
                  <a:pt x="156534" y="718389"/>
                </a:lnTo>
                <a:lnTo>
                  <a:pt x="143354" y="692211"/>
                </a:lnTo>
                <a:lnTo>
                  <a:pt x="134384" y="672681"/>
                </a:lnTo>
                <a:lnTo>
                  <a:pt x="123568" y="648050"/>
                </a:lnTo>
                <a:lnTo>
                  <a:pt x="113809" y="625475"/>
                </a:lnTo>
                <a:lnTo>
                  <a:pt x="100921" y="595420"/>
                </a:lnTo>
                <a:lnTo>
                  <a:pt x="91330" y="572533"/>
                </a:lnTo>
                <a:lnTo>
                  <a:pt x="83856" y="553547"/>
                </a:lnTo>
                <a:lnTo>
                  <a:pt x="74026" y="525234"/>
                </a:lnTo>
                <a:lnTo>
                  <a:pt x="66670" y="501704"/>
                </a:lnTo>
                <a:lnTo>
                  <a:pt x="57293" y="470637"/>
                </a:lnTo>
                <a:lnTo>
                  <a:pt x="57052" y="469836"/>
                </a:lnTo>
                <a:lnTo>
                  <a:pt x="52021" y="453072"/>
                </a:lnTo>
                <a:lnTo>
                  <a:pt x="47719" y="438639"/>
                </a:lnTo>
                <a:lnTo>
                  <a:pt x="40893" y="415001"/>
                </a:lnTo>
                <a:lnTo>
                  <a:pt x="35748" y="395392"/>
                </a:lnTo>
                <a:lnTo>
                  <a:pt x="31457" y="376277"/>
                </a:lnTo>
                <a:lnTo>
                  <a:pt x="27193" y="354126"/>
                </a:lnTo>
                <a:lnTo>
                  <a:pt x="22130" y="325406"/>
                </a:lnTo>
                <a:lnTo>
                  <a:pt x="16911" y="295058"/>
                </a:lnTo>
                <a:lnTo>
                  <a:pt x="12309" y="267426"/>
                </a:lnTo>
                <a:lnTo>
                  <a:pt x="9110" y="245794"/>
                </a:lnTo>
                <a:lnTo>
                  <a:pt x="6903" y="226460"/>
                </a:lnTo>
                <a:lnTo>
                  <a:pt x="5276" y="205722"/>
                </a:lnTo>
                <a:lnTo>
                  <a:pt x="3817" y="179881"/>
                </a:lnTo>
                <a:lnTo>
                  <a:pt x="3022" y="163890"/>
                </a:lnTo>
                <a:lnTo>
                  <a:pt x="1676" y="136161"/>
                </a:lnTo>
                <a:lnTo>
                  <a:pt x="486" y="108514"/>
                </a:lnTo>
                <a:lnTo>
                  <a:pt x="0" y="86988"/>
                </a:lnTo>
                <a:lnTo>
                  <a:pt x="36" y="77270"/>
                </a:lnTo>
                <a:lnTo>
                  <a:pt x="701" y="57425"/>
                </a:lnTo>
                <a:lnTo>
                  <a:pt x="2198" y="33701"/>
                </a:lnTo>
                <a:lnTo>
                  <a:pt x="4579" y="2101"/>
                </a:lnTo>
                <a:lnTo>
                  <a:pt x="4741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0" name="object 1090"/>
          <p:cNvSpPr/>
          <p:nvPr/>
        </p:nvSpPr>
        <p:spPr>
          <a:xfrm>
            <a:off x="816328" y="7850819"/>
            <a:ext cx="819847" cy="1699082"/>
          </a:xfrm>
          <a:custGeom>
            <a:avLst/>
            <a:gdLst/>
            <a:ahLst/>
            <a:cxnLst/>
            <a:rect l="l" t="t" r="r" b="b"/>
            <a:pathLst>
              <a:path w="819847" h="1699082">
                <a:moveTo>
                  <a:pt x="819847" y="1699082"/>
                </a:moveTo>
                <a:lnTo>
                  <a:pt x="792727" y="1679741"/>
                </a:lnTo>
                <a:lnTo>
                  <a:pt x="771748" y="1664638"/>
                </a:lnTo>
                <a:lnTo>
                  <a:pt x="754705" y="1652066"/>
                </a:lnTo>
                <a:lnTo>
                  <a:pt x="731703" y="1634224"/>
                </a:lnTo>
                <a:lnTo>
                  <a:pt x="714861" y="1620520"/>
                </a:lnTo>
                <a:lnTo>
                  <a:pt x="694245" y="1603379"/>
                </a:lnTo>
                <a:lnTo>
                  <a:pt x="672273" y="1584972"/>
                </a:lnTo>
                <a:lnTo>
                  <a:pt x="646568" y="1563407"/>
                </a:lnTo>
                <a:lnTo>
                  <a:pt x="626401" y="1546397"/>
                </a:lnTo>
                <a:lnTo>
                  <a:pt x="609953" y="1532278"/>
                </a:lnTo>
                <a:lnTo>
                  <a:pt x="588271" y="1512879"/>
                </a:lnTo>
                <a:lnTo>
                  <a:pt x="573155" y="1498706"/>
                </a:lnTo>
                <a:lnTo>
                  <a:pt x="555388" y="1481599"/>
                </a:lnTo>
                <a:lnTo>
                  <a:pt x="533148" y="1459894"/>
                </a:lnTo>
                <a:lnTo>
                  <a:pt x="512421" y="1439579"/>
                </a:lnTo>
                <a:lnTo>
                  <a:pt x="491504" y="1418999"/>
                </a:lnTo>
                <a:lnTo>
                  <a:pt x="474997" y="1402512"/>
                </a:lnTo>
                <a:lnTo>
                  <a:pt x="454506" y="1381171"/>
                </a:lnTo>
                <a:lnTo>
                  <a:pt x="433655" y="1358019"/>
                </a:lnTo>
                <a:lnTo>
                  <a:pt x="416507" y="1338314"/>
                </a:lnTo>
                <a:lnTo>
                  <a:pt x="395070" y="1313421"/>
                </a:lnTo>
                <a:lnTo>
                  <a:pt x="373493" y="1288207"/>
                </a:lnTo>
                <a:lnTo>
                  <a:pt x="356910" y="1268630"/>
                </a:lnTo>
                <a:lnTo>
                  <a:pt x="343542" y="1252401"/>
                </a:lnTo>
                <a:lnTo>
                  <a:pt x="325621" y="1229331"/>
                </a:lnTo>
                <a:lnTo>
                  <a:pt x="312500" y="1211465"/>
                </a:lnTo>
                <a:lnTo>
                  <a:pt x="296361" y="1188940"/>
                </a:lnTo>
                <a:lnTo>
                  <a:pt x="282675" y="1169682"/>
                </a:lnTo>
                <a:lnTo>
                  <a:pt x="264310" y="1143409"/>
                </a:lnTo>
                <a:lnTo>
                  <a:pt x="250858" y="1123181"/>
                </a:lnTo>
                <a:lnTo>
                  <a:pt x="235439" y="1098261"/>
                </a:lnTo>
                <a:lnTo>
                  <a:pt x="225365" y="1081319"/>
                </a:lnTo>
                <a:lnTo>
                  <a:pt x="219626" y="1071735"/>
                </a:lnTo>
                <a:lnTo>
                  <a:pt x="213080" y="1060958"/>
                </a:lnTo>
                <a:lnTo>
                  <a:pt x="205472" y="1048652"/>
                </a:lnTo>
                <a:lnTo>
                  <a:pt x="196549" y="1034476"/>
                </a:lnTo>
                <a:lnTo>
                  <a:pt x="194384" y="1031074"/>
                </a:lnTo>
                <a:lnTo>
                  <a:pt x="191362" y="1026337"/>
                </a:lnTo>
                <a:lnTo>
                  <a:pt x="190854" y="1026541"/>
                </a:lnTo>
                <a:lnTo>
                  <a:pt x="188428" y="1021600"/>
                </a:lnTo>
                <a:lnTo>
                  <a:pt x="180467" y="1006005"/>
                </a:lnTo>
                <a:lnTo>
                  <a:pt x="173478" y="992560"/>
                </a:lnTo>
                <a:lnTo>
                  <a:pt x="167307" y="980883"/>
                </a:lnTo>
                <a:lnTo>
                  <a:pt x="161798" y="970598"/>
                </a:lnTo>
                <a:lnTo>
                  <a:pt x="156796" y="961325"/>
                </a:lnTo>
                <a:lnTo>
                  <a:pt x="152145" y="952685"/>
                </a:lnTo>
                <a:lnTo>
                  <a:pt x="138754" y="926776"/>
                </a:lnTo>
                <a:lnTo>
                  <a:pt x="122942" y="892925"/>
                </a:lnTo>
                <a:lnTo>
                  <a:pt x="105999" y="854003"/>
                </a:lnTo>
                <a:lnTo>
                  <a:pt x="94911" y="828025"/>
                </a:lnTo>
                <a:lnTo>
                  <a:pt x="83005" y="798383"/>
                </a:lnTo>
                <a:lnTo>
                  <a:pt x="73164" y="769969"/>
                </a:lnTo>
                <a:lnTo>
                  <a:pt x="61332" y="731574"/>
                </a:lnTo>
                <a:lnTo>
                  <a:pt x="51565" y="699020"/>
                </a:lnTo>
                <a:lnTo>
                  <a:pt x="43623" y="672104"/>
                </a:lnTo>
                <a:lnTo>
                  <a:pt x="35388" y="641474"/>
                </a:lnTo>
                <a:lnTo>
                  <a:pt x="29028" y="611776"/>
                </a:lnTo>
                <a:lnTo>
                  <a:pt x="21688" y="570906"/>
                </a:lnTo>
                <a:lnTo>
                  <a:pt x="16735" y="542218"/>
                </a:lnTo>
                <a:lnTo>
                  <a:pt x="10377" y="503351"/>
                </a:lnTo>
                <a:lnTo>
                  <a:pt x="6724" y="473756"/>
                </a:lnTo>
                <a:lnTo>
                  <a:pt x="4380" y="440708"/>
                </a:lnTo>
                <a:lnTo>
                  <a:pt x="2857" y="410472"/>
                </a:lnTo>
                <a:lnTo>
                  <a:pt x="1002" y="369844"/>
                </a:lnTo>
                <a:lnTo>
                  <a:pt x="0" y="335152"/>
                </a:lnTo>
                <a:lnTo>
                  <a:pt x="12" y="325383"/>
                </a:lnTo>
                <a:lnTo>
                  <a:pt x="1193" y="294842"/>
                </a:lnTo>
                <a:lnTo>
                  <a:pt x="4249" y="252507"/>
                </a:lnTo>
                <a:lnTo>
                  <a:pt x="7554" y="212107"/>
                </a:lnTo>
                <a:lnTo>
                  <a:pt x="11217" y="177583"/>
                </a:lnTo>
                <a:lnTo>
                  <a:pt x="15715" y="148511"/>
                </a:lnTo>
                <a:lnTo>
                  <a:pt x="22467" y="112166"/>
                </a:lnTo>
                <a:lnTo>
                  <a:pt x="25464" y="96235"/>
                </a:lnTo>
                <a:lnTo>
                  <a:pt x="27151" y="87185"/>
                </a:lnTo>
                <a:lnTo>
                  <a:pt x="30198" y="71007"/>
                </a:lnTo>
                <a:lnTo>
                  <a:pt x="32695" y="58469"/>
                </a:lnTo>
                <a:lnTo>
                  <a:pt x="35011" y="48187"/>
                </a:lnTo>
                <a:lnTo>
                  <a:pt x="37517" y="38773"/>
                </a:lnTo>
                <a:lnTo>
                  <a:pt x="40583" y="28843"/>
                </a:lnTo>
                <a:lnTo>
                  <a:pt x="44581" y="17008"/>
                </a:lnTo>
                <a:lnTo>
                  <a:pt x="49880" y="1885"/>
                </a:lnTo>
                <a:lnTo>
                  <a:pt x="50544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1" name="object 1091"/>
          <p:cNvSpPr/>
          <p:nvPr/>
        </p:nvSpPr>
        <p:spPr>
          <a:xfrm>
            <a:off x="732001" y="8124892"/>
            <a:ext cx="57353" cy="1329753"/>
          </a:xfrm>
          <a:custGeom>
            <a:avLst/>
            <a:gdLst/>
            <a:ahLst/>
            <a:cxnLst/>
            <a:rect l="l" t="t" r="r" b="b"/>
            <a:pathLst>
              <a:path w="57353" h="1329753">
                <a:moveTo>
                  <a:pt x="57353" y="0"/>
                </a:moveTo>
                <a:lnTo>
                  <a:pt x="0" y="1329753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2" name="object 1092"/>
          <p:cNvSpPr/>
          <p:nvPr/>
        </p:nvSpPr>
        <p:spPr>
          <a:xfrm>
            <a:off x="732000" y="9140350"/>
            <a:ext cx="13208" cy="7556"/>
          </a:xfrm>
          <a:custGeom>
            <a:avLst/>
            <a:gdLst/>
            <a:ahLst/>
            <a:cxnLst/>
            <a:rect l="l" t="t" r="r" b="b"/>
            <a:pathLst>
              <a:path w="13207" h="7556">
                <a:moveTo>
                  <a:pt x="0" y="0"/>
                </a:moveTo>
                <a:lnTo>
                  <a:pt x="13208" y="7556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3" name="object 1093"/>
          <p:cNvSpPr/>
          <p:nvPr/>
        </p:nvSpPr>
        <p:spPr>
          <a:xfrm>
            <a:off x="732000" y="9089448"/>
            <a:ext cx="15417" cy="8864"/>
          </a:xfrm>
          <a:custGeom>
            <a:avLst/>
            <a:gdLst/>
            <a:ahLst/>
            <a:cxnLst/>
            <a:rect l="l" t="t" r="r" b="b"/>
            <a:pathLst>
              <a:path w="15417" h="8864">
                <a:moveTo>
                  <a:pt x="0" y="0"/>
                </a:moveTo>
                <a:lnTo>
                  <a:pt x="15417" y="8864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4" name="object 1094"/>
          <p:cNvSpPr/>
          <p:nvPr/>
        </p:nvSpPr>
        <p:spPr>
          <a:xfrm>
            <a:off x="789350" y="7954943"/>
            <a:ext cx="24193" cy="169951"/>
          </a:xfrm>
          <a:custGeom>
            <a:avLst/>
            <a:gdLst/>
            <a:ahLst/>
            <a:cxnLst/>
            <a:rect l="l" t="t" r="r" b="b"/>
            <a:pathLst>
              <a:path w="24193" h="169951">
                <a:moveTo>
                  <a:pt x="24193" y="0"/>
                </a:moveTo>
                <a:lnTo>
                  <a:pt x="22479" y="6045"/>
                </a:lnTo>
                <a:lnTo>
                  <a:pt x="304" y="164503"/>
                </a:lnTo>
                <a:lnTo>
                  <a:pt x="0" y="169951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5" name="object 1095"/>
          <p:cNvSpPr/>
          <p:nvPr/>
        </p:nvSpPr>
        <p:spPr>
          <a:xfrm>
            <a:off x="812134" y="7745178"/>
            <a:ext cx="64008" cy="214503"/>
          </a:xfrm>
          <a:custGeom>
            <a:avLst/>
            <a:gdLst/>
            <a:ahLst/>
            <a:cxnLst/>
            <a:rect l="l" t="t" r="r" b="b"/>
            <a:pathLst>
              <a:path w="64007" h="214502">
                <a:moveTo>
                  <a:pt x="0" y="214503"/>
                </a:moveTo>
                <a:lnTo>
                  <a:pt x="43751" y="51003"/>
                </a:lnTo>
                <a:lnTo>
                  <a:pt x="64008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6" name="object 1096"/>
          <p:cNvSpPr/>
          <p:nvPr/>
        </p:nvSpPr>
        <p:spPr>
          <a:xfrm>
            <a:off x="2000765" y="9100738"/>
            <a:ext cx="449872" cy="93573"/>
          </a:xfrm>
          <a:custGeom>
            <a:avLst/>
            <a:gdLst/>
            <a:ahLst/>
            <a:cxnLst/>
            <a:rect l="l" t="t" r="r" b="b"/>
            <a:pathLst>
              <a:path w="449872" h="93573">
                <a:moveTo>
                  <a:pt x="449872" y="0"/>
                </a:moveTo>
                <a:lnTo>
                  <a:pt x="441402" y="11930"/>
                </a:lnTo>
                <a:lnTo>
                  <a:pt x="434459" y="20154"/>
                </a:lnTo>
                <a:lnTo>
                  <a:pt x="426295" y="27577"/>
                </a:lnTo>
                <a:lnTo>
                  <a:pt x="416001" y="35687"/>
                </a:lnTo>
                <a:lnTo>
                  <a:pt x="404216" y="44291"/>
                </a:lnTo>
                <a:lnTo>
                  <a:pt x="395204" y="49805"/>
                </a:lnTo>
                <a:lnTo>
                  <a:pt x="386522" y="54212"/>
                </a:lnTo>
                <a:lnTo>
                  <a:pt x="375728" y="59497"/>
                </a:lnTo>
                <a:lnTo>
                  <a:pt x="366102" y="64516"/>
                </a:lnTo>
                <a:lnTo>
                  <a:pt x="362585" y="66433"/>
                </a:lnTo>
                <a:lnTo>
                  <a:pt x="362077" y="65824"/>
                </a:lnTo>
                <a:lnTo>
                  <a:pt x="357936" y="67132"/>
                </a:lnTo>
                <a:lnTo>
                  <a:pt x="343274" y="72082"/>
                </a:lnTo>
                <a:lnTo>
                  <a:pt x="333117" y="75897"/>
                </a:lnTo>
                <a:lnTo>
                  <a:pt x="323789" y="79153"/>
                </a:lnTo>
                <a:lnTo>
                  <a:pt x="311611" y="82427"/>
                </a:lnTo>
                <a:lnTo>
                  <a:pt x="288685" y="87257"/>
                </a:lnTo>
                <a:lnTo>
                  <a:pt x="277207" y="89404"/>
                </a:lnTo>
                <a:lnTo>
                  <a:pt x="256932" y="91686"/>
                </a:lnTo>
                <a:lnTo>
                  <a:pt x="243394" y="92390"/>
                </a:lnTo>
                <a:lnTo>
                  <a:pt x="219436" y="93342"/>
                </a:lnTo>
                <a:lnTo>
                  <a:pt x="207725" y="93573"/>
                </a:lnTo>
                <a:lnTo>
                  <a:pt x="197834" y="93326"/>
                </a:lnTo>
                <a:lnTo>
                  <a:pt x="174314" y="90991"/>
                </a:lnTo>
                <a:lnTo>
                  <a:pt x="149252" y="87814"/>
                </a:lnTo>
                <a:lnTo>
                  <a:pt x="137792" y="86103"/>
                </a:lnTo>
                <a:lnTo>
                  <a:pt x="117725" y="81390"/>
                </a:lnTo>
                <a:lnTo>
                  <a:pt x="104247" y="77306"/>
                </a:lnTo>
                <a:lnTo>
                  <a:pt x="84011" y="70879"/>
                </a:lnTo>
                <a:lnTo>
                  <a:pt x="73366" y="67130"/>
                </a:lnTo>
                <a:lnTo>
                  <a:pt x="53908" y="57717"/>
                </a:lnTo>
                <a:lnTo>
                  <a:pt x="42341" y="51104"/>
                </a:lnTo>
                <a:lnTo>
                  <a:pt x="29442" y="43540"/>
                </a:lnTo>
                <a:lnTo>
                  <a:pt x="20443" y="37491"/>
                </a:lnTo>
                <a:lnTo>
                  <a:pt x="2540" y="21092"/>
                </a:lnTo>
                <a:lnTo>
                  <a:pt x="0" y="18542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7" name="object 1097"/>
          <p:cNvSpPr/>
          <p:nvPr/>
        </p:nvSpPr>
        <p:spPr>
          <a:xfrm>
            <a:off x="1988066" y="8905855"/>
            <a:ext cx="446049" cy="92772"/>
          </a:xfrm>
          <a:custGeom>
            <a:avLst/>
            <a:gdLst/>
            <a:ahLst/>
            <a:cxnLst/>
            <a:rect l="l" t="t" r="r" b="b"/>
            <a:pathLst>
              <a:path w="446049" h="92772">
                <a:moveTo>
                  <a:pt x="0" y="92772"/>
                </a:moveTo>
                <a:lnTo>
                  <a:pt x="8464" y="80821"/>
                </a:lnTo>
                <a:lnTo>
                  <a:pt x="15390" y="72621"/>
                </a:lnTo>
                <a:lnTo>
                  <a:pt x="23595" y="65181"/>
                </a:lnTo>
                <a:lnTo>
                  <a:pt x="33464" y="57390"/>
                </a:lnTo>
                <a:lnTo>
                  <a:pt x="45206" y="48903"/>
                </a:lnTo>
                <a:lnTo>
                  <a:pt x="54202" y="43532"/>
                </a:lnTo>
                <a:lnTo>
                  <a:pt x="62822" y="39228"/>
                </a:lnTo>
                <a:lnTo>
                  <a:pt x="73437" y="33940"/>
                </a:lnTo>
                <a:lnTo>
                  <a:pt x="82956" y="28764"/>
                </a:lnTo>
                <a:lnTo>
                  <a:pt x="84264" y="28066"/>
                </a:lnTo>
                <a:lnTo>
                  <a:pt x="84467" y="28358"/>
                </a:lnTo>
                <a:lnTo>
                  <a:pt x="85979" y="27863"/>
                </a:lnTo>
                <a:lnTo>
                  <a:pt x="100871" y="22873"/>
                </a:lnTo>
                <a:lnTo>
                  <a:pt x="111350" y="18966"/>
                </a:lnTo>
                <a:lnTo>
                  <a:pt x="120528" y="15644"/>
                </a:lnTo>
                <a:lnTo>
                  <a:pt x="131519" y="12408"/>
                </a:lnTo>
                <a:lnTo>
                  <a:pt x="144348" y="9410"/>
                </a:lnTo>
                <a:lnTo>
                  <a:pt x="159836" y="6166"/>
                </a:lnTo>
                <a:lnTo>
                  <a:pt x="171271" y="4030"/>
                </a:lnTo>
                <a:lnTo>
                  <a:pt x="181057" y="2691"/>
                </a:lnTo>
                <a:lnTo>
                  <a:pt x="191600" y="1836"/>
                </a:lnTo>
                <a:lnTo>
                  <a:pt x="205304" y="1155"/>
                </a:lnTo>
                <a:lnTo>
                  <a:pt x="212788" y="837"/>
                </a:lnTo>
                <a:lnTo>
                  <a:pt x="228591" y="227"/>
                </a:lnTo>
                <a:lnTo>
                  <a:pt x="240250" y="0"/>
                </a:lnTo>
                <a:lnTo>
                  <a:pt x="250115" y="261"/>
                </a:lnTo>
                <a:lnTo>
                  <a:pt x="260532" y="1117"/>
                </a:lnTo>
                <a:lnTo>
                  <a:pt x="273852" y="2671"/>
                </a:lnTo>
                <a:lnTo>
                  <a:pt x="282549" y="3771"/>
                </a:lnTo>
                <a:lnTo>
                  <a:pt x="298180" y="5739"/>
                </a:lnTo>
                <a:lnTo>
                  <a:pt x="309601" y="7436"/>
                </a:lnTo>
                <a:lnTo>
                  <a:pt x="319290" y="9411"/>
                </a:lnTo>
                <a:lnTo>
                  <a:pt x="329723" y="12215"/>
                </a:lnTo>
                <a:lnTo>
                  <a:pt x="343379" y="16401"/>
                </a:lnTo>
                <a:lnTo>
                  <a:pt x="348068" y="17880"/>
                </a:lnTo>
                <a:lnTo>
                  <a:pt x="362801" y="22543"/>
                </a:lnTo>
                <a:lnTo>
                  <a:pt x="373424" y="26269"/>
                </a:lnTo>
                <a:lnTo>
                  <a:pt x="382605" y="30267"/>
                </a:lnTo>
                <a:lnTo>
                  <a:pt x="393012" y="35745"/>
                </a:lnTo>
                <a:lnTo>
                  <a:pt x="404114" y="42061"/>
                </a:lnTo>
                <a:lnTo>
                  <a:pt x="416982" y="49670"/>
                </a:lnTo>
                <a:lnTo>
                  <a:pt x="425945" y="55727"/>
                </a:lnTo>
                <a:lnTo>
                  <a:pt x="433947" y="62507"/>
                </a:lnTo>
                <a:lnTo>
                  <a:pt x="443932" y="72286"/>
                </a:lnTo>
                <a:lnTo>
                  <a:pt x="446049" y="74421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8" name="object 1098"/>
          <p:cNvSpPr/>
          <p:nvPr/>
        </p:nvSpPr>
        <p:spPr>
          <a:xfrm>
            <a:off x="2002574" y="9097813"/>
            <a:ext cx="446049" cy="92849"/>
          </a:xfrm>
          <a:custGeom>
            <a:avLst/>
            <a:gdLst/>
            <a:ahLst/>
            <a:cxnLst/>
            <a:rect l="l" t="t" r="r" b="b"/>
            <a:pathLst>
              <a:path w="446049" h="92849">
                <a:moveTo>
                  <a:pt x="446049" y="0"/>
                </a:moveTo>
                <a:lnTo>
                  <a:pt x="437465" y="11908"/>
                </a:lnTo>
                <a:lnTo>
                  <a:pt x="430571" y="20064"/>
                </a:lnTo>
                <a:lnTo>
                  <a:pt x="422463" y="27521"/>
                </a:lnTo>
                <a:lnTo>
                  <a:pt x="412584" y="35483"/>
                </a:lnTo>
                <a:lnTo>
                  <a:pt x="401342" y="43563"/>
                </a:lnTo>
                <a:lnTo>
                  <a:pt x="392645" y="48379"/>
                </a:lnTo>
                <a:lnTo>
                  <a:pt x="383393" y="52804"/>
                </a:lnTo>
                <a:lnTo>
                  <a:pt x="370547" y="59677"/>
                </a:lnTo>
                <a:lnTo>
                  <a:pt x="366826" y="61887"/>
                </a:lnTo>
                <a:lnTo>
                  <a:pt x="366915" y="62699"/>
                </a:lnTo>
                <a:lnTo>
                  <a:pt x="363093" y="64008"/>
                </a:lnTo>
                <a:lnTo>
                  <a:pt x="348177" y="69352"/>
                </a:lnTo>
                <a:lnTo>
                  <a:pt x="337491" y="73363"/>
                </a:lnTo>
                <a:lnTo>
                  <a:pt x="328245" y="76610"/>
                </a:lnTo>
                <a:lnTo>
                  <a:pt x="317654" y="79666"/>
                </a:lnTo>
                <a:lnTo>
                  <a:pt x="302932" y="83099"/>
                </a:lnTo>
                <a:lnTo>
                  <a:pt x="286252" y="86647"/>
                </a:lnTo>
                <a:lnTo>
                  <a:pt x="274826" y="88811"/>
                </a:lnTo>
                <a:lnTo>
                  <a:pt x="254473" y="91033"/>
                </a:lnTo>
                <a:lnTo>
                  <a:pt x="240761" y="91718"/>
                </a:lnTo>
                <a:lnTo>
                  <a:pt x="217455" y="92639"/>
                </a:lnTo>
                <a:lnTo>
                  <a:pt x="205795" y="92849"/>
                </a:lnTo>
                <a:lnTo>
                  <a:pt x="195930" y="92573"/>
                </a:lnTo>
                <a:lnTo>
                  <a:pt x="172191" y="90187"/>
                </a:lnTo>
                <a:lnTo>
                  <a:pt x="147878" y="87103"/>
                </a:lnTo>
                <a:lnTo>
                  <a:pt x="136455" y="85397"/>
                </a:lnTo>
                <a:lnTo>
                  <a:pt x="116336" y="80648"/>
                </a:lnTo>
                <a:lnTo>
                  <a:pt x="102688" y="76477"/>
                </a:lnTo>
                <a:lnTo>
                  <a:pt x="83248" y="70291"/>
                </a:lnTo>
                <a:lnTo>
                  <a:pt x="72626" y="66561"/>
                </a:lnTo>
                <a:lnTo>
                  <a:pt x="53040" y="57116"/>
                </a:lnTo>
                <a:lnTo>
                  <a:pt x="41935" y="50800"/>
                </a:lnTo>
                <a:lnTo>
                  <a:pt x="29065" y="43197"/>
                </a:lnTo>
                <a:lnTo>
                  <a:pt x="12098" y="30363"/>
                </a:lnTo>
                <a:lnTo>
                  <a:pt x="2109" y="20580"/>
                </a:lnTo>
                <a:lnTo>
                  <a:pt x="0" y="18453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9" name="object 1099"/>
          <p:cNvSpPr/>
          <p:nvPr/>
        </p:nvSpPr>
        <p:spPr>
          <a:xfrm>
            <a:off x="1971234" y="8905931"/>
            <a:ext cx="464184" cy="133822"/>
          </a:xfrm>
          <a:custGeom>
            <a:avLst/>
            <a:gdLst/>
            <a:ahLst/>
            <a:cxnLst/>
            <a:rect l="l" t="t" r="r" b="b"/>
            <a:pathLst>
              <a:path w="464185" h="133822">
                <a:moveTo>
                  <a:pt x="0" y="133822"/>
                </a:moveTo>
                <a:lnTo>
                  <a:pt x="5081" y="120224"/>
                </a:lnTo>
                <a:lnTo>
                  <a:pt x="8576" y="110945"/>
                </a:lnTo>
                <a:lnTo>
                  <a:pt x="12878" y="99635"/>
                </a:lnTo>
                <a:lnTo>
                  <a:pt x="15024" y="94008"/>
                </a:lnTo>
                <a:lnTo>
                  <a:pt x="15125" y="93703"/>
                </a:lnTo>
                <a:lnTo>
                  <a:pt x="15417" y="93398"/>
                </a:lnTo>
                <a:lnTo>
                  <a:pt x="25694" y="82451"/>
                </a:lnTo>
                <a:lnTo>
                  <a:pt x="32703" y="75004"/>
                </a:lnTo>
                <a:lnTo>
                  <a:pt x="39950" y="67345"/>
                </a:lnTo>
                <a:lnTo>
                  <a:pt x="49085" y="57711"/>
                </a:lnTo>
                <a:lnTo>
                  <a:pt x="49288" y="57508"/>
                </a:lnTo>
                <a:lnTo>
                  <a:pt x="49695" y="57318"/>
                </a:lnTo>
                <a:lnTo>
                  <a:pt x="62813" y="49335"/>
                </a:lnTo>
                <a:lnTo>
                  <a:pt x="71889" y="43324"/>
                </a:lnTo>
                <a:lnTo>
                  <a:pt x="80112" y="38128"/>
                </a:lnTo>
                <a:lnTo>
                  <a:pt x="90667" y="32591"/>
                </a:lnTo>
                <a:lnTo>
                  <a:pt x="99288" y="28692"/>
                </a:lnTo>
                <a:lnTo>
                  <a:pt x="113597" y="22588"/>
                </a:lnTo>
                <a:lnTo>
                  <a:pt x="124208" y="18471"/>
                </a:lnTo>
                <a:lnTo>
                  <a:pt x="133670" y="15493"/>
                </a:lnTo>
                <a:lnTo>
                  <a:pt x="144532" y="12807"/>
                </a:lnTo>
                <a:lnTo>
                  <a:pt x="159343" y="9565"/>
                </a:lnTo>
                <a:lnTo>
                  <a:pt x="176329" y="5999"/>
                </a:lnTo>
                <a:lnTo>
                  <a:pt x="187770" y="3863"/>
                </a:lnTo>
                <a:lnTo>
                  <a:pt x="197572" y="2521"/>
                </a:lnTo>
                <a:lnTo>
                  <a:pt x="208112" y="1665"/>
                </a:lnTo>
                <a:lnTo>
                  <a:pt x="221769" y="989"/>
                </a:lnTo>
                <a:lnTo>
                  <a:pt x="245300" y="110"/>
                </a:lnTo>
                <a:lnTo>
                  <a:pt x="256931" y="0"/>
                </a:lnTo>
                <a:lnTo>
                  <a:pt x="266768" y="360"/>
                </a:lnTo>
                <a:lnTo>
                  <a:pt x="277163" y="1222"/>
                </a:lnTo>
                <a:lnTo>
                  <a:pt x="290464" y="2613"/>
                </a:lnTo>
                <a:lnTo>
                  <a:pt x="299580" y="3584"/>
                </a:lnTo>
                <a:lnTo>
                  <a:pt x="313591" y="5617"/>
                </a:lnTo>
                <a:lnTo>
                  <a:pt x="323269" y="8069"/>
                </a:lnTo>
                <a:lnTo>
                  <a:pt x="335517" y="11300"/>
                </a:lnTo>
                <a:lnTo>
                  <a:pt x="340194" y="12360"/>
                </a:lnTo>
                <a:lnTo>
                  <a:pt x="352772" y="14366"/>
                </a:lnTo>
                <a:lnTo>
                  <a:pt x="363963" y="17221"/>
                </a:lnTo>
                <a:lnTo>
                  <a:pt x="365302" y="17706"/>
                </a:lnTo>
                <a:lnTo>
                  <a:pt x="379896" y="22895"/>
                </a:lnTo>
                <a:lnTo>
                  <a:pt x="390451" y="26636"/>
                </a:lnTo>
                <a:lnTo>
                  <a:pt x="399523" y="30321"/>
                </a:lnTo>
                <a:lnTo>
                  <a:pt x="409670" y="35341"/>
                </a:lnTo>
                <a:lnTo>
                  <a:pt x="421551" y="41989"/>
                </a:lnTo>
                <a:lnTo>
                  <a:pt x="434426" y="49604"/>
                </a:lnTo>
                <a:lnTo>
                  <a:pt x="443427" y="55657"/>
                </a:lnTo>
                <a:lnTo>
                  <a:pt x="451414" y="62356"/>
                </a:lnTo>
                <a:lnTo>
                  <a:pt x="461248" y="71909"/>
                </a:lnTo>
                <a:lnTo>
                  <a:pt x="464184" y="74856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0" name="object 1100"/>
          <p:cNvSpPr/>
          <p:nvPr/>
        </p:nvSpPr>
        <p:spPr>
          <a:xfrm>
            <a:off x="2060037" y="8923331"/>
            <a:ext cx="334962" cy="76306"/>
          </a:xfrm>
          <a:custGeom>
            <a:avLst/>
            <a:gdLst/>
            <a:ahLst/>
            <a:cxnLst/>
            <a:rect l="l" t="t" r="r" b="b"/>
            <a:pathLst>
              <a:path w="334962" h="76306">
                <a:moveTo>
                  <a:pt x="0" y="52214"/>
                </a:moveTo>
                <a:lnTo>
                  <a:pt x="11986" y="43492"/>
                </a:lnTo>
                <a:lnTo>
                  <a:pt x="20313" y="37658"/>
                </a:lnTo>
                <a:lnTo>
                  <a:pt x="29423" y="31708"/>
                </a:lnTo>
                <a:lnTo>
                  <a:pt x="39217" y="25506"/>
                </a:lnTo>
                <a:lnTo>
                  <a:pt x="41427" y="23982"/>
                </a:lnTo>
                <a:lnTo>
                  <a:pt x="42037" y="24490"/>
                </a:lnTo>
                <a:lnTo>
                  <a:pt x="44958" y="23487"/>
                </a:lnTo>
                <a:lnTo>
                  <a:pt x="59117" y="18189"/>
                </a:lnTo>
                <a:lnTo>
                  <a:pt x="68775" y="14174"/>
                </a:lnTo>
                <a:lnTo>
                  <a:pt x="78769" y="10695"/>
                </a:lnTo>
                <a:lnTo>
                  <a:pt x="91325" y="7561"/>
                </a:lnTo>
                <a:lnTo>
                  <a:pt x="106376" y="4324"/>
                </a:lnTo>
                <a:lnTo>
                  <a:pt x="117281" y="2330"/>
                </a:lnTo>
                <a:lnTo>
                  <a:pt x="127169" y="1214"/>
                </a:lnTo>
                <a:lnTo>
                  <a:pt x="139174" y="612"/>
                </a:lnTo>
                <a:lnTo>
                  <a:pt x="150698" y="296"/>
                </a:lnTo>
                <a:lnTo>
                  <a:pt x="166090" y="0"/>
                </a:lnTo>
                <a:lnTo>
                  <a:pt x="177203" y="139"/>
                </a:lnTo>
                <a:lnTo>
                  <a:pt x="187098" y="940"/>
                </a:lnTo>
                <a:lnTo>
                  <a:pt x="198836" y="2626"/>
                </a:lnTo>
                <a:lnTo>
                  <a:pt x="210883" y="4640"/>
                </a:lnTo>
                <a:lnTo>
                  <a:pt x="225784" y="7462"/>
                </a:lnTo>
                <a:lnTo>
                  <a:pt x="236250" y="10046"/>
                </a:lnTo>
                <a:lnTo>
                  <a:pt x="245798" y="13130"/>
                </a:lnTo>
                <a:lnTo>
                  <a:pt x="257948" y="17447"/>
                </a:lnTo>
                <a:lnTo>
                  <a:pt x="265404" y="20058"/>
                </a:lnTo>
                <a:lnTo>
                  <a:pt x="277149" y="24766"/>
                </a:lnTo>
                <a:lnTo>
                  <a:pt x="288045" y="31127"/>
                </a:lnTo>
                <a:lnTo>
                  <a:pt x="288594" y="31449"/>
                </a:lnTo>
                <a:lnTo>
                  <a:pt x="298780" y="37291"/>
                </a:lnTo>
                <a:lnTo>
                  <a:pt x="300278" y="37088"/>
                </a:lnTo>
                <a:lnTo>
                  <a:pt x="308356" y="44861"/>
                </a:lnTo>
                <a:lnTo>
                  <a:pt x="318510" y="54877"/>
                </a:lnTo>
                <a:lnTo>
                  <a:pt x="325163" y="62535"/>
                </a:lnTo>
                <a:lnTo>
                  <a:pt x="332566" y="72834"/>
                </a:lnTo>
                <a:lnTo>
                  <a:pt x="334962" y="76306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1" name="object 1101"/>
          <p:cNvSpPr/>
          <p:nvPr/>
        </p:nvSpPr>
        <p:spPr>
          <a:xfrm>
            <a:off x="2052789" y="9076749"/>
            <a:ext cx="306222" cy="60275"/>
          </a:xfrm>
          <a:custGeom>
            <a:avLst/>
            <a:gdLst/>
            <a:ahLst/>
            <a:cxnLst/>
            <a:rect l="l" t="t" r="r" b="b"/>
            <a:pathLst>
              <a:path w="306222" h="60275">
                <a:moveTo>
                  <a:pt x="306222" y="21970"/>
                </a:moveTo>
                <a:lnTo>
                  <a:pt x="293669" y="30033"/>
                </a:lnTo>
                <a:lnTo>
                  <a:pt x="284326" y="35267"/>
                </a:lnTo>
                <a:lnTo>
                  <a:pt x="274609" y="39439"/>
                </a:lnTo>
                <a:lnTo>
                  <a:pt x="260933" y="44316"/>
                </a:lnTo>
                <a:lnTo>
                  <a:pt x="245488" y="49516"/>
                </a:lnTo>
                <a:lnTo>
                  <a:pt x="234926" y="52559"/>
                </a:lnTo>
                <a:lnTo>
                  <a:pt x="225062" y="54546"/>
                </a:lnTo>
                <a:lnTo>
                  <a:pt x="212692" y="56240"/>
                </a:lnTo>
                <a:lnTo>
                  <a:pt x="188125" y="59164"/>
                </a:lnTo>
                <a:lnTo>
                  <a:pt x="177061" y="60111"/>
                </a:lnTo>
                <a:lnTo>
                  <a:pt x="167180" y="60275"/>
                </a:lnTo>
                <a:lnTo>
                  <a:pt x="155455" y="59740"/>
                </a:lnTo>
                <a:lnTo>
                  <a:pt x="142722" y="58864"/>
                </a:lnTo>
                <a:lnTo>
                  <a:pt x="127389" y="57680"/>
                </a:lnTo>
                <a:lnTo>
                  <a:pt x="116382" y="56480"/>
                </a:lnTo>
                <a:lnTo>
                  <a:pt x="94735" y="51707"/>
                </a:lnTo>
                <a:lnTo>
                  <a:pt x="84556" y="48882"/>
                </a:lnTo>
                <a:lnTo>
                  <a:pt x="70103" y="44698"/>
                </a:lnTo>
                <a:lnTo>
                  <a:pt x="59841" y="41203"/>
                </a:lnTo>
                <a:lnTo>
                  <a:pt x="50370" y="36905"/>
                </a:lnTo>
                <a:lnTo>
                  <a:pt x="38294" y="30308"/>
                </a:lnTo>
                <a:lnTo>
                  <a:pt x="22814" y="21085"/>
                </a:lnTo>
                <a:lnTo>
                  <a:pt x="14328" y="14760"/>
                </a:lnTo>
                <a:lnTo>
                  <a:pt x="6018" y="6576"/>
                </a:lnTo>
                <a:lnTo>
                  <a:pt x="0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2" name="object 1102"/>
          <p:cNvSpPr/>
          <p:nvPr/>
        </p:nvSpPr>
        <p:spPr>
          <a:xfrm>
            <a:off x="2450637" y="9020196"/>
            <a:ext cx="14922" cy="80543"/>
          </a:xfrm>
          <a:custGeom>
            <a:avLst/>
            <a:gdLst/>
            <a:ahLst/>
            <a:cxnLst/>
            <a:rect l="l" t="t" r="r" b="b"/>
            <a:pathLst>
              <a:path w="14922" h="80543">
                <a:moveTo>
                  <a:pt x="9880" y="0"/>
                </a:moveTo>
                <a:lnTo>
                  <a:pt x="14922" y="40728"/>
                </a:lnTo>
                <a:lnTo>
                  <a:pt x="0" y="80543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3" name="object 1103"/>
          <p:cNvSpPr/>
          <p:nvPr/>
        </p:nvSpPr>
        <p:spPr>
          <a:xfrm>
            <a:off x="1971127" y="9040456"/>
            <a:ext cx="29641" cy="124586"/>
          </a:xfrm>
          <a:custGeom>
            <a:avLst/>
            <a:gdLst/>
            <a:ahLst/>
            <a:cxnLst/>
            <a:rect l="l" t="t" r="r" b="b"/>
            <a:pathLst>
              <a:path w="29641" h="124586">
                <a:moveTo>
                  <a:pt x="29641" y="78828"/>
                </a:moveTo>
                <a:lnTo>
                  <a:pt x="5041" y="40627"/>
                </a:lnTo>
                <a:lnTo>
                  <a:pt x="0" y="0"/>
                </a:lnTo>
                <a:lnTo>
                  <a:pt x="0" y="124587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4" name="object 1104"/>
          <p:cNvSpPr/>
          <p:nvPr/>
        </p:nvSpPr>
        <p:spPr>
          <a:xfrm>
            <a:off x="1973148" y="8998628"/>
            <a:ext cx="14922" cy="79832"/>
          </a:xfrm>
          <a:custGeom>
            <a:avLst/>
            <a:gdLst/>
            <a:ahLst/>
            <a:cxnLst/>
            <a:rect l="l" t="t" r="r" b="b"/>
            <a:pathLst>
              <a:path w="14922" h="79832">
                <a:moveTo>
                  <a:pt x="5041" y="79832"/>
                </a:moveTo>
                <a:lnTo>
                  <a:pt x="0" y="39509"/>
                </a:lnTo>
                <a:lnTo>
                  <a:pt x="14922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5" name="object 1105"/>
          <p:cNvSpPr/>
          <p:nvPr/>
        </p:nvSpPr>
        <p:spPr>
          <a:xfrm>
            <a:off x="2434108" y="8980281"/>
            <a:ext cx="29438" cy="117538"/>
          </a:xfrm>
          <a:custGeom>
            <a:avLst/>
            <a:gdLst/>
            <a:ahLst/>
            <a:cxnLst/>
            <a:rect l="l" t="t" r="r" b="b"/>
            <a:pathLst>
              <a:path w="29438" h="117538">
                <a:moveTo>
                  <a:pt x="0" y="0"/>
                </a:moveTo>
                <a:lnTo>
                  <a:pt x="21869" y="33870"/>
                </a:lnTo>
                <a:lnTo>
                  <a:pt x="24396" y="37795"/>
                </a:lnTo>
                <a:lnTo>
                  <a:pt x="29438" y="78117"/>
                </a:lnTo>
                <a:lnTo>
                  <a:pt x="14516" y="117538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6" name="object 1106"/>
          <p:cNvSpPr/>
          <p:nvPr/>
        </p:nvSpPr>
        <p:spPr>
          <a:xfrm>
            <a:off x="1978185" y="9078465"/>
            <a:ext cx="24396" cy="37795"/>
          </a:xfrm>
          <a:custGeom>
            <a:avLst/>
            <a:gdLst/>
            <a:ahLst/>
            <a:cxnLst/>
            <a:rect l="l" t="t" r="r" b="b"/>
            <a:pathLst>
              <a:path w="24396" h="37795">
                <a:moveTo>
                  <a:pt x="24396" y="37795"/>
                </a:moveTo>
                <a:lnTo>
                  <a:pt x="0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7" name="object 1107"/>
          <p:cNvSpPr/>
          <p:nvPr/>
        </p:nvSpPr>
        <p:spPr>
          <a:xfrm>
            <a:off x="1971133" y="9039760"/>
            <a:ext cx="101" cy="698"/>
          </a:xfrm>
          <a:custGeom>
            <a:avLst/>
            <a:gdLst/>
            <a:ahLst/>
            <a:cxnLst/>
            <a:rect l="l" t="t" r="r" b="b"/>
            <a:pathLst>
              <a:path w="101" h="698">
                <a:moveTo>
                  <a:pt x="0" y="698"/>
                </a:moveTo>
                <a:lnTo>
                  <a:pt x="101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8" name="object 1108"/>
          <p:cNvSpPr/>
          <p:nvPr/>
        </p:nvSpPr>
        <p:spPr>
          <a:xfrm>
            <a:off x="2435418" y="8980785"/>
            <a:ext cx="25107" cy="39509"/>
          </a:xfrm>
          <a:custGeom>
            <a:avLst/>
            <a:gdLst/>
            <a:ahLst/>
            <a:cxnLst/>
            <a:rect l="l" t="t" r="r" b="b"/>
            <a:pathLst>
              <a:path w="25107" h="39509">
                <a:moveTo>
                  <a:pt x="0" y="0"/>
                </a:moveTo>
                <a:lnTo>
                  <a:pt x="24993" y="38709"/>
                </a:lnTo>
                <a:lnTo>
                  <a:pt x="25107" y="39509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9" name="object 1109"/>
          <p:cNvSpPr/>
          <p:nvPr/>
        </p:nvSpPr>
        <p:spPr>
          <a:xfrm>
            <a:off x="2035446" y="8975539"/>
            <a:ext cx="24587" cy="82359"/>
          </a:xfrm>
          <a:custGeom>
            <a:avLst/>
            <a:gdLst/>
            <a:ahLst/>
            <a:cxnLst/>
            <a:rect l="l" t="t" r="r" b="b"/>
            <a:pathLst>
              <a:path w="24587" h="82359">
                <a:moveTo>
                  <a:pt x="7658" y="82359"/>
                </a:moveTo>
                <a:lnTo>
                  <a:pt x="0" y="67640"/>
                </a:lnTo>
                <a:lnTo>
                  <a:pt x="2514" y="32664"/>
                </a:lnTo>
                <a:lnTo>
                  <a:pt x="24587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0" name="object 1110"/>
          <p:cNvSpPr/>
          <p:nvPr/>
        </p:nvSpPr>
        <p:spPr>
          <a:xfrm>
            <a:off x="2359007" y="8999635"/>
            <a:ext cx="43548" cy="99085"/>
          </a:xfrm>
          <a:custGeom>
            <a:avLst/>
            <a:gdLst/>
            <a:ahLst/>
            <a:cxnLst/>
            <a:rect l="l" t="t" r="r" b="b"/>
            <a:pathLst>
              <a:path w="43548" h="99085">
                <a:moveTo>
                  <a:pt x="35991" y="0"/>
                </a:moveTo>
                <a:lnTo>
                  <a:pt x="43548" y="34772"/>
                </a:lnTo>
                <a:lnTo>
                  <a:pt x="31051" y="69049"/>
                </a:lnTo>
                <a:lnTo>
                  <a:pt x="0" y="99085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1" name="object 1111"/>
          <p:cNvSpPr/>
          <p:nvPr/>
        </p:nvSpPr>
        <p:spPr>
          <a:xfrm>
            <a:off x="2043104" y="9057902"/>
            <a:ext cx="9677" cy="18846"/>
          </a:xfrm>
          <a:custGeom>
            <a:avLst/>
            <a:gdLst/>
            <a:ahLst/>
            <a:cxnLst/>
            <a:rect l="l" t="t" r="r" b="b"/>
            <a:pathLst>
              <a:path w="9677" h="18846">
                <a:moveTo>
                  <a:pt x="9677" y="18846"/>
                </a:moveTo>
                <a:lnTo>
                  <a:pt x="0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2" name="object 1112"/>
          <p:cNvSpPr/>
          <p:nvPr/>
        </p:nvSpPr>
        <p:spPr>
          <a:xfrm>
            <a:off x="2097031" y="8959917"/>
            <a:ext cx="242620" cy="140119"/>
          </a:xfrm>
          <a:custGeom>
            <a:avLst/>
            <a:gdLst/>
            <a:ahLst/>
            <a:cxnLst/>
            <a:rect l="l" t="t" r="r" b="b"/>
            <a:pathLst>
              <a:path w="242620" h="140119">
                <a:moveTo>
                  <a:pt x="0" y="108965"/>
                </a:moveTo>
                <a:lnTo>
                  <a:pt x="67335" y="70065"/>
                </a:lnTo>
                <a:lnTo>
                  <a:pt x="0" y="31153"/>
                </a:lnTo>
                <a:lnTo>
                  <a:pt x="53924" y="0"/>
                </a:lnTo>
                <a:lnTo>
                  <a:pt x="121361" y="38912"/>
                </a:lnTo>
                <a:lnTo>
                  <a:pt x="188696" y="0"/>
                </a:lnTo>
                <a:lnTo>
                  <a:pt x="242620" y="31153"/>
                </a:lnTo>
                <a:lnTo>
                  <a:pt x="175298" y="70065"/>
                </a:lnTo>
                <a:lnTo>
                  <a:pt x="242620" y="108965"/>
                </a:lnTo>
                <a:lnTo>
                  <a:pt x="188696" y="140119"/>
                </a:lnTo>
                <a:lnTo>
                  <a:pt x="121361" y="101206"/>
                </a:lnTo>
                <a:lnTo>
                  <a:pt x="53924" y="140119"/>
                </a:lnTo>
                <a:lnTo>
                  <a:pt x="0" y="108965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3" name="object 1113"/>
          <p:cNvSpPr/>
          <p:nvPr/>
        </p:nvSpPr>
        <p:spPr>
          <a:xfrm>
            <a:off x="2097031" y="9068983"/>
            <a:ext cx="10388" cy="5943"/>
          </a:xfrm>
          <a:custGeom>
            <a:avLst/>
            <a:gdLst/>
            <a:ahLst/>
            <a:cxnLst/>
            <a:rect l="l" t="t" r="r" b="b"/>
            <a:pathLst>
              <a:path w="10388" h="5943">
                <a:moveTo>
                  <a:pt x="0" y="0"/>
                </a:moveTo>
                <a:lnTo>
                  <a:pt x="10388" y="5943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4" name="object 1114"/>
          <p:cNvSpPr/>
          <p:nvPr/>
        </p:nvSpPr>
        <p:spPr>
          <a:xfrm>
            <a:off x="2104994" y="8995704"/>
            <a:ext cx="10287" cy="5943"/>
          </a:xfrm>
          <a:custGeom>
            <a:avLst/>
            <a:gdLst/>
            <a:ahLst/>
            <a:cxnLst/>
            <a:rect l="l" t="t" r="r" b="b"/>
            <a:pathLst>
              <a:path w="10287" h="5943">
                <a:moveTo>
                  <a:pt x="0" y="0"/>
                </a:moveTo>
                <a:lnTo>
                  <a:pt x="10287" y="5943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5" name="object 1115"/>
          <p:cNvSpPr/>
          <p:nvPr/>
        </p:nvSpPr>
        <p:spPr>
          <a:xfrm>
            <a:off x="2106004" y="9035214"/>
            <a:ext cx="67437" cy="51816"/>
          </a:xfrm>
          <a:custGeom>
            <a:avLst/>
            <a:gdLst/>
            <a:ahLst/>
            <a:cxnLst/>
            <a:rect l="l" t="t" r="r" b="b"/>
            <a:pathLst>
              <a:path w="67437" h="51816">
                <a:moveTo>
                  <a:pt x="0" y="38912"/>
                </a:moveTo>
                <a:lnTo>
                  <a:pt x="67437" y="0"/>
                </a:lnTo>
                <a:lnTo>
                  <a:pt x="67437" y="51816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6" name="object 1116"/>
          <p:cNvSpPr/>
          <p:nvPr/>
        </p:nvSpPr>
        <p:spPr>
          <a:xfrm>
            <a:off x="2106004" y="8970298"/>
            <a:ext cx="44958" cy="51917"/>
          </a:xfrm>
          <a:custGeom>
            <a:avLst/>
            <a:gdLst/>
            <a:ahLst/>
            <a:cxnLst/>
            <a:rect l="l" t="t" r="r" b="b"/>
            <a:pathLst>
              <a:path w="44957" h="51917">
                <a:moveTo>
                  <a:pt x="0" y="26009"/>
                </a:moveTo>
                <a:lnTo>
                  <a:pt x="44958" y="0"/>
                </a:lnTo>
                <a:lnTo>
                  <a:pt x="44958" y="51917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7" name="object 1117"/>
          <p:cNvSpPr/>
          <p:nvPr/>
        </p:nvSpPr>
        <p:spPr>
          <a:xfrm>
            <a:off x="2150959" y="8959921"/>
            <a:ext cx="134772" cy="62293"/>
          </a:xfrm>
          <a:custGeom>
            <a:avLst/>
            <a:gdLst/>
            <a:ahLst/>
            <a:cxnLst/>
            <a:rect l="l" t="t" r="r" b="b"/>
            <a:pathLst>
              <a:path w="134772" h="62293">
                <a:moveTo>
                  <a:pt x="134772" y="62293"/>
                </a:moveTo>
                <a:lnTo>
                  <a:pt x="134772" y="10375"/>
                </a:lnTo>
                <a:lnTo>
                  <a:pt x="67335" y="49288"/>
                </a:lnTo>
                <a:lnTo>
                  <a:pt x="0" y="10375"/>
                </a:lnTo>
                <a:lnTo>
                  <a:pt x="0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8" name="object 1118"/>
          <p:cNvSpPr/>
          <p:nvPr/>
        </p:nvSpPr>
        <p:spPr>
          <a:xfrm>
            <a:off x="2156604" y="9025440"/>
            <a:ext cx="10388" cy="6045"/>
          </a:xfrm>
          <a:custGeom>
            <a:avLst/>
            <a:gdLst/>
            <a:ahLst/>
            <a:cxnLst/>
            <a:rect l="l" t="t" r="r" b="b"/>
            <a:pathLst>
              <a:path w="10388" h="6045">
                <a:moveTo>
                  <a:pt x="0" y="0"/>
                </a:moveTo>
                <a:lnTo>
                  <a:pt x="10388" y="6045"/>
                </a:lnTo>
                <a:lnTo>
                  <a:pt x="7759" y="4533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9" name="object 1119"/>
          <p:cNvSpPr/>
          <p:nvPr/>
        </p:nvSpPr>
        <p:spPr>
          <a:xfrm>
            <a:off x="2166988" y="9031489"/>
            <a:ext cx="6451" cy="3721"/>
          </a:xfrm>
          <a:custGeom>
            <a:avLst/>
            <a:gdLst/>
            <a:ahLst/>
            <a:cxnLst/>
            <a:rect l="l" t="t" r="r" b="b"/>
            <a:pathLst>
              <a:path w="6451" h="3721">
                <a:moveTo>
                  <a:pt x="0" y="0"/>
                </a:moveTo>
                <a:lnTo>
                  <a:pt x="6451" y="3721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0" name="object 1120"/>
          <p:cNvSpPr/>
          <p:nvPr/>
        </p:nvSpPr>
        <p:spPr>
          <a:xfrm>
            <a:off x="2173441" y="9055982"/>
            <a:ext cx="26911" cy="15519"/>
          </a:xfrm>
          <a:custGeom>
            <a:avLst/>
            <a:gdLst/>
            <a:ahLst/>
            <a:cxnLst/>
            <a:rect l="l" t="t" r="r" b="b"/>
            <a:pathLst>
              <a:path w="26911" h="15519">
                <a:moveTo>
                  <a:pt x="0" y="0"/>
                </a:moveTo>
                <a:lnTo>
                  <a:pt x="26911" y="15519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1" name="object 1121"/>
          <p:cNvSpPr/>
          <p:nvPr/>
        </p:nvSpPr>
        <p:spPr>
          <a:xfrm>
            <a:off x="2218397" y="8998828"/>
            <a:ext cx="0" cy="62293"/>
          </a:xfrm>
          <a:custGeom>
            <a:avLst/>
            <a:gdLst/>
            <a:ahLst/>
            <a:cxnLst/>
            <a:rect l="l" t="t" r="r" b="b"/>
            <a:pathLst>
              <a:path h="62293">
                <a:moveTo>
                  <a:pt x="0" y="62293"/>
                </a:moveTo>
                <a:lnTo>
                  <a:pt x="0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2" name="object 1122"/>
          <p:cNvSpPr/>
          <p:nvPr/>
        </p:nvSpPr>
        <p:spPr>
          <a:xfrm>
            <a:off x="2236340" y="9055986"/>
            <a:ext cx="26911" cy="15519"/>
          </a:xfrm>
          <a:custGeom>
            <a:avLst/>
            <a:gdLst/>
            <a:ahLst/>
            <a:cxnLst/>
            <a:rect l="l" t="t" r="r" b="b"/>
            <a:pathLst>
              <a:path w="26911" h="15519">
                <a:moveTo>
                  <a:pt x="0" y="15519"/>
                </a:moveTo>
                <a:lnTo>
                  <a:pt x="26911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3" name="object 1123"/>
          <p:cNvSpPr/>
          <p:nvPr/>
        </p:nvSpPr>
        <p:spPr>
          <a:xfrm>
            <a:off x="2263254" y="9029979"/>
            <a:ext cx="9067" cy="57048"/>
          </a:xfrm>
          <a:custGeom>
            <a:avLst/>
            <a:gdLst/>
            <a:ahLst/>
            <a:cxnLst/>
            <a:rect l="l" t="t" r="r" b="b"/>
            <a:pathLst>
              <a:path w="9067" h="57048">
                <a:moveTo>
                  <a:pt x="0" y="57048"/>
                </a:moveTo>
                <a:lnTo>
                  <a:pt x="0" y="5232"/>
                </a:lnTo>
                <a:lnTo>
                  <a:pt x="9067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4" name="object 1124"/>
          <p:cNvSpPr/>
          <p:nvPr/>
        </p:nvSpPr>
        <p:spPr>
          <a:xfrm>
            <a:off x="2263254" y="9035215"/>
            <a:ext cx="67437" cy="38912"/>
          </a:xfrm>
          <a:custGeom>
            <a:avLst/>
            <a:gdLst/>
            <a:ahLst/>
            <a:cxnLst/>
            <a:rect l="l" t="t" r="r" b="b"/>
            <a:pathLst>
              <a:path w="67437" h="38912">
                <a:moveTo>
                  <a:pt x="0" y="0"/>
                </a:moveTo>
                <a:lnTo>
                  <a:pt x="67437" y="38912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5" name="object 1125"/>
          <p:cNvSpPr/>
          <p:nvPr/>
        </p:nvSpPr>
        <p:spPr>
          <a:xfrm>
            <a:off x="2285732" y="9097708"/>
            <a:ext cx="4038" cy="2324"/>
          </a:xfrm>
          <a:custGeom>
            <a:avLst/>
            <a:gdLst/>
            <a:ahLst/>
            <a:cxnLst/>
            <a:rect l="l" t="t" r="r" b="b"/>
            <a:pathLst>
              <a:path w="4038" h="2324">
                <a:moveTo>
                  <a:pt x="0" y="2324"/>
                </a:moveTo>
                <a:lnTo>
                  <a:pt x="4038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6" name="object 1126"/>
          <p:cNvSpPr/>
          <p:nvPr/>
        </p:nvSpPr>
        <p:spPr>
          <a:xfrm>
            <a:off x="2285732" y="8959918"/>
            <a:ext cx="44958" cy="36283"/>
          </a:xfrm>
          <a:custGeom>
            <a:avLst/>
            <a:gdLst/>
            <a:ahLst/>
            <a:cxnLst/>
            <a:rect l="l" t="t" r="r" b="b"/>
            <a:pathLst>
              <a:path w="44957" h="36283">
                <a:moveTo>
                  <a:pt x="0" y="0"/>
                </a:moveTo>
                <a:lnTo>
                  <a:pt x="0" y="10388"/>
                </a:lnTo>
                <a:lnTo>
                  <a:pt x="44958" y="36283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7" name="object 1127"/>
          <p:cNvSpPr/>
          <p:nvPr/>
        </p:nvSpPr>
        <p:spPr>
          <a:xfrm>
            <a:off x="2337846" y="9068876"/>
            <a:ext cx="1816" cy="1117"/>
          </a:xfrm>
          <a:custGeom>
            <a:avLst/>
            <a:gdLst/>
            <a:ahLst/>
            <a:cxnLst/>
            <a:rect l="l" t="t" r="r" b="b"/>
            <a:pathLst>
              <a:path w="1816" h="1117">
                <a:moveTo>
                  <a:pt x="0" y="1117"/>
                </a:moveTo>
                <a:lnTo>
                  <a:pt x="1816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8" name="object 1128"/>
          <p:cNvSpPr/>
          <p:nvPr/>
        </p:nvSpPr>
        <p:spPr>
          <a:xfrm>
            <a:off x="2465557" y="9060921"/>
            <a:ext cx="0" cy="104025"/>
          </a:xfrm>
          <a:custGeom>
            <a:avLst/>
            <a:gdLst/>
            <a:ahLst/>
            <a:cxnLst/>
            <a:rect l="l" t="t" r="r" b="b"/>
            <a:pathLst>
              <a:path h="104025">
                <a:moveTo>
                  <a:pt x="0" y="104025"/>
                </a:moveTo>
                <a:lnTo>
                  <a:pt x="0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9" name="object 1129"/>
          <p:cNvSpPr/>
          <p:nvPr/>
        </p:nvSpPr>
        <p:spPr>
          <a:xfrm>
            <a:off x="1867207" y="8086991"/>
            <a:ext cx="702271" cy="125520"/>
          </a:xfrm>
          <a:custGeom>
            <a:avLst/>
            <a:gdLst/>
            <a:ahLst/>
            <a:cxnLst/>
            <a:rect l="l" t="t" r="r" b="b"/>
            <a:pathLst>
              <a:path w="702271" h="125520">
                <a:moveTo>
                  <a:pt x="0" y="0"/>
                </a:moveTo>
                <a:lnTo>
                  <a:pt x="20122" y="20916"/>
                </a:lnTo>
                <a:lnTo>
                  <a:pt x="44758" y="40864"/>
                </a:lnTo>
                <a:lnTo>
                  <a:pt x="68131" y="55038"/>
                </a:lnTo>
                <a:lnTo>
                  <a:pt x="98554" y="72200"/>
                </a:lnTo>
                <a:lnTo>
                  <a:pt x="127238" y="85328"/>
                </a:lnTo>
                <a:lnTo>
                  <a:pt x="163536" y="96822"/>
                </a:lnTo>
                <a:lnTo>
                  <a:pt x="188418" y="104113"/>
                </a:lnTo>
                <a:lnTo>
                  <a:pt x="213138" y="110866"/>
                </a:lnTo>
                <a:lnTo>
                  <a:pt x="242892" y="116583"/>
                </a:lnTo>
                <a:lnTo>
                  <a:pt x="266906" y="119258"/>
                </a:lnTo>
                <a:lnTo>
                  <a:pt x="306314" y="122894"/>
                </a:lnTo>
                <a:lnTo>
                  <a:pt x="332111" y="124908"/>
                </a:lnTo>
                <a:lnTo>
                  <a:pt x="352374" y="125520"/>
                </a:lnTo>
                <a:lnTo>
                  <a:pt x="362277" y="125301"/>
                </a:lnTo>
                <a:lnTo>
                  <a:pt x="399927" y="122538"/>
                </a:lnTo>
                <a:lnTo>
                  <a:pt x="429619" y="119806"/>
                </a:lnTo>
                <a:lnTo>
                  <a:pt x="455224" y="117124"/>
                </a:lnTo>
                <a:lnTo>
                  <a:pt x="485074" y="111850"/>
                </a:lnTo>
                <a:lnTo>
                  <a:pt x="508333" y="105696"/>
                </a:lnTo>
                <a:lnTo>
                  <a:pt x="545996" y="94676"/>
                </a:lnTo>
                <a:lnTo>
                  <a:pt x="569929" y="87154"/>
                </a:lnTo>
                <a:lnTo>
                  <a:pt x="598307" y="75034"/>
                </a:lnTo>
                <a:lnTo>
                  <a:pt x="622000" y="62035"/>
                </a:lnTo>
                <a:lnTo>
                  <a:pt x="643711" y="49431"/>
                </a:lnTo>
                <a:lnTo>
                  <a:pt x="663829" y="36519"/>
                </a:lnTo>
                <a:lnTo>
                  <a:pt x="688465" y="14572"/>
                </a:lnTo>
                <a:lnTo>
                  <a:pt x="698851" y="3655"/>
                </a:lnTo>
                <a:lnTo>
                  <a:pt x="702271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0" name="object 1130"/>
          <p:cNvSpPr/>
          <p:nvPr/>
        </p:nvSpPr>
        <p:spPr>
          <a:xfrm>
            <a:off x="1846346" y="7945569"/>
            <a:ext cx="744004" cy="152975"/>
          </a:xfrm>
          <a:custGeom>
            <a:avLst/>
            <a:gdLst/>
            <a:ahLst/>
            <a:cxnLst/>
            <a:rect l="l" t="t" r="r" b="b"/>
            <a:pathLst>
              <a:path w="744004" h="152975">
                <a:moveTo>
                  <a:pt x="744004" y="0"/>
                </a:moveTo>
                <a:lnTo>
                  <a:pt x="735095" y="10625"/>
                </a:lnTo>
                <a:lnTo>
                  <a:pt x="728710" y="18274"/>
                </a:lnTo>
                <a:lnTo>
                  <a:pt x="721017" y="27520"/>
                </a:lnTo>
                <a:lnTo>
                  <a:pt x="713359" y="36690"/>
                </a:lnTo>
                <a:lnTo>
                  <a:pt x="714273" y="38811"/>
                </a:lnTo>
                <a:lnTo>
                  <a:pt x="705700" y="45859"/>
                </a:lnTo>
                <a:lnTo>
                  <a:pt x="693522" y="56029"/>
                </a:lnTo>
                <a:lnTo>
                  <a:pt x="676672" y="69471"/>
                </a:lnTo>
                <a:lnTo>
                  <a:pt x="655926" y="82622"/>
                </a:lnTo>
                <a:lnTo>
                  <a:pt x="636791" y="93647"/>
                </a:lnTo>
                <a:lnTo>
                  <a:pt x="617202" y="103822"/>
                </a:lnTo>
                <a:lnTo>
                  <a:pt x="596539" y="112032"/>
                </a:lnTo>
                <a:lnTo>
                  <a:pt x="566308" y="122965"/>
                </a:lnTo>
                <a:lnTo>
                  <a:pt x="544839" y="130063"/>
                </a:lnTo>
                <a:lnTo>
                  <a:pt x="524513" y="135032"/>
                </a:lnTo>
                <a:lnTo>
                  <a:pt x="502183" y="139611"/>
                </a:lnTo>
                <a:lnTo>
                  <a:pt x="473707" y="145145"/>
                </a:lnTo>
                <a:lnTo>
                  <a:pt x="453810" y="148032"/>
                </a:lnTo>
                <a:lnTo>
                  <a:pt x="430102" y="149968"/>
                </a:lnTo>
                <a:lnTo>
                  <a:pt x="399706" y="151942"/>
                </a:lnTo>
                <a:lnTo>
                  <a:pt x="376641" y="152975"/>
                </a:lnTo>
                <a:lnTo>
                  <a:pt x="366952" y="152968"/>
                </a:lnTo>
                <a:lnTo>
                  <a:pt x="343707" y="151906"/>
                </a:lnTo>
                <a:lnTo>
                  <a:pt x="311511" y="149805"/>
                </a:lnTo>
                <a:lnTo>
                  <a:pt x="288578" y="147854"/>
                </a:lnTo>
                <a:lnTo>
                  <a:pt x="268446" y="144814"/>
                </a:lnTo>
                <a:lnTo>
                  <a:pt x="241820" y="139611"/>
                </a:lnTo>
                <a:lnTo>
                  <a:pt x="213721" y="133767"/>
                </a:lnTo>
                <a:lnTo>
                  <a:pt x="194358" y="128617"/>
                </a:lnTo>
                <a:lnTo>
                  <a:pt x="170497" y="120382"/>
                </a:lnTo>
                <a:lnTo>
                  <a:pt x="162382" y="117436"/>
                </a:lnTo>
                <a:lnTo>
                  <a:pt x="147251" y="111957"/>
                </a:lnTo>
                <a:lnTo>
                  <a:pt x="135938" y="107683"/>
                </a:lnTo>
                <a:lnTo>
                  <a:pt x="126653" y="103758"/>
                </a:lnTo>
                <a:lnTo>
                  <a:pt x="117608" y="99330"/>
                </a:lnTo>
                <a:lnTo>
                  <a:pt x="107012" y="93541"/>
                </a:lnTo>
                <a:lnTo>
                  <a:pt x="93332" y="85686"/>
                </a:lnTo>
                <a:lnTo>
                  <a:pt x="79730" y="77792"/>
                </a:lnTo>
                <a:lnTo>
                  <a:pt x="69770" y="71701"/>
                </a:lnTo>
                <a:lnTo>
                  <a:pt x="61555" y="65984"/>
                </a:lnTo>
                <a:lnTo>
                  <a:pt x="53187" y="59207"/>
                </a:lnTo>
                <a:lnTo>
                  <a:pt x="42768" y="49941"/>
                </a:lnTo>
                <a:lnTo>
                  <a:pt x="38303" y="45859"/>
                </a:lnTo>
                <a:lnTo>
                  <a:pt x="27151" y="35454"/>
                </a:lnTo>
                <a:lnTo>
                  <a:pt x="19315" y="27426"/>
                </a:lnTo>
                <a:lnTo>
                  <a:pt x="12920" y="19532"/>
                </a:lnTo>
                <a:lnTo>
                  <a:pt x="6090" y="9531"/>
                </a:lnTo>
                <a:lnTo>
                  <a:pt x="0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1" name="object 1131"/>
          <p:cNvSpPr/>
          <p:nvPr/>
        </p:nvSpPr>
        <p:spPr>
          <a:xfrm>
            <a:off x="1825122" y="7562949"/>
            <a:ext cx="786444" cy="332926"/>
          </a:xfrm>
          <a:custGeom>
            <a:avLst/>
            <a:gdLst/>
            <a:ahLst/>
            <a:cxnLst/>
            <a:rect l="l" t="t" r="r" b="b"/>
            <a:pathLst>
              <a:path w="786444" h="332926">
                <a:moveTo>
                  <a:pt x="1666" y="332926"/>
                </a:moveTo>
                <a:lnTo>
                  <a:pt x="423" y="318049"/>
                </a:lnTo>
                <a:lnTo>
                  <a:pt x="0" y="307576"/>
                </a:lnTo>
                <a:lnTo>
                  <a:pt x="397" y="297170"/>
                </a:lnTo>
                <a:lnTo>
                  <a:pt x="1615" y="282497"/>
                </a:lnTo>
                <a:lnTo>
                  <a:pt x="3010" y="267352"/>
                </a:lnTo>
                <a:lnTo>
                  <a:pt x="4533" y="257191"/>
                </a:lnTo>
                <a:lnTo>
                  <a:pt x="7259" y="246186"/>
                </a:lnTo>
                <a:lnTo>
                  <a:pt x="9934" y="236863"/>
                </a:lnTo>
                <a:lnTo>
                  <a:pt x="14294" y="222498"/>
                </a:lnTo>
                <a:lnTo>
                  <a:pt x="17800" y="212524"/>
                </a:lnTo>
                <a:lnTo>
                  <a:pt x="21954" y="203042"/>
                </a:lnTo>
                <a:lnTo>
                  <a:pt x="28254" y="190156"/>
                </a:lnTo>
                <a:lnTo>
                  <a:pt x="35729" y="175441"/>
                </a:lnTo>
                <a:lnTo>
                  <a:pt x="40964" y="166787"/>
                </a:lnTo>
                <a:lnTo>
                  <a:pt x="47909" y="157071"/>
                </a:lnTo>
                <a:lnTo>
                  <a:pt x="52161" y="151277"/>
                </a:lnTo>
                <a:lnTo>
                  <a:pt x="61131" y="138836"/>
                </a:lnTo>
                <a:lnTo>
                  <a:pt x="67509" y="130039"/>
                </a:lnTo>
                <a:lnTo>
                  <a:pt x="73933" y="122333"/>
                </a:lnTo>
                <a:lnTo>
                  <a:pt x="83045" y="113169"/>
                </a:lnTo>
                <a:lnTo>
                  <a:pt x="87239" y="109253"/>
                </a:lnTo>
                <a:lnTo>
                  <a:pt x="98413" y="99488"/>
                </a:lnTo>
                <a:lnTo>
                  <a:pt x="107020" y="92953"/>
                </a:lnTo>
                <a:lnTo>
                  <a:pt x="114968" y="87731"/>
                </a:lnTo>
                <a:lnTo>
                  <a:pt x="124161" y="81900"/>
                </a:lnTo>
                <a:lnTo>
                  <a:pt x="136507" y="73542"/>
                </a:lnTo>
                <a:lnTo>
                  <a:pt x="137747" y="72664"/>
                </a:lnTo>
                <a:lnTo>
                  <a:pt x="148616" y="64570"/>
                </a:lnTo>
                <a:lnTo>
                  <a:pt x="156917" y="58748"/>
                </a:lnTo>
                <a:lnTo>
                  <a:pt x="164760" y="54313"/>
                </a:lnTo>
                <a:lnTo>
                  <a:pt x="178560" y="46949"/>
                </a:lnTo>
                <a:lnTo>
                  <a:pt x="188504" y="41744"/>
                </a:lnTo>
                <a:lnTo>
                  <a:pt x="197380" y="37555"/>
                </a:lnTo>
                <a:lnTo>
                  <a:pt x="207976" y="33243"/>
                </a:lnTo>
                <a:lnTo>
                  <a:pt x="221313" y="28303"/>
                </a:lnTo>
                <a:lnTo>
                  <a:pt x="236170" y="22966"/>
                </a:lnTo>
                <a:lnTo>
                  <a:pt x="247094" y="19306"/>
                </a:lnTo>
                <a:lnTo>
                  <a:pt x="256537" y="16618"/>
                </a:lnTo>
                <a:lnTo>
                  <a:pt x="266953" y="14195"/>
                </a:lnTo>
                <a:lnTo>
                  <a:pt x="280793" y="11330"/>
                </a:lnTo>
                <a:lnTo>
                  <a:pt x="302068" y="7188"/>
                </a:lnTo>
                <a:lnTo>
                  <a:pt x="313538" y="5344"/>
                </a:lnTo>
                <a:lnTo>
                  <a:pt x="323216" y="4174"/>
                </a:lnTo>
                <a:lnTo>
                  <a:pt x="333382" y="3218"/>
                </a:lnTo>
                <a:lnTo>
                  <a:pt x="346314" y="2012"/>
                </a:lnTo>
                <a:lnTo>
                  <a:pt x="357088" y="897"/>
                </a:lnTo>
                <a:lnTo>
                  <a:pt x="364645" y="84"/>
                </a:lnTo>
                <a:lnTo>
                  <a:pt x="364950" y="897"/>
                </a:lnTo>
                <a:lnTo>
                  <a:pt x="372811" y="897"/>
                </a:lnTo>
                <a:lnTo>
                  <a:pt x="388265" y="661"/>
                </a:lnTo>
                <a:lnTo>
                  <a:pt x="399045" y="225"/>
                </a:lnTo>
                <a:lnTo>
                  <a:pt x="408884" y="0"/>
                </a:lnTo>
                <a:lnTo>
                  <a:pt x="421514" y="392"/>
                </a:lnTo>
                <a:lnTo>
                  <a:pt x="429351" y="897"/>
                </a:lnTo>
                <a:lnTo>
                  <a:pt x="445291" y="2039"/>
                </a:lnTo>
                <a:lnTo>
                  <a:pt x="456997" y="2998"/>
                </a:lnTo>
                <a:lnTo>
                  <a:pt x="466778" y="4112"/>
                </a:lnTo>
                <a:lnTo>
                  <a:pt x="476943" y="5715"/>
                </a:lnTo>
                <a:lnTo>
                  <a:pt x="489799" y="8144"/>
                </a:lnTo>
                <a:lnTo>
                  <a:pt x="499913" y="10168"/>
                </a:lnTo>
                <a:lnTo>
                  <a:pt x="515419" y="13333"/>
                </a:lnTo>
                <a:lnTo>
                  <a:pt x="526692" y="15823"/>
                </a:lnTo>
                <a:lnTo>
                  <a:pt x="536184" y="18345"/>
                </a:lnTo>
                <a:lnTo>
                  <a:pt x="546349" y="21605"/>
                </a:lnTo>
                <a:lnTo>
                  <a:pt x="559637" y="26309"/>
                </a:lnTo>
                <a:lnTo>
                  <a:pt x="579677" y="33706"/>
                </a:lnTo>
                <a:lnTo>
                  <a:pt x="589978" y="37957"/>
                </a:lnTo>
                <a:lnTo>
                  <a:pt x="598833" y="42196"/>
                </a:lnTo>
                <a:lnTo>
                  <a:pt x="609034" y="47566"/>
                </a:lnTo>
                <a:lnTo>
                  <a:pt x="621680" y="54313"/>
                </a:lnTo>
                <a:lnTo>
                  <a:pt x="633052" y="61037"/>
                </a:lnTo>
                <a:lnTo>
                  <a:pt x="641233" y="67186"/>
                </a:lnTo>
                <a:lnTo>
                  <a:pt x="648706" y="72664"/>
                </a:lnTo>
                <a:lnTo>
                  <a:pt x="661404" y="81323"/>
                </a:lnTo>
                <a:lnTo>
                  <a:pt x="670789" y="87293"/>
                </a:lnTo>
                <a:lnTo>
                  <a:pt x="678767" y="92494"/>
                </a:lnTo>
                <a:lnTo>
                  <a:pt x="687245" y="98846"/>
                </a:lnTo>
                <a:lnTo>
                  <a:pt x="698128" y="108271"/>
                </a:lnTo>
                <a:lnTo>
                  <a:pt x="709833" y="119499"/>
                </a:lnTo>
                <a:lnTo>
                  <a:pt x="716877" y="127415"/>
                </a:lnTo>
                <a:lnTo>
                  <a:pt x="722974" y="135554"/>
                </a:lnTo>
                <a:lnTo>
                  <a:pt x="730763" y="146465"/>
                </a:lnTo>
                <a:lnTo>
                  <a:pt x="734278" y="151277"/>
                </a:lnTo>
                <a:lnTo>
                  <a:pt x="742884" y="163053"/>
                </a:lnTo>
                <a:lnTo>
                  <a:pt x="748488" y="171520"/>
                </a:lnTo>
                <a:lnTo>
                  <a:pt x="754102" y="181914"/>
                </a:lnTo>
                <a:lnTo>
                  <a:pt x="757265" y="188273"/>
                </a:lnTo>
                <a:lnTo>
                  <a:pt x="763908" y="201803"/>
                </a:lnTo>
                <a:lnTo>
                  <a:pt x="768230" y="211479"/>
                </a:lnTo>
                <a:lnTo>
                  <a:pt x="771734" y="221197"/>
                </a:lnTo>
                <a:lnTo>
                  <a:pt x="775923" y="234856"/>
                </a:lnTo>
                <a:lnTo>
                  <a:pt x="780468" y="250944"/>
                </a:lnTo>
                <a:lnTo>
                  <a:pt x="782600" y="260992"/>
                </a:lnTo>
                <a:lnTo>
                  <a:pt x="783934" y="272258"/>
                </a:lnTo>
                <a:lnTo>
                  <a:pt x="784786" y="281922"/>
                </a:lnTo>
                <a:lnTo>
                  <a:pt x="786023" y="296800"/>
                </a:lnTo>
                <a:lnTo>
                  <a:pt x="786444" y="307273"/>
                </a:lnTo>
                <a:lnTo>
                  <a:pt x="786048" y="317679"/>
                </a:lnTo>
                <a:lnTo>
                  <a:pt x="784837" y="332355"/>
                </a:lnTo>
                <a:lnTo>
                  <a:pt x="784786" y="332926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2" name="object 1132"/>
          <p:cNvSpPr/>
          <p:nvPr/>
        </p:nvSpPr>
        <p:spPr>
          <a:xfrm>
            <a:off x="1959441" y="7567012"/>
            <a:ext cx="517804" cy="106599"/>
          </a:xfrm>
          <a:custGeom>
            <a:avLst/>
            <a:gdLst/>
            <a:ahLst/>
            <a:cxnLst/>
            <a:rect l="l" t="t" r="r" b="b"/>
            <a:pathLst>
              <a:path w="517804" h="106599">
                <a:moveTo>
                  <a:pt x="0" y="106599"/>
                </a:moveTo>
                <a:lnTo>
                  <a:pt x="14188" y="86540"/>
                </a:lnTo>
                <a:lnTo>
                  <a:pt x="26606" y="74645"/>
                </a:lnTo>
                <a:lnTo>
                  <a:pt x="45689" y="58482"/>
                </a:lnTo>
                <a:lnTo>
                  <a:pt x="64909" y="46820"/>
                </a:lnTo>
                <a:lnTo>
                  <a:pt x="87425" y="34610"/>
                </a:lnTo>
                <a:lnTo>
                  <a:pt x="110175" y="25768"/>
                </a:lnTo>
                <a:lnTo>
                  <a:pt x="127402" y="19570"/>
                </a:lnTo>
                <a:lnTo>
                  <a:pt x="147348" y="13720"/>
                </a:lnTo>
                <a:lnTo>
                  <a:pt x="168338" y="9329"/>
                </a:lnTo>
                <a:lnTo>
                  <a:pt x="194415" y="4432"/>
                </a:lnTo>
                <a:lnTo>
                  <a:pt x="215967" y="2269"/>
                </a:lnTo>
                <a:lnTo>
                  <a:pt x="243728" y="476"/>
                </a:lnTo>
                <a:lnTo>
                  <a:pt x="254803" y="0"/>
                </a:lnTo>
                <a:lnTo>
                  <a:pt x="264557" y="40"/>
                </a:lnTo>
                <a:lnTo>
                  <a:pt x="289598" y="1468"/>
                </a:lnTo>
                <a:lnTo>
                  <a:pt x="316112" y="3477"/>
                </a:lnTo>
                <a:lnTo>
                  <a:pt x="337467" y="6944"/>
                </a:lnTo>
                <a:lnTo>
                  <a:pt x="364561" y="12421"/>
                </a:lnTo>
                <a:lnTo>
                  <a:pt x="384712" y="17652"/>
                </a:lnTo>
                <a:lnTo>
                  <a:pt x="404812" y="24747"/>
                </a:lnTo>
                <a:lnTo>
                  <a:pt x="428911" y="33942"/>
                </a:lnTo>
                <a:lnTo>
                  <a:pt x="450319" y="45337"/>
                </a:lnTo>
                <a:lnTo>
                  <a:pt x="465627" y="54295"/>
                </a:lnTo>
                <a:lnTo>
                  <a:pt x="482836" y="67053"/>
                </a:lnTo>
                <a:lnTo>
                  <a:pt x="501578" y="84405"/>
                </a:lnTo>
                <a:lnTo>
                  <a:pt x="515329" y="102654"/>
                </a:lnTo>
                <a:lnTo>
                  <a:pt x="517804" y="106599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3" name="object 1133"/>
          <p:cNvSpPr/>
          <p:nvPr/>
        </p:nvSpPr>
        <p:spPr>
          <a:xfrm>
            <a:off x="1959448" y="7778240"/>
            <a:ext cx="517804" cy="106497"/>
          </a:xfrm>
          <a:custGeom>
            <a:avLst/>
            <a:gdLst/>
            <a:ahLst/>
            <a:cxnLst/>
            <a:rect l="l" t="t" r="r" b="b"/>
            <a:pathLst>
              <a:path w="517804" h="106497">
                <a:moveTo>
                  <a:pt x="517804" y="0"/>
                </a:moveTo>
                <a:lnTo>
                  <a:pt x="509980" y="11934"/>
                </a:lnTo>
                <a:lnTo>
                  <a:pt x="503520" y="19953"/>
                </a:lnTo>
                <a:lnTo>
                  <a:pt x="494531" y="28751"/>
                </a:lnTo>
                <a:lnTo>
                  <a:pt x="491185" y="31851"/>
                </a:lnTo>
                <a:lnTo>
                  <a:pt x="480690" y="40872"/>
                </a:lnTo>
                <a:lnTo>
                  <a:pt x="472662" y="46407"/>
                </a:lnTo>
                <a:lnTo>
                  <a:pt x="463464" y="52250"/>
                </a:lnTo>
                <a:lnTo>
                  <a:pt x="455206" y="57962"/>
                </a:lnTo>
                <a:lnTo>
                  <a:pt x="454101" y="58762"/>
                </a:lnTo>
                <a:lnTo>
                  <a:pt x="454101" y="59067"/>
                </a:lnTo>
                <a:lnTo>
                  <a:pt x="452881" y="59677"/>
                </a:lnTo>
                <a:lnTo>
                  <a:pt x="439296" y="66355"/>
                </a:lnTo>
                <a:lnTo>
                  <a:pt x="429961" y="71172"/>
                </a:lnTo>
                <a:lnTo>
                  <a:pt x="420936" y="75442"/>
                </a:lnTo>
                <a:lnTo>
                  <a:pt x="404799" y="81749"/>
                </a:lnTo>
                <a:lnTo>
                  <a:pt x="390393" y="86927"/>
                </a:lnTo>
                <a:lnTo>
                  <a:pt x="370448" y="92778"/>
                </a:lnTo>
                <a:lnTo>
                  <a:pt x="349465" y="97167"/>
                </a:lnTo>
                <a:lnTo>
                  <a:pt x="334260" y="100168"/>
                </a:lnTo>
                <a:lnTo>
                  <a:pt x="313654" y="103276"/>
                </a:lnTo>
                <a:lnTo>
                  <a:pt x="289585" y="105029"/>
                </a:lnTo>
                <a:lnTo>
                  <a:pt x="274061" y="106021"/>
                </a:lnTo>
                <a:lnTo>
                  <a:pt x="262988" y="106497"/>
                </a:lnTo>
                <a:lnTo>
                  <a:pt x="253236" y="106457"/>
                </a:lnTo>
                <a:lnTo>
                  <a:pt x="228206" y="105029"/>
                </a:lnTo>
                <a:lnTo>
                  <a:pt x="212697" y="103996"/>
                </a:lnTo>
                <a:lnTo>
                  <a:pt x="191969" y="101679"/>
                </a:lnTo>
                <a:lnTo>
                  <a:pt x="168325" y="97167"/>
                </a:lnTo>
                <a:lnTo>
                  <a:pt x="153237" y="94076"/>
                </a:lnTo>
                <a:lnTo>
                  <a:pt x="133089" y="88845"/>
                </a:lnTo>
                <a:lnTo>
                  <a:pt x="112991" y="81749"/>
                </a:lnTo>
                <a:lnTo>
                  <a:pt x="98761" y="76553"/>
                </a:lnTo>
                <a:lnTo>
                  <a:pt x="79697" y="68014"/>
                </a:lnTo>
                <a:lnTo>
                  <a:pt x="67484" y="61159"/>
                </a:lnTo>
                <a:lnTo>
                  <a:pt x="52174" y="52199"/>
                </a:lnTo>
                <a:lnTo>
                  <a:pt x="34962" y="39439"/>
                </a:lnTo>
                <a:lnTo>
                  <a:pt x="16211" y="22088"/>
                </a:lnTo>
                <a:lnTo>
                  <a:pt x="2427" y="3849"/>
                </a:lnTo>
                <a:lnTo>
                  <a:pt x="0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4" name="object 1134"/>
          <p:cNvSpPr/>
          <p:nvPr/>
        </p:nvSpPr>
        <p:spPr>
          <a:xfrm>
            <a:off x="1836262" y="8031954"/>
            <a:ext cx="30949" cy="55041"/>
          </a:xfrm>
          <a:custGeom>
            <a:avLst/>
            <a:gdLst/>
            <a:ahLst/>
            <a:cxnLst/>
            <a:rect l="l" t="t" r="r" b="b"/>
            <a:pathLst>
              <a:path w="30949" h="55041">
                <a:moveTo>
                  <a:pt x="0" y="0"/>
                </a:moveTo>
                <a:lnTo>
                  <a:pt x="30949" y="55041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5" name="object 1135"/>
          <p:cNvSpPr/>
          <p:nvPr/>
        </p:nvSpPr>
        <p:spPr>
          <a:xfrm>
            <a:off x="2569483" y="7895869"/>
            <a:ext cx="40424" cy="191122"/>
          </a:xfrm>
          <a:custGeom>
            <a:avLst/>
            <a:gdLst/>
            <a:ahLst/>
            <a:cxnLst/>
            <a:rect l="l" t="t" r="r" b="b"/>
            <a:pathLst>
              <a:path w="40424" h="191122">
                <a:moveTo>
                  <a:pt x="0" y="191122"/>
                </a:moveTo>
                <a:lnTo>
                  <a:pt x="38100" y="123380"/>
                </a:lnTo>
                <a:lnTo>
                  <a:pt x="40424" y="0"/>
                </a:lnTo>
                <a:lnTo>
                  <a:pt x="20866" y="49695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6" name="object 1136"/>
          <p:cNvSpPr/>
          <p:nvPr/>
        </p:nvSpPr>
        <p:spPr>
          <a:xfrm>
            <a:off x="1826785" y="7895874"/>
            <a:ext cx="19558" cy="136080"/>
          </a:xfrm>
          <a:custGeom>
            <a:avLst/>
            <a:gdLst/>
            <a:ahLst/>
            <a:cxnLst/>
            <a:rect l="l" t="t" r="r" b="b"/>
            <a:pathLst>
              <a:path w="19557" h="136080">
                <a:moveTo>
                  <a:pt x="19557" y="49695"/>
                </a:moveTo>
                <a:lnTo>
                  <a:pt x="0" y="0"/>
                </a:lnTo>
                <a:lnTo>
                  <a:pt x="2324" y="123380"/>
                </a:lnTo>
                <a:lnTo>
                  <a:pt x="9474" y="13608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7" name="object 1137"/>
          <p:cNvSpPr/>
          <p:nvPr/>
        </p:nvSpPr>
        <p:spPr>
          <a:xfrm>
            <a:off x="1945726" y="7673614"/>
            <a:ext cx="13716" cy="79629"/>
          </a:xfrm>
          <a:custGeom>
            <a:avLst/>
            <a:gdLst/>
            <a:ahLst/>
            <a:cxnLst/>
            <a:rect l="l" t="t" r="r" b="b"/>
            <a:pathLst>
              <a:path w="13716" h="79628">
                <a:moveTo>
                  <a:pt x="3835" y="79629"/>
                </a:moveTo>
                <a:lnTo>
                  <a:pt x="0" y="69951"/>
                </a:lnTo>
                <a:lnTo>
                  <a:pt x="0" y="34569"/>
                </a:lnTo>
                <a:lnTo>
                  <a:pt x="13715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8" name="object 1138"/>
          <p:cNvSpPr/>
          <p:nvPr/>
        </p:nvSpPr>
        <p:spPr>
          <a:xfrm>
            <a:off x="2477253" y="7673611"/>
            <a:ext cx="13703" cy="104622"/>
          </a:xfrm>
          <a:custGeom>
            <a:avLst/>
            <a:gdLst/>
            <a:ahLst/>
            <a:cxnLst/>
            <a:rect l="l" t="t" r="r" b="b"/>
            <a:pathLst>
              <a:path w="13703" h="104622">
                <a:moveTo>
                  <a:pt x="0" y="0"/>
                </a:moveTo>
                <a:lnTo>
                  <a:pt x="13703" y="34569"/>
                </a:lnTo>
                <a:lnTo>
                  <a:pt x="13703" y="69951"/>
                </a:lnTo>
                <a:lnTo>
                  <a:pt x="0" y="104622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9" name="object 1139"/>
          <p:cNvSpPr/>
          <p:nvPr/>
        </p:nvSpPr>
        <p:spPr>
          <a:xfrm>
            <a:off x="1949560" y="7753247"/>
            <a:ext cx="9880" cy="24993"/>
          </a:xfrm>
          <a:custGeom>
            <a:avLst/>
            <a:gdLst/>
            <a:ahLst/>
            <a:cxnLst/>
            <a:rect l="l" t="t" r="r" b="b"/>
            <a:pathLst>
              <a:path w="9880" h="24993">
                <a:moveTo>
                  <a:pt x="9880" y="24993"/>
                </a:moveTo>
                <a:lnTo>
                  <a:pt x="0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0" name="object 1140"/>
          <p:cNvSpPr/>
          <p:nvPr/>
        </p:nvSpPr>
        <p:spPr>
          <a:xfrm>
            <a:off x="1900436" y="9075839"/>
            <a:ext cx="635172" cy="210403"/>
          </a:xfrm>
          <a:custGeom>
            <a:avLst/>
            <a:gdLst/>
            <a:ahLst/>
            <a:cxnLst/>
            <a:rect l="l" t="t" r="r" b="b"/>
            <a:pathLst>
              <a:path w="635172" h="210403">
                <a:moveTo>
                  <a:pt x="3563" y="0"/>
                </a:moveTo>
                <a:lnTo>
                  <a:pt x="588" y="12964"/>
                </a:lnTo>
                <a:lnTo>
                  <a:pt x="0" y="23809"/>
                </a:lnTo>
                <a:lnTo>
                  <a:pt x="236" y="31051"/>
                </a:lnTo>
                <a:lnTo>
                  <a:pt x="3691" y="54964"/>
                </a:lnTo>
                <a:lnTo>
                  <a:pt x="15678" y="83986"/>
                </a:lnTo>
                <a:lnTo>
                  <a:pt x="28695" y="103440"/>
                </a:lnTo>
                <a:lnTo>
                  <a:pt x="44191" y="120053"/>
                </a:lnTo>
                <a:lnTo>
                  <a:pt x="62244" y="136227"/>
                </a:lnTo>
                <a:lnTo>
                  <a:pt x="87513" y="153522"/>
                </a:lnTo>
                <a:lnTo>
                  <a:pt x="106629" y="164001"/>
                </a:lnTo>
                <a:lnTo>
                  <a:pt x="127032" y="173775"/>
                </a:lnTo>
                <a:lnTo>
                  <a:pt x="157792" y="185267"/>
                </a:lnTo>
                <a:lnTo>
                  <a:pt x="181977" y="193022"/>
                </a:lnTo>
                <a:lnTo>
                  <a:pt x="206471" y="198678"/>
                </a:lnTo>
                <a:lnTo>
                  <a:pt x="231624" y="203724"/>
                </a:lnTo>
                <a:lnTo>
                  <a:pt x="255790" y="206753"/>
                </a:lnTo>
                <a:lnTo>
                  <a:pt x="284123" y="209573"/>
                </a:lnTo>
                <a:lnTo>
                  <a:pt x="307984" y="210226"/>
                </a:lnTo>
                <a:lnTo>
                  <a:pt x="327343" y="210403"/>
                </a:lnTo>
                <a:lnTo>
                  <a:pt x="337896" y="210270"/>
                </a:lnTo>
                <a:lnTo>
                  <a:pt x="361583" y="208546"/>
                </a:lnTo>
                <a:lnTo>
                  <a:pt x="391508" y="205620"/>
                </a:lnTo>
                <a:lnTo>
                  <a:pt x="415386" y="201469"/>
                </a:lnTo>
                <a:lnTo>
                  <a:pt x="443307" y="195760"/>
                </a:lnTo>
                <a:lnTo>
                  <a:pt x="467531" y="188724"/>
                </a:lnTo>
                <a:lnTo>
                  <a:pt x="491845" y="180720"/>
                </a:lnTo>
                <a:lnTo>
                  <a:pt x="513113" y="171564"/>
                </a:lnTo>
                <a:lnTo>
                  <a:pt x="535505" y="160962"/>
                </a:lnTo>
                <a:lnTo>
                  <a:pt x="564809" y="142677"/>
                </a:lnTo>
                <a:lnTo>
                  <a:pt x="582511" y="128458"/>
                </a:lnTo>
                <a:lnTo>
                  <a:pt x="602737" y="108728"/>
                </a:lnTo>
                <a:lnTo>
                  <a:pt x="618556" y="86988"/>
                </a:lnTo>
                <a:lnTo>
                  <a:pt x="631257" y="56631"/>
                </a:lnTo>
                <a:lnTo>
                  <a:pt x="633174" y="46069"/>
                </a:lnTo>
                <a:lnTo>
                  <a:pt x="634474" y="40424"/>
                </a:lnTo>
                <a:lnTo>
                  <a:pt x="634779" y="39014"/>
                </a:lnTo>
                <a:lnTo>
                  <a:pt x="635172" y="38912"/>
                </a:lnTo>
                <a:lnTo>
                  <a:pt x="635172" y="37706"/>
                </a:lnTo>
                <a:lnTo>
                  <a:pt x="634792" y="24323"/>
                </a:lnTo>
                <a:lnTo>
                  <a:pt x="634232" y="13795"/>
                </a:lnTo>
                <a:lnTo>
                  <a:pt x="633763" y="6553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1" name="object 1141"/>
          <p:cNvSpPr/>
          <p:nvPr/>
        </p:nvSpPr>
        <p:spPr>
          <a:xfrm>
            <a:off x="1912871" y="9264129"/>
            <a:ext cx="564984" cy="111247"/>
          </a:xfrm>
          <a:custGeom>
            <a:avLst/>
            <a:gdLst/>
            <a:ahLst/>
            <a:cxnLst/>
            <a:rect l="l" t="t" r="r" b="b"/>
            <a:pathLst>
              <a:path w="564984" h="111247">
                <a:moveTo>
                  <a:pt x="564984" y="40627"/>
                </a:moveTo>
                <a:lnTo>
                  <a:pt x="540232" y="56442"/>
                </a:lnTo>
                <a:lnTo>
                  <a:pt x="521824" y="66453"/>
                </a:lnTo>
                <a:lnTo>
                  <a:pt x="501288" y="74812"/>
                </a:lnTo>
                <a:lnTo>
                  <a:pt x="479501" y="82461"/>
                </a:lnTo>
                <a:lnTo>
                  <a:pt x="451014" y="91977"/>
                </a:lnTo>
                <a:lnTo>
                  <a:pt x="430392" y="97720"/>
                </a:lnTo>
                <a:lnTo>
                  <a:pt x="410085" y="101483"/>
                </a:lnTo>
                <a:lnTo>
                  <a:pt x="382546" y="105063"/>
                </a:lnTo>
                <a:lnTo>
                  <a:pt x="358696" y="107917"/>
                </a:lnTo>
                <a:lnTo>
                  <a:pt x="333743" y="110450"/>
                </a:lnTo>
                <a:lnTo>
                  <a:pt x="313801" y="111247"/>
                </a:lnTo>
                <a:lnTo>
                  <a:pt x="303489" y="111050"/>
                </a:lnTo>
                <a:lnTo>
                  <a:pt x="277747" y="109581"/>
                </a:lnTo>
                <a:lnTo>
                  <a:pt x="246697" y="107340"/>
                </a:lnTo>
                <a:lnTo>
                  <a:pt x="221794" y="105110"/>
                </a:lnTo>
                <a:lnTo>
                  <a:pt x="202004" y="102022"/>
                </a:lnTo>
                <a:lnTo>
                  <a:pt x="179905" y="96717"/>
                </a:lnTo>
                <a:lnTo>
                  <a:pt x="156133" y="90119"/>
                </a:lnTo>
                <a:lnTo>
                  <a:pt x="127580" y="81907"/>
                </a:lnTo>
                <a:lnTo>
                  <a:pt x="107535" y="74885"/>
                </a:lnTo>
                <a:lnTo>
                  <a:pt x="88033" y="65541"/>
                </a:lnTo>
                <a:lnTo>
                  <a:pt x="65011" y="52616"/>
                </a:lnTo>
                <a:lnTo>
                  <a:pt x="40660" y="37914"/>
                </a:lnTo>
                <a:lnTo>
                  <a:pt x="24071" y="25119"/>
                </a:lnTo>
                <a:lnTo>
                  <a:pt x="6557" y="7219"/>
                </a:lnTo>
                <a:lnTo>
                  <a:pt x="0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2" name="object 1142"/>
          <p:cNvSpPr/>
          <p:nvPr/>
        </p:nvSpPr>
        <p:spPr>
          <a:xfrm>
            <a:off x="1904000" y="8948127"/>
            <a:ext cx="143040" cy="127711"/>
          </a:xfrm>
          <a:custGeom>
            <a:avLst/>
            <a:gdLst/>
            <a:ahLst/>
            <a:cxnLst/>
            <a:rect l="l" t="t" r="r" b="b"/>
            <a:pathLst>
              <a:path w="143040" h="127711">
                <a:moveTo>
                  <a:pt x="0" y="127711"/>
                </a:moveTo>
                <a:lnTo>
                  <a:pt x="3731" y="114708"/>
                </a:lnTo>
                <a:lnTo>
                  <a:pt x="8049" y="105026"/>
                </a:lnTo>
                <a:lnTo>
                  <a:pt x="12293" y="97370"/>
                </a:lnTo>
                <a:lnTo>
                  <a:pt x="19377" y="85552"/>
                </a:lnTo>
                <a:lnTo>
                  <a:pt x="25633" y="77385"/>
                </a:lnTo>
                <a:lnTo>
                  <a:pt x="33464" y="68745"/>
                </a:lnTo>
                <a:lnTo>
                  <a:pt x="43108" y="58451"/>
                </a:lnTo>
                <a:lnTo>
                  <a:pt x="50584" y="51684"/>
                </a:lnTo>
                <a:lnTo>
                  <a:pt x="61344" y="43466"/>
                </a:lnTo>
                <a:lnTo>
                  <a:pt x="74232" y="33972"/>
                </a:lnTo>
                <a:lnTo>
                  <a:pt x="82698" y="28482"/>
                </a:lnTo>
                <a:lnTo>
                  <a:pt x="93216" y="22680"/>
                </a:lnTo>
                <a:lnTo>
                  <a:pt x="99085" y="19557"/>
                </a:lnTo>
                <a:lnTo>
                  <a:pt x="111935" y="13031"/>
                </a:lnTo>
                <a:lnTo>
                  <a:pt x="121041" y="9088"/>
                </a:lnTo>
                <a:lnTo>
                  <a:pt x="130881" y="5144"/>
                </a:lnTo>
                <a:lnTo>
                  <a:pt x="141719" y="507"/>
                </a:lnTo>
                <a:lnTo>
                  <a:pt x="142328" y="203"/>
                </a:lnTo>
                <a:lnTo>
                  <a:pt x="143040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3" name="object 1143"/>
          <p:cNvSpPr/>
          <p:nvPr/>
        </p:nvSpPr>
        <p:spPr>
          <a:xfrm>
            <a:off x="1939684" y="9339229"/>
            <a:ext cx="521131" cy="98437"/>
          </a:xfrm>
          <a:custGeom>
            <a:avLst/>
            <a:gdLst/>
            <a:ahLst/>
            <a:cxnLst/>
            <a:rect l="l" t="t" r="r" b="b"/>
            <a:pathLst>
              <a:path w="521131" h="98437">
                <a:moveTo>
                  <a:pt x="0" y="0"/>
                </a:moveTo>
                <a:lnTo>
                  <a:pt x="10337" y="11440"/>
                </a:lnTo>
                <a:lnTo>
                  <a:pt x="18689" y="19905"/>
                </a:lnTo>
                <a:lnTo>
                  <a:pt x="26595" y="26631"/>
                </a:lnTo>
                <a:lnTo>
                  <a:pt x="35594" y="32860"/>
                </a:lnTo>
                <a:lnTo>
                  <a:pt x="47224" y="39829"/>
                </a:lnTo>
                <a:lnTo>
                  <a:pt x="68061" y="51562"/>
                </a:lnTo>
                <a:lnTo>
                  <a:pt x="79396" y="57625"/>
                </a:lnTo>
                <a:lnTo>
                  <a:pt x="89091" y="62333"/>
                </a:lnTo>
                <a:lnTo>
                  <a:pt x="98310" y="66179"/>
                </a:lnTo>
                <a:lnTo>
                  <a:pt x="108217" y="69658"/>
                </a:lnTo>
                <a:lnTo>
                  <a:pt x="119973" y="73266"/>
                </a:lnTo>
                <a:lnTo>
                  <a:pt x="134742" y="77497"/>
                </a:lnTo>
                <a:lnTo>
                  <a:pt x="155014" y="83196"/>
                </a:lnTo>
                <a:lnTo>
                  <a:pt x="167832" y="86614"/>
                </a:lnTo>
                <a:lnTo>
                  <a:pt x="178617" y="89177"/>
                </a:lnTo>
                <a:lnTo>
                  <a:pt x="188430" y="91077"/>
                </a:lnTo>
                <a:lnTo>
                  <a:pt x="198329" y="92509"/>
                </a:lnTo>
                <a:lnTo>
                  <a:pt x="209377" y="93668"/>
                </a:lnTo>
                <a:lnTo>
                  <a:pt x="222633" y="94748"/>
                </a:lnTo>
                <a:lnTo>
                  <a:pt x="239158" y="95944"/>
                </a:lnTo>
                <a:lnTo>
                  <a:pt x="239395" y="95961"/>
                </a:lnTo>
                <a:lnTo>
                  <a:pt x="255931" y="97143"/>
                </a:lnTo>
                <a:lnTo>
                  <a:pt x="269272" y="97966"/>
                </a:lnTo>
                <a:lnTo>
                  <a:pt x="280434" y="98405"/>
                </a:lnTo>
                <a:lnTo>
                  <a:pt x="290434" y="98437"/>
                </a:lnTo>
                <a:lnTo>
                  <a:pt x="300287" y="98038"/>
                </a:lnTo>
                <a:lnTo>
                  <a:pt x="311012" y="97186"/>
                </a:lnTo>
                <a:lnTo>
                  <a:pt x="323623" y="95856"/>
                </a:lnTo>
                <a:lnTo>
                  <a:pt x="339138" y="94026"/>
                </a:lnTo>
                <a:lnTo>
                  <a:pt x="360358" y="91437"/>
                </a:lnTo>
                <a:lnTo>
                  <a:pt x="373500" y="89709"/>
                </a:lnTo>
                <a:lnTo>
                  <a:pt x="384434" y="88001"/>
                </a:lnTo>
                <a:lnTo>
                  <a:pt x="394242" y="86054"/>
                </a:lnTo>
                <a:lnTo>
                  <a:pt x="404004" y="83610"/>
                </a:lnTo>
                <a:lnTo>
                  <a:pt x="414800" y="80409"/>
                </a:lnTo>
                <a:lnTo>
                  <a:pt x="427711" y="76191"/>
                </a:lnTo>
                <a:lnTo>
                  <a:pt x="441299" y="71564"/>
                </a:lnTo>
                <a:lnTo>
                  <a:pt x="456605" y="66246"/>
                </a:lnTo>
                <a:lnTo>
                  <a:pt x="468592" y="61820"/>
                </a:lnTo>
                <a:lnTo>
                  <a:pt x="478471" y="57696"/>
                </a:lnTo>
                <a:lnTo>
                  <a:pt x="487453" y="53287"/>
                </a:lnTo>
                <a:lnTo>
                  <a:pt x="496751" y="48003"/>
                </a:lnTo>
                <a:lnTo>
                  <a:pt x="507575" y="41256"/>
                </a:lnTo>
                <a:lnTo>
                  <a:pt x="521131" y="32461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4" name="object 1144"/>
          <p:cNvSpPr/>
          <p:nvPr/>
        </p:nvSpPr>
        <p:spPr>
          <a:xfrm>
            <a:off x="1995934" y="9183394"/>
            <a:ext cx="457225" cy="77061"/>
          </a:xfrm>
          <a:custGeom>
            <a:avLst/>
            <a:gdLst/>
            <a:ahLst/>
            <a:cxnLst/>
            <a:rect l="l" t="t" r="r" b="b"/>
            <a:pathLst>
              <a:path w="457225" h="77061">
                <a:moveTo>
                  <a:pt x="457225" y="0"/>
                </a:moveTo>
                <a:lnTo>
                  <a:pt x="444000" y="9086"/>
                </a:lnTo>
                <a:lnTo>
                  <a:pt x="434398" y="15670"/>
                </a:lnTo>
                <a:lnTo>
                  <a:pt x="426368" y="21149"/>
                </a:lnTo>
                <a:lnTo>
                  <a:pt x="417857" y="26921"/>
                </a:lnTo>
                <a:lnTo>
                  <a:pt x="406815" y="34383"/>
                </a:lnTo>
                <a:lnTo>
                  <a:pt x="399072" y="39611"/>
                </a:lnTo>
                <a:lnTo>
                  <a:pt x="398665" y="39916"/>
                </a:lnTo>
                <a:lnTo>
                  <a:pt x="398157" y="40017"/>
                </a:lnTo>
                <a:lnTo>
                  <a:pt x="382674" y="45613"/>
                </a:lnTo>
                <a:lnTo>
                  <a:pt x="371075" y="50230"/>
                </a:lnTo>
                <a:lnTo>
                  <a:pt x="361579" y="54164"/>
                </a:lnTo>
                <a:lnTo>
                  <a:pt x="352403" y="57708"/>
                </a:lnTo>
                <a:lnTo>
                  <a:pt x="341766" y="61155"/>
                </a:lnTo>
                <a:lnTo>
                  <a:pt x="327886" y="64801"/>
                </a:lnTo>
                <a:lnTo>
                  <a:pt x="321754" y="66217"/>
                </a:lnTo>
                <a:lnTo>
                  <a:pt x="305840" y="69753"/>
                </a:lnTo>
                <a:lnTo>
                  <a:pt x="293378" y="72323"/>
                </a:lnTo>
                <a:lnTo>
                  <a:pt x="282956" y="74105"/>
                </a:lnTo>
                <a:lnTo>
                  <a:pt x="273158" y="75278"/>
                </a:lnTo>
                <a:lnTo>
                  <a:pt x="262572" y="76020"/>
                </a:lnTo>
                <a:lnTo>
                  <a:pt x="249785" y="76508"/>
                </a:lnTo>
                <a:lnTo>
                  <a:pt x="233756" y="76911"/>
                </a:lnTo>
                <a:lnTo>
                  <a:pt x="217501" y="77061"/>
                </a:lnTo>
                <a:lnTo>
                  <a:pt x="204917" y="76716"/>
                </a:lnTo>
                <a:lnTo>
                  <a:pt x="194535" y="75962"/>
                </a:lnTo>
                <a:lnTo>
                  <a:pt x="184885" y="74884"/>
                </a:lnTo>
                <a:lnTo>
                  <a:pt x="174500" y="73567"/>
                </a:lnTo>
                <a:lnTo>
                  <a:pt x="161909" y="72097"/>
                </a:lnTo>
                <a:lnTo>
                  <a:pt x="145646" y="70559"/>
                </a:lnTo>
                <a:lnTo>
                  <a:pt x="144437" y="70459"/>
                </a:lnTo>
                <a:lnTo>
                  <a:pt x="142328" y="70357"/>
                </a:lnTo>
                <a:lnTo>
                  <a:pt x="142227" y="69849"/>
                </a:lnTo>
                <a:lnTo>
                  <a:pt x="140004" y="69253"/>
                </a:lnTo>
                <a:lnTo>
                  <a:pt x="124529" y="65168"/>
                </a:lnTo>
                <a:lnTo>
                  <a:pt x="112640" y="62463"/>
                </a:lnTo>
                <a:lnTo>
                  <a:pt x="102815" y="60389"/>
                </a:lnTo>
                <a:lnTo>
                  <a:pt x="93535" y="58199"/>
                </a:lnTo>
                <a:lnTo>
                  <a:pt x="83277" y="55146"/>
                </a:lnTo>
                <a:lnTo>
                  <a:pt x="70520" y="50482"/>
                </a:lnTo>
                <a:lnTo>
                  <a:pt x="63601" y="47675"/>
                </a:lnTo>
                <a:lnTo>
                  <a:pt x="49074" y="41557"/>
                </a:lnTo>
                <a:lnTo>
                  <a:pt x="38155" y="36566"/>
                </a:lnTo>
                <a:lnTo>
                  <a:pt x="29153" y="31733"/>
                </a:lnTo>
                <a:lnTo>
                  <a:pt x="20375" y="26087"/>
                </a:lnTo>
                <a:lnTo>
                  <a:pt x="10126" y="18658"/>
                </a:lnTo>
                <a:lnTo>
                  <a:pt x="0" y="10985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5" name="object 1145"/>
          <p:cNvSpPr/>
          <p:nvPr/>
        </p:nvSpPr>
        <p:spPr>
          <a:xfrm>
            <a:off x="2397107" y="8951252"/>
            <a:ext cx="137096" cy="131140"/>
          </a:xfrm>
          <a:custGeom>
            <a:avLst/>
            <a:gdLst/>
            <a:ahLst/>
            <a:cxnLst/>
            <a:rect l="l" t="t" r="r" b="b"/>
            <a:pathLst>
              <a:path w="137096" h="131140">
                <a:moveTo>
                  <a:pt x="137096" y="131140"/>
                </a:moveTo>
                <a:lnTo>
                  <a:pt x="132849" y="118358"/>
                </a:lnTo>
                <a:lnTo>
                  <a:pt x="129458" y="108567"/>
                </a:lnTo>
                <a:lnTo>
                  <a:pt x="126618" y="100596"/>
                </a:lnTo>
                <a:lnTo>
                  <a:pt x="126314" y="99898"/>
                </a:lnTo>
                <a:lnTo>
                  <a:pt x="126110" y="99898"/>
                </a:lnTo>
                <a:lnTo>
                  <a:pt x="125602" y="99085"/>
                </a:lnTo>
                <a:lnTo>
                  <a:pt x="118618" y="87636"/>
                </a:lnTo>
                <a:lnTo>
                  <a:pt x="113436" y="79298"/>
                </a:lnTo>
                <a:lnTo>
                  <a:pt x="107365" y="71564"/>
                </a:lnTo>
                <a:lnTo>
                  <a:pt x="98207" y="60965"/>
                </a:lnTo>
                <a:lnTo>
                  <a:pt x="90946" y="53936"/>
                </a:lnTo>
                <a:lnTo>
                  <a:pt x="80205" y="45058"/>
                </a:lnTo>
                <a:lnTo>
                  <a:pt x="68663" y="35858"/>
                </a:lnTo>
                <a:lnTo>
                  <a:pt x="60421" y="30145"/>
                </a:lnTo>
                <a:lnTo>
                  <a:pt x="49434" y="23655"/>
                </a:lnTo>
                <a:lnTo>
                  <a:pt x="45973" y="21666"/>
                </a:lnTo>
                <a:lnTo>
                  <a:pt x="33353" y="14738"/>
                </a:lnTo>
                <a:lnTo>
                  <a:pt x="24387" y="10474"/>
                </a:lnTo>
                <a:lnTo>
                  <a:pt x="14460" y="6115"/>
                </a:lnTo>
                <a:lnTo>
                  <a:pt x="4648" y="1612"/>
                </a:lnTo>
                <a:lnTo>
                  <a:pt x="2527" y="508"/>
                </a:lnTo>
                <a:lnTo>
                  <a:pt x="2324" y="508"/>
                </a:lnTo>
                <a:lnTo>
                  <a:pt x="0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6" name="object 1146"/>
          <p:cNvSpPr/>
          <p:nvPr/>
        </p:nvSpPr>
        <p:spPr>
          <a:xfrm>
            <a:off x="1880923" y="9075844"/>
            <a:ext cx="23075" cy="140512"/>
          </a:xfrm>
          <a:custGeom>
            <a:avLst/>
            <a:gdLst/>
            <a:ahLst/>
            <a:cxnLst/>
            <a:rect l="l" t="t" r="r" b="b"/>
            <a:pathLst>
              <a:path w="23075" h="140512">
                <a:moveTo>
                  <a:pt x="7251" y="140512"/>
                </a:moveTo>
                <a:lnTo>
                  <a:pt x="0" y="126301"/>
                </a:lnTo>
                <a:lnTo>
                  <a:pt x="4635" y="61785"/>
                </a:lnTo>
                <a:lnTo>
                  <a:pt x="23075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7" name="object 1147"/>
          <p:cNvSpPr/>
          <p:nvPr/>
        </p:nvSpPr>
        <p:spPr>
          <a:xfrm>
            <a:off x="2477853" y="9082392"/>
            <a:ext cx="80238" cy="222364"/>
          </a:xfrm>
          <a:custGeom>
            <a:avLst/>
            <a:gdLst/>
            <a:ahLst/>
            <a:cxnLst/>
            <a:rect l="l" t="t" r="r" b="b"/>
            <a:pathLst>
              <a:path w="80238" h="222364">
                <a:moveTo>
                  <a:pt x="56349" y="0"/>
                </a:moveTo>
                <a:lnTo>
                  <a:pt x="66433" y="39509"/>
                </a:lnTo>
                <a:lnTo>
                  <a:pt x="80238" y="103619"/>
                </a:lnTo>
                <a:lnTo>
                  <a:pt x="57251" y="166827"/>
                </a:lnTo>
                <a:lnTo>
                  <a:pt x="0" y="222364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8" name="object 1148"/>
          <p:cNvSpPr/>
          <p:nvPr/>
        </p:nvSpPr>
        <p:spPr>
          <a:xfrm>
            <a:off x="1888181" y="9216355"/>
            <a:ext cx="24688" cy="47777"/>
          </a:xfrm>
          <a:custGeom>
            <a:avLst/>
            <a:gdLst/>
            <a:ahLst/>
            <a:cxnLst/>
            <a:rect l="l" t="t" r="r" b="b"/>
            <a:pathLst>
              <a:path w="24688" h="47777">
                <a:moveTo>
                  <a:pt x="24688" y="47777"/>
                </a:moveTo>
                <a:lnTo>
                  <a:pt x="0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9" name="object 1149"/>
          <p:cNvSpPr/>
          <p:nvPr/>
        </p:nvSpPr>
        <p:spPr>
          <a:xfrm>
            <a:off x="1902993" y="9244981"/>
            <a:ext cx="36385" cy="94043"/>
          </a:xfrm>
          <a:custGeom>
            <a:avLst/>
            <a:gdLst/>
            <a:ahLst/>
            <a:cxnLst/>
            <a:rect l="l" t="t" r="r" b="b"/>
            <a:pathLst>
              <a:path w="36385" h="94043">
                <a:moveTo>
                  <a:pt x="0" y="0"/>
                </a:moveTo>
                <a:lnTo>
                  <a:pt x="0" y="30848"/>
                </a:lnTo>
                <a:lnTo>
                  <a:pt x="29832" y="88709"/>
                </a:lnTo>
                <a:lnTo>
                  <a:pt x="36385" y="94043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0" name="object 1150"/>
          <p:cNvSpPr/>
          <p:nvPr/>
        </p:nvSpPr>
        <p:spPr>
          <a:xfrm>
            <a:off x="2460820" y="9247202"/>
            <a:ext cx="75095" cy="124485"/>
          </a:xfrm>
          <a:custGeom>
            <a:avLst/>
            <a:gdLst/>
            <a:ahLst/>
            <a:cxnLst/>
            <a:rect l="l" t="t" r="r" b="b"/>
            <a:pathLst>
              <a:path w="75095" h="124485">
                <a:moveTo>
                  <a:pt x="0" y="124485"/>
                </a:moveTo>
                <a:lnTo>
                  <a:pt x="53619" y="72669"/>
                </a:lnTo>
                <a:lnTo>
                  <a:pt x="74993" y="13601"/>
                </a:lnTo>
                <a:lnTo>
                  <a:pt x="75095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1" name="object 1151"/>
          <p:cNvSpPr/>
          <p:nvPr/>
        </p:nvSpPr>
        <p:spPr>
          <a:xfrm>
            <a:off x="2453163" y="9031791"/>
            <a:ext cx="36385" cy="151599"/>
          </a:xfrm>
          <a:custGeom>
            <a:avLst/>
            <a:gdLst/>
            <a:ahLst/>
            <a:cxnLst/>
            <a:rect l="l" t="t" r="r" b="b"/>
            <a:pathLst>
              <a:path w="36385" h="151599">
                <a:moveTo>
                  <a:pt x="8864" y="0"/>
                </a:moveTo>
                <a:lnTo>
                  <a:pt x="10680" y="1511"/>
                </a:lnTo>
                <a:lnTo>
                  <a:pt x="36385" y="51307"/>
                </a:lnTo>
                <a:lnTo>
                  <a:pt x="32651" y="103212"/>
                </a:lnTo>
                <a:lnTo>
                  <a:pt x="0" y="151599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2" name="object 1152"/>
          <p:cNvSpPr/>
          <p:nvPr/>
        </p:nvSpPr>
        <p:spPr>
          <a:xfrm>
            <a:off x="1945229" y="9037029"/>
            <a:ext cx="50698" cy="157353"/>
          </a:xfrm>
          <a:custGeom>
            <a:avLst/>
            <a:gdLst/>
            <a:ahLst/>
            <a:cxnLst/>
            <a:rect l="l" t="t" r="r" b="b"/>
            <a:pathLst>
              <a:path w="50698" h="157352">
                <a:moveTo>
                  <a:pt x="50698" y="157353"/>
                </a:moveTo>
                <a:lnTo>
                  <a:pt x="11188" y="110680"/>
                </a:lnTo>
                <a:lnTo>
                  <a:pt x="0" y="59067"/>
                </a:lnTo>
                <a:lnTo>
                  <a:pt x="18541" y="8267"/>
                </a:lnTo>
                <a:lnTo>
                  <a:pt x="27012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3" name="object 1153"/>
          <p:cNvSpPr/>
          <p:nvPr/>
        </p:nvSpPr>
        <p:spPr>
          <a:xfrm>
            <a:off x="1956617" y="9121199"/>
            <a:ext cx="14516" cy="26708"/>
          </a:xfrm>
          <a:custGeom>
            <a:avLst/>
            <a:gdLst/>
            <a:ahLst/>
            <a:cxnLst/>
            <a:rect l="l" t="t" r="r" b="b"/>
            <a:pathLst>
              <a:path w="14516" h="26708">
                <a:moveTo>
                  <a:pt x="14516" y="0"/>
                </a:moveTo>
                <a:lnTo>
                  <a:pt x="7162" y="7162"/>
                </a:lnTo>
                <a:lnTo>
                  <a:pt x="0" y="26708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4" name="object 1154"/>
          <p:cNvSpPr/>
          <p:nvPr/>
        </p:nvSpPr>
        <p:spPr>
          <a:xfrm>
            <a:off x="2465553" y="9119688"/>
            <a:ext cx="13309" cy="25704"/>
          </a:xfrm>
          <a:custGeom>
            <a:avLst/>
            <a:gdLst/>
            <a:ahLst/>
            <a:cxnLst/>
            <a:rect l="l" t="t" r="r" b="b"/>
            <a:pathLst>
              <a:path w="13309" h="25704">
                <a:moveTo>
                  <a:pt x="13309" y="25704"/>
                </a:moveTo>
                <a:lnTo>
                  <a:pt x="0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5" name="object 1155"/>
          <p:cNvSpPr/>
          <p:nvPr/>
        </p:nvSpPr>
        <p:spPr>
          <a:xfrm>
            <a:off x="2126865" y="8253915"/>
            <a:ext cx="179832" cy="604901"/>
          </a:xfrm>
          <a:custGeom>
            <a:avLst/>
            <a:gdLst/>
            <a:ahLst/>
            <a:cxnLst/>
            <a:rect l="l" t="t" r="r" b="b"/>
            <a:pathLst>
              <a:path w="179831" h="604901">
                <a:moveTo>
                  <a:pt x="91833" y="604901"/>
                </a:moveTo>
                <a:lnTo>
                  <a:pt x="179832" y="454609"/>
                </a:lnTo>
                <a:lnTo>
                  <a:pt x="126606" y="455320"/>
                </a:lnTo>
                <a:lnTo>
                  <a:pt x="120865" y="0"/>
                </a:lnTo>
                <a:lnTo>
                  <a:pt x="47485" y="914"/>
                </a:lnTo>
                <a:lnTo>
                  <a:pt x="53225" y="456222"/>
                </a:lnTo>
                <a:lnTo>
                  <a:pt x="0" y="456920"/>
                </a:lnTo>
                <a:lnTo>
                  <a:pt x="91833" y="604901"/>
                </a:lnTo>
                <a:close/>
              </a:path>
            </a:pathLst>
          </a:custGeom>
          <a:solidFill>
            <a:srgbClr val="ED403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6" name="object 1156"/>
          <p:cNvSpPr/>
          <p:nvPr/>
        </p:nvSpPr>
        <p:spPr>
          <a:xfrm>
            <a:off x="2126865" y="8253915"/>
            <a:ext cx="179832" cy="604901"/>
          </a:xfrm>
          <a:custGeom>
            <a:avLst/>
            <a:gdLst/>
            <a:ahLst/>
            <a:cxnLst/>
            <a:rect l="l" t="t" r="r" b="b"/>
            <a:pathLst>
              <a:path w="179831" h="604901">
                <a:moveTo>
                  <a:pt x="53225" y="456222"/>
                </a:moveTo>
                <a:lnTo>
                  <a:pt x="0" y="456920"/>
                </a:lnTo>
                <a:lnTo>
                  <a:pt x="91833" y="604901"/>
                </a:lnTo>
                <a:lnTo>
                  <a:pt x="179832" y="454609"/>
                </a:lnTo>
                <a:lnTo>
                  <a:pt x="126606" y="455320"/>
                </a:lnTo>
                <a:lnTo>
                  <a:pt x="120865" y="0"/>
                </a:lnTo>
                <a:lnTo>
                  <a:pt x="47485" y="914"/>
                </a:lnTo>
                <a:lnTo>
                  <a:pt x="53225" y="456222"/>
                </a:lnTo>
                <a:close/>
              </a:path>
            </a:pathLst>
          </a:custGeom>
          <a:ln w="177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6875331" y="10143023"/>
            <a:ext cx="109334" cy="932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95825"/>
              </a:lnSpc>
              <a:spcBef>
                <a:spcPts val="45"/>
              </a:spcBef>
            </a:pPr>
            <a:r>
              <a:rPr sz="500" b="1" spc="0" dirty="0" smtClean="0">
                <a:solidFill>
                  <a:srgbClr val="FDFDFD"/>
                </a:solidFill>
                <a:latin typeface="Times New Roman"/>
                <a:cs typeface="Times New Roman"/>
              </a:rPr>
              <a:t>G3</a:t>
            </a:r>
            <a:endParaRPr sz="5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6839958" y="10131938"/>
            <a:ext cx="184904" cy="39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6875905" y="9940535"/>
            <a:ext cx="114969" cy="132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6345760" y="9946811"/>
            <a:ext cx="35693" cy="13539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9" name="object 29"/>
          <p:cNvSpPr txBox="1"/>
          <p:nvPr/>
        </p:nvSpPr>
        <p:spPr>
          <a:xfrm>
            <a:off x="6381454" y="9946811"/>
            <a:ext cx="185479" cy="13539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8" name="object 28"/>
          <p:cNvSpPr txBox="1"/>
          <p:nvPr/>
        </p:nvSpPr>
        <p:spPr>
          <a:xfrm>
            <a:off x="6345760" y="10082209"/>
            <a:ext cx="35693" cy="110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0"/>
              </a:spcBef>
            </a:pPr>
            <a:endParaRPr sz="850"/>
          </a:p>
        </p:txBody>
      </p:sp>
      <p:sp>
        <p:nvSpPr>
          <p:cNvPr id="27" name="object 27"/>
          <p:cNvSpPr txBox="1"/>
          <p:nvPr/>
        </p:nvSpPr>
        <p:spPr>
          <a:xfrm>
            <a:off x="6381454" y="10082209"/>
            <a:ext cx="199662" cy="110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0737">
              <a:lnSpc>
                <a:spcPts val="455"/>
              </a:lnSpc>
              <a:spcBef>
                <a:spcPts val="437"/>
              </a:spcBef>
            </a:pPr>
            <a:r>
              <a:rPr sz="750" b="1" spc="0" baseline="-11595" dirty="0" smtClean="0">
                <a:solidFill>
                  <a:srgbClr val="FDFDFD"/>
                </a:solidFill>
                <a:latin typeface="Times New Roman"/>
                <a:cs typeface="Times New Roman"/>
              </a:rPr>
              <a:t>MB7</a:t>
            </a:r>
            <a:endParaRPr sz="5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63550" y="7242352"/>
            <a:ext cx="3358794" cy="249830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350">
              <a:lnSpc>
                <a:spcPts val="1885"/>
              </a:lnSpc>
              <a:spcBef>
                <a:spcPts val="94"/>
              </a:spcBef>
            </a:pPr>
            <a:r>
              <a:rPr sz="2700" b="1" spc="0" baseline="3034" dirty="0" smtClean="0">
                <a:solidFill>
                  <a:srgbClr val="363435"/>
                </a:solidFill>
                <a:latin typeface="Calibri"/>
                <a:cs typeface="Calibri"/>
              </a:rPr>
              <a:t>4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105719" y="6886442"/>
            <a:ext cx="918184" cy="518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2023903" y="6886442"/>
            <a:ext cx="61286" cy="518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2085190" y="6886442"/>
            <a:ext cx="54882" cy="518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2140072" y="6886442"/>
            <a:ext cx="129479" cy="518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2269552" y="6886442"/>
            <a:ext cx="54825" cy="518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2324378" y="6886442"/>
            <a:ext cx="61297" cy="518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2385675" y="6886442"/>
            <a:ext cx="665477" cy="518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3051153" y="6886442"/>
            <a:ext cx="185774" cy="518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3236927" y="6886442"/>
            <a:ext cx="65622" cy="518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2307854" y="6801570"/>
            <a:ext cx="102313" cy="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457200" y="4753063"/>
            <a:ext cx="3358794" cy="228494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350">
              <a:lnSpc>
                <a:spcPts val="1885"/>
              </a:lnSpc>
              <a:spcBef>
                <a:spcPts val="94"/>
              </a:spcBef>
            </a:pPr>
            <a:r>
              <a:rPr sz="2700" b="1" spc="0" baseline="3034" dirty="0" smtClean="0">
                <a:solidFill>
                  <a:srgbClr val="363435"/>
                </a:solidFill>
                <a:latin typeface="Calibri"/>
                <a:cs typeface="Calibri"/>
              </a:rPr>
              <a:t>2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127947" y="3343777"/>
            <a:ext cx="870165" cy="3599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3" name="object 13"/>
          <p:cNvSpPr txBox="1"/>
          <p:nvPr/>
        </p:nvSpPr>
        <p:spPr>
          <a:xfrm>
            <a:off x="1998113" y="3343777"/>
            <a:ext cx="870167" cy="3599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2868281" y="3343777"/>
            <a:ext cx="870165" cy="3599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1127947" y="3703744"/>
            <a:ext cx="870165" cy="359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1998113" y="3703744"/>
            <a:ext cx="870167" cy="359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" name="object 9"/>
          <p:cNvSpPr txBox="1"/>
          <p:nvPr/>
        </p:nvSpPr>
        <p:spPr>
          <a:xfrm>
            <a:off x="2868281" y="3703744"/>
            <a:ext cx="870165" cy="359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" name="object 8"/>
          <p:cNvSpPr txBox="1"/>
          <p:nvPr/>
        </p:nvSpPr>
        <p:spPr>
          <a:xfrm>
            <a:off x="1127947" y="4063711"/>
            <a:ext cx="870165" cy="3599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" name="object 7"/>
          <p:cNvSpPr txBox="1"/>
          <p:nvPr/>
        </p:nvSpPr>
        <p:spPr>
          <a:xfrm>
            <a:off x="1998113" y="4063711"/>
            <a:ext cx="870167" cy="3599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" name="object 6"/>
          <p:cNvSpPr txBox="1"/>
          <p:nvPr/>
        </p:nvSpPr>
        <p:spPr>
          <a:xfrm>
            <a:off x="2868281" y="4063711"/>
            <a:ext cx="870165" cy="3599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457200" y="3175431"/>
            <a:ext cx="3358794" cy="137330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350">
              <a:lnSpc>
                <a:spcPts val="1885"/>
              </a:lnSpc>
              <a:spcBef>
                <a:spcPts val="94"/>
              </a:spcBef>
            </a:pPr>
            <a:r>
              <a:rPr sz="2700" b="1" spc="0" baseline="3034" dirty="0" smtClean="0">
                <a:solidFill>
                  <a:srgbClr val="363435"/>
                </a:solidFill>
                <a:latin typeface="Calibri"/>
                <a:cs typeface="Calibri"/>
              </a:rPr>
              <a:t>1</a:t>
            </a:r>
            <a:endParaRPr sz="1800">
              <a:latin typeface="Calibri"/>
              <a:cs typeface="Calibri"/>
            </a:endParaRPr>
          </a:p>
          <a:p>
            <a:pPr marL="746878" marR="199017" algn="ctr">
              <a:lnSpc>
                <a:spcPct val="101725"/>
              </a:lnSpc>
              <a:spcBef>
                <a:spcPts val="300"/>
              </a:spcBef>
            </a:pPr>
            <a:r>
              <a:rPr sz="800" b="1" spc="0" dirty="0" smtClean="0">
                <a:solidFill>
                  <a:srgbClr val="363435"/>
                </a:solidFill>
                <a:latin typeface="Calibri"/>
                <a:cs typeface="Calibri"/>
              </a:rPr>
              <a:t>XFM/DC/12-24/         </a:t>
            </a:r>
            <a:r>
              <a:rPr sz="800" b="1" spc="64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800" b="1" spc="0" dirty="0" smtClean="0">
                <a:solidFill>
                  <a:srgbClr val="363435"/>
                </a:solidFill>
                <a:latin typeface="Calibri"/>
                <a:cs typeface="Calibri"/>
              </a:rPr>
              <a:t>XFM</a:t>
            </a:r>
            <a:r>
              <a:rPr sz="800" b="1" spc="-34" dirty="0" smtClean="0">
                <a:solidFill>
                  <a:srgbClr val="363435"/>
                </a:solidFill>
                <a:latin typeface="Calibri"/>
                <a:cs typeface="Calibri"/>
              </a:rPr>
              <a:t>/</a:t>
            </a:r>
            <a:r>
              <a:rPr sz="800" b="1" spc="-9" dirty="0" smtClean="0">
                <a:solidFill>
                  <a:srgbClr val="363435"/>
                </a:solidFill>
                <a:latin typeface="Calibri"/>
                <a:cs typeface="Calibri"/>
              </a:rPr>
              <a:t>A</a:t>
            </a:r>
            <a:r>
              <a:rPr sz="800" b="1" spc="0" dirty="0" smtClean="0">
                <a:solidFill>
                  <a:srgbClr val="363435"/>
                </a:solidFill>
                <a:latin typeface="Calibri"/>
                <a:cs typeface="Calibri"/>
              </a:rPr>
              <a:t>C/115/           </a:t>
            </a:r>
            <a:r>
              <a:rPr sz="800" b="1" spc="64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800" b="1" spc="0" dirty="0" smtClean="0">
                <a:solidFill>
                  <a:srgbClr val="363435"/>
                </a:solidFill>
                <a:latin typeface="Calibri"/>
                <a:cs typeface="Calibri"/>
              </a:rPr>
              <a:t>XFM</a:t>
            </a:r>
            <a:r>
              <a:rPr sz="800" b="1" spc="-34" dirty="0" smtClean="0">
                <a:solidFill>
                  <a:srgbClr val="363435"/>
                </a:solidFill>
                <a:latin typeface="Calibri"/>
                <a:cs typeface="Calibri"/>
              </a:rPr>
              <a:t>/</a:t>
            </a:r>
            <a:r>
              <a:rPr sz="800" b="1" spc="-9" dirty="0" smtClean="0">
                <a:solidFill>
                  <a:srgbClr val="363435"/>
                </a:solidFill>
                <a:latin typeface="Calibri"/>
                <a:cs typeface="Calibri"/>
              </a:rPr>
              <a:t>A</a:t>
            </a:r>
            <a:r>
              <a:rPr sz="800" b="1" spc="0" dirty="0" smtClean="0">
                <a:solidFill>
                  <a:srgbClr val="363435"/>
                </a:solidFill>
                <a:latin typeface="Calibri"/>
                <a:cs typeface="Calibri"/>
              </a:rPr>
              <a:t>C/230/</a:t>
            </a:r>
            <a:endParaRPr sz="800">
              <a:latin typeface="Calibri"/>
              <a:cs typeface="Calibri"/>
            </a:endParaRPr>
          </a:p>
          <a:p>
            <a:pPr marL="925795" marR="459418" algn="ctr">
              <a:lnSpc>
                <a:spcPct val="101725"/>
              </a:lnSpc>
              <a:spcBef>
                <a:spcPts val="1857"/>
              </a:spcBef>
            </a:pPr>
            <a:r>
              <a:rPr sz="800" spc="-4" dirty="0" smtClean="0">
                <a:solidFill>
                  <a:srgbClr val="363435"/>
                </a:solidFill>
                <a:latin typeface="Calibri"/>
                <a:cs typeface="Calibri"/>
              </a:rPr>
              <a:t>-</a:t>
            </a:r>
            <a:r>
              <a:rPr sz="800" spc="-9" dirty="0" smtClean="0">
                <a:solidFill>
                  <a:srgbClr val="363435"/>
                </a:solidFill>
                <a:latin typeface="Calibri"/>
                <a:cs typeface="Calibri"/>
              </a:rPr>
              <a:t>v</a:t>
            </a:r>
            <a:r>
              <a:rPr sz="800" spc="0" dirty="0" smtClean="0">
                <a:solidFill>
                  <a:srgbClr val="363435"/>
                </a:solidFill>
                <a:latin typeface="Calibri"/>
                <a:cs typeface="Calibri"/>
              </a:rPr>
              <a:t>e (0V)                            </a:t>
            </a:r>
            <a:r>
              <a:rPr sz="800" spc="95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800" spc="0" dirty="0" smtClean="0">
                <a:solidFill>
                  <a:srgbClr val="363435"/>
                </a:solidFill>
                <a:latin typeface="Calibri"/>
                <a:cs typeface="Calibri"/>
              </a:rPr>
              <a:t>N                                  </a:t>
            </a:r>
            <a:r>
              <a:rPr sz="800" spc="4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800" spc="0" dirty="0" smtClean="0">
                <a:solidFill>
                  <a:srgbClr val="363435"/>
                </a:solidFill>
                <a:latin typeface="Calibri"/>
                <a:cs typeface="Calibri"/>
              </a:rPr>
              <a:t>N</a:t>
            </a:r>
            <a:endParaRPr sz="800">
              <a:latin typeface="Calibri"/>
              <a:cs typeface="Calibri"/>
            </a:endParaRPr>
          </a:p>
          <a:p>
            <a:pPr marL="776850" marR="274709" algn="ctr">
              <a:lnSpc>
                <a:spcPct val="101725"/>
              </a:lnSpc>
              <a:spcBef>
                <a:spcPts val="1857"/>
              </a:spcBef>
            </a:pPr>
            <a:r>
              <a:rPr sz="800" spc="0" dirty="0" smtClean="0">
                <a:solidFill>
                  <a:srgbClr val="363435"/>
                </a:solidFill>
                <a:latin typeface="Calibri"/>
                <a:cs typeface="Calibri"/>
              </a:rPr>
              <a:t>+</a:t>
            </a:r>
            <a:r>
              <a:rPr sz="800" spc="-9" dirty="0" smtClean="0">
                <a:solidFill>
                  <a:srgbClr val="363435"/>
                </a:solidFill>
                <a:latin typeface="Calibri"/>
                <a:cs typeface="Calibri"/>
              </a:rPr>
              <a:t>v</a:t>
            </a:r>
            <a:r>
              <a:rPr sz="800" spc="0" dirty="0" smtClean="0">
                <a:solidFill>
                  <a:srgbClr val="363435"/>
                </a:solidFill>
                <a:latin typeface="Calibri"/>
                <a:cs typeface="Calibri"/>
              </a:rPr>
              <a:t>e (10-27</a:t>
            </a:r>
            <a:r>
              <a:rPr sz="800" spc="-34" dirty="0" smtClean="0">
                <a:solidFill>
                  <a:srgbClr val="363435"/>
                </a:solidFill>
                <a:latin typeface="Calibri"/>
                <a:cs typeface="Calibri"/>
              </a:rPr>
              <a:t>V</a:t>
            </a:r>
            <a:r>
              <a:rPr sz="800" spc="0" dirty="0" smtClean="0">
                <a:solidFill>
                  <a:srgbClr val="363435"/>
                </a:solidFill>
                <a:latin typeface="Calibri"/>
                <a:cs typeface="Calibri"/>
              </a:rPr>
              <a:t>dc)             </a:t>
            </a:r>
            <a:r>
              <a:rPr sz="800" spc="175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800" spc="0" dirty="0" smtClean="0">
                <a:solidFill>
                  <a:srgbClr val="363435"/>
                </a:solidFill>
                <a:latin typeface="Calibri"/>
                <a:cs typeface="Calibri"/>
              </a:rPr>
              <a:t>P (115</a:t>
            </a:r>
            <a:r>
              <a:rPr sz="800" spc="-44" dirty="0" smtClean="0">
                <a:solidFill>
                  <a:srgbClr val="363435"/>
                </a:solidFill>
                <a:latin typeface="Calibri"/>
                <a:cs typeface="Calibri"/>
              </a:rPr>
              <a:t>V</a:t>
            </a:r>
            <a:r>
              <a:rPr sz="800" spc="0" dirty="0" smtClean="0">
                <a:solidFill>
                  <a:srgbClr val="363435"/>
                </a:solidFill>
                <a:latin typeface="Calibri"/>
                <a:cs typeface="Calibri"/>
              </a:rPr>
              <a:t>ac)                 </a:t>
            </a:r>
            <a:r>
              <a:rPr sz="800" spc="170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800" spc="0" dirty="0" smtClean="0">
                <a:solidFill>
                  <a:srgbClr val="363435"/>
                </a:solidFill>
                <a:latin typeface="Calibri"/>
                <a:cs typeface="Calibri"/>
              </a:rPr>
              <a:t>P (230</a:t>
            </a:r>
            <a:r>
              <a:rPr sz="800" spc="-44" dirty="0" smtClean="0">
                <a:solidFill>
                  <a:srgbClr val="363435"/>
                </a:solidFill>
                <a:latin typeface="Calibri"/>
                <a:cs typeface="Calibri"/>
              </a:rPr>
              <a:t>V</a:t>
            </a:r>
            <a:r>
              <a:rPr sz="800" spc="0" dirty="0" smtClean="0">
                <a:solidFill>
                  <a:srgbClr val="363435"/>
                </a:solidFill>
                <a:latin typeface="Calibri"/>
                <a:cs typeface="Calibri"/>
              </a:rPr>
              <a:t>ac)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056964" y="1395006"/>
            <a:ext cx="3037687" cy="834565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346">
              <a:lnSpc>
                <a:spcPts val="1885"/>
              </a:lnSpc>
              <a:spcBef>
                <a:spcPts val="94"/>
              </a:spcBef>
            </a:pPr>
            <a:r>
              <a:rPr sz="2700" b="1" spc="0" baseline="3034" dirty="0" smtClean="0">
                <a:solidFill>
                  <a:srgbClr val="363435"/>
                </a:solidFill>
                <a:latin typeface="Calibri"/>
                <a:cs typeface="Calibri"/>
              </a:rPr>
              <a:t>3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7200" y="1395006"/>
            <a:ext cx="3371494" cy="157608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00"/>
              </a:lnSpc>
              <a:spcBef>
                <a:spcPts val="49"/>
              </a:spcBef>
            </a:pPr>
            <a:endParaRPr sz="600"/>
          </a:p>
          <a:p>
            <a:pPr marL="232200">
              <a:lnSpc>
                <a:spcPct val="101725"/>
              </a:lnSpc>
              <a:spcBef>
                <a:spcPts val="1000"/>
              </a:spcBef>
            </a:pPr>
            <a:r>
              <a:rPr sz="1200" b="1" spc="0" dirty="0" smtClean="0">
                <a:solidFill>
                  <a:srgbClr val="363435"/>
                </a:solidFill>
                <a:latin typeface="Calibri"/>
                <a:cs typeface="Calibri"/>
              </a:rPr>
              <a:t>1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5546805" y="790938"/>
            <a:ext cx="1326769" cy="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1" name="CuadroTexto 1720"/>
          <p:cNvSpPr txBox="1"/>
          <p:nvPr/>
        </p:nvSpPr>
        <p:spPr>
          <a:xfrm>
            <a:off x="431799" y="10172869"/>
            <a:ext cx="677217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" dirty="0" smtClean="0"/>
              <a:t>SOVERIN CONTROL, S.L. Alameda </a:t>
            </a:r>
            <a:r>
              <a:rPr lang="es-ES" sz="900" dirty="0" err="1"/>
              <a:t>Urquijo</a:t>
            </a:r>
            <a:r>
              <a:rPr lang="es-ES" sz="900" dirty="0"/>
              <a:t>, </a:t>
            </a:r>
            <a:r>
              <a:rPr lang="es-ES" sz="900"/>
              <a:t>80 </a:t>
            </a:r>
            <a:r>
              <a:rPr lang="es-ES" sz="900" smtClean="0"/>
              <a:t>oficinas </a:t>
            </a:r>
            <a:r>
              <a:rPr lang="es-ES" sz="900" dirty="0" smtClean="0"/>
              <a:t>- 48013 </a:t>
            </a:r>
            <a:r>
              <a:rPr lang="es-ES" sz="900" dirty="0"/>
              <a:t>– </a:t>
            </a:r>
            <a:r>
              <a:rPr lang="es-ES" sz="900" dirty="0" smtClean="0"/>
              <a:t>BILBAO (Vizcaya)</a:t>
            </a:r>
            <a:endParaRPr lang="es-ES" sz="900" dirty="0"/>
          </a:p>
          <a:p>
            <a:pPr algn="ctr"/>
            <a:r>
              <a:rPr lang="es-ES" sz="900" dirty="0" err="1" smtClean="0"/>
              <a:t>Tfno</a:t>
            </a:r>
            <a:r>
              <a:rPr lang="es-ES" sz="900" dirty="0"/>
              <a:t>: +34 94 454 33 </a:t>
            </a:r>
            <a:r>
              <a:rPr lang="es-ES" sz="900" dirty="0" smtClean="0"/>
              <a:t>33 </a:t>
            </a:r>
            <a:r>
              <a:rPr lang="en-GB" sz="900" dirty="0" smtClean="0"/>
              <a:t>Fax</a:t>
            </a:r>
            <a:r>
              <a:rPr lang="en-GB" sz="900" dirty="0"/>
              <a:t>: +34 94 454 50 </a:t>
            </a:r>
            <a:r>
              <a:rPr lang="en-GB" sz="900" dirty="0" smtClean="0"/>
              <a:t>77</a:t>
            </a:r>
            <a:r>
              <a:rPr lang="es-ES" sz="900" dirty="0"/>
              <a:t> </a:t>
            </a:r>
            <a:r>
              <a:rPr lang="en-GB" sz="900" dirty="0" smtClean="0"/>
              <a:t>E-mail</a:t>
            </a:r>
            <a:r>
              <a:rPr lang="en-GB" sz="900" dirty="0"/>
              <a:t>: </a:t>
            </a:r>
            <a:r>
              <a:rPr lang="en-GB" sz="900" u="sng" dirty="0" smtClean="0">
                <a:hlinkClick r:id="rId5"/>
              </a:rPr>
              <a:t>info@soverincontrol.com</a:t>
            </a:r>
            <a:r>
              <a:rPr lang="es-ES" sz="900" dirty="0"/>
              <a:t> </a:t>
            </a:r>
            <a:r>
              <a:rPr lang="en-GB" sz="900" dirty="0" err="1" smtClean="0"/>
              <a:t>Pag</a:t>
            </a:r>
            <a:r>
              <a:rPr lang="en-GB" sz="900" dirty="0" smtClean="0"/>
              <a:t> </a:t>
            </a:r>
            <a:r>
              <a:rPr lang="en-GB" sz="900" dirty="0"/>
              <a:t>web: www.soverincontrol.com</a:t>
            </a:r>
            <a:endParaRPr lang="es-ES" sz="900" dirty="0"/>
          </a:p>
          <a:p>
            <a:pPr algn="ctr"/>
            <a:endParaRPr lang="es-ES" sz="900" dirty="0"/>
          </a:p>
        </p:txBody>
      </p:sp>
      <p:sp>
        <p:nvSpPr>
          <p:cNvPr id="1722" name="CuadroTexto 1721"/>
          <p:cNvSpPr txBox="1"/>
          <p:nvPr/>
        </p:nvSpPr>
        <p:spPr>
          <a:xfrm>
            <a:off x="463549" y="997906"/>
            <a:ext cx="3843335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700" b="1" dirty="0" smtClean="0"/>
              <a:t>Luz Intermitente de </a:t>
            </a:r>
            <a:r>
              <a:rPr lang="es-ES" sz="1700" b="1" dirty="0" err="1"/>
              <a:t>X</a:t>
            </a:r>
            <a:r>
              <a:rPr lang="es-ES" sz="1700" b="1" dirty="0" err="1" smtClean="0"/>
              <a:t>enon</a:t>
            </a:r>
            <a:r>
              <a:rPr lang="es-ES" sz="1700" b="1" dirty="0" smtClean="0"/>
              <a:t> XFM/SH/2.5J</a:t>
            </a:r>
            <a:endParaRPr lang="es-ES" sz="1700" b="1" dirty="0"/>
          </a:p>
        </p:txBody>
      </p:sp>
      <p:pic>
        <p:nvPicPr>
          <p:cNvPr id="1723" name="Imagen 172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08000" y="165100"/>
            <a:ext cx="1585215" cy="80560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6343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EC1E9C17A37A844AA6FA461B77802C8A" ma:contentTypeVersion="3" ma:contentTypeDescription="Crear nuevo documento." ma:contentTypeScope="" ma:versionID="0aaec96cb75e1ad232f132d9c2b212ea">
  <xsd:schema xmlns:xsd="http://www.w3.org/2001/XMLSchema" xmlns:xs="http://www.w3.org/2001/XMLSchema" xmlns:p="http://schemas.microsoft.com/office/2006/metadata/properties" xmlns:ns2="eaa346b5-51b6-4edf-a75d-3267e5625a6c" xmlns:ns3="89d01381-eee9-49f8-8507-c58f9216c695" targetNamespace="http://schemas.microsoft.com/office/2006/metadata/properties" ma:root="true" ma:fieldsID="f4925bd70710091c94a513710425eb1a" ns2:_="" ns3:_="">
    <xsd:import namespace="eaa346b5-51b6-4edf-a75d-3267e5625a6c"/>
    <xsd:import namespace="89d01381-eee9-49f8-8507-c58f9216c69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SharingHintHash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a346b5-51b6-4edf-a75d-3267e5625a6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d01381-eee9-49f8-8507-c58f9216c695" elementFormDefault="qualified">
    <xsd:import namespace="http://schemas.microsoft.com/office/2006/documentManagement/types"/>
    <xsd:import namespace="http://schemas.microsoft.com/office/infopath/2007/PartnerControls"/>
    <xsd:element name="SharingHintHash" ma:index="9" nillable="true" ma:displayName="Hash de la sugerencia para compartir" ma:internalName="SharingHintHash" ma:readOnly="true">
      <xsd:simpleType>
        <xsd:restriction base="dms:Text"/>
      </xsd:simpleType>
    </xsd:element>
    <xsd:element name="SharedWithDetails" ma:index="10" nillable="true" ma:displayName="Detalles de uso compartido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DDCE766-3F69-4954-A00D-24711E3CDD36}"/>
</file>

<file path=customXml/itemProps2.xml><?xml version="1.0" encoding="utf-8"?>
<ds:datastoreItem xmlns:ds="http://schemas.openxmlformats.org/officeDocument/2006/customXml" ds:itemID="{AB752519-1BA1-412D-B31D-DBFFCD5B9DF5}"/>
</file>

<file path=customXml/itemProps3.xml><?xml version="1.0" encoding="utf-8"?>
<ds:datastoreItem xmlns:ds="http://schemas.openxmlformats.org/officeDocument/2006/customXml" ds:itemID="{A804746A-ED87-4326-AEF5-154DE0ED5CCA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</TotalTime>
  <Words>78</Words>
  <Application>Microsoft Office PowerPoint</Application>
  <PresentationFormat>Personalizado</PresentationFormat>
  <Paragraphs>14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cp:lastModifiedBy>Susana Poza</cp:lastModifiedBy>
  <cp:revision>2</cp:revision>
  <dcterms:modified xsi:type="dcterms:W3CDTF">2015-04-10T09:12:33Z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0x010100EC1E9C17A37A844AA6FA461B77802C8A</vt:lpwstr>
  </property>
</Properties>
</file>