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object 422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5822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5822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071838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071838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5967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5967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5967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5967257" y="10099257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6046271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6046271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5986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5986471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5966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5966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5964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5964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5978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5978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5976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5976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965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965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5964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5964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052621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052621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073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073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061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061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072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072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5998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5998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6035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035706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5992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5992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5998631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5998631" y="9955282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5998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5998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040467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040467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040465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040465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5916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5916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5916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5916762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5913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5913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5876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5876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5884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5884708" y="997174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5877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5877949" y="998569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5890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5890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5900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5900350" y="997177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5884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5884388" y="1000035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5877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5877629" y="10014304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5889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5889885" y="9985985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5900030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5900030" y="100003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5884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5884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5877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5877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5890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5890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5900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5900216" y="1002888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5884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5884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5877841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5877841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5890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5890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5900240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5900240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5884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5884518" y="100858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5877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5877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5890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5890016" y="100714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5900160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5900160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5884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5884355" y="10114208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5877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5877596" y="10128157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5889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5889852" y="10099838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5899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5899997" y="10114238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5884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5884658" y="10143175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5877897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5877897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5890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5890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5900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5900298" y="10143204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5884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5884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5877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5877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890179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5890179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5900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5900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5957656" y="10148479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2"/>
                </a:lnTo>
                <a:lnTo>
                  <a:pt x="25031" y="31622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2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6016072" y="10148135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6026321" y="10155666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6026321" y="10173992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6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6058341" y="10150105"/>
            <a:ext cx="20218" cy="44107"/>
          </a:xfrm>
          <a:custGeom>
            <a:avLst/>
            <a:gdLst/>
            <a:ahLst/>
            <a:cxnLst/>
            <a:rect l="l" t="t" r="r" b="b"/>
            <a:pathLst>
              <a:path w="20218" h="44107">
                <a:moveTo>
                  <a:pt x="10248" y="44107"/>
                </a:moveTo>
                <a:lnTo>
                  <a:pt x="20218" y="44107"/>
                </a:lnTo>
                <a:lnTo>
                  <a:pt x="20218" y="0"/>
                </a:lnTo>
                <a:lnTo>
                  <a:pt x="11747" y="0"/>
                </a:lnTo>
                <a:lnTo>
                  <a:pt x="0" y="5435"/>
                </a:lnTo>
                <a:lnTo>
                  <a:pt x="1701" y="13169"/>
                </a:lnTo>
                <a:lnTo>
                  <a:pt x="10109" y="9156"/>
                </a:lnTo>
                <a:lnTo>
                  <a:pt x="10248" y="9156"/>
                </a:lnTo>
                <a:lnTo>
                  <a:pt x="10248" y="44107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6290478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6514273" y="9957216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6454472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6454472" y="9957211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70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6434933" y="10062129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446079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444221" y="10060428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433447" y="10062129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432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6432872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6520623" y="9964506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6541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6541651" y="10063493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529014" y="10060425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6540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6540165" y="10062135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6466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6466631" y="9954262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6460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6460827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6466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466631" y="9955282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508469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508469" y="9956030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384764" y="10099931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3847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384763" y="10099931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381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381454" y="9946810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352575" y="10028853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358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358073" y="1001448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6352600" y="1005734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345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345842" y="100712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358097" y="1004297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368241" y="1005737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345760" y="1009978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368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368161" y="10085872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357852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357852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345899" y="10157122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358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358154" y="10128803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352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352682" y="10171661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345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345924" y="10185609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358181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358181" y="10157291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368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368324" y="10171690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425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484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28" y="21450"/>
                </a:lnTo>
                <a:lnTo>
                  <a:pt x="24828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494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494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7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523495" y="10149357"/>
            <a:ext cx="31280" cy="44856"/>
          </a:xfrm>
          <a:custGeom>
            <a:avLst/>
            <a:gdLst/>
            <a:ahLst/>
            <a:cxnLst/>
            <a:rect l="l" t="t" r="r" b="b"/>
            <a:pathLst>
              <a:path w="31280" h="44856">
                <a:moveTo>
                  <a:pt x="31280" y="44856"/>
                </a:moveTo>
                <a:lnTo>
                  <a:pt x="31280" y="36372"/>
                </a:lnTo>
                <a:lnTo>
                  <a:pt x="14592" y="36372"/>
                </a:lnTo>
                <a:lnTo>
                  <a:pt x="14592" y="36233"/>
                </a:lnTo>
                <a:lnTo>
                  <a:pt x="18656" y="32842"/>
                </a:lnTo>
                <a:lnTo>
                  <a:pt x="25107" y="27152"/>
                </a:lnTo>
                <a:lnTo>
                  <a:pt x="30403" y="21247"/>
                </a:lnTo>
                <a:lnTo>
                  <a:pt x="30403" y="13842"/>
                </a:lnTo>
                <a:lnTo>
                  <a:pt x="30403" y="5841"/>
                </a:lnTo>
                <a:lnTo>
                  <a:pt x="24968" y="0"/>
                </a:lnTo>
                <a:lnTo>
                  <a:pt x="14922" y="0"/>
                </a:lnTo>
                <a:lnTo>
                  <a:pt x="9029" y="0"/>
                </a:lnTo>
                <a:lnTo>
                  <a:pt x="3797" y="2044"/>
                </a:lnTo>
                <a:lnTo>
                  <a:pt x="546" y="4546"/>
                </a:lnTo>
                <a:lnTo>
                  <a:pt x="3454" y="11874"/>
                </a:lnTo>
                <a:lnTo>
                  <a:pt x="5765" y="10185"/>
                </a:lnTo>
                <a:lnTo>
                  <a:pt x="9093" y="8280"/>
                </a:lnTo>
                <a:lnTo>
                  <a:pt x="12890" y="8280"/>
                </a:lnTo>
                <a:lnTo>
                  <a:pt x="17983" y="8280"/>
                </a:lnTo>
                <a:lnTo>
                  <a:pt x="20078" y="11137"/>
                </a:lnTo>
                <a:lnTo>
                  <a:pt x="20078" y="14731"/>
                </a:lnTo>
                <a:lnTo>
                  <a:pt x="20015" y="19888"/>
                </a:lnTo>
                <a:lnTo>
                  <a:pt x="15328" y="24841"/>
                </a:lnTo>
                <a:lnTo>
                  <a:pt x="5626" y="33527"/>
                </a:lnTo>
                <a:lnTo>
                  <a:pt x="0" y="38607"/>
                </a:lnTo>
                <a:lnTo>
                  <a:pt x="0" y="44856"/>
                </a:lnTo>
                <a:lnTo>
                  <a:pt x="31280" y="44856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758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758477" y="9908480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7024151" y="10135213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7024151" y="10135208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017553" y="10127954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012139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3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004343" y="10070859"/>
            <a:ext cx="10299" cy="57099"/>
          </a:xfrm>
          <a:custGeom>
            <a:avLst/>
            <a:gdLst/>
            <a:ahLst/>
            <a:cxnLst/>
            <a:rect l="l" t="t" r="r" b="b"/>
            <a:pathLst>
              <a:path w="10299" h="57099">
                <a:moveTo>
                  <a:pt x="5346" y="0"/>
                </a:moveTo>
                <a:lnTo>
                  <a:pt x="0" y="0"/>
                </a:lnTo>
                <a:lnTo>
                  <a:pt x="4953" y="57099"/>
                </a:lnTo>
                <a:lnTo>
                  <a:pt x="10299" y="57099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998921" y="10008435"/>
            <a:ext cx="10299" cy="57086"/>
          </a:xfrm>
          <a:custGeom>
            <a:avLst/>
            <a:gdLst/>
            <a:ahLst/>
            <a:cxnLst/>
            <a:rect l="l" t="t" r="r" b="b"/>
            <a:pathLst>
              <a:path w="10299" h="57086">
                <a:moveTo>
                  <a:pt x="5359" y="0"/>
                </a:moveTo>
                <a:lnTo>
                  <a:pt x="0" y="0"/>
                </a:lnTo>
                <a:lnTo>
                  <a:pt x="4965" y="57086"/>
                </a:lnTo>
                <a:lnTo>
                  <a:pt x="10299" y="57086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006730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93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990576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990878" y="9941863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958088" y="9941858"/>
            <a:ext cx="45745" cy="61264"/>
          </a:xfrm>
          <a:custGeom>
            <a:avLst/>
            <a:gdLst/>
            <a:ahLst/>
            <a:cxnLst/>
            <a:rect l="l" t="t" r="r" b="b"/>
            <a:pathLst>
              <a:path w="45745" h="61264">
                <a:moveTo>
                  <a:pt x="3048" y="2197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6" y="61264"/>
                </a:lnTo>
                <a:lnTo>
                  <a:pt x="45745" y="61264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8" y="219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967564" y="10070859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962399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5333" y="0"/>
                </a:moveTo>
                <a:lnTo>
                  <a:pt x="0" y="0"/>
                </a:lnTo>
                <a:lnTo>
                  <a:pt x="4711" y="57086"/>
                </a:lnTo>
                <a:lnTo>
                  <a:pt x="10071" y="57086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954558" y="9941863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954257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8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948304" y="9941863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909022" y="9941863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902409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8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92702" y="9941863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897128" y="9941863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46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882363" y="10070859"/>
            <a:ext cx="10071" cy="57099"/>
          </a:xfrm>
          <a:custGeom>
            <a:avLst/>
            <a:gdLst/>
            <a:ahLst/>
            <a:cxnLst/>
            <a:rect l="l" t="t" r="r" b="b"/>
            <a:pathLst>
              <a:path w="10071" h="57099">
                <a:moveTo>
                  <a:pt x="10071" y="0"/>
                </a:moveTo>
                <a:lnTo>
                  <a:pt x="4737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875186" y="993849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2" y="5"/>
                </a:lnTo>
                <a:lnTo>
                  <a:pt x="312" y="5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875905" y="9939205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875905" y="9939211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0" y="711"/>
                </a:moveTo>
                <a:lnTo>
                  <a:pt x="0" y="2654"/>
                </a:lnTo>
                <a:lnTo>
                  <a:pt x="108191" y="2654"/>
                </a:lnTo>
                <a:lnTo>
                  <a:pt x="108191" y="0"/>
                </a:lnTo>
                <a:lnTo>
                  <a:pt x="711" y="0"/>
                </a:lnTo>
                <a:lnTo>
                  <a:pt x="0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86610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856171" y="9941868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59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3"/>
                </a:lnTo>
                <a:lnTo>
                  <a:pt x="41490" y="5333"/>
                </a:lnTo>
                <a:lnTo>
                  <a:pt x="42697" y="2184"/>
                </a:lnTo>
                <a:lnTo>
                  <a:pt x="45745" y="0"/>
                </a:lnTo>
                <a:lnTo>
                  <a:pt x="12954" y="0"/>
                </a:lnTo>
                <a:lnTo>
                  <a:pt x="4660" y="7607"/>
                </a:lnTo>
                <a:lnTo>
                  <a:pt x="0" y="61252"/>
                </a:lnTo>
                <a:lnTo>
                  <a:pt x="5359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860825" y="9941858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7620"/>
                </a:moveTo>
                <a:lnTo>
                  <a:pt x="8293" y="0"/>
                </a:ln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850761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853264" y="1000578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845357" y="10070859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10286" y="0"/>
                </a:moveTo>
                <a:lnTo>
                  <a:pt x="4952" y="0"/>
                </a:ln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847865" y="10068192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45204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3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842455" y="10130607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175094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839795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835137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834424" y="10135213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1422" y="711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835141" y="10135213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875186" y="9938494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834417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024151" y="10135208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845352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847859" y="10070859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2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847859" y="10065525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842450" y="10127952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845108" y="10133266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835136" y="10135924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839795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839958" y="10130605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845204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3"/>
                </a:lnTo>
                <a:lnTo>
                  <a:pt x="2654" y="5333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990880" y="9941858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948304" y="9941863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6909022" y="9941863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897128" y="9941863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6860827" y="9941863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6962325" y="9947197"/>
            <a:ext cx="28244" cy="0"/>
          </a:xfrm>
          <a:custGeom>
            <a:avLst/>
            <a:gdLst/>
            <a:ahLst/>
            <a:cxnLst/>
            <a:rect l="l" t="t" r="r" b="b"/>
            <a:pathLst>
              <a:path w="28244">
                <a:moveTo>
                  <a:pt x="0" y="0"/>
                </a:moveTo>
                <a:lnTo>
                  <a:pt x="12" y="0"/>
                </a:lnTo>
                <a:lnTo>
                  <a:pt x="2824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853267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967562" y="10070866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887704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882370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6850706" y="10070866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892867" y="10008439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887535" y="10008439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856115" y="10008439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6850762" y="10008947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869422" y="9947197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866107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6861524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856171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905724" y="9947197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902409" y="9947197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6898032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892698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967728" y="10008439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962401" y="10008439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6950958" y="9947197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954259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962867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957571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6972891" y="10070866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009693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004342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024862" y="1013326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017550" y="10127957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14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004278" y="10008439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998931" y="10008439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012139" y="10065525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3"/>
                </a:moveTo>
                <a:lnTo>
                  <a:pt x="1473" y="5333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999166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993890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40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6875905" y="9939205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869120" y="9941863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875905" y="9939205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984094" y="9939205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6890401" y="10161962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937225" y="10163313"/>
            <a:ext cx="31280" cy="44856"/>
          </a:xfrm>
          <a:custGeom>
            <a:avLst/>
            <a:gdLst/>
            <a:ahLst/>
            <a:cxnLst/>
            <a:rect l="l" t="t" r="r" b="b"/>
            <a:pathLst>
              <a:path w="31280" h="44856">
                <a:moveTo>
                  <a:pt x="31280" y="44856"/>
                </a:moveTo>
                <a:lnTo>
                  <a:pt x="31280" y="36372"/>
                </a:lnTo>
                <a:lnTo>
                  <a:pt x="14592" y="36372"/>
                </a:lnTo>
                <a:lnTo>
                  <a:pt x="14592" y="36233"/>
                </a:lnTo>
                <a:lnTo>
                  <a:pt x="18656" y="32842"/>
                </a:lnTo>
                <a:lnTo>
                  <a:pt x="25107" y="27152"/>
                </a:lnTo>
                <a:lnTo>
                  <a:pt x="30403" y="21247"/>
                </a:lnTo>
                <a:lnTo>
                  <a:pt x="30403" y="13842"/>
                </a:lnTo>
                <a:lnTo>
                  <a:pt x="30403" y="5841"/>
                </a:lnTo>
                <a:lnTo>
                  <a:pt x="24968" y="0"/>
                </a:lnTo>
                <a:lnTo>
                  <a:pt x="14922" y="0"/>
                </a:lnTo>
                <a:lnTo>
                  <a:pt x="9029" y="0"/>
                </a:lnTo>
                <a:lnTo>
                  <a:pt x="3797" y="2044"/>
                </a:lnTo>
                <a:lnTo>
                  <a:pt x="546" y="4546"/>
                </a:lnTo>
                <a:lnTo>
                  <a:pt x="3454" y="11874"/>
                </a:lnTo>
                <a:lnTo>
                  <a:pt x="5765" y="10185"/>
                </a:lnTo>
                <a:lnTo>
                  <a:pt x="9093" y="8280"/>
                </a:lnTo>
                <a:lnTo>
                  <a:pt x="12890" y="8280"/>
                </a:lnTo>
                <a:lnTo>
                  <a:pt x="17983" y="8280"/>
                </a:lnTo>
                <a:lnTo>
                  <a:pt x="20078" y="11137"/>
                </a:lnTo>
                <a:lnTo>
                  <a:pt x="20078" y="14731"/>
                </a:lnTo>
                <a:lnTo>
                  <a:pt x="20015" y="19888"/>
                </a:lnTo>
                <a:lnTo>
                  <a:pt x="15328" y="24841"/>
                </a:lnTo>
                <a:lnTo>
                  <a:pt x="5626" y="33527"/>
                </a:lnTo>
                <a:lnTo>
                  <a:pt x="0" y="38607"/>
                </a:lnTo>
                <a:lnTo>
                  <a:pt x="0" y="44856"/>
                </a:lnTo>
                <a:lnTo>
                  <a:pt x="31280" y="44856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652242" y="1554708"/>
            <a:ext cx="1847091" cy="80421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7200" y="3309353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21597" y="3477703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27947" y="3484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998113" y="3477703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98113" y="3484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68281" y="3477703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868281" y="3484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38446" y="3484050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121597" y="3837669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27947" y="384401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998113" y="3837669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98113" y="384401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868281" y="3837669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868281" y="384401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38446" y="384401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121597" y="4197635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127947" y="42039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98113" y="4197635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998113" y="42039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868281" y="4197635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68281" y="42039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738446" y="4203984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21597" y="4557603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998113" y="4557603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868281" y="4557603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05900" y="3997438"/>
            <a:ext cx="539497" cy="425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79241" y="1713823"/>
            <a:ext cx="848474" cy="104686"/>
          </a:xfrm>
          <a:custGeom>
            <a:avLst/>
            <a:gdLst/>
            <a:ahLst/>
            <a:cxnLst/>
            <a:rect l="l" t="t" r="r" b="b"/>
            <a:pathLst>
              <a:path w="848474" h="104686">
                <a:moveTo>
                  <a:pt x="0" y="0"/>
                </a:moveTo>
                <a:lnTo>
                  <a:pt x="848474" y="104686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24190" y="1568107"/>
            <a:ext cx="1237490" cy="12298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7200" y="4998707"/>
            <a:ext cx="3358794" cy="2930296"/>
          </a:xfrm>
          <a:custGeom>
            <a:avLst/>
            <a:gdLst/>
            <a:ahLst/>
            <a:cxnLst/>
            <a:rect l="l" t="t" r="r" b="b"/>
            <a:pathLst>
              <a:path w="3358794" h="2930296">
                <a:moveTo>
                  <a:pt x="0" y="2930296"/>
                </a:moveTo>
                <a:lnTo>
                  <a:pt x="3358794" y="2930296"/>
                </a:lnTo>
                <a:lnTo>
                  <a:pt x="3358794" y="0"/>
                </a:lnTo>
                <a:lnTo>
                  <a:pt x="0" y="0"/>
                </a:lnTo>
                <a:lnTo>
                  <a:pt x="0" y="2930296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37805" y="5143608"/>
            <a:ext cx="2810261" cy="267005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875331" y="10143023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39958" y="10131938"/>
            <a:ext cx="184905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345760" y="9946810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6381454" y="9946810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6345760" y="10082208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21" name="object 21"/>
          <p:cNvSpPr txBox="1"/>
          <p:nvPr/>
        </p:nvSpPr>
        <p:spPr>
          <a:xfrm>
            <a:off x="6381454" y="10082208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MB2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75905" y="9940534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877760" y="9946810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913454" y="9946810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877760" y="10082208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16" name="object 16"/>
          <p:cNvSpPr txBox="1"/>
          <p:nvPr/>
        </p:nvSpPr>
        <p:spPr>
          <a:xfrm>
            <a:off x="5913454" y="10082208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7200" y="4998707"/>
            <a:ext cx="3358794" cy="2930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7947" y="3477703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98113" y="3477703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868281" y="3477703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27947" y="3837669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98113" y="3837669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868281" y="3837669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127947" y="4197635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998113" y="4197635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868281" y="4197635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309353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762678" marR="214815" algn="ctr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XFR/DC/12-24/          </a:t>
            </a:r>
            <a:r>
              <a:rPr sz="800" b="1" spc="13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XFR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            </a:t>
            </a:r>
            <a:r>
              <a:rPr sz="800" b="1" spc="13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XFR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  <a:p>
            <a:pPr marL="925847" marR="459366" algn="ctr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</a:t>
            </a:r>
            <a:r>
              <a:rPr sz="800" spc="9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776902" marR="274657" algn="ctr">
              <a:lnSpc>
                <a:spcPct val="101725"/>
              </a:lnSpc>
              <a:spcBef>
                <a:spcPts val="1857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(10-27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</a:t>
            </a:r>
            <a:r>
              <a:rPr sz="800" spc="17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(115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        </a:t>
            </a:r>
            <a:r>
              <a:rPr sz="800" spc="17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(230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79" name="Imagen 47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480" name="CuadroTexto 479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XFR/SH/2.5J</a:t>
            </a:r>
            <a:endParaRPr lang="es-ES" sz="1700" b="1" dirty="0"/>
          </a:p>
        </p:txBody>
      </p:sp>
      <p:sp>
        <p:nvSpPr>
          <p:cNvPr id="481" name="CuadroTexto 480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dirty="0" smtClean="0">
                <a:hlinkClick r:id="rId7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729716-1346-4F75-8D50-F5DC7D558268}"/>
</file>

<file path=customXml/itemProps2.xml><?xml version="1.0" encoding="utf-8"?>
<ds:datastoreItem xmlns:ds="http://schemas.openxmlformats.org/officeDocument/2006/customXml" ds:itemID="{5FCC414A-9FA5-467A-AA3F-9157AD38B69D}"/>
</file>

<file path=customXml/itemProps3.xml><?xml version="1.0" encoding="utf-8"?>
<ds:datastoreItem xmlns:ds="http://schemas.openxmlformats.org/officeDocument/2006/customXml" ds:itemID="{A3A417C3-AF39-4CBA-A2A1-14B3B168312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78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3</cp:revision>
  <dcterms:modified xsi:type="dcterms:W3CDTF">2015-04-10T09:13:20Z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