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object 111"/>
          <p:cNvSpPr/>
          <p:nvPr/>
        </p:nvSpPr>
        <p:spPr>
          <a:xfrm>
            <a:off x="0" y="8916352"/>
            <a:ext cx="353656" cy="1775650"/>
          </a:xfrm>
          <a:custGeom>
            <a:avLst/>
            <a:gdLst/>
            <a:ahLst/>
            <a:cxnLst/>
            <a:rect l="l" t="t" r="r" b="b"/>
            <a:pathLst>
              <a:path w="353656" h="1775650">
                <a:moveTo>
                  <a:pt x="0" y="1775650"/>
                </a:moveTo>
                <a:lnTo>
                  <a:pt x="353656" y="1775650"/>
                </a:lnTo>
                <a:lnTo>
                  <a:pt x="353656" y="0"/>
                </a:lnTo>
                <a:lnTo>
                  <a:pt x="0" y="0"/>
                </a:lnTo>
                <a:lnTo>
                  <a:pt x="0" y="17756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116029" y="1725366"/>
            <a:ext cx="79616" cy="0"/>
          </a:xfrm>
          <a:custGeom>
            <a:avLst/>
            <a:gdLst/>
            <a:ahLst/>
            <a:cxnLst/>
            <a:rect l="l" t="t" r="r" b="b"/>
            <a:pathLst>
              <a:path w="79616">
                <a:moveTo>
                  <a:pt x="79616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116029" y="1444492"/>
            <a:ext cx="463169" cy="0"/>
          </a:xfrm>
          <a:custGeom>
            <a:avLst/>
            <a:gdLst/>
            <a:ahLst/>
            <a:cxnLst/>
            <a:rect l="l" t="t" r="r" b="b"/>
            <a:pathLst>
              <a:path w="463169">
                <a:moveTo>
                  <a:pt x="463169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178386" y="1519397"/>
            <a:ext cx="0" cy="131063"/>
          </a:xfrm>
          <a:custGeom>
            <a:avLst/>
            <a:gdLst/>
            <a:ahLst/>
            <a:cxnLst/>
            <a:rect l="l" t="t" r="r" b="b"/>
            <a:pathLst>
              <a:path h="131063">
                <a:moveTo>
                  <a:pt x="0" y="131063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165098" y="1649774"/>
            <a:ext cx="24993" cy="74980"/>
          </a:xfrm>
          <a:custGeom>
            <a:avLst/>
            <a:gdLst/>
            <a:ahLst/>
            <a:cxnLst/>
            <a:rect l="l" t="t" r="r" b="b"/>
            <a:pathLst>
              <a:path w="24993" h="74980">
                <a:moveTo>
                  <a:pt x="0" y="0"/>
                </a:moveTo>
                <a:lnTo>
                  <a:pt x="12496" y="74980"/>
                </a:lnTo>
                <a:lnTo>
                  <a:pt x="24993" y="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165098" y="1443581"/>
            <a:ext cx="24993" cy="74980"/>
          </a:xfrm>
          <a:custGeom>
            <a:avLst/>
            <a:gdLst/>
            <a:ahLst/>
            <a:cxnLst/>
            <a:rect l="l" t="t" r="r" b="b"/>
            <a:pathLst>
              <a:path w="24993" h="74980">
                <a:moveTo>
                  <a:pt x="0" y="74980"/>
                </a:moveTo>
                <a:lnTo>
                  <a:pt x="24993" y="74980"/>
                </a:lnTo>
                <a:lnTo>
                  <a:pt x="12496" y="0"/>
                </a:lnTo>
                <a:lnTo>
                  <a:pt x="0" y="7498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897335" y="1444498"/>
            <a:ext cx="680897" cy="0"/>
          </a:xfrm>
          <a:custGeom>
            <a:avLst/>
            <a:gdLst/>
            <a:ahLst/>
            <a:cxnLst/>
            <a:rect l="l" t="t" r="r" b="b"/>
            <a:pathLst>
              <a:path w="680897">
                <a:moveTo>
                  <a:pt x="680897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959654" y="1519237"/>
            <a:ext cx="0" cy="420408"/>
          </a:xfrm>
          <a:custGeom>
            <a:avLst/>
            <a:gdLst/>
            <a:ahLst/>
            <a:cxnLst/>
            <a:rect l="l" t="t" r="r" b="b"/>
            <a:pathLst>
              <a:path h="420408">
                <a:moveTo>
                  <a:pt x="0" y="0"/>
                </a:moveTo>
                <a:lnTo>
                  <a:pt x="0" y="420408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946404" y="1443581"/>
            <a:ext cx="24993" cy="74980"/>
          </a:xfrm>
          <a:custGeom>
            <a:avLst/>
            <a:gdLst/>
            <a:ahLst/>
            <a:cxnLst/>
            <a:rect l="l" t="t" r="r" b="b"/>
            <a:pathLst>
              <a:path w="24993" h="74980">
                <a:moveTo>
                  <a:pt x="0" y="74980"/>
                </a:moveTo>
                <a:lnTo>
                  <a:pt x="24993" y="74980"/>
                </a:lnTo>
                <a:lnTo>
                  <a:pt x="12496" y="0"/>
                </a:lnTo>
                <a:lnTo>
                  <a:pt x="0" y="7498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897335" y="2014385"/>
            <a:ext cx="323265" cy="0"/>
          </a:xfrm>
          <a:custGeom>
            <a:avLst/>
            <a:gdLst/>
            <a:ahLst/>
            <a:cxnLst/>
            <a:rect l="l" t="t" r="r" b="b"/>
            <a:pathLst>
              <a:path w="323265">
                <a:moveTo>
                  <a:pt x="32326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946404" y="1940321"/>
            <a:ext cx="24993" cy="74980"/>
          </a:xfrm>
          <a:custGeom>
            <a:avLst/>
            <a:gdLst/>
            <a:ahLst/>
            <a:cxnLst/>
            <a:rect l="l" t="t" r="r" b="b"/>
            <a:pathLst>
              <a:path w="24993" h="74980">
                <a:moveTo>
                  <a:pt x="0" y="0"/>
                </a:moveTo>
                <a:lnTo>
                  <a:pt x="12496" y="74980"/>
                </a:lnTo>
                <a:lnTo>
                  <a:pt x="24993" y="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273856" y="1500032"/>
            <a:ext cx="81940" cy="225158"/>
          </a:xfrm>
          <a:custGeom>
            <a:avLst/>
            <a:gdLst/>
            <a:ahLst/>
            <a:cxnLst/>
            <a:rect l="l" t="t" r="r" b="b"/>
            <a:pathLst>
              <a:path w="81940" h="225158">
                <a:moveTo>
                  <a:pt x="0" y="225158"/>
                </a:moveTo>
                <a:lnTo>
                  <a:pt x="8194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927474" y="1500032"/>
            <a:ext cx="81927" cy="225158"/>
          </a:xfrm>
          <a:custGeom>
            <a:avLst/>
            <a:gdLst/>
            <a:ahLst/>
            <a:cxnLst/>
            <a:rect l="l" t="t" r="r" b="b"/>
            <a:pathLst>
              <a:path w="81927" h="225158">
                <a:moveTo>
                  <a:pt x="81927" y="225158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273856" y="1725190"/>
            <a:ext cx="735545" cy="0"/>
          </a:xfrm>
          <a:custGeom>
            <a:avLst/>
            <a:gdLst/>
            <a:ahLst/>
            <a:cxnLst/>
            <a:rect l="l" t="t" r="r" b="b"/>
            <a:pathLst>
              <a:path w="735545">
                <a:moveTo>
                  <a:pt x="0" y="0"/>
                </a:moveTo>
                <a:lnTo>
                  <a:pt x="735545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258273" y="1725190"/>
            <a:ext cx="766711" cy="0"/>
          </a:xfrm>
          <a:custGeom>
            <a:avLst/>
            <a:gdLst/>
            <a:ahLst/>
            <a:cxnLst/>
            <a:rect l="l" t="t" r="r" b="b"/>
            <a:pathLst>
              <a:path w="766711">
                <a:moveTo>
                  <a:pt x="0" y="0"/>
                </a:moveTo>
                <a:lnTo>
                  <a:pt x="766711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258273" y="1753245"/>
            <a:ext cx="766711" cy="0"/>
          </a:xfrm>
          <a:custGeom>
            <a:avLst/>
            <a:gdLst/>
            <a:ahLst/>
            <a:cxnLst/>
            <a:rect l="l" t="t" r="r" b="b"/>
            <a:pathLst>
              <a:path w="766711">
                <a:moveTo>
                  <a:pt x="0" y="0"/>
                </a:moveTo>
                <a:lnTo>
                  <a:pt x="766711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283902" y="2015119"/>
            <a:ext cx="715467" cy="0"/>
          </a:xfrm>
          <a:custGeom>
            <a:avLst/>
            <a:gdLst/>
            <a:ahLst/>
            <a:cxnLst/>
            <a:rect l="l" t="t" r="r" b="b"/>
            <a:pathLst>
              <a:path w="715467">
                <a:moveTo>
                  <a:pt x="0" y="0"/>
                </a:moveTo>
                <a:lnTo>
                  <a:pt x="715467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258273" y="1815602"/>
            <a:ext cx="0" cy="542442"/>
          </a:xfrm>
          <a:custGeom>
            <a:avLst/>
            <a:gdLst/>
            <a:ahLst/>
            <a:cxnLst/>
            <a:rect l="l" t="t" r="r" b="b"/>
            <a:pathLst>
              <a:path h="542442">
                <a:moveTo>
                  <a:pt x="0" y="0"/>
                </a:moveTo>
                <a:lnTo>
                  <a:pt x="0" y="542442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024985" y="1815602"/>
            <a:ext cx="0" cy="542442"/>
          </a:xfrm>
          <a:custGeom>
            <a:avLst/>
            <a:gdLst/>
            <a:ahLst/>
            <a:cxnLst/>
            <a:rect l="l" t="t" r="r" b="b"/>
            <a:pathLst>
              <a:path h="542442">
                <a:moveTo>
                  <a:pt x="0" y="0"/>
                </a:moveTo>
                <a:lnTo>
                  <a:pt x="0" y="542442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333076" y="2295687"/>
            <a:ext cx="617105" cy="0"/>
          </a:xfrm>
          <a:custGeom>
            <a:avLst/>
            <a:gdLst/>
            <a:ahLst/>
            <a:cxnLst/>
            <a:rect l="l" t="t" r="r" b="b"/>
            <a:pathLst>
              <a:path w="617105">
                <a:moveTo>
                  <a:pt x="0" y="0"/>
                </a:moveTo>
                <a:lnTo>
                  <a:pt x="617105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257368" y="2283979"/>
            <a:ext cx="74968" cy="24993"/>
          </a:xfrm>
          <a:custGeom>
            <a:avLst/>
            <a:gdLst/>
            <a:ahLst/>
            <a:cxnLst/>
            <a:rect l="l" t="t" r="r" b="b"/>
            <a:pathLst>
              <a:path w="74968" h="24993">
                <a:moveTo>
                  <a:pt x="74968" y="0"/>
                </a:moveTo>
                <a:lnTo>
                  <a:pt x="0" y="12496"/>
                </a:lnTo>
                <a:lnTo>
                  <a:pt x="74968" y="24993"/>
                </a:lnTo>
                <a:lnTo>
                  <a:pt x="74968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950921" y="2283979"/>
            <a:ext cx="74980" cy="24993"/>
          </a:xfrm>
          <a:custGeom>
            <a:avLst/>
            <a:gdLst/>
            <a:ahLst/>
            <a:cxnLst/>
            <a:rect l="l" t="t" r="r" b="b"/>
            <a:pathLst>
              <a:path w="74980" h="24993">
                <a:moveTo>
                  <a:pt x="0" y="0"/>
                </a:moveTo>
                <a:lnTo>
                  <a:pt x="0" y="24993"/>
                </a:lnTo>
                <a:lnTo>
                  <a:pt x="74980" y="12496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273856" y="1752799"/>
            <a:ext cx="10045" cy="261581"/>
          </a:xfrm>
          <a:custGeom>
            <a:avLst/>
            <a:gdLst/>
            <a:ahLst/>
            <a:cxnLst/>
            <a:rect l="l" t="t" r="r" b="b"/>
            <a:pathLst>
              <a:path w="10045" h="261581">
                <a:moveTo>
                  <a:pt x="0" y="0"/>
                </a:moveTo>
                <a:lnTo>
                  <a:pt x="10045" y="261581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258273" y="1724770"/>
            <a:ext cx="0" cy="28028"/>
          </a:xfrm>
          <a:custGeom>
            <a:avLst/>
            <a:gdLst/>
            <a:ahLst/>
            <a:cxnLst/>
            <a:rect l="l" t="t" r="r" b="b"/>
            <a:pathLst>
              <a:path h="28028">
                <a:moveTo>
                  <a:pt x="0" y="0"/>
                </a:moveTo>
                <a:lnTo>
                  <a:pt x="0" y="28028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999369" y="1752799"/>
            <a:ext cx="10032" cy="261581"/>
          </a:xfrm>
          <a:custGeom>
            <a:avLst/>
            <a:gdLst/>
            <a:ahLst/>
            <a:cxnLst/>
            <a:rect l="l" t="t" r="r" b="b"/>
            <a:pathLst>
              <a:path w="10033" h="261581">
                <a:moveTo>
                  <a:pt x="10032" y="0"/>
                </a:moveTo>
                <a:lnTo>
                  <a:pt x="0" y="261581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024985" y="1724770"/>
            <a:ext cx="0" cy="28028"/>
          </a:xfrm>
          <a:custGeom>
            <a:avLst/>
            <a:gdLst/>
            <a:ahLst/>
            <a:cxnLst/>
            <a:rect l="l" t="t" r="r" b="b"/>
            <a:pathLst>
              <a:path h="28028">
                <a:moveTo>
                  <a:pt x="0" y="0"/>
                </a:moveTo>
                <a:lnTo>
                  <a:pt x="0" y="28028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390302" y="1444497"/>
            <a:ext cx="502666" cy="25574"/>
          </a:xfrm>
          <a:custGeom>
            <a:avLst/>
            <a:gdLst/>
            <a:ahLst/>
            <a:cxnLst/>
            <a:rect l="l" t="t" r="r" b="b"/>
            <a:pathLst>
              <a:path w="502665" h="25574">
                <a:moveTo>
                  <a:pt x="502666" y="25574"/>
                </a:moveTo>
                <a:lnTo>
                  <a:pt x="481978" y="20715"/>
                </a:lnTo>
                <a:lnTo>
                  <a:pt x="459886" y="16367"/>
                </a:lnTo>
                <a:lnTo>
                  <a:pt x="436546" y="12531"/>
                </a:lnTo>
                <a:lnTo>
                  <a:pt x="412115" y="9206"/>
                </a:lnTo>
                <a:lnTo>
                  <a:pt x="386748" y="6393"/>
                </a:lnTo>
                <a:lnTo>
                  <a:pt x="360601" y="4091"/>
                </a:lnTo>
                <a:lnTo>
                  <a:pt x="333830" y="2301"/>
                </a:lnTo>
                <a:lnTo>
                  <a:pt x="306591" y="1022"/>
                </a:lnTo>
                <a:lnTo>
                  <a:pt x="279039" y="255"/>
                </a:lnTo>
                <a:lnTo>
                  <a:pt x="251333" y="0"/>
                </a:lnTo>
                <a:lnTo>
                  <a:pt x="223626" y="255"/>
                </a:lnTo>
                <a:lnTo>
                  <a:pt x="196074" y="1022"/>
                </a:lnTo>
                <a:lnTo>
                  <a:pt x="168835" y="2301"/>
                </a:lnTo>
                <a:lnTo>
                  <a:pt x="142064" y="4091"/>
                </a:lnTo>
                <a:lnTo>
                  <a:pt x="115917" y="6393"/>
                </a:lnTo>
                <a:lnTo>
                  <a:pt x="90550" y="9206"/>
                </a:lnTo>
                <a:lnTo>
                  <a:pt x="66119" y="12531"/>
                </a:lnTo>
                <a:lnTo>
                  <a:pt x="42779" y="16367"/>
                </a:lnTo>
                <a:lnTo>
                  <a:pt x="20687" y="20715"/>
                </a:lnTo>
                <a:lnTo>
                  <a:pt x="0" y="2557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355797" y="1470071"/>
            <a:ext cx="34505" cy="29781"/>
          </a:xfrm>
          <a:custGeom>
            <a:avLst/>
            <a:gdLst/>
            <a:ahLst/>
            <a:cxnLst/>
            <a:rect l="l" t="t" r="r" b="b"/>
            <a:pathLst>
              <a:path w="34505" h="29781">
                <a:moveTo>
                  <a:pt x="34505" y="0"/>
                </a:moveTo>
                <a:lnTo>
                  <a:pt x="22291" y="4237"/>
                </a:lnTo>
                <a:lnTo>
                  <a:pt x="11275" y="12312"/>
                </a:lnTo>
                <a:lnTo>
                  <a:pt x="2987" y="22901"/>
                </a:lnTo>
                <a:lnTo>
                  <a:pt x="0" y="29781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892968" y="1470071"/>
            <a:ext cx="34505" cy="29781"/>
          </a:xfrm>
          <a:custGeom>
            <a:avLst/>
            <a:gdLst/>
            <a:ahLst/>
            <a:cxnLst/>
            <a:rect l="l" t="t" r="r" b="b"/>
            <a:pathLst>
              <a:path w="34505" h="29781">
                <a:moveTo>
                  <a:pt x="34505" y="29781"/>
                </a:moveTo>
                <a:lnTo>
                  <a:pt x="28532" y="18329"/>
                </a:lnTo>
                <a:lnTo>
                  <a:pt x="18936" y="8614"/>
                </a:lnTo>
                <a:lnTo>
                  <a:pt x="7247" y="1956"/>
                </a:ln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48987" y="1439997"/>
            <a:ext cx="2502025" cy="21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 flipV="1">
            <a:off x="6029222" y="3353528"/>
            <a:ext cx="727178" cy="45719"/>
          </a:xfrm>
          <a:custGeom>
            <a:avLst/>
            <a:gdLst/>
            <a:ahLst/>
            <a:cxnLst/>
            <a:rect l="l" t="t" r="r" b="b"/>
            <a:pathLst>
              <a:path w="880478">
                <a:moveTo>
                  <a:pt x="0" y="0"/>
                </a:moveTo>
                <a:lnTo>
                  <a:pt x="880478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 flipV="1">
            <a:off x="6029223" y="3066765"/>
            <a:ext cx="817560" cy="45719"/>
          </a:xfrm>
          <a:custGeom>
            <a:avLst/>
            <a:gdLst/>
            <a:ahLst/>
            <a:cxnLst/>
            <a:rect l="l" t="t" r="r" b="b"/>
            <a:pathLst>
              <a:path w="1069073">
                <a:moveTo>
                  <a:pt x="0" y="0"/>
                </a:moveTo>
                <a:lnTo>
                  <a:pt x="1069073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681398" y="2982836"/>
            <a:ext cx="57645" cy="65570"/>
          </a:xfrm>
          <a:custGeom>
            <a:avLst/>
            <a:gdLst/>
            <a:ahLst/>
            <a:cxnLst/>
            <a:rect l="l" t="t" r="r" b="b"/>
            <a:pathLst>
              <a:path w="57645" h="65570">
                <a:moveTo>
                  <a:pt x="38455" y="65570"/>
                </a:moveTo>
                <a:lnTo>
                  <a:pt x="57645" y="49555"/>
                </a:lnTo>
                <a:lnTo>
                  <a:pt x="0" y="0"/>
                </a:lnTo>
                <a:lnTo>
                  <a:pt x="38455" y="6557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729519" y="3041307"/>
            <a:ext cx="297865" cy="356806"/>
          </a:xfrm>
          <a:custGeom>
            <a:avLst/>
            <a:gdLst/>
            <a:ahLst/>
            <a:cxnLst/>
            <a:rect l="l" t="t" r="r" b="b"/>
            <a:pathLst>
              <a:path w="297865" h="356806">
                <a:moveTo>
                  <a:pt x="0" y="0"/>
                </a:moveTo>
                <a:lnTo>
                  <a:pt x="297865" y="356806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794797" y="3039605"/>
            <a:ext cx="0" cy="577799"/>
          </a:xfrm>
          <a:custGeom>
            <a:avLst/>
            <a:gdLst/>
            <a:ahLst/>
            <a:cxnLst/>
            <a:rect l="l" t="t" r="r" b="b"/>
            <a:pathLst>
              <a:path h="577799">
                <a:moveTo>
                  <a:pt x="0" y="0"/>
                </a:moveTo>
                <a:lnTo>
                  <a:pt x="0" y="577799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551923" y="3555123"/>
            <a:ext cx="168135" cy="0"/>
          </a:xfrm>
          <a:custGeom>
            <a:avLst/>
            <a:gdLst/>
            <a:ahLst/>
            <a:cxnLst/>
            <a:rect l="l" t="t" r="r" b="b"/>
            <a:pathLst>
              <a:path w="168135">
                <a:moveTo>
                  <a:pt x="0" y="0"/>
                </a:moveTo>
                <a:lnTo>
                  <a:pt x="168135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77183" y="3039605"/>
            <a:ext cx="0" cy="577799"/>
          </a:xfrm>
          <a:custGeom>
            <a:avLst/>
            <a:gdLst/>
            <a:ahLst/>
            <a:cxnLst/>
            <a:rect l="l" t="t" r="r" b="b"/>
            <a:pathLst>
              <a:path h="577799">
                <a:moveTo>
                  <a:pt x="0" y="0"/>
                </a:moveTo>
                <a:lnTo>
                  <a:pt x="0" y="577799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476270" y="3543338"/>
            <a:ext cx="74980" cy="24993"/>
          </a:xfrm>
          <a:custGeom>
            <a:avLst/>
            <a:gdLst/>
            <a:ahLst/>
            <a:cxnLst/>
            <a:rect l="l" t="t" r="r" b="b"/>
            <a:pathLst>
              <a:path w="74980" h="24993">
                <a:moveTo>
                  <a:pt x="74980" y="0"/>
                </a:moveTo>
                <a:lnTo>
                  <a:pt x="0" y="12496"/>
                </a:lnTo>
                <a:lnTo>
                  <a:pt x="74980" y="24993"/>
                </a:lnTo>
                <a:lnTo>
                  <a:pt x="7498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719958" y="3543338"/>
            <a:ext cx="74980" cy="24993"/>
          </a:xfrm>
          <a:custGeom>
            <a:avLst/>
            <a:gdLst/>
            <a:ahLst/>
            <a:cxnLst/>
            <a:rect l="l" t="t" r="r" b="b"/>
            <a:pathLst>
              <a:path w="74980" h="24993">
                <a:moveTo>
                  <a:pt x="0" y="0"/>
                </a:moveTo>
                <a:lnTo>
                  <a:pt x="0" y="24993"/>
                </a:lnTo>
                <a:lnTo>
                  <a:pt x="74980" y="12496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573247" y="2877917"/>
            <a:ext cx="124714" cy="124714"/>
          </a:xfrm>
          <a:custGeom>
            <a:avLst/>
            <a:gdLst/>
            <a:ahLst/>
            <a:cxnLst/>
            <a:rect l="l" t="t" r="r" b="b"/>
            <a:pathLst>
              <a:path w="124713" h="124713">
                <a:moveTo>
                  <a:pt x="124713" y="62356"/>
                </a:moveTo>
                <a:lnTo>
                  <a:pt x="123041" y="47946"/>
                </a:lnTo>
                <a:lnTo>
                  <a:pt x="118277" y="34731"/>
                </a:lnTo>
                <a:lnTo>
                  <a:pt x="110807" y="23095"/>
                </a:lnTo>
                <a:lnTo>
                  <a:pt x="101012" y="13421"/>
                </a:lnTo>
                <a:lnTo>
                  <a:pt x="89277" y="6093"/>
                </a:lnTo>
                <a:lnTo>
                  <a:pt x="75985" y="1493"/>
                </a:lnTo>
                <a:lnTo>
                  <a:pt x="62356" y="0"/>
                </a:lnTo>
                <a:lnTo>
                  <a:pt x="47946" y="1672"/>
                </a:lnTo>
                <a:lnTo>
                  <a:pt x="34731" y="6436"/>
                </a:lnTo>
                <a:lnTo>
                  <a:pt x="23095" y="13906"/>
                </a:lnTo>
                <a:lnTo>
                  <a:pt x="13421" y="23701"/>
                </a:lnTo>
                <a:lnTo>
                  <a:pt x="6093" y="35436"/>
                </a:lnTo>
                <a:lnTo>
                  <a:pt x="1493" y="48728"/>
                </a:lnTo>
                <a:lnTo>
                  <a:pt x="0" y="62356"/>
                </a:lnTo>
                <a:lnTo>
                  <a:pt x="1672" y="76767"/>
                </a:lnTo>
                <a:lnTo>
                  <a:pt x="6436" y="89982"/>
                </a:lnTo>
                <a:lnTo>
                  <a:pt x="13906" y="101618"/>
                </a:lnTo>
                <a:lnTo>
                  <a:pt x="23701" y="111292"/>
                </a:lnTo>
                <a:lnTo>
                  <a:pt x="35436" y="118620"/>
                </a:lnTo>
                <a:lnTo>
                  <a:pt x="48728" y="123220"/>
                </a:lnTo>
                <a:lnTo>
                  <a:pt x="62356" y="124713"/>
                </a:lnTo>
                <a:lnTo>
                  <a:pt x="76767" y="123041"/>
                </a:lnTo>
                <a:lnTo>
                  <a:pt x="89982" y="118277"/>
                </a:lnTo>
                <a:lnTo>
                  <a:pt x="101618" y="110807"/>
                </a:lnTo>
                <a:lnTo>
                  <a:pt x="111292" y="101012"/>
                </a:lnTo>
                <a:lnTo>
                  <a:pt x="118620" y="89277"/>
                </a:lnTo>
                <a:lnTo>
                  <a:pt x="123220" y="75985"/>
                </a:lnTo>
                <a:lnTo>
                  <a:pt x="124713" y="62356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655904" y="2619146"/>
            <a:ext cx="56235" cy="18745"/>
          </a:xfrm>
          <a:custGeom>
            <a:avLst/>
            <a:gdLst/>
            <a:ahLst/>
            <a:cxnLst/>
            <a:rect l="l" t="t" r="r" b="b"/>
            <a:pathLst>
              <a:path w="56235" h="18745">
                <a:moveTo>
                  <a:pt x="56235" y="18745"/>
                </a:moveTo>
                <a:lnTo>
                  <a:pt x="56235" y="0"/>
                </a:lnTo>
                <a:lnTo>
                  <a:pt x="0" y="9372"/>
                </a:lnTo>
                <a:lnTo>
                  <a:pt x="56235" y="18745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273895" y="2578566"/>
            <a:ext cx="723417" cy="723417"/>
          </a:xfrm>
          <a:custGeom>
            <a:avLst/>
            <a:gdLst/>
            <a:ahLst/>
            <a:cxnLst/>
            <a:rect l="l" t="t" r="r" b="b"/>
            <a:pathLst>
              <a:path w="723417" h="723417">
                <a:moveTo>
                  <a:pt x="723417" y="361708"/>
                </a:moveTo>
                <a:lnTo>
                  <a:pt x="722218" y="332042"/>
                </a:lnTo>
                <a:lnTo>
                  <a:pt x="718683" y="303036"/>
                </a:lnTo>
                <a:lnTo>
                  <a:pt x="712905" y="274784"/>
                </a:lnTo>
                <a:lnTo>
                  <a:pt x="704977" y="247378"/>
                </a:lnTo>
                <a:lnTo>
                  <a:pt x="694993" y="220913"/>
                </a:lnTo>
                <a:lnTo>
                  <a:pt x="683045" y="195480"/>
                </a:lnTo>
                <a:lnTo>
                  <a:pt x="669226" y="171173"/>
                </a:lnTo>
                <a:lnTo>
                  <a:pt x="653629" y="148086"/>
                </a:lnTo>
                <a:lnTo>
                  <a:pt x="636349" y="126310"/>
                </a:lnTo>
                <a:lnTo>
                  <a:pt x="617477" y="105940"/>
                </a:lnTo>
                <a:lnTo>
                  <a:pt x="597106" y="87068"/>
                </a:lnTo>
                <a:lnTo>
                  <a:pt x="575331" y="69787"/>
                </a:lnTo>
                <a:lnTo>
                  <a:pt x="552243" y="54191"/>
                </a:lnTo>
                <a:lnTo>
                  <a:pt x="527936" y="40372"/>
                </a:lnTo>
                <a:lnTo>
                  <a:pt x="502504" y="28424"/>
                </a:lnTo>
                <a:lnTo>
                  <a:pt x="476038" y="18439"/>
                </a:lnTo>
                <a:lnTo>
                  <a:pt x="448633" y="10511"/>
                </a:lnTo>
                <a:lnTo>
                  <a:pt x="420380" y="4734"/>
                </a:lnTo>
                <a:lnTo>
                  <a:pt x="391375" y="1199"/>
                </a:lnTo>
                <a:lnTo>
                  <a:pt x="361708" y="0"/>
                </a:lnTo>
                <a:lnTo>
                  <a:pt x="332042" y="1199"/>
                </a:lnTo>
                <a:lnTo>
                  <a:pt x="303036" y="4734"/>
                </a:lnTo>
                <a:lnTo>
                  <a:pt x="274784" y="10511"/>
                </a:lnTo>
                <a:lnTo>
                  <a:pt x="247378" y="18439"/>
                </a:lnTo>
                <a:lnTo>
                  <a:pt x="220913" y="28424"/>
                </a:lnTo>
                <a:lnTo>
                  <a:pt x="195480" y="40372"/>
                </a:lnTo>
                <a:lnTo>
                  <a:pt x="171173" y="54191"/>
                </a:lnTo>
                <a:lnTo>
                  <a:pt x="148086" y="69787"/>
                </a:lnTo>
                <a:lnTo>
                  <a:pt x="126310" y="87068"/>
                </a:lnTo>
                <a:lnTo>
                  <a:pt x="105940" y="105940"/>
                </a:lnTo>
                <a:lnTo>
                  <a:pt x="87068" y="126310"/>
                </a:lnTo>
                <a:lnTo>
                  <a:pt x="69787" y="148086"/>
                </a:lnTo>
                <a:lnTo>
                  <a:pt x="54191" y="171173"/>
                </a:lnTo>
                <a:lnTo>
                  <a:pt x="40372" y="195480"/>
                </a:lnTo>
                <a:lnTo>
                  <a:pt x="28424" y="220913"/>
                </a:lnTo>
                <a:lnTo>
                  <a:pt x="18439" y="247378"/>
                </a:lnTo>
                <a:lnTo>
                  <a:pt x="10511" y="274784"/>
                </a:lnTo>
                <a:lnTo>
                  <a:pt x="4734" y="303036"/>
                </a:lnTo>
                <a:lnTo>
                  <a:pt x="1199" y="332042"/>
                </a:lnTo>
                <a:lnTo>
                  <a:pt x="0" y="361708"/>
                </a:lnTo>
                <a:lnTo>
                  <a:pt x="1199" y="391375"/>
                </a:lnTo>
                <a:lnTo>
                  <a:pt x="4734" y="420380"/>
                </a:lnTo>
                <a:lnTo>
                  <a:pt x="10511" y="448633"/>
                </a:lnTo>
                <a:lnTo>
                  <a:pt x="18439" y="476038"/>
                </a:lnTo>
                <a:lnTo>
                  <a:pt x="28424" y="502504"/>
                </a:lnTo>
                <a:lnTo>
                  <a:pt x="40372" y="527936"/>
                </a:lnTo>
                <a:lnTo>
                  <a:pt x="54191" y="552243"/>
                </a:lnTo>
                <a:lnTo>
                  <a:pt x="69787" y="575331"/>
                </a:lnTo>
                <a:lnTo>
                  <a:pt x="87068" y="597106"/>
                </a:lnTo>
                <a:lnTo>
                  <a:pt x="105940" y="617477"/>
                </a:lnTo>
                <a:lnTo>
                  <a:pt x="126310" y="636349"/>
                </a:lnTo>
                <a:lnTo>
                  <a:pt x="148086" y="653629"/>
                </a:lnTo>
                <a:lnTo>
                  <a:pt x="171173" y="669226"/>
                </a:lnTo>
                <a:lnTo>
                  <a:pt x="195480" y="683045"/>
                </a:lnTo>
                <a:lnTo>
                  <a:pt x="220913" y="694993"/>
                </a:lnTo>
                <a:lnTo>
                  <a:pt x="247378" y="704977"/>
                </a:lnTo>
                <a:lnTo>
                  <a:pt x="274784" y="712905"/>
                </a:lnTo>
                <a:lnTo>
                  <a:pt x="303036" y="718683"/>
                </a:lnTo>
                <a:lnTo>
                  <a:pt x="332042" y="722218"/>
                </a:lnTo>
                <a:lnTo>
                  <a:pt x="361708" y="723417"/>
                </a:lnTo>
                <a:lnTo>
                  <a:pt x="391375" y="722218"/>
                </a:lnTo>
                <a:lnTo>
                  <a:pt x="420380" y="718683"/>
                </a:lnTo>
                <a:lnTo>
                  <a:pt x="448633" y="712905"/>
                </a:lnTo>
                <a:lnTo>
                  <a:pt x="476038" y="704977"/>
                </a:lnTo>
                <a:lnTo>
                  <a:pt x="502504" y="694993"/>
                </a:lnTo>
                <a:lnTo>
                  <a:pt x="527936" y="683045"/>
                </a:lnTo>
                <a:lnTo>
                  <a:pt x="552243" y="669226"/>
                </a:lnTo>
                <a:lnTo>
                  <a:pt x="575331" y="653629"/>
                </a:lnTo>
                <a:lnTo>
                  <a:pt x="597106" y="636349"/>
                </a:lnTo>
                <a:lnTo>
                  <a:pt x="617477" y="617477"/>
                </a:lnTo>
                <a:lnTo>
                  <a:pt x="636349" y="597106"/>
                </a:lnTo>
                <a:lnTo>
                  <a:pt x="653629" y="575331"/>
                </a:lnTo>
                <a:lnTo>
                  <a:pt x="669226" y="552243"/>
                </a:lnTo>
                <a:lnTo>
                  <a:pt x="683045" y="527936"/>
                </a:lnTo>
                <a:lnTo>
                  <a:pt x="694993" y="502504"/>
                </a:lnTo>
                <a:lnTo>
                  <a:pt x="704977" y="476038"/>
                </a:lnTo>
                <a:lnTo>
                  <a:pt x="712905" y="448633"/>
                </a:lnTo>
                <a:lnTo>
                  <a:pt x="718683" y="420380"/>
                </a:lnTo>
                <a:lnTo>
                  <a:pt x="722218" y="391375"/>
                </a:lnTo>
                <a:lnTo>
                  <a:pt x="723417" y="361708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798461" y="2674689"/>
            <a:ext cx="81749" cy="72694"/>
          </a:xfrm>
          <a:custGeom>
            <a:avLst/>
            <a:gdLst/>
            <a:ahLst/>
            <a:cxnLst/>
            <a:rect l="l" t="t" r="r" b="b"/>
            <a:pathLst>
              <a:path w="81749" h="72694">
                <a:moveTo>
                  <a:pt x="81749" y="72694"/>
                </a:moveTo>
                <a:lnTo>
                  <a:pt x="73638" y="62844"/>
                </a:lnTo>
                <a:lnTo>
                  <a:pt x="65138" y="53337"/>
                </a:lnTo>
                <a:lnTo>
                  <a:pt x="56262" y="44187"/>
                </a:lnTo>
                <a:lnTo>
                  <a:pt x="47021" y="35405"/>
                </a:lnTo>
                <a:lnTo>
                  <a:pt x="37427" y="27003"/>
                </a:lnTo>
                <a:lnTo>
                  <a:pt x="27492" y="18993"/>
                </a:lnTo>
                <a:lnTo>
                  <a:pt x="17228" y="11388"/>
                </a:lnTo>
                <a:lnTo>
                  <a:pt x="6647" y="4200"/>
                </a:ln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370019" y="2695667"/>
            <a:ext cx="72694" cy="81749"/>
          </a:xfrm>
          <a:custGeom>
            <a:avLst/>
            <a:gdLst/>
            <a:ahLst/>
            <a:cxnLst/>
            <a:rect l="l" t="t" r="r" b="b"/>
            <a:pathLst>
              <a:path w="72694" h="81749">
                <a:moveTo>
                  <a:pt x="72694" y="0"/>
                </a:moveTo>
                <a:lnTo>
                  <a:pt x="62844" y="8111"/>
                </a:lnTo>
                <a:lnTo>
                  <a:pt x="53337" y="16610"/>
                </a:lnTo>
                <a:lnTo>
                  <a:pt x="44187" y="25487"/>
                </a:lnTo>
                <a:lnTo>
                  <a:pt x="35405" y="34728"/>
                </a:lnTo>
                <a:lnTo>
                  <a:pt x="27003" y="44322"/>
                </a:lnTo>
                <a:lnTo>
                  <a:pt x="18993" y="54257"/>
                </a:lnTo>
                <a:lnTo>
                  <a:pt x="11388" y="64521"/>
                </a:lnTo>
                <a:lnTo>
                  <a:pt x="4200" y="75102"/>
                </a:lnTo>
                <a:lnTo>
                  <a:pt x="0" y="81749"/>
                </a:lnTo>
              </a:path>
            </a:pathLst>
          </a:custGeom>
          <a:ln w="9004">
            <a:solidFill>
              <a:srgbClr val="374B92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390997" y="3133166"/>
            <a:ext cx="81749" cy="72694"/>
          </a:xfrm>
          <a:custGeom>
            <a:avLst/>
            <a:gdLst/>
            <a:ahLst/>
            <a:cxnLst/>
            <a:rect l="l" t="t" r="r" b="b"/>
            <a:pathLst>
              <a:path w="81749" h="72694">
                <a:moveTo>
                  <a:pt x="0" y="0"/>
                </a:moveTo>
                <a:lnTo>
                  <a:pt x="8111" y="9850"/>
                </a:lnTo>
                <a:lnTo>
                  <a:pt x="16610" y="19356"/>
                </a:lnTo>
                <a:lnTo>
                  <a:pt x="25487" y="28507"/>
                </a:lnTo>
                <a:lnTo>
                  <a:pt x="34728" y="37289"/>
                </a:lnTo>
                <a:lnTo>
                  <a:pt x="44322" y="45691"/>
                </a:lnTo>
                <a:lnTo>
                  <a:pt x="54257" y="53701"/>
                </a:lnTo>
                <a:lnTo>
                  <a:pt x="64521" y="61305"/>
                </a:lnTo>
                <a:lnTo>
                  <a:pt x="75102" y="68493"/>
                </a:lnTo>
                <a:lnTo>
                  <a:pt x="81749" y="72694"/>
                </a:lnTo>
              </a:path>
            </a:pathLst>
          </a:custGeom>
          <a:ln w="9004">
            <a:solidFill>
              <a:srgbClr val="374B92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828494" y="3103134"/>
            <a:ext cx="72694" cy="81749"/>
          </a:xfrm>
          <a:custGeom>
            <a:avLst/>
            <a:gdLst/>
            <a:ahLst/>
            <a:cxnLst/>
            <a:rect l="l" t="t" r="r" b="b"/>
            <a:pathLst>
              <a:path w="72694" h="81749">
                <a:moveTo>
                  <a:pt x="0" y="81749"/>
                </a:moveTo>
                <a:lnTo>
                  <a:pt x="9850" y="73638"/>
                </a:lnTo>
                <a:lnTo>
                  <a:pt x="19356" y="65138"/>
                </a:lnTo>
                <a:lnTo>
                  <a:pt x="28507" y="56262"/>
                </a:lnTo>
                <a:lnTo>
                  <a:pt x="37289" y="47021"/>
                </a:lnTo>
                <a:lnTo>
                  <a:pt x="45691" y="37427"/>
                </a:lnTo>
                <a:lnTo>
                  <a:pt x="53701" y="27492"/>
                </a:lnTo>
                <a:lnTo>
                  <a:pt x="61305" y="17228"/>
                </a:lnTo>
                <a:lnTo>
                  <a:pt x="68493" y="6647"/>
                </a:lnTo>
                <a:lnTo>
                  <a:pt x="72694" y="0"/>
                </a:lnTo>
              </a:path>
            </a:pathLst>
          </a:custGeom>
          <a:ln w="9004">
            <a:solidFill>
              <a:srgbClr val="374B92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505030" y="2628783"/>
            <a:ext cx="261150" cy="28600"/>
          </a:xfrm>
          <a:custGeom>
            <a:avLst/>
            <a:gdLst/>
            <a:ahLst/>
            <a:cxnLst/>
            <a:rect l="l" t="t" r="r" b="b"/>
            <a:pathLst>
              <a:path w="261150" h="28600">
                <a:moveTo>
                  <a:pt x="261150" y="28600"/>
                </a:moveTo>
                <a:lnTo>
                  <a:pt x="249710" y="23588"/>
                </a:lnTo>
                <a:lnTo>
                  <a:pt x="238037" y="19027"/>
                </a:lnTo>
                <a:lnTo>
                  <a:pt x="226140" y="14927"/>
                </a:lnTo>
                <a:lnTo>
                  <a:pt x="214032" y="11301"/>
                </a:lnTo>
                <a:lnTo>
                  <a:pt x="201722" y="8158"/>
                </a:lnTo>
                <a:lnTo>
                  <a:pt x="189222" y="5509"/>
                </a:lnTo>
                <a:lnTo>
                  <a:pt x="176543" y="3366"/>
                </a:lnTo>
                <a:lnTo>
                  <a:pt x="163695" y="1739"/>
                </a:lnTo>
                <a:lnTo>
                  <a:pt x="150690" y="638"/>
                </a:lnTo>
                <a:lnTo>
                  <a:pt x="137538" y="76"/>
                </a:lnTo>
                <a:lnTo>
                  <a:pt x="130568" y="0"/>
                </a:lnTo>
                <a:lnTo>
                  <a:pt x="117346" y="275"/>
                </a:lnTo>
                <a:lnTo>
                  <a:pt x="104263" y="1094"/>
                </a:lnTo>
                <a:lnTo>
                  <a:pt x="91332" y="2446"/>
                </a:lnTo>
                <a:lnTo>
                  <a:pt x="78563" y="4319"/>
                </a:lnTo>
                <a:lnTo>
                  <a:pt x="65968" y="6704"/>
                </a:lnTo>
                <a:lnTo>
                  <a:pt x="53556" y="9589"/>
                </a:lnTo>
                <a:lnTo>
                  <a:pt x="41340" y="12963"/>
                </a:lnTo>
                <a:lnTo>
                  <a:pt x="29330" y="16816"/>
                </a:lnTo>
                <a:lnTo>
                  <a:pt x="17538" y="21137"/>
                </a:lnTo>
                <a:lnTo>
                  <a:pt x="5973" y="25914"/>
                </a:lnTo>
                <a:lnTo>
                  <a:pt x="0" y="2860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324106" y="2809694"/>
            <a:ext cx="28600" cy="261162"/>
          </a:xfrm>
          <a:custGeom>
            <a:avLst/>
            <a:gdLst/>
            <a:ahLst/>
            <a:cxnLst/>
            <a:rect l="l" t="t" r="r" b="b"/>
            <a:pathLst>
              <a:path w="28600" h="261162">
                <a:moveTo>
                  <a:pt x="28600" y="0"/>
                </a:moveTo>
                <a:lnTo>
                  <a:pt x="23591" y="11439"/>
                </a:lnTo>
                <a:lnTo>
                  <a:pt x="19031" y="23112"/>
                </a:lnTo>
                <a:lnTo>
                  <a:pt x="14933" y="35009"/>
                </a:lnTo>
                <a:lnTo>
                  <a:pt x="11306" y="47117"/>
                </a:lnTo>
                <a:lnTo>
                  <a:pt x="8163" y="59427"/>
                </a:lnTo>
                <a:lnTo>
                  <a:pt x="5513" y="71927"/>
                </a:lnTo>
                <a:lnTo>
                  <a:pt x="3369" y="84606"/>
                </a:lnTo>
                <a:lnTo>
                  <a:pt x="1740" y="97454"/>
                </a:lnTo>
                <a:lnTo>
                  <a:pt x="639" y="110459"/>
                </a:lnTo>
                <a:lnTo>
                  <a:pt x="76" y="123611"/>
                </a:lnTo>
                <a:lnTo>
                  <a:pt x="0" y="130581"/>
                </a:lnTo>
                <a:lnTo>
                  <a:pt x="275" y="143802"/>
                </a:lnTo>
                <a:lnTo>
                  <a:pt x="1095" y="156884"/>
                </a:lnTo>
                <a:lnTo>
                  <a:pt x="2447" y="169814"/>
                </a:lnTo>
                <a:lnTo>
                  <a:pt x="4322" y="182582"/>
                </a:lnTo>
                <a:lnTo>
                  <a:pt x="6707" y="195177"/>
                </a:lnTo>
                <a:lnTo>
                  <a:pt x="9593" y="207588"/>
                </a:lnTo>
                <a:lnTo>
                  <a:pt x="12967" y="219805"/>
                </a:lnTo>
                <a:lnTo>
                  <a:pt x="16818" y="231815"/>
                </a:lnTo>
                <a:lnTo>
                  <a:pt x="21137" y="243610"/>
                </a:lnTo>
                <a:lnTo>
                  <a:pt x="25911" y="255176"/>
                </a:lnTo>
                <a:lnTo>
                  <a:pt x="28600" y="261162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505030" y="3223168"/>
            <a:ext cx="261150" cy="28613"/>
          </a:xfrm>
          <a:custGeom>
            <a:avLst/>
            <a:gdLst/>
            <a:ahLst/>
            <a:cxnLst/>
            <a:rect l="l" t="t" r="r" b="b"/>
            <a:pathLst>
              <a:path w="261150" h="28613">
                <a:moveTo>
                  <a:pt x="0" y="0"/>
                </a:moveTo>
                <a:lnTo>
                  <a:pt x="11440" y="5012"/>
                </a:lnTo>
                <a:lnTo>
                  <a:pt x="23114" y="9575"/>
                </a:lnTo>
                <a:lnTo>
                  <a:pt x="35011" y="13675"/>
                </a:lnTo>
                <a:lnTo>
                  <a:pt x="47120" y="17304"/>
                </a:lnTo>
                <a:lnTo>
                  <a:pt x="59430" y="20449"/>
                </a:lnTo>
                <a:lnTo>
                  <a:pt x="71930" y="23099"/>
                </a:lnTo>
                <a:lnTo>
                  <a:pt x="84609" y="25244"/>
                </a:lnTo>
                <a:lnTo>
                  <a:pt x="97456" y="26872"/>
                </a:lnTo>
                <a:lnTo>
                  <a:pt x="110460" y="27974"/>
                </a:lnTo>
                <a:lnTo>
                  <a:pt x="123610" y="28536"/>
                </a:lnTo>
                <a:lnTo>
                  <a:pt x="130568" y="28613"/>
                </a:lnTo>
                <a:lnTo>
                  <a:pt x="143793" y="28337"/>
                </a:lnTo>
                <a:lnTo>
                  <a:pt x="156876" y="27517"/>
                </a:lnTo>
                <a:lnTo>
                  <a:pt x="169808" y="26164"/>
                </a:lnTo>
                <a:lnTo>
                  <a:pt x="182577" y="24290"/>
                </a:lnTo>
                <a:lnTo>
                  <a:pt x="195172" y="21904"/>
                </a:lnTo>
                <a:lnTo>
                  <a:pt x="207583" y="19017"/>
                </a:lnTo>
                <a:lnTo>
                  <a:pt x="219799" y="15642"/>
                </a:lnTo>
                <a:lnTo>
                  <a:pt x="231808" y="11789"/>
                </a:lnTo>
                <a:lnTo>
                  <a:pt x="243599" y="7468"/>
                </a:lnTo>
                <a:lnTo>
                  <a:pt x="255163" y="2691"/>
                </a:lnTo>
                <a:lnTo>
                  <a:pt x="26115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918492" y="2809694"/>
            <a:ext cx="28613" cy="261162"/>
          </a:xfrm>
          <a:custGeom>
            <a:avLst/>
            <a:gdLst/>
            <a:ahLst/>
            <a:cxnLst/>
            <a:rect l="l" t="t" r="r" b="b"/>
            <a:pathLst>
              <a:path w="28613" h="261162">
                <a:moveTo>
                  <a:pt x="0" y="261162"/>
                </a:moveTo>
                <a:lnTo>
                  <a:pt x="5012" y="249720"/>
                </a:lnTo>
                <a:lnTo>
                  <a:pt x="9574" y="238044"/>
                </a:lnTo>
                <a:lnTo>
                  <a:pt x="13674" y="226146"/>
                </a:lnTo>
                <a:lnTo>
                  <a:pt x="17303" y="214037"/>
                </a:lnTo>
                <a:lnTo>
                  <a:pt x="20447" y="201727"/>
                </a:lnTo>
                <a:lnTo>
                  <a:pt x="23098" y="189227"/>
                </a:lnTo>
                <a:lnTo>
                  <a:pt x="25243" y="176549"/>
                </a:lnTo>
                <a:lnTo>
                  <a:pt x="26871" y="163703"/>
                </a:lnTo>
                <a:lnTo>
                  <a:pt x="27973" y="150700"/>
                </a:lnTo>
                <a:lnTo>
                  <a:pt x="28536" y="137551"/>
                </a:lnTo>
                <a:lnTo>
                  <a:pt x="28613" y="130581"/>
                </a:lnTo>
                <a:lnTo>
                  <a:pt x="28337" y="117356"/>
                </a:lnTo>
                <a:lnTo>
                  <a:pt x="27517" y="104273"/>
                </a:lnTo>
                <a:lnTo>
                  <a:pt x="26164" y="91341"/>
                </a:lnTo>
                <a:lnTo>
                  <a:pt x="24290" y="78572"/>
                </a:lnTo>
                <a:lnTo>
                  <a:pt x="21904" y="65977"/>
                </a:lnTo>
                <a:lnTo>
                  <a:pt x="19017" y="53566"/>
                </a:lnTo>
                <a:lnTo>
                  <a:pt x="15642" y="41350"/>
                </a:lnTo>
                <a:lnTo>
                  <a:pt x="11789" y="29341"/>
                </a:lnTo>
                <a:lnTo>
                  <a:pt x="7468" y="17550"/>
                </a:lnTo>
                <a:lnTo>
                  <a:pt x="2691" y="5986"/>
                </a:ln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476614" y="2904168"/>
            <a:ext cx="0" cy="71615"/>
          </a:xfrm>
          <a:custGeom>
            <a:avLst/>
            <a:gdLst/>
            <a:ahLst/>
            <a:cxnLst/>
            <a:rect l="l" t="t" r="r" b="b"/>
            <a:pathLst>
              <a:path h="71615">
                <a:moveTo>
                  <a:pt x="0" y="0"/>
                </a:moveTo>
                <a:lnTo>
                  <a:pt x="0" y="71615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345601" y="3075402"/>
            <a:ext cx="40462" cy="40474"/>
          </a:xfrm>
          <a:custGeom>
            <a:avLst/>
            <a:gdLst/>
            <a:ahLst/>
            <a:cxnLst/>
            <a:rect l="l" t="t" r="r" b="b"/>
            <a:pathLst>
              <a:path w="40462" h="40474">
                <a:moveTo>
                  <a:pt x="40462" y="20243"/>
                </a:moveTo>
                <a:lnTo>
                  <a:pt x="35714" y="7214"/>
                </a:lnTo>
                <a:lnTo>
                  <a:pt x="23909" y="334"/>
                </a:lnTo>
                <a:lnTo>
                  <a:pt x="20231" y="0"/>
                </a:lnTo>
                <a:lnTo>
                  <a:pt x="7212" y="4744"/>
                </a:lnTo>
                <a:lnTo>
                  <a:pt x="334" y="16558"/>
                </a:lnTo>
                <a:lnTo>
                  <a:pt x="0" y="20243"/>
                </a:lnTo>
                <a:lnTo>
                  <a:pt x="4745" y="33266"/>
                </a:lnTo>
                <a:lnTo>
                  <a:pt x="16558" y="40142"/>
                </a:lnTo>
                <a:lnTo>
                  <a:pt x="20231" y="40474"/>
                </a:lnTo>
                <a:lnTo>
                  <a:pt x="33248" y="35728"/>
                </a:lnTo>
                <a:lnTo>
                  <a:pt x="40129" y="23916"/>
                </a:lnTo>
                <a:lnTo>
                  <a:pt x="40462" y="20243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332139" y="3076177"/>
            <a:ext cx="67373" cy="38925"/>
          </a:xfrm>
          <a:custGeom>
            <a:avLst/>
            <a:gdLst/>
            <a:ahLst/>
            <a:cxnLst/>
            <a:rect l="l" t="t" r="r" b="b"/>
            <a:pathLst>
              <a:path w="67373" h="38925">
                <a:moveTo>
                  <a:pt x="67373" y="0"/>
                </a:moveTo>
                <a:lnTo>
                  <a:pt x="0" y="38925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459495" y="2922850"/>
            <a:ext cx="34239" cy="34251"/>
          </a:xfrm>
          <a:custGeom>
            <a:avLst/>
            <a:gdLst/>
            <a:ahLst/>
            <a:cxnLst/>
            <a:rect l="l" t="t" r="r" b="b"/>
            <a:pathLst>
              <a:path w="34239" h="34251">
                <a:moveTo>
                  <a:pt x="34239" y="17119"/>
                </a:moveTo>
                <a:lnTo>
                  <a:pt x="34239" y="7658"/>
                </a:lnTo>
                <a:lnTo>
                  <a:pt x="26581" y="0"/>
                </a:lnTo>
                <a:lnTo>
                  <a:pt x="17119" y="0"/>
                </a:lnTo>
                <a:lnTo>
                  <a:pt x="7670" y="0"/>
                </a:lnTo>
                <a:lnTo>
                  <a:pt x="0" y="7658"/>
                </a:lnTo>
                <a:lnTo>
                  <a:pt x="0" y="17119"/>
                </a:lnTo>
                <a:lnTo>
                  <a:pt x="0" y="26581"/>
                </a:lnTo>
                <a:lnTo>
                  <a:pt x="7670" y="34251"/>
                </a:lnTo>
                <a:lnTo>
                  <a:pt x="17119" y="34251"/>
                </a:lnTo>
                <a:lnTo>
                  <a:pt x="26581" y="34251"/>
                </a:lnTo>
                <a:lnTo>
                  <a:pt x="34239" y="26581"/>
                </a:lnTo>
                <a:lnTo>
                  <a:pt x="34239" y="17119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440826" y="2939969"/>
            <a:ext cx="71577" cy="0"/>
          </a:xfrm>
          <a:custGeom>
            <a:avLst/>
            <a:gdLst/>
            <a:ahLst/>
            <a:cxnLst/>
            <a:rect l="l" t="t" r="r" b="b"/>
            <a:pathLst>
              <a:path w="71577">
                <a:moveTo>
                  <a:pt x="71577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615082" y="2608398"/>
            <a:ext cx="40462" cy="40474"/>
          </a:xfrm>
          <a:custGeom>
            <a:avLst/>
            <a:gdLst/>
            <a:ahLst/>
            <a:cxnLst/>
            <a:rect l="l" t="t" r="r" b="b"/>
            <a:pathLst>
              <a:path w="40462" h="40474">
                <a:moveTo>
                  <a:pt x="40462" y="20243"/>
                </a:moveTo>
                <a:lnTo>
                  <a:pt x="35718" y="7219"/>
                </a:lnTo>
                <a:lnTo>
                  <a:pt x="23912" y="334"/>
                </a:lnTo>
                <a:lnTo>
                  <a:pt x="20231" y="0"/>
                </a:lnTo>
                <a:lnTo>
                  <a:pt x="7212" y="4748"/>
                </a:lnTo>
                <a:lnTo>
                  <a:pt x="334" y="16561"/>
                </a:lnTo>
                <a:lnTo>
                  <a:pt x="0" y="20243"/>
                </a:lnTo>
                <a:lnTo>
                  <a:pt x="4745" y="33266"/>
                </a:lnTo>
                <a:lnTo>
                  <a:pt x="16558" y="40142"/>
                </a:lnTo>
                <a:lnTo>
                  <a:pt x="20231" y="40474"/>
                </a:lnTo>
                <a:lnTo>
                  <a:pt x="33253" y="35728"/>
                </a:lnTo>
                <a:lnTo>
                  <a:pt x="40129" y="23916"/>
                </a:lnTo>
                <a:lnTo>
                  <a:pt x="40462" y="20243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35313" y="2589716"/>
            <a:ext cx="0" cy="77838"/>
          </a:xfrm>
          <a:custGeom>
            <a:avLst/>
            <a:gdLst/>
            <a:ahLst/>
            <a:cxnLst/>
            <a:rect l="l" t="t" r="r" b="b"/>
            <a:pathLst>
              <a:path h="77838">
                <a:moveTo>
                  <a:pt x="0" y="77838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794025" y="2904168"/>
            <a:ext cx="0" cy="71615"/>
          </a:xfrm>
          <a:custGeom>
            <a:avLst/>
            <a:gdLst/>
            <a:ahLst/>
            <a:cxnLst/>
            <a:rect l="l" t="t" r="r" b="b"/>
            <a:pathLst>
              <a:path h="71615">
                <a:moveTo>
                  <a:pt x="0" y="0"/>
                </a:moveTo>
                <a:lnTo>
                  <a:pt x="0" y="71615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806730" y="2952766"/>
            <a:ext cx="68224" cy="53835"/>
          </a:xfrm>
          <a:custGeom>
            <a:avLst/>
            <a:gdLst/>
            <a:ahLst/>
            <a:cxnLst/>
            <a:rect l="l" t="t" r="r" b="b"/>
            <a:pathLst>
              <a:path w="68224" h="53835">
                <a:moveTo>
                  <a:pt x="53670" y="53835"/>
                </a:moveTo>
                <a:lnTo>
                  <a:pt x="68224" y="33528"/>
                </a:lnTo>
                <a:lnTo>
                  <a:pt x="0" y="0"/>
                </a:lnTo>
                <a:lnTo>
                  <a:pt x="53670" y="53835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867184" y="2995658"/>
            <a:ext cx="160324" cy="114998"/>
          </a:xfrm>
          <a:custGeom>
            <a:avLst/>
            <a:gdLst/>
            <a:ahLst/>
            <a:cxnLst/>
            <a:rect l="l" t="t" r="r" b="b"/>
            <a:pathLst>
              <a:path w="160324" h="114998">
                <a:moveTo>
                  <a:pt x="0" y="0"/>
                </a:moveTo>
                <a:lnTo>
                  <a:pt x="160324" y="114998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885319" y="3075299"/>
            <a:ext cx="40551" cy="40576"/>
          </a:xfrm>
          <a:custGeom>
            <a:avLst/>
            <a:gdLst/>
            <a:ahLst/>
            <a:cxnLst/>
            <a:rect l="l" t="t" r="r" b="b"/>
            <a:pathLst>
              <a:path w="40551" h="40576">
                <a:moveTo>
                  <a:pt x="40551" y="20294"/>
                </a:moveTo>
                <a:lnTo>
                  <a:pt x="35815" y="7256"/>
                </a:lnTo>
                <a:lnTo>
                  <a:pt x="24030" y="346"/>
                </a:lnTo>
                <a:lnTo>
                  <a:pt x="20281" y="0"/>
                </a:lnTo>
                <a:lnTo>
                  <a:pt x="7257" y="4734"/>
                </a:lnTo>
                <a:lnTo>
                  <a:pt x="348" y="16529"/>
                </a:lnTo>
                <a:lnTo>
                  <a:pt x="0" y="20294"/>
                </a:lnTo>
                <a:lnTo>
                  <a:pt x="4736" y="33322"/>
                </a:lnTo>
                <a:lnTo>
                  <a:pt x="16529" y="40230"/>
                </a:lnTo>
                <a:lnTo>
                  <a:pt x="20281" y="40576"/>
                </a:lnTo>
                <a:lnTo>
                  <a:pt x="33302" y="35837"/>
                </a:lnTo>
                <a:lnTo>
                  <a:pt x="40206" y="24038"/>
                </a:lnTo>
                <a:lnTo>
                  <a:pt x="40551" y="20294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871832" y="3076087"/>
            <a:ext cx="67525" cy="39014"/>
          </a:xfrm>
          <a:custGeom>
            <a:avLst/>
            <a:gdLst/>
            <a:ahLst/>
            <a:cxnLst/>
            <a:rect l="l" t="t" r="r" b="b"/>
            <a:pathLst>
              <a:path w="67525" h="39014">
                <a:moveTo>
                  <a:pt x="0" y="0"/>
                </a:moveTo>
                <a:lnTo>
                  <a:pt x="67525" y="3901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777420" y="2922391"/>
            <a:ext cx="34302" cy="34328"/>
          </a:xfrm>
          <a:custGeom>
            <a:avLst/>
            <a:gdLst/>
            <a:ahLst/>
            <a:cxnLst/>
            <a:rect l="l" t="t" r="r" b="b"/>
            <a:pathLst>
              <a:path w="34302" h="34328">
                <a:moveTo>
                  <a:pt x="34302" y="17157"/>
                </a:moveTo>
                <a:lnTo>
                  <a:pt x="34302" y="7683"/>
                </a:lnTo>
                <a:lnTo>
                  <a:pt x="26631" y="0"/>
                </a:lnTo>
                <a:lnTo>
                  <a:pt x="17157" y="0"/>
                </a:lnTo>
                <a:lnTo>
                  <a:pt x="7683" y="0"/>
                </a:lnTo>
                <a:lnTo>
                  <a:pt x="0" y="7683"/>
                </a:lnTo>
                <a:lnTo>
                  <a:pt x="0" y="17157"/>
                </a:lnTo>
                <a:lnTo>
                  <a:pt x="0" y="26644"/>
                </a:lnTo>
                <a:lnTo>
                  <a:pt x="7683" y="34328"/>
                </a:lnTo>
                <a:lnTo>
                  <a:pt x="17157" y="34328"/>
                </a:lnTo>
                <a:lnTo>
                  <a:pt x="26631" y="34328"/>
                </a:lnTo>
                <a:lnTo>
                  <a:pt x="34302" y="26644"/>
                </a:lnTo>
                <a:lnTo>
                  <a:pt x="34302" y="17157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758713" y="2939549"/>
            <a:ext cx="71729" cy="0"/>
          </a:xfrm>
          <a:custGeom>
            <a:avLst/>
            <a:gdLst/>
            <a:ahLst/>
            <a:cxnLst/>
            <a:rect l="l" t="t" r="r" b="b"/>
            <a:pathLst>
              <a:path w="71729">
                <a:moveTo>
                  <a:pt x="71729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093175" y="2629434"/>
            <a:ext cx="978992" cy="0"/>
          </a:xfrm>
          <a:custGeom>
            <a:avLst/>
            <a:gdLst/>
            <a:ahLst/>
            <a:cxnLst/>
            <a:rect l="l" t="t" r="r" b="b"/>
            <a:pathLst>
              <a:path w="978992">
                <a:moveTo>
                  <a:pt x="0" y="0"/>
                </a:moveTo>
                <a:lnTo>
                  <a:pt x="978992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711939" y="2628132"/>
            <a:ext cx="379399" cy="0"/>
          </a:xfrm>
          <a:custGeom>
            <a:avLst/>
            <a:gdLst/>
            <a:ahLst/>
            <a:cxnLst/>
            <a:rect l="l" t="t" r="r" b="b"/>
            <a:pathLst>
              <a:path w="379399">
                <a:moveTo>
                  <a:pt x="0" y="0"/>
                </a:moveTo>
                <a:lnTo>
                  <a:pt x="379399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44500" y="407595"/>
            <a:ext cx="2530094" cy="86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Xenon</a:t>
            </a:r>
            <a:r>
              <a:rPr sz="3000" spc="-207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Strobe</a:t>
            </a:r>
            <a:endParaRPr sz="3000" dirty="0">
              <a:latin typeface="Times New Roman"/>
              <a:cs typeface="Times New Roman"/>
            </a:endParaRPr>
          </a:p>
          <a:p>
            <a:pPr marL="12700" marR="57150">
              <a:lnSpc>
                <a:spcPct val="95825"/>
              </a:lnSpc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Series </a:t>
            </a:r>
            <a:r>
              <a:rPr sz="3000" spc="55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R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987294" y="407595"/>
            <a:ext cx="1593977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Beacons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070895" y="2668870"/>
            <a:ext cx="775887" cy="163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85"/>
              </a:lnSpc>
              <a:spcBef>
                <a:spcPts val="59"/>
              </a:spcBef>
            </a:pP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541972" y="3395456"/>
            <a:ext cx="198294" cy="172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5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51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 rot="16200000">
            <a:off x="0" y="2577539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 rot="16200000">
            <a:off x="4743342" y="1596271"/>
            <a:ext cx="523518" cy="160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052">
              <a:lnSpc>
                <a:spcPts val="1265"/>
              </a:lnSpc>
              <a:spcBef>
                <a:spcPts val="63"/>
              </a:spcBef>
            </a:pPr>
            <a:r>
              <a:rPr sz="115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92</a:t>
            </a:r>
            <a:endParaRPr sz="1150">
              <a:latin typeface="Times New Roman"/>
              <a:cs typeface="Times New Roman"/>
            </a:endParaRPr>
          </a:p>
          <a:p>
            <a:pPr marL="157967">
              <a:lnSpc>
                <a:spcPct val="95825"/>
              </a:lnSpc>
              <a:spcBef>
                <a:spcPts val="336"/>
              </a:spcBef>
            </a:pPr>
            <a:r>
              <a:rPr sz="115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45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58713" y="2939549"/>
            <a:ext cx="35312" cy="362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794025" y="2939549"/>
            <a:ext cx="36417" cy="362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440826" y="2939969"/>
            <a:ext cx="35788" cy="358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476614" y="2939969"/>
            <a:ext cx="35788" cy="358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258273" y="1815602"/>
            <a:ext cx="766711" cy="199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5258273" y="2015119"/>
            <a:ext cx="766711" cy="342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45"/>
              </a:spcBef>
            </a:pPr>
            <a:endParaRPr sz="850"/>
          </a:p>
          <a:p>
            <a:pPr marL="233394">
              <a:lnSpc>
                <a:spcPct val="95825"/>
              </a:lnSpc>
            </a:pPr>
            <a:r>
              <a:rPr sz="115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123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0" y="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0" y="178200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0" y="3564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0" y="5346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0" y="712800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258273" y="1739218"/>
            <a:ext cx="766711" cy="135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19" name="Imagen 2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pic>
        <p:nvPicPr>
          <p:cNvPr id="220" name="Imagen 2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21" name="CuadroTexto 220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destellantes </a:t>
            </a:r>
            <a:r>
              <a:rPr lang="es-ES" sz="2000" b="1" dirty="0" err="1" smtClean="0">
                <a:latin typeface="+mj-lt"/>
                <a:cs typeface="Aharoni" panose="02010803020104030203" pitchFamily="2" charset="-79"/>
              </a:rPr>
              <a:t>Xenon</a:t>
            </a:r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R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graphicFrame>
        <p:nvGraphicFramePr>
          <p:cNvPr id="222" name="Tabla 2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870249"/>
              </p:ext>
            </p:extLst>
          </p:nvPr>
        </p:nvGraphicFramePr>
        <p:xfrm>
          <a:off x="539749" y="5842000"/>
          <a:ext cx="6489701" cy="3238500"/>
        </p:xfrm>
        <a:graphic>
          <a:graphicData uri="http://schemas.openxmlformats.org/drawingml/2006/table">
            <a:tbl>
              <a:tblPr/>
              <a:tblGrid>
                <a:gridCol w="1394953"/>
                <a:gridCol w="900379"/>
                <a:gridCol w="1398123"/>
                <a:gridCol w="1398123"/>
                <a:gridCol w="139812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XFR/DC/12-24/SH/2.5J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XFR/AC/115/SH/2.5J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XFR/AC/230/SH/2.5J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60fpm 1Hz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frontal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</a:t>
                      </a:r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fusible </a:t>
                      </a:r>
                      <a:r>
                        <a:rPr lang="es-E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recomendado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Externa-500mA 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proteción IEC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 </a:t>
                      </a:r>
                      <a:r>
                        <a:rPr lang="es-E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ºC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3" name="CuadroTexto 222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24" name="CuadroTexto 223"/>
          <p:cNvSpPr txBox="1"/>
          <p:nvPr/>
        </p:nvSpPr>
        <p:spPr>
          <a:xfrm>
            <a:off x="444501" y="4127500"/>
            <a:ext cx="662766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visual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xenón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compacto con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base de ABS y lente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policarbonato. Bases disponibles en blanco (estándar) o Negro, mientras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que las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lentes están disponibles en rojo, ámbar, verde, azul o transparente.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Modelos disponibles 2.5 Julios para uso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con alimentaciones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12-24Vdc, 115Vac o 230Vac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Proyección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unidireccional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frontal de la luz, con cierta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visibilidad fuera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eje.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CuadroTexto 225"/>
          <p:cNvSpPr txBox="1"/>
          <p:nvPr/>
        </p:nvSpPr>
        <p:spPr>
          <a:xfrm>
            <a:off x="5947105" y="2464256"/>
            <a:ext cx="141889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ES" sz="600" spc="1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TALA</a:t>
            </a:r>
            <a:r>
              <a:rPr lang="es-ES"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</a:t>
            </a:r>
            <a:r>
              <a:rPr lang="es-ES" sz="600" spc="12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6.5Ø </a:t>
            </a:r>
            <a:r>
              <a:rPr lang="es-ES" sz="60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100 </a:t>
            </a:r>
            <a:r>
              <a:rPr lang="es-ES"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</a:t>
            </a:r>
            <a:endParaRPr lang="es-E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7" name="CuadroTexto 226"/>
          <p:cNvSpPr txBox="1"/>
          <p:nvPr/>
        </p:nvSpPr>
        <p:spPr>
          <a:xfrm>
            <a:off x="6023305" y="2921456"/>
            <a:ext cx="141889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dirty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ES" sz="600" spc="1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TALA</a:t>
            </a:r>
            <a:r>
              <a:rPr lang="es-ES"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</a:t>
            </a:r>
            <a:r>
              <a:rPr lang="es-ES" sz="600" spc="12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</a:t>
            </a:r>
            <a:r>
              <a:rPr lang="es-ES"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.5Ø </a:t>
            </a:r>
            <a:endParaRPr lang="es-E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8" name="CuadroTexto 227"/>
          <p:cNvSpPr txBox="1"/>
          <p:nvPr/>
        </p:nvSpPr>
        <p:spPr>
          <a:xfrm>
            <a:off x="5994400" y="3213100"/>
            <a:ext cx="141889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spc="1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TALA</a:t>
            </a:r>
            <a:r>
              <a:rPr lang="es-ES"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</a:t>
            </a:r>
            <a:r>
              <a:rPr lang="es-ES" sz="600" spc="12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</a:t>
            </a:r>
            <a:r>
              <a:rPr lang="es-ES" sz="60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 </a:t>
            </a:r>
            <a:r>
              <a:rPr lang="es-ES"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</a:t>
            </a:r>
            <a:endParaRPr lang="es-E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2E0A3D-5FDF-48EB-A6A9-2AF4BDBD72B6}"/>
</file>

<file path=customXml/itemProps2.xml><?xml version="1.0" encoding="utf-8"?>
<ds:datastoreItem xmlns:ds="http://schemas.openxmlformats.org/officeDocument/2006/customXml" ds:itemID="{9AA687E4-0F05-4525-BAD2-384C89D6D4C2}"/>
</file>

<file path=customXml/itemProps3.xml><?xml version="1.0" encoding="utf-8"?>
<ds:datastoreItem xmlns:ds="http://schemas.openxmlformats.org/officeDocument/2006/customXml" ds:itemID="{8B2CD65B-BEBF-449E-AD04-68301F7BB25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216</Words>
  <Application>Microsoft Office PowerPoint</Application>
  <PresentationFormat>Personalizado</PresentationFormat>
  <Paragraphs>74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6</cp:revision>
  <cp:lastPrinted>2015-04-15T11:11:18Z</cp:lastPrinted>
  <dcterms:modified xsi:type="dcterms:W3CDTF">2015-04-15T13:43:22Z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