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/>
              <a:t>S</a:t>
            </a:r>
            <a:endParaRPr lang="es-ES" sz="24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670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3377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000" y="3266484"/>
            <a:ext cx="2286000" cy="160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A3CC95-FB88-42D9-BFE0-0B333DBD946C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2015-04-10T09:27:36Z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