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28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" name="object 756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179672" y="66522"/>
                </a:moveTo>
                <a:lnTo>
                  <a:pt x="172229" y="62699"/>
                </a:lnTo>
                <a:lnTo>
                  <a:pt x="170262" y="61751"/>
                </a:lnTo>
                <a:lnTo>
                  <a:pt x="158637" y="58158"/>
                </a:lnTo>
                <a:lnTo>
                  <a:pt x="162450" y="106692"/>
                </a:lnTo>
                <a:lnTo>
                  <a:pt x="172864" y="106692"/>
                </a:lnTo>
                <a:lnTo>
                  <a:pt x="175633" y="108610"/>
                </a:lnTo>
                <a:lnTo>
                  <a:pt x="176268" y="112229"/>
                </a:lnTo>
                <a:lnTo>
                  <a:pt x="176700" y="115620"/>
                </a:lnTo>
                <a:lnTo>
                  <a:pt x="175214" y="122643"/>
                </a:lnTo>
                <a:lnTo>
                  <a:pt x="171594" y="132842"/>
                </a:lnTo>
                <a:lnTo>
                  <a:pt x="125684" y="263144"/>
                </a:lnTo>
                <a:lnTo>
                  <a:pt x="122200" y="272669"/>
                </a:lnTo>
                <a:lnTo>
                  <a:pt x="116806" y="285464"/>
                </a:lnTo>
                <a:lnTo>
                  <a:pt x="112501" y="292900"/>
                </a:lnTo>
                <a:lnTo>
                  <a:pt x="109098" y="296938"/>
                </a:lnTo>
                <a:lnTo>
                  <a:pt x="104640" y="298843"/>
                </a:lnTo>
                <a:lnTo>
                  <a:pt x="94442" y="298843"/>
                </a:lnTo>
                <a:lnTo>
                  <a:pt x="91889" y="297141"/>
                </a:lnTo>
                <a:lnTo>
                  <a:pt x="91457" y="293535"/>
                </a:lnTo>
                <a:lnTo>
                  <a:pt x="91038" y="289915"/>
                </a:lnTo>
                <a:lnTo>
                  <a:pt x="92740" y="282270"/>
                </a:lnTo>
                <a:lnTo>
                  <a:pt x="96779" y="270789"/>
                </a:lnTo>
                <a:lnTo>
                  <a:pt x="105910" y="67157"/>
                </a:lnTo>
                <a:lnTo>
                  <a:pt x="95577" y="73791"/>
                </a:lnTo>
                <a:lnTo>
                  <a:pt x="85875" y="82078"/>
                </a:lnTo>
                <a:lnTo>
                  <a:pt x="78491" y="91186"/>
                </a:lnTo>
                <a:lnTo>
                  <a:pt x="69166" y="109140"/>
                </a:lnTo>
                <a:lnTo>
                  <a:pt x="63917" y="121940"/>
                </a:lnTo>
                <a:lnTo>
                  <a:pt x="58298" y="137096"/>
                </a:lnTo>
                <a:lnTo>
                  <a:pt x="11752" y="268871"/>
                </a:lnTo>
                <a:lnTo>
                  <a:pt x="8052" y="279663"/>
                </a:lnTo>
                <a:lnTo>
                  <a:pt x="3828" y="293704"/>
                </a:lnTo>
                <a:lnTo>
                  <a:pt x="1175" y="305139"/>
                </a:lnTo>
                <a:lnTo>
                  <a:pt x="0" y="315384"/>
                </a:lnTo>
                <a:lnTo>
                  <a:pt x="2412" y="327489"/>
                </a:lnTo>
                <a:lnTo>
                  <a:pt x="10266" y="338175"/>
                </a:lnTo>
                <a:lnTo>
                  <a:pt x="15516" y="342320"/>
                </a:lnTo>
                <a:lnTo>
                  <a:pt x="26968" y="347162"/>
                </a:lnTo>
                <a:lnTo>
                  <a:pt x="41089" y="348792"/>
                </a:lnTo>
                <a:lnTo>
                  <a:pt x="46730" y="348568"/>
                </a:lnTo>
                <a:lnTo>
                  <a:pt x="59108" y="346546"/>
                </a:lnTo>
                <a:lnTo>
                  <a:pt x="71696" y="342417"/>
                </a:lnTo>
                <a:lnTo>
                  <a:pt x="82292" y="337519"/>
                </a:lnTo>
                <a:lnTo>
                  <a:pt x="93239" y="331119"/>
                </a:lnTo>
                <a:lnTo>
                  <a:pt x="104424" y="323291"/>
                </a:lnTo>
                <a:lnTo>
                  <a:pt x="97198" y="343700"/>
                </a:lnTo>
                <a:lnTo>
                  <a:pt x="182859" y="343700"/>
                </a:lnTo>
                <a:lnTo>
                  <a:pt x="304017" y="0"/>
                </a:lnTo>
                <a:lnTo>
                  <a:pt x="218356" y="0"/>
                </a:lnTo>
                <a:lnTo>
                  <a:pt x="190302" y="79921"/>
                </a:lnTo>
                <a:lnTo>
                  <a:pt x="185628" y="72263"/>
                </a:lnTo>
                <a:lnTo>
                  <a:pt x="179672" y="66522"/>
                </a:lnTo>
                <a:close/>
              </a:path>
              <a:path w="304017" h="348792">
                <a:moveTo>
                  <a:pt x="158637" y="58158"/>
                </a:moveTo>
                <a:lnTo>
                  <a:pt x="145026" y="56959"/>
                </a:lnTo>
                <a:lnTo>
                  <a:pt x="142687" y="56993"/>
                </a:lnTo>
                <a:lnTo>
                  <a:pt x="130113" y="58369"/>
                </a:lnTo>
                <a:lnTo>
                  <a:pt x="117867" y="61758"/>
                </a:lnTo>
                <a:lnTo>
                  <a:pt x="105910" y="67157"/>
                </a:lnTo>
                <a:lnTo>
                  <a:pt x="96779" y="270789"/>
                </a:lnTo>
                <a:lnTo>
                  <a:pt x="145445" y="132842"/>
                </a:lnTo>
                <a:lnTo>
                  <a:pt x="149281" y="121793"/>
                </a:lnTo>
                <a:lnTo>
                  <a:pt x="152671" y="114769"/>
                </a:lnTo>
                <a:lnTo>
                  <a:pt x="155656" y="111582"/>
                </a:lnTo>
                <a:lnTo>
                  <a:pt x="158412" y="108394"/>
                </a:lnTo>
                <a:lnTo>
                  <a:pt x="162450" y="106692"/>
                </a:lnTo>
                <a:lnTo>
                  <a:pt x="158637" y="5815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5642667" y="506535"/>
            <a:ext cx="85661" cy="192151"/>
          </a:xfrm>
          <a:custGeom>
            <a:avLst/>
            <a:gdLst/>
            <a:ahLst/>
            <a:cxnLst/>
            <a:rect l="l" t="t" r="r" b="b"/>
            <a:pathLst>
              <a:path w="85661" h="192150">
                <a:moveTo>
                  <a:pt x="80556" y="26149"/>
                </a:moveTo>
                <a:lnTo>
                  <a:pt x="84175" y="15951"/>
                </a:lnTo>
                <a:lnTo>
                  <a:pt x="85661" y="8928"/>
                </a:lnTo>
                <a:lnTo>
                  <a:pt x="85229" y="5537"/>
                </a:lnTo>
                <a:lnTo>
                  <a:pt x="84594" y="1917"/>
                </a:lnTo>
                <a:lnTo>
                  <a:pt x="81826" y="0"/>
                </a:lnTo>
                <a:lnTo>
                  <a:pt x="76517" y="0"/>
                </a:lnTo>
                <a:lnTo>
                  <a:pt x="71412" y="0"/>
                </a:lnTo>
                <a:lnTo>
                  <a:pt x="67373" y="1701"/>
                </a:lnTo>
                <a:lnTo>
                  <a:pt x="64617" y="4889"/>
                </a:lnTo>
                <a:lnTo>
                  <a:pt x="61633" y="8077"/>
                </a:lnTo>
                <a:lnTo>
                  <a:pt x="58242" y="15100"/>
                </a:lnTo>
                <a:lnTo>
                  <a:pt x="54406" y="26149"/>
                </a:lnTo>
                <a:lnTo>
                  <a:pt x="5740" y="164096"/>
                </a:lnTo>
                <a:lnTo>
                  <a:pt x="1701" y="175577"/>
                </a:lnTo>
                <a:lnTo>
                  <a:pt x="0" y="183222"/>
                </a:lnTo>
                <a:lnTo>
                  <a:pt x="419" y="186842"/>
                </a:lnTo>
                <a:lnTo>
                  <a:pt x="850" y="190449"/>
                </a:lnTo>
                <a:lnTo>
                  <a:pt x="3403" y="192150"/>
                </a:lnTo>
                <a:lnTo>
                  <a:pt x="8077" y="192150"/>
                </a:lnTo>
                <a:lnTo>
                  <a:pt x="13601" y="192150"/>
                </a:lnTo>
                <a:lnTo>
                  <a:pt x="18059" y="190245"/>
                </a:lnTo>
                <a:lnTo>
                  <a:pt x="21463" y="186207"/>
                </a:lnTo>
                <a:lnTo>
                  <a:pt x="25767" y="178772"/>
                </a:lnTo>
                <a:lnTo>
                  <a:pt x="31161" y="165976"/>
                </a:lnTo>
                <a:lnTo>
                  <a:pt x="34645" y="156451"/>
                </a:lnTo>
                <a:lnTo>
                  <a:pt x="80556" y="2614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304017" y="0"/>
                </a:moveTo>
                <a:lnTo>
                  <a:pt x="182859" y="343700"/>
                </a:lnTo>
                <a:lnTo>
                  <a:pt x="97198" y="343700"/>
                </a:lnTo>
                <a:lnTo>
                  <a:pt x="104424" y="323291"/>
                </a:lnTo>
                <a:lnTo>
                  <a:pt x="93239" y="331119"/>
                </a:lnTo>
                <a:lnTo>
                  <a:pt x="82292" y="337519"/>
                </a:lnTo>
                <a:lnTo>
                  <a:pt x="71696" y="342417"/>
                </a:lnTo>
                <a:lnTo>
                  <a:pt x="59108" y="346546"/>
                </a:lnTo>
                <a:lnTo>
                  <a:pt x="46730" y="348568"/>
                </a:lnTo>
                <a:lnTo>
                  <a:pt x="41089" y="348792"/>
                </a:lnTo>
                <a:lnTo>
                  <a:pt x="26968" y="347162"/>
                </a:lnTo>
                <a:lnTo>
                  <a:pt x="15516" y="342320"/>
                </a:lnTo>
                <a:lnTo>
                  <a:pt x="10266" y="338175"/>
                </a:lnTo>
                <a:lnTo>
                  <a:pt x="2412" y="327489"/>
                </a:lnTo>
                <a:lnTo>
                  <a:pt x="0" y="315384"/>
                </a:lnTo>
                <a:lnTo>
                  <a:pt x="68" y="313944"/>
                </a:lnTo>
                <a:lnTo>
                  <a:pt x="3828" y="293704"/>
                </a:lnTo>
                <a:lnTo>
                  <a:pt x="8052" y="279663"/>
                </a:lnTo>
                <a:lnTo>
                  <a:pt x="11752" y="268871"/>
                </a:lnTo>
                <a:lnTo>
                  <a:pt x="58298" y="137096"/>
                </a:lnTo>
                <a:lnTo>
                  <a:pt x="63917" y="121940"/>
                </a:lnTo>
                <a:lnTo>
                  <a:pt x="69166" y="109140"/>
                </a:lnTo>
                <a:lnTo>
                  <a:pt x="74087" y="98755"/>
                </a:lnTo>
                <a:lnTo>
                  <a:pt x="85875" y="82078"/>
                </a:lnTo>
                <a:lnTo>
                  <a:pt x="95577" y="73791"/>
                </a:lnTo>
                <a:lnTo>
                  <a:pt x="105910" y="67157"/>
                </a:lnTo>
                <a:lnTo>
                  <a:pt x="117867" y="61758"/>
                </a:lnTo>
                <a:lnTo>
                  <a:pt x="130113" y="58369"/>
                </a:lnTo>
                <a:lnTo>
                  <a:pt x="142687" y="56993"/>
                </a:lnTo>
                <a:lnTo>
                  <a:pt x="145026" y="56959"/>
                </a:lnTo>
                <a:lnTo>
                  <a:pt x="158637" y="58158"/>
                </a:lnTo>
                <a:lnTo>
                  <a:pt x="170262" y="61751"/>
                </a:lnTo>
                <a:lnTo>
                  <a:pt x="179672" y="66522"/>
                </a:lnTo>
                <a:lnTo>
                  <a:pt x="190302" y="79921"/>
                </a:lnTo>
                <a:lnTo>
                  <a:pt x="218356" y="0"/>
                </a:lnTo>
                <a:lnTo>
                  <a:pt x="304017" y="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37126" y="22837"/>
                </a:moveTo>
                <a:lnTo>
                  <a:pt x="227407" y="13601"/>
                </a:lnTo>
                <a:lnTo>
                  <a:pt x="223435" y="10980"/>
                </a:lnTo>
                <a:lnTo>
                  <a:pt x="213325" y="6156"/>
                </a:lnTo>
                <a:lnTo>
                  <a:pt x="201479" y="2727"/>
                </a:lnTo>
                <a:lnTo>
                  <a:pt x="187893" y="679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227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35222" y="111222"/>
                </a:lnTo>
                <a:lnTo>
                  <a:pt x="240122" y="96156"/>
                </a:lnTo>
                <a:lnTo>
                  <a:pt x="243780" y="82516"/>
                </a:lnTo>
                <a:lnTo>
                  <a:pt x="246203" y="70281"/>
                </a:lnTo>
                <a:lnTo>
                  <a:pt x="247402" y="59432"/>
                </a:lnTo>
                <a:lnTo>
                  <a:pt x="247384" y="49949"/>
                </a:lnTo>
                <a:lnTo>
                  <a:pt x="247017" y="46324"/>
                </a:lnTo>
                <a:lnTo>
                  <a:pt x="243651" y="33744"/>
                </a:lnTo>
                <a:lnTo>
                  <a:pt x="237126" y="22837"/>
                </a:lnTo>
                <a:close/>
              </a:path>
              <a:path w="247402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647" y="248752"/>
                </a:lnTo>
                <a:lnTo>
                  <a:pt x="183848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85" y="19235"/>
                </a:lnTo>
                <a:lnTo>
                  <a:pt x="90361" y="26429"/>
                </a:lnTo>
                <a:lnTo>
                  <a:pt x="80817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5912821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40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848" y="239174"/>
                </a:lnTo>
                <a:lnTo>
                  <a:pt x="175647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817" y="34680"/>
                </a:lnTo>
                <a:lnTo>
                  <a:pt x="90361" y="26429"/>
                </a:lnTo>
                <a:lnTo>
                  <a:pt x="100885" y="19235"/>
                </a:lnTo>
                <a:lnTo>
                  <a:pt x="112404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893" y="679"/>
                </a:lnTo>
                <a:lnTo>
                  <a:pt x="201479" y="2727"/>
                </a:lnTo>
                <a:lnTo>
                  <a:pt x="213325" y="6156"/>
                </a:lnTo>
                <a:lnTo>
                  <a:pt x="223435" y="10980"/>
                </a:lnTo>
                <a:lnTo>
                  <a:pt x="237126" y="22837"/>
                </a:lnTo>
                <a:lnTo>
                  <a:pt x="243651" y="33744"/>
                </a:lnTo>
                <a:lnTo>
                  <a:pt x="247017" y="46324"/>
                </a:lnTo>
                <a:lnTo>
                  <a:pt x="247402" y="59432"/>
                </a:lnTo>
                <a:lnTo>
                  <a:pt x="246203" y="70281"/>
                </a:lnTo>
                <a:lnTo>
                  <a:pt x="243780" y="82516"/>
                </a:lnTo>
                <a:lnTo>
                  <a:pt x="240122" y="96156"/>
                </a:lnTo>
                <a:lnTo>
                  <a:pt x="235222" y="111222"/>
                </a:lnTo>
                <a:lnTo>
                  <a:pt x="234418" y="113499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37031" y="22812"/>
                </a:moveTo>
                <a:lnTo>
                  <a:pt x="227191" y="13601"/>
                </a:lnTo>
                <a:lnTo>
                  <a:pt x="223413" y="11062"/>
                </a:lnTo>
                <a:lnTo>
                  <a:pt x="213381" y="6202"/>
                </a:lnTo>
                <a:lnTo>
                  <a:pt x="201553" y="2748"/>
                </a:lnTo>
                <a:lnTo>
                  <a:pt x="187945" y="684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011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40035" y="96156"/>
                </a:lnTo>
                <a:lnTo>
                  <a:pt x="243688" y="82516"/>
                </a:lnTo>
                <a:lnTo>
                  <a:pt x="246143" y="70281"/>
                </a:lnTo>
                <a:lnTo>
                  <a:pt x="247382" y="59432"/>
                </a:lnTo>
                <a:lnTo>
                  <a:pt x="247384" y="49949"/>
                </a:lnTo>
                <a:lnTo>
                  <a:pt x="247000" y="46223"/>
                </a:lnTo>
                <a:lnTo>
                  <a:pt x="243608" y="33686"/>
                </a:lnTo>
                <a:lnTo>
                  <a:pt x="237031" y="22812"/>
                </a:lnTo>
                <a:close/>
              </a:path>
              <a:path w="247384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593" y="248752"/>
                </a:lnTo>
                <a:lnTo>
                  <a:pt x="183752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42" y="19235"/>
                </a:lnTo>
                <a:lnTo>
                  <a:pt x="90274" y="26429"/>
                </a:lnTo>
                <a:lnTo>
                  <a:pt x="80729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6134939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568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752" y="239174"/>
                </a:lnTo>
                <a:lnTo>
                  <a:pt x="175593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729" y="34680"/>
                </a:lnTo>
                <a:lnTo>
                  <a:pt x="90274" y="26429"/>
                </a:lnTo>
                <a:lnTo>
                  <a:pt x="100842" y="19235"/>
                </a:lnTo>
                <a:lnTo>
                  <a:pt x="112401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945" y="684"/>
                </a:lnTo>
                <a:lnTo>
                  <a:pt x="201553" y="2748"/>
                </a:lnTo>
                <a:lnTo>
                  <a:pt x="213381" y="6202"/>
                </a:lnTo>
                <a:lnTo>
                  <a:pt x="223413" y="11062"/>
                </a:lnTo>
                <a:lnTo>
                  <a:pt x="237031" y="22812"/>
                </a:lnTo>
                <a:lnTo>
                  <a:pt x="243608" y="33686"/>
                </a:lnTo>
                <a:lnTo>
                  <a:pt x="247000" y="46223"/>
                </a:lnTo>
                <a:lnTo>
                  <a:pt x="247384" y="49949"/>
                </a:lnTo>
                <a:lnTo>
                  <a:pt x="247382" y="59432"/>
                </a:lnTo>
                <a:lnTo>
                  <a:pt x="246143" y="70281"/>
                </a:lnTo>
                <a:lnTo>
                  <a:pt x="243688" y="82516"/>
                </a:lnTo>
                <a:lnTo>
                  <a:pt x="240035" y="96156"/>
                </a:lnTo>
                <a:lnTo>
                  <a:pt x="235205" y="111222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7817" y="211056"/>
                </a:moveTo>
                <a:lnTo>
                  <a:pt x="27031" y="220840"/>
                </a:lnTo>
                <a:lnTo>
                  <a:pt x="27121" y="222791"/>
                </a:lnTo>
                <a:lnTo>
                  <a:pt x="30515" y="235299"/>
                </a:lnTo>
                <a:lnTo>
                  <a:pt x="38931" y="245287"/>
                </a:lnTo>
                <a:lnTo>
                  <a:pt x="46664" y="249920"/>
                </a:lnTo>
                <a:lnTo>
                  <a:pt x="58706" y="253446"/>
                </a:lnTo>
                <a:lnTo>
                  <a:pt x="73577" y="254634"/>
                </a:lnTo>
                <a:lnTo>
                  <a:pt x="75974" y="254594"/>
                </a:lnTo>
                <a:lnTo>
                  <a:pt x="88355" y="253120"/>
                </a:lnTo>
                <a:lnTo>
                  <a:pt x="100996" y="249529"/>
                </a:lnTo>
                <a:lnTo>
                  <a:pt x="106867" y="247143"/>
                </a:lnTo>
                <a:lnTo>
                  <a:pt x="118037" y="241526"/>
                </a:lnTo>
                <a:lnTo>
                  <a:pt x="119919" y="204469"/>
                </a:lnTo>
                <a:lnTo>
                  <a:pt x="117366" y="202564"/>
                </a:lnTo>
                <a:lnTo>
                  <a:pt x="117150" y="198945"/>
                </a:lnTo>
                <a:lnTo>
                  <a:pt x="116934" y="195122"/>
                </a:lnTo>
                <a:lnTo>
                  <a:pt x="119068" y="187045"/>
                </a:lnTo>
                <a:lnTo>
                  <a:pt x="123526" y="174497"/>
                </a:lnTo>
                <a:lnTo>
                  <a:pt x="156901" y="79705"/>
                </a:lnTo>
                <a:lnTo>
                  <a:pt x="157376" y="78325"/>
                </a:lnTo>
                <a:lnTo>
                  <a:pt x="163107" y="64389"/>
                </a:lnTo>
                <a:lnTo>
                  <a:pt x="168382" y="55892"/>
                </a:lnTo>
                <a:lnTo>
                  <a:pt x="171773" y="51854"/>
                </a:lnTo>
                <a:lnTo>
                  <a:pt x="176028" y="49733"/>
                </a:lnTo>
                <a:lnTo>
                  <a:pt x="186022" y="49733"/>
                </a:lnTo>
                <a:lnTo>
                  <a:pt x="188778" y="51650"/>
                </a:lnTo>
                <a:lnTo>
                  <a:pt x="188994" y="55257"/>
                </a:lnTo>
                <a:lnTo>
                  <a:pt x="189210" y="58661"/>
                </a:lnTo>
                <a:lnTo>
                  <a:pt x="187077" y="66954"/>
                </a:lnTo>
                <a:lnTo>
                  <a:pt x="182619" y="79705"/>
                </a:lnTo>
                <a:lnTo>
                  <a:pt x="151796" y="167068"/>
                </a:lnTo>
                <a:lnTo>
                  <a:pt x="147890" y="177539"/>
                </a:lnTo>
                <a:lnTo>
                  <a:pt x="142597" y="190092"/>
                </a:lnTo>
                <a:lnTo>
                  <a:pt x="138410" y="197675"/>
                </a:lnTo>
                <a:lnTo>
                  <a:pt x="135007" y="202349"/>
                </a:lnTo>
                <a:lnTo>
                  <a:pt x="130549" y="204469"/>
                </a:lnTo>
                <a:lnTo>
                  <a:pt x="130333" y="327761"/>
                </a:lnTo>
                <a:lnTo>
                  <a:pt x="151788" y="319250"/>
                </a:lnTo>
                <a:lnTo>
                  <a:pt x="162652" y="313048"/>
                </a:lnTo>
                <a:lnTo>
                  <a:pt x="172421" y="305866"/>
                </a:lnTo>
                <a:lnTo>
                  <a:pt x="181743" y="297449"/>
                </a:lnTo>
                <a:lnTo>
                  <a:pt x="190341" y="287843"/>
                </a:lnTo>
                <a:lnTo>
                  <a:pt x="196221" y="278650"/>
                </a:lnTo>
                <a:lnTo>
                  <a:pt x="202423" y="264725"/>
                </a:lnTo>
                <a:lnTo>
                  <a:pt x="206933" y="253169"/>
                </a:lnTo>
                <a:lnTo>
                  <a:pt x="212228" y="238895"/>
                </a:lnTo>
                <a:lnTo>
                  <a:pt x="218331" y="221907"/>
                </a:lnTo>
                <a:lnTo>
                  <a:pt x="294849" y="5092"/>
                </a:lnTo>
                <a:lnTo>
                  <a:pt x="215144" y="5092"/>
                </a:lnTo>
                <a:lnTo>
                  <a:pt x="201326" y="26352"/>
                </a:lnTo>
                <a:lnTo>
                  <a:pt x="201147" y="25939"/>
                </a:lnTo>
                <a:lnTo>
                  <a:pt x="194180" y="14561"/>
                </a:lnTo>
                <a:lnTo>
                  <a:pt x="184740" y="6591"/>
                </a:lnTo>
                <a:lnTo>
                  <a:pt x="171154" y="1331"/>
                </a:lnTo>
                <a:lnTo>
                  <a:pt x="157536" y="0"/>
                </a:lnTo>
                <a:lnTo>
                  <a:pt x="154931" y="34"/>
                </a:lnTo>
                <a:lnTo>
                  <a:pt x="141574" y="1393"/>
                </a:lnTo>
                <a:lnTo>
                  <a:pt x="129184" y="4758"/>
                </a:lnTo>
                <a:lnTo>
                  <a:pt x="117777" y="10162"/>
                </a:lnTo>
                <a:lnTo>
                  <a:pt x="107371" y="17640"/>
                </a:lnTo>
                <a:lnTo>
                  <a:pt x="97802" y="27511"/>
                </a:lnTo>
                <a:lnTo>
                  <a:pt x="90857" y="37052"/>
                </a:lnTo>
                <a:lnTo>
                  <a:pt x="84382" y="48200"/>
                </a:lnTo>
                <a:lnTo>
                  <a:pt x="78401" y="60937"/>
                </a:lnTo>
                <a:lnTo>
                  <a:pt x="72942" y="75247"/>
                </a:lnTo>
                <a:lnTo>
                  <a:pt x="36810" y="177482"/>
                </a:lnTo>
                <a:lnTo>
                  <a:pt x="34194" y="185236"/>
                </a:lnTo>
                <a:lnTo>
                  <a:pt x="30195" y="199188"/>
                </a:lnTo>
                <a:lnTo>
                  <a:pt x="27817" y="211056"/>
                </a:lnTo>
                <a:close/>
              </a:path>
              <a:path w="294849" h="335191">
                <a:moveTo>
                  <a:pt x="0" y="292748"/>
                </a:moveTo>
                <a:lnTo>
                  <a:pt x="912" y="304693"/>
                </a:lnTo>
                <a:lnTo>
                  <a:pt x="4821" y="314227"/>
                </a:lnTo>
                <a:lnTo>
                  <a:pt x="11728" y="321373"/>
                </a:lnTo>
                <a:lnTo>
                  <a:pt x="19991" y="326130"/>
                </a:lnTo>
                <a:lnTo>
                  <a:pt x="30566" y="330127"/>
                </a:lnTo>
                <a:lnTo>
                  <a:pt x="42867" y="332955"/>
                </a:lnTo>
                <a:lnTo>
                  <a:pt x="56913" y="334635"/>
                </a:lnTo>
                <a:lnTo>
                  <a:pt x="72726" y="335191"/>
                </a:lnTo>
                <a:lnTo>
                  <a:pt x="80842" y="335071"/>
                </a:lnTo>
                <a:lnTo>
                  <a:pt x="94401" y="334296"/>
                </a:lnTo>
                <a:lnTo>
                  <a:pt x="107187" y="332812"/>
                </a:lnTo>
                <a:lnTo>
                  <a:pt x="119173" y="330629"/>
                </a:lnTo>
                <a:lnTo>
                  <a:pt x="130333" y="327761"/>
                </a:lnTo>
                <a:lnTo>
                  <a:pt x="130549" y="204469"/>
                </a:lnTo>
                <a:lnTo>
                  <a:pt x="119919" y="204469"/>
                </a:lnTo>
                <a:lnTo>
                  <a:pt x="118037" y="241526"/>
                </a:lnTo>
                <a:lnTo>
                  <a:pt x="129482" y="234441"/>
                </a:lnTo>
                <a:lnTo>
                  <a:pt x="122040" y="255701"/>
                </a:lnTo>
                <a:lnTo>
                  <a:pt x="121390" y="257451"/>
                </a:lnTo>
                <a:lnTo>
                  <a:pt x="115514" y="271401"/>
                </a:lnTo>
                <a:lnTo>
                  <a:pt x="110356" y="279717"/>
                </a:lnTo>
                <a:lnTo>
                  <a:pt x="106736" y="283540"/>
                </a:lnTo>
                <a:lnTo>
                  <a:pt x="101847" y="285457"/>
                </a:lnTo>
                <a:lnTo>
                  <a:pt x="86327" y="285457"/>
                </a:lnTo>
                <a:lnTo>
                  <a:pt x="83991" y="279082"/>
                </a:lnTo>
                <a:lnTo>
                  <a:pt x="88245" y="266750"/>
                </a:lnTo>
                <a:lnTo>
                  <a:pt x="5352" y="266750"/>
                </a:lnTo>
                <a:lnTo>
                  <a:pt x="2082" y="278368"/>
                </a:lnTo>
                <a:lnTo>
                  <a:pt x="0" y="2927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6325810" y="506539"/>
            <a:ext cx="72275" cy="154736"/>
          </a:xfrm>
          <a:custGeom>
            <a:avLst/>
            <a:gdLst/>
            <a:ahLst/>
            <a:cxnLst/>
            <a:rect l="l" t="t" r="r" b="b"/>
            <a:pathLst>
              <a:path w="72275" h="154736">
                <a:moveTo>
                  <a:pt x="65684" y="29972"/>
                </a:moveTo>
                <a:lnTo>
                  <a:pt x="70142" y="17221"/>
                </a:lnTo>
                <a:lnTo>
                  <a:pt x="72275" y="8928"/>
                </a:lnTo>
                <a:lnTo>
                  <a:pt x="72059" y="5524"/>
                </a:lnTo>
                <a:lnTo>
                  <a:pt x="71843" y="1917"/>
                </a:lnTo>
                <a:lnTo>
                  <a:pt x="69088" y="0"/>
                </a:lnTo>
                <a:lnTo>
                  <a:pt x="63982" y="0"/>
                </a:lnTo>
                <a:lnTo>
                  <a:pt x="59093" y="0"/>
                </a:lnTo>
                <a:lnTo>
                  <a:pt x="54838" y="2120"/>
                </a:lnTo>
                <a:lnTo>
                  <a:pt x="51447" y="6159"/>
                </a:lnTo>
                <a:lnTo>
                  <a:pt x="46173" y="14656"/>
                </a:lnTo>
                <a:lnTo>
                  <a:pt x="40441" y="28591"/>
                </a:lnTo>
                <a:lnTo>
                  <a:pt x="39966" y="29972"/>
                </a:lnTo>
                <a:lnTo>
                  <a:pt x="6591" y="124764"/>
                </a:lnTo>
                <a:lnTo>
                  <a:pt x="2133" y="137312"/>
                </a:lnTo>
                <a:lnTo>
                  <a:pt x="0" y="145389"/>
                </a:lnTo>
                <a:lnTo>
                  <a:pt x="215" y="149212"/>
                </a:lnTo>
                <a:lnTo>
                  <a:pt x="431" y="152831"/>
                </a:lnTo>
                <a:lnTo>
                  <a:pt x="2984" y="154736"/>
                </a:lnTo>
                <a:lnTo>
                  <a:pt x="7874" y="154736"/>
                </a:lnTo>
                <a:lnTo>
                  <a:pt x="13614" y="154736"/>
                </a:lnTo>
                <a:lnTo>
                  <a:pt x="18072" y="152615"/>
                </a:lnTo>
                <a:lnTo>
                  <a:pt x="21475" y="147942"/>
                </a:lnTo>
                <a:lnTo>
                  <a:pt x="25662" y="140359"/>
                </a:lnTo>
                <a:lnTo>
                  <a:pt x="30955" y="127805"/>
                </a:lnTo>
                <a:lnTo>
                  <a:pt x="34861" y="117335"/>
                </a:lnTo>
                <a:lnTo>
                  <a:pt x="65684" y="2997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94849" y="5092"/>
                </a:moveTo>
                <a:lnTo>
                  <a:pt x="218331" y="221907"/>
                </a:lnTo>
                <a:lnTo>
                  <a:pt x="212228" y="238895"/>
                </a:lnTo>
                <a:lnTo>
                  <a:pt x="206933" y="253169"/>
                </a:lnTo>
                <a:lnTo>
                  <a:pt x="202423" y="264725"/>
                </a:lnTo>
                <a:lnTo>
                  <a:pt x="196221" y="278650"/>
                </a:lnTo>
                <a:lnTo>
                  <a:pt x="181743" y="297449"/>
                </a:lnTo>
                <a:lnTo>
                  <a:pt x="172421" y="305866"/>
                </a:lnTo>
                <a:lnTo>
                  <a:pt x="162652" y="313048"/>
                </a:lnTo>
                <a:lnTo>
                  <a:pt x="151788" y="319250"/>
                </a:lnTo>
                <a:lnTo>
                  <a:pt x="139828" y="324497"/>
                </a:lnTo>
                <a:lnTo>
                  <a:pt x="119173" y="330629"/>
                </a:lnTo>
                <a:lnTo>
                  <a:pt x="107187" y="332812"/>
                </a:lnTo>
                <a:lnTo>
                  <a:pt x="94401" y="334296"/>
                </a:lnTo>
                <a:lnTo>
                  <a:pt x="80842" y="335071"/>
                </a:lnTo>
                <a:lnTo>
                  <a:pt x="72726" y="335191"/>
                </a:lnTo>
                <a:lnTo>
                  <a:pt x="56913" y="334635"/>
                </a:lnTo>
                <a:lnTo>
                  <a:pt x="42867" y="332955"/>
                </a:lnTo>
                <a:lnTo>
                  <a:pt x="30566" y="330127"/>
                </a:lnTo>
                <a:lnTo>
                  <a:pt x="19991" y="326130"/>
                </a:lnTo>
                <a:lnTo>
                  <a:pt x="4821" y="314227"/>
                </a:lnTo>
                <a:lnTo>
                  <a:pt x="0" y="292748"/>
                </a:lnTo>
                <a:lnTo>
                  <a:pt x="2082" y="278368"/>
                </a:lnTo>
                <a:lnTo>
                  <a:pt x="5352" y="266750"/>
                </a:lnTo>
                <a:lnTo>
                  <a:pt x="88245" y="266750"/>
                </a:lnTo>
                <a:lnTo>
                  <a:pt x="83991" y="279082"/>
                </a:lnTo>
                <a:lnTo>
                  <a:pt x="86327" y="285457"/>
                </a:lnTo>
                <a:lnTo>
                  <a:pt x="95471" y="285457"/>
                </a:lnTo>
                <a:lnTo>
                  <a:pt x="101847" y="285457"/>
                </a:lnTo>
                <a:lnTo>
                  <a:pt x="106736" y="283540"/>
                </a:lnTo>
                <a:lnTo>
                  <a:pt x="110356" y="279717"/>
                </a:lnTo>
                <a:lnTo>
                  <a:pt x="115514" y="271401"/>
                </a:lnTo>
                <a:lnTo>
                  <a:pt x="121390" y="257451"/>
                </a:lnTo>
                <a:lnTo>
                  <a:pt x="122040" y="255701"/>
                </a:lnTo>
                <a:lnTo>
                  <a:pt x="129482" y="234441"/>
                </a:lnTo>
                <a:lnTo>
                  <a:pt x="118037" y="241526"/>
                </a:lnTo>
                <a:lnTo>
                  <a:pt x="106867" y="247143"/>
                </a:lnTo>
                <a:lnTo>
                  <a:pt x="100996" y="249529"/>
                </a:lnTo>
                <a:lnTo>
                  <a:pt x="88355" y="253120"/>
                </a:lnTo>
                <a:lnTo>
                  <a:pt x="75974" y="254594"/>
                </a:lnTo>
                <a:lnTo>
                  <a:pt x="73577" y="254634"/>
                </a:lnTo>
                <a:lnTo>
                  <a:pt x="58706" y="253446"/>
                </a:lnTo>
                <a:lnTo>
                  <a:pt x="46664" y="249920"/>
                </a:lnTo>
                <a:lnTo>
                  <a:pt x="38931" y="245287"/>
                </a:lnTo>
                <a:lnTo>
                  <a:pt x="30515" y="235299"/>
                </a:lnTo>
                <a:lnTo>
                  <a:pt x="27121" y="222791"/>
                </a:lnTo>
                <a:lnTo>
                  <a:pt x="27031" y="220840"/>
                </a:lnTo>
                <a:lnTo>
                  <a:pt x="27817" y="211056"/>
                </a:lnTo>
                <a:lnTo>
                  <a:pt x="30195" y="199188"/>
                </a:lnTo>
                <a:lnTo>
                  <a:pt x="34194" y="185236"/>
                </a:lnTo>
                <a:lnTo>
                  <a:pt x="72942" y="75247"/>
                </a:lnTo>
                <a:lnTo>
                  <a:pt x="78401" y="60937"/>
                </a:lnTo>
                <a:lnTo>
                  <a:pt x="84382" y="48200"/>
                </a:lnTo>
                <a:lnTo>
                  <a:pt x="90857" y="37052"/>
                </a:lnTo>
                <a:lnTo>
                  <a:pt x="97802" y="27511"/>
                </a:lnTo>
                <a:lnTo>
                  <a:pt x="105192" y="19593"/>
                </a:lnTo>
                <a:lnTo>
                  <a:pt x="117777" y="10162"/>
                </a:lnTo>
                <a:lnTo>
                  <a:pt x="129184" y="4758"/>
                </a:lnTo>
                <a:lnTo>
                  <a:pt x="141574" y="1393"/>
                </a:lnTo>
                <a:lnTo>
                  <a:pt x="154931" y="34"/>
                </a:lnTo>
                <a:lnTo>
                  <a:pt x="157536" y="0"/>
                </a:lnTo>
                <a:lnTo>
                  <a:pt x="171154" y="1331"/>
                </a:lnTo>
                <a:lnTo>
                  <a:pt x="182638" y="5410"/>
                </a:lnTo>
                <a:lnTo>
                  <a:pt x="194180" y="14561"/>
                </a:lnTo>
                <a:lnTo>
                  <a:pt x="201147" y="25939"/>
                </a:lnTo>
                <a:lnTo>
                  <a:pt x="201326" y="26352"/>
                </a:lnTo>
                <a:lnTo>
                  <a:pt x="215144" y="5092"/>
                </a:lnTo>
                <a:lnTo>
                  <a:pt x="294849" y="50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37136" y="22837"/>
                </a:moveTo>
                <a:lnTo>
                  <a:pt x="227419" y="13601"/>
                </a:lnTo>
                <a:lnTo>
                  <a:pt x="223446" y="10980"/>
                </a:lnTo>
                <a:lnTo>
                  <a:pt x="213337" y="6156"/>
                </a:lnTo>
                <a:lnTo>
                  <a:pt x="201490" y="2727"/>
                </a:lnTo>
                <a:lnTo>
                  <a:pt x="187905" y="679"/>
                </a:lnTo>
                <a:lnTo>
                  <a:pt x="172580" y="0"/>
                </a:lnTo>
                <a:lnTo>
                  <a:pt x="166011" y="144"/>
                </a:lnTo>
                <a:lnTo>
                  <a:pt x="153246" y="1274"/>
                </a:lnTo>
                <a:lnTo>
                  <a:pt x="140732" y="3513"/>
                </a:lnTo>
                <a:lnTo>
                  <a:pt x="142197" y="62562"/>
                </a:lnTo>
                <a:lnTo>
                  <a:pt x="146215" y="55270"/>
                </a:lnTo>
                <a:lnTo>
                  <a:pt x="148768" y="51650"/>
                </a:lnTo>
                <a:lnTo>
                  <a:pt x="153238" y="49745"/>
                </a:lnTo>
                <a:lnTo>
                  <a:pt x="163868" y="49745"/>
                </a:lnTo>
                <a:lnTo>
                  <a:pt x="166205" y="52082"/>
                </a:lnTo>
                <a:lnTo>
                  <a:pt x="166421" y="56121"/>
                </a:lnTo>
                <a:lnTo>
                  <a:pt x="166286" y="58092"/>
                </a:lnTo>
                <a:lnTo>
                  <a:pt x="163964" y="68379"/>
                </a:lnTo>
                <a:lnTo>
                  <a:pt x="158763" y="84391"/>
                </a:lnTo>
                <a:lnTo>
                  <a:pt x="151536" y="105003"/>
                </a:lnTo>
                <a:lnTo>
                  <a:pt x="126454" y="105003"/>
                </a:lnTo>
                <a:lnTo>
                  <a:pt x="110299" y="150914"/>
                </a:lnTo>
                <a:lnTo>
                  <a:pt x="221247" y="150914"/>
                </a:lnTo>
                <a:lnTo>
                  <a:pt x="234429" y="113499"/>
                </a:lnTo>
                <a:lnTo>
                  <a:pt x="235234" y="111222"/>
                </a:lnTo>
                <a:lnTo>
                  <a:pt x="240134" y="96156"/>
                </a:lnTo>
                <a:lnTo>
                  <a:pt x="243791" y="82516"/>
                </a:lnTo>
                <a:lnTo>
                  <a:pt x="246215" y="70281"/>
                </a:lnTo>
                <a:lnTo>
                  <a:pt x="247413" y="59432"/>
                </a:lnTo>
                <a:lnTo>
                  <a:pt x="247396" y="49949"/>
                </a:lnTo>
                <a:lnTo>
                  <a:pt x="247026" y="46324"/>
                </a:lnTo>
                <a:lnTo>
                  <a:pt x="243657" y="33744"/>
                </a:lnTo>
                <a:lnTo>
                  <a:pt x="237136" y="22837"/>
                </a:lnTo>
                <a:close/>
              </a:path>
              <a:path w="247413" h="291833">
                <a:moveTo>
                  <a:pt x="18156" y="276986"/>
                </a:moveTo>
                <a:lnTo>
                  <a:pt x="30378" y="283972"/>
                </a:lnTo>
                <a:lnTo>
                  <a:pt x="36850" y="286381"/>
                </a:lnTo>
                <a:lnTo>
                  <a:pt x="48420" y="289375"/>
                </a:lnTo>
                <a:lnTo>
                  <a:pt x="61354" y="291210"/>
                </a:lnTo>
                <a:lnTo>
                  <a:pt x="75654" y="291833"/>
                </a:lnTo>
                <a:lnTo>
                  <a:pt x="88619" y="291369"/>
                </a:lnTo>
                <a:lnTo>
                  <a:pt x="101653" y="289857"/>
                </a:lnTo>
                <a:lnTo>
                  <a:pt x="113783" y="287313"/>
                </a:lnTo>
                <a:lnTo>
                  <a:pt x="124968" y="283756"/>
                </a:lnTo>
                <a:lnTo>
                  <a:pt x="132039" y="280869"/>
                </a:lnTo>
                <a:lnTo>
                  <a:pt x="143314" y="275130"/>
                </a:lnTo>
                <a:lnTo>
                  <a:pt x="154010" y="268168"/>
                </a:lnTo>
                <a:lnTo>
                  <a:pt x="164071" y="259956"/>
                </a:lnTo>
                <a:lnTo>
                  <a:pt x="175653" y="248752"/>
                </a:lnTo>
                <a:lnTo>
                  <a:pt x="183857" y="239174"/>
                </a:lnTo>
                <a:lnTo>
                  <a:pt x="190005" y="229984"/>
                </a:lnTo>
                <a:lnTo>
                  <a:pt x="197196" y="216024"/>
                </a:lnTo>
                <a:lnTo>
                  <a:pt x="202353" y="203933"/>
                </a:lnTo>
                <a:lnTo>
                  <a:pt x="207645" y="189814"/>
                </a:lnTo>
                <a:lnTo>
                  <a:pt x="214871" y="169189"/>
                </a:lnTo>
                <a:lnTo>
                  <a:pt x="133680" y="169189"/>
                </a:lnTo>
                <a:lnTo>
                  <a:pt x="120498" y="206184"/>
                </a:lnTo>
                <a:lnTo>
                  <a:pt x="117724" y="213791"/>
                </a:lnTo>
                <a:lnTo>
                  <a:pt x="112212" y="226466"/>
                </a:lnTo>
                <a:lnTo>
                  <a:pt x="107112" y="234657"/>
                </a:lnTo>
                <a:lnTo>
                  <a:pt x="103289" y="239547"/>
                </a:lnTo>
                <a:lnTo>
                  <a:pt x="98184" y="241884"/>
                </a:lnTo>
                <a:lnTo>
                  <a:pt x="86284" y="241884"/>
                </a:lnTo>
                <a:lnTo>
                  <a:pt x="83515" y="239979"/>
                </a:lnTo>
                <a:lnTo>
                  <a:pt x="82880" y="236359"/>
                </a:lnTo>
                <a:lnTo>
                  <a:pt x="83978" y="227324"/>
                </a:lnTo>
                <a:lnTo>
                  <a:pt x="88836" y="211709"/>
                </a:lnTo>
                <a:lnTo>
                  <a:pt x="110299" y="150914"/>
                </a:lnTo>
                <a:lnTo>
                  <a:pt x="126454" y="105003"/>
                </a:lnTo>
                <a:lnTo>
                  <a:pt x="133680" y="84391"/>
                </a:lnTo>
                <a:lnTo>
                  <a:pt x="136823" y="75712"/>
                </a:lnTo>
                <a:lnTo>
                  <a:pt x="142197" y="62562"/>
                </a:lnTo>
                <a:lnTo>
                  <a:pt x="140732" y="3513"/>
                </a:lnTo>
                <a:lnTo>
                  <a:pt x="128470" y="6848"/>
                </a:lnTo>
                <a:lnTo>
                  <a:pt x="116459" y="11264"/>
                </a:lnTo>
                <a:lnTo>
                  <a:pt x="100891" y="19235"/>
                </a:lnTo>
                <a:lnTo>
                  <a:pt x="90368" y="26429"/>
                </a:lnTo>
                <a:lnTo>
                  <a:pt x="80827" y="34680"/>
                </a:lnTo>
                <a:lnTo>
                  <a:pt x="72250" y="44005"/>
                </a:lnTo>
                <a:lnTo>
                  <a:pt x="64496" y="54530"/>
                </a:lnTo>
                <a:lnTo>
                  <a:pt x="58284" y="64706"/>
                </a:lnTo>
                <a:lnTo>
                  <a:pt x="52404" y="76043"/>
                </a:lnTo>
                <a:lnTo>
                  <a:pt x="46857" y="88550"/>
                </a:lnTo>
                <a:lnTo>
                  <a:pt x="41643" y="102235"/>
                </a:lnTo>
                <a:lnTo>
                  <a:pt x="12738" y="184505"/>
                </a:lnTo>
                <a:lnTo>
                  <a:pt x="8151" y="198060"/>
                </a:lnTo>
                <a:lnTo>
                  <a:pt x="4247" y="211417"/>
                </a:lnTo>
                <a:lnTo>
                  <a:pt x="1608" y="222837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76" y="268310"/>
                </a:lnTo>
                <a:lnTo>
                  <a:pt x="18156" y="27698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6582368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27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61" y="5524"/>
                </a:lnTo>
                <a:lnTo>
                  <a:pt x="15742" y="12816"/>
                </a:lnTo>
                <a:lnTo>
                  <a:pt x="10369" y="25967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21247" y="150914"/>
                </a:moveTo>
                <a:lnTo>
                  <a:pt x="110299" y="150914"/>
                </a:lnTo>
                <a:lnTo>
                  <a:pt x="88836" y="211709"/>
                </a:lnTo>
                <a:lnTo>
                  <a:pt x="83978" y="227324"/>
                </a:lnTo>
                <a:lnTo>
                  <a:pt x="82880" y="236359"/>
                </a:lnTo>
                <a:lnTo>
                  <a:pt x="83515" y="239979"/>
                </a:lnTo>
                <a:lnTo>
                  <a:pt x="86284" y="241884"/>
                </a:lnTo>
                <a:lnTo>
                  <a:pt x="91592" y="241884"/>
                </a:lnTo>
                <a:lnTo>
                  <a:pt x="98184" y="241884"/>
                </a:lnTo>
                <a:lnTo>
                  <a:pt x="103289" y="239547"/>
                </a:lnTo>
                <a:lnTo>
                  <a:pt x="107112" y="234657"/>
                </a:lnTo>
                <a:lnTo>
                  <a:pt x="112212" y="226466"/>
                </a:lnTo>
                <a:lnTo>
                  <a:pt x="117724" y="213791"/>
                </a:lnTo>
                <a:lnTo>
                  <a:pt x="120498" y="206184"/>
                </a:lnTo>
                <a:lnTo>
                  <a:pt x="133680" y="169189"/>
                </a:lnTo>
                <a:lnTo>
                  <a:pt x="214871" y="169189"/>
                </a:lnTo>
                <a:lnTo>
                  <a:pt x="207645" y="189814"/>
                </a:lnTo>
                <a:lnTo>
                  <a:pt x="202353" y="203933"/>
                </a:lnTo>
                <a:lnTo>
                  <a:pt x="197196" y="216024"/>
                </a:lnTo>
                <a:lnTo>
                  <a:pt x="192207" y="226084"/>
                </a:lnTo>
                <a:lnTo>
                  <a:pt x="183857" y="239174"/>
                </a:lnTo>
                <a:lnTo>
                  <a:pt x="175653" y="248752"/>
                </a:lnTo>
                <a:lnTo>
                  <a:pt x="165439" y="258724"/>
                </a:lnTo>
                <a:lnTo>
                  <a:pt x="154010" y="268168"/>
                </a:lnTo>
                <a:lnTo>
                  <a:pt x="143314" y="275130"/>
                </a:lnTo>
                <a:lnTo>
                  <a:pt x="132039" y="280869"/>
                </a:lnTo>
                <a:lnTo>
                  <a:pt x="113783" y="287313"/>
                </a:lnTo>
                <a:lnTo>
                  <a:pt x="101653" y="289857"/>
                </a:lnTo>
                <a:lnTo>
                  <a:pt x="88619" y="291369"/>
                </a:lnTo>
                <a:lnTo>
                  <a:pt x="75654" y="291833"/>
                </a:lnTo>
                <a:lnTo>
                  <a:pt x="61354" y="291210"/>
                </a:lnTo>
                <a:lnTo>
                  <a:pt x="48420" y="289375"/>
                </a:lnTo>
                <a:lnTo>
                  <a:pt x="36850" y="286381"/>
                </a:lnTo>
                <a:lnTo>
                  <a:pt x="18156" y="276986"/>
                </a:lnTo>
                <a:lnTo>
                  <a:pt x="9276" y="268310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7" y="211417"/>
                </a:lnTo>
                <a:lnTo>
                  <a:pt x="8151" y="198060"/>
                </a:lnTo>
                <a:lnTo>
                  <a:pt x="12738" y="184505"/>
                </a:lnTo>
                <a:lnTo>
                  <a:pt x="41643" y="102235"/>
                </a:lnTo>
                <a:lnTo>
                  <a:pt x="46857" y="88550"/>
                </a:lnTo>
                <a:lnTo>
                  <a:pt x="52404" y="76043"/>
                </a:lnTo>
                <a:lnTo>
                  <a:pt x="58284" y="64706"/>
                </a:lnTo>
                <a:lnTo>
                  <a:pt x="64496" y="54530"/>
                </a:lnTo>
                <a:lnTo>
                  <a:pt x="71039" y="45506"/>
                </a:lnTo>
                <a:lnTo>
                  <a:pt x="80827" y="34680"/>
                </a:lnTo>
                <a:lnTo>
                  <a:pt x="90368" y="26429"/>
                </a:lnTo>
                <a:lnTo>
                  <a:pt x="100891" y="19235"/>
                </a:lnTo>
                <a:lnTo>
                  <a:pt x="112413" y="13080"/>
                </a:lnTo>
                <a:lnTo>
                  <a:pt x="128470" y="6848"/>
                </a:lnTo>
                <a:lnTo>
                  <a:pt x="140732" y="3513"/>
                </a:lnTo>
                <a:lnTo>
                  <a:pt x="153246" y="1274"/>
                </a:lnTo>
                <a:lnTo>
                  <a:pt x="166011" y="144"/>
                </a:lnTo>
                <a:lnTo>
                  <a:pt x="172580" y="0"/>
                </a:lnTo>
                <a:lnTo>
                  <a:pt x="187905" y="679"/>
                </a:lnTo>
                <a:lnTo>
                  <a:pt x="201490" y="2727"/>
                </a:lnTo>
                <a:lnTo>
                  <a:pt x="213337" y="6156"/>
                </a:lnTo>
                <a:lnTo>
                  <a:pt x="223446" y="10980"/>
                </a:lnTo>
                <a:lnTo>
                  <a:pt x="237136" y="22837"/>
                </a:lnTo>
                <a:lnTo>
                  <a:pt x="243657" y="33744"/>
                </a:lnTo>
                <a:lnTo>
                  <a:pt x="247026" y="46324"/>
                </a:lnTo>
                <a:lnTo>
                  <a:pt x="247413" y="59432"/>
                </a:lnTo>
                <a:lnTo>
                  <a:pt x="246215" y="70281"/>
                </a:lnTo>
                <a:lnTo>
                  <a:pt x="243791" y="82516"/>
                </a:lnTo>
                <a:lnTo>
                  <a:pt x="240134" y="96156"/>
                </a:lnTo>
                <a:lnTo>
                  <a:pt x="235234" y="111222"/>
                </a:lnTo>
                <a:lnTo>
                  <a:pt x="234429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37033" y="22812"/>
                </a:moveTo>
                <a:lnTo>
                  <a:pt x="227190" y="13601"/>
                </a:lnTo>
                <a:lnTo>
                  <a:pt x="223412" y="11062"/>
                </a:lnTo>
                <a:lnTo>
                  <a:pt x="213380" y="6202"/>
                </a:lnTo>
                <a:lnTo>
                  <a:pt x="201552" y="2748"/>
                </a:lnTo>
                <a:lnTo>
                  <a:pt x="187944" y="684"/>
                </a:lnTo>
                <a:lnTo>
                  <a:pt x="172568" y="0"/>
                </a:lnTo>
                <a:lnTo>
                  <a:pt x="165998" y="144"/>
                </a:lnTo>
                <a:lnTo>
                  <a:pt x="153233" y="1274"/>
                </a:lnTo>
                <a:lnTo>
                  <a:pt x="140719" y="3513"/>
                </a:lnTo>
                <a:lnTo>
                  <a:pt x="142187" y="62560"/>
                </a:lnTo>
                <a:lnTo>
                  <a:pt x="146215" y="55270"/>
                </a:lnTo>
                <a:lnTo>
                  <a:pt x="148755" y="51650"/>
                </a:lnTo>
                <a:lnTo>
                  <a:pt x="153225" y="49745"/>
                </a:lnTo>
                <a:lnTo>
                  <a:pt x="163855" y="49745"/>
                </a:lnTo>
                <a:lnTo>
                  <a:pt x="166192" y="52082"/>
                </a:lnTo>
                <a:lnTo>
                  <a:pt x="166408" y="56121"/>
                </a:lnTo>
                <a:lnTo>
                  <a:pt x="166273" y="58092"/>
                </a:lnTo>
                <a:lnTo>
                  <a:pt x="163951" y="68379"/>
                </a:lnTo>
                <a:lnTo>
                  <a:pt x="158750" y="84391"/>
                </a:lnTo>
                <a:lnTo>
                  <a:pt x="151524" y="105003"/>
                </a:lnTo>
                <a:lnTo>
                  <a:pt x="126441" y="105003"/>
                </a:lnTo>
                <a:lnTo>
                  <a:pt x="110287" y="150914"/>
                </a:lnTo>
                <a:lnTo>
                  <a:pt x="221247" y="150914"/>
                </a:lnTo>
                <a:lnTo>
                  <a:pt x="234417" y="113499"/>
                </a:lnTo>
                <a:lnTo>
                  <a:pt x="235221" y="111222"/>
                </a:lnTo>
                <a:lnTo>
                  <a:pt x="240121" y="96156"/>
                </a:lnTo>
                <a:lnTo>
                  <a:pt x="243778" y="82516"/>
                </a:lnTo>
                <a:lnTo>
                  <a:pt x="246202" y="70281"/>
                </a:lnTo>
                <a:lnTo>
                  <a:pt x="247401" y="59432"/>
                </a:lnTo>
                <a:lnTo>
                  <a:pt x="247383" y="49949"/>
                </a:lnTo>
                <a:lnTo>
                  <a:pt x="247002" y="46223"/>
                </a:lnTo>
                <a:lnTo>
                  <a:pt x="243613" y="33686"/>
                </a:lnTo>
                <a:lnTo>
                  <a:pt x="237033" y="22812"/>
                </a:lnTo>
                <a:close/>
              </a:path>
              <a:path w="247401" h="291833">
                <a:moveTo>
                  <a:pt x="18141" y="276984"/>
                </a:moveTo>
                <a:lnTo>
                  <a:pt x="30366" y="283972"/>
                </a:lnTo>
                <a:lnTo>
                  <a:pt x="36838" y="286381"/>
                </a:lnTo>
                <a:lnTo>
                  <a:pt x="48411" y="289375"/>
                </a:lnTo>
                <a:lnTo>
                  <a:pt x="61347" y="291210"/>
                </a:lnTo>
                <a:lnTo>
                  <a:pt x="75641" y="291833"/>
                </a:lnTo>
                <a:lnTo>
                  <a:pt x="88580" y="291369"/>
                </a:lnTo>
                <a:lnTo>
                  <a:pt x="101566" y="289857"/>
                </a:lnTo>
                <a:lnTo>
                  <a:pt x="113684" y="287313"/>
                </a:lnTo>
                <a:lnTo>
                  <a:pt x="124955" y="283756"/>
                </a:lnTo>
                <a:lnTo>
                  <a:pt x="132027" y="280869"/>
                </a:lnTo>
                <a:lnTo>
                  <a:pt x="143301" y="275130"/>
                </a:lnTo>
                <a:lnTo>
                  <a:pt x="153997" y="268168"/>
                </a:lnTo>
                <a:lnTo>
                  <a:pt x="164059" y="259956"/>
                </a:lnTo>
                <a:lnTo>
                  <a:pt x="175592" y="248752"/>
                </a:lnTo>
                <a:lnTo>
                  <a:pt x="183751" y="239174"/>
                </a:lnTo>
                <a:lnTo>
                  <a:pt x="189992" y="229984"/>
                </a:lnTo>
                <a:lnTo>
                  <a:pt x="197149" y="216065"/>
                </a:lnTo>
                <a:lnTo>
                  <a:pt x="202257" y="203957"/>
                </a:lnTo>
                <a:lnTo>
                  <a:pt x="207429" y="189814"/>
                </a:lnTo>
                <a:lnTo>
                  <a:pt x="214859" y="169189"/>
                </a:lnTo>
                <a:lnTo>
                  <a:pt x="133667" y="169189"/>
                </a:lnTo>
                <a:lnTo>
                  <a:pt x="120485" y="206184"/>
                </a:lnTo>
                <a:lnTo>
                  <a:pt x="117711" y="213791"/>
                </a:lnTo>
                <a:lnTo>
                  <a:pt x="112199" y="226466"/>
                </a:lnTo>
                <a:lnTo>
                  <a:pt x="107099" y="234657"/>
                </a:lnTo>
                <a:lnTo>
                  <a:pt x="103276" y="239547"/>
                </a:lnTo>
                <a:lnTo>
                  <a:pt x="97955" y="241884"/>
                </a:lnTo>
                <a:lnTo>
                  <a:pt x="86271" y="241884"/>
                </a:lnTo>
                <a:lnTo>
                  <a:pt x="83502" y="239979"/>
                </a:lnTo>
                <a:lnTo>
                  <a:pt x="82867" y="236359"/>
                </a:lnTo>
                <a:lnTo>
                  <a:pt x="83965" y="227324"/>
                </a:lnTo>
                <a:lnTo>
                  <a:pt x="88824" y="211709"/>
                </a:lnTo>
                <a:lnTo>
                  <a:pt x="110287" y="150914"/>
                </a:lnTo>
                <a:lnTo>
                  <a:pt x="126441" y="105003"/>
                </a:lnTo>
                <a:lnTo>
                  <a:pt x="133667" y="84391"/>
                </a:lnTo>
                <a:lnTo>
                  <a:pt x="136813" y="75707"/>
                </a:lnTo>
                <a:lnTo>
                  <a:pt x="142187" y="62560"/>
                </a:lnTo>
                <a:lnTo>
                  <a:pt x="140719" y="3513"/>
                </a:lnTo>
                <a:lnTo>
                  <a:pt x="128457" y="6848"/>
                </a:lnTo>
                <a:lnTo>
                  <a:pt x="116446" y="11264"/>
                </a:lnTo>
                <a:lnTo>
                  <a:pt x="100848" y="19231"/>
                </a:lnTo>
                <a:lnTo>
                  <a:pt x="90279" y="26426"/>
                </a:lnTo>
                <a:lnTo>
                  <a:pt x="80735" y="34678"/>
                </a:lnTo>
                <a:lnTo>
                  <a:pt x="72250" y="44005"/>
                </a:lnTo>
                <a:lnTo>
                  <a:pt x="64488" y="54533"/>
                </a:lnTo>
                <a:lnTo>
                  <a:pt x="58276" y="64709"/>
                </a:lnTo>
                <a:lnTo>
                  <a:pt x="52396" y="76045"/>
                </a:lnTo>
                <a:lnTo>
                  <a:pt x="46848" y="88551"/>
                </a:lnTo>
                <a:lnTo>
                  <a:pt x="41631" y="102235"/>
                </a:lnTo>
                <a:lnTo>
                  <a:pt x="12725" y="184505"/>
                </a:lnTo>
                <a:lnTo>
                  <a:pt x="8146" y="198058"/>
                </a:lnTo>
                <a:lnTo>
                  <a:pt x="4246" y="211415"/>
                </a:lnTo>
                <a:lnTo>
                  <a:pt x="1608" y="222836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65" y="268304"/>
                </a:lnTo>
                <a:lnTo>
                  <a:pt x="18141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6804484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21247" y="150914"/>
                </a:moveTo>
                <a:lnTo>
                  <a:pt x="110287" y="150914"/>
                </a:lnTo>
                <a:lnTo>
                  <a:pt x="88824" y="211709"/>
                </a:lnTo>
                <a:lnTo>
                  <a:pt x="83965" y="227324"/>
                </a:lnTo>
                <a:lnTo>
                  <a:pt x="82867" y="236359"/>
                </a:lnTo>
                <a:lnTo>
                  <a:pt x="83502" y="239979"/>
                </a:lnTo>
                <a:lnTo>
                  <a:pt x="86271" y="241884"/>
                </a:lnTo>
                <a:lnTo>
                  <a:pt x="91580" y="241884"/>
                </a:lnTo>
                <a:lnTo>
                  <a:pt x="97955" y="241884"/>
                </a:lnTo>
                <a:lnTo>
                  <a:pt x="103276" y="239547"/>
                </a:lnTo>
                <a:lnTo>
                  <a:pt x="107099" y="234657"/>
                </a:lnTo>
                <a:lnTo>
                  <a:pt x="112199" y="226466"/>
                </a:lnTo>
                <a:lnTo>
                  <a:pt x="117711" y="213791"/>
                </a:lnTo>
                <a:lnTo>
                  <a:pt x="120485" y="206184"/>
                </a:lnTo>
                <a:lnTo>
                  <a:pt x="133667" y="169189"/>
                </a:lnTo>
                <a:lnTo>
                  <a:pt x="214859" y="169189"/>
                </a:lnTo>
                <a:lnTo>
                  <a:pt x="207429" y="189814"/>
                </a:lnTo>
                <a:lnTo>
                  <a:pt x="202257" y="203957"/>
                </a:lnTo>
                <a:lnTo>
                  <a:pt x="197149" y="216065"/>
                </a:lnTo>
                <a:lnTo>
                  <a:pt x="192167" y="226134"/>
                </a:lnTo>
                <a:lnTo>
                  <a:pt x="183751" y="239174"/>
                </a:lnTo>
                <a:lnTo>
                  <a:pt x="175592" y="248752"/>
                </a:lnTo>
                <a:lnTo>
                  <a:pt x="165427" y="258724"/>
                </a:lnTo>
                <a:lnTo>
                  <a:pt x="153997" y="268168"/>
                </a:lnTo>
                <a:lnTo>
                  <a:pt x="143301" y="275130"/>
                </a:lnTo>
                <a:lnTo>
                  <a:pt x="132027" y="280869"/>
                </a:lnTo>
                <a:lnTo>
                  <a:pt x="113684" y="287313"/>
                </a:lnTo>
                <a:lnTo>
                  <a:pt x="101566" y="289857"/>
                </a:lnTo>
                <a:lnTo>
                  <a:pt x="88580" y="291369"/>
                </a:lnTo>
                <a:lnTo>
                  <a:pt x="75641" y="291833"/>
                </a:lnTo>
                <a:lnTo>
                  <a:pt x="61347" y="291210"/>
                </a:lnTo>
                <a:lnTo>
                  <a:pt x="48411" y="289375"/>
                </a:lnTo>
                <a:lnTo>
                  <a:pt x="36838" y="286381"/>
                </a:lnTo>
                <a:lnTo>
                  <a:pt x="18141" y="276984"/>
                </a:lnTo>
                <a:lnTo>
                  <a:pt x="9265" y="268304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6" y="211415"/>
                </a:lnTo>
                <a:lnTo>
                  <a:pt x="8146" y="198058"/>
                </a:lnTo>
                <a:lnTo>
                  <a:pt x="12725" y="184505"/>
                </a:lnTo>
                <a:lnTo>
                  <a:pt x="41631" y="102235"/>
                </a:lnTo>
                <a:lnTo>
                  <a:pt x="46848" y="88551"/>
                </a:lnTo>
                <a:lnTo>
                  <a:pt x="52396" y="76045"/>
                </a:lnTo>
                <a:lnTo>
                  <a:pt x="58276" y="64709"/>
                </a:lnTo>
                <a:lnTo>
                  <a:pt x="64488" y="54533"/>
                </a:lnTo>
                <a:lnTo>
                  <a:pt x="71035" y="45510"/>
                </a:lnTo>
                <a:lnTo>
                  <a:pt x="80735" y="34678"/>
                </a:lnTo>
                <a:lnTo>
                  <a:pt x="90279" y="26426"/>
                </a:lnTo>
                <a:lnTo>
                  <a:pt x="100848" y="19231"/>
                </a:lnTo>
                <a:lnTo>
                  <a:pt x="112409" y="13075"/>
                </a:lnTo>
                <a:lnTo>
                  <a:pt x="128457" y="6848"/>
                </a:lnTo>
                <a:lnTo>
                  <a:pt x="140719" y="3513"/>
                </a:lnTo>
                <a:lnTo>
                  <a:pt x="153233" y="1274"/>
                </a:lnTo>
                <a:lnTo>
                  <a:pt x="165998" y="144"/>
                </a:lnTo>
                <a:lnTo>
                  <a:pt x="172568" y="0"/>
                </a:lnTo>
                <a:lnTo>
                  <a:pt x="187944" y="684"/>
                </a:lnTo>
                <a:lnTo>
                  <a:pt x="201552" y="2748"/>
                </a:lnTo>
                <a:lnTo>
                  <a:pt x="213380" y="6202"/>
                </a:lnTo>
                <a:lnTo>
                  <a:pt x="223412" y="11062"/>
                </a:lnTo>
                <a:lnTo>
                  <a:pt x="237033" y="22812"/>
                </a:lnTo>
                <a:lnTo>
                  <a:pt x="243613" y="33686"/>
                </a:lnTo>
                <a:lnTo>
                  <a:pt x="247002" y="46223"/>
                </a:lnTo>
                <a:lnTo>
                  <a:pt x="247401" y="59432"/>
                </a:lnTo>
                <a:lnTo>
                  <a:pt x="246202" y="70281"/>
                </a:lnTo>
                <a:lnTo>
                  <a:pt x="243778" y="82516"/>
                </a:lnTo>
                <a:lnTo>
                  <a:pt x="240121" y="96156"/>
                </a:lnTo>
                <a:lnTo>
                  <a:pt x="235221" y="111222"/>
                </a:lnTo>
                <a:lnTo>
                  <a:pt x="234417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5546805" y="790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5546805" y="790938"/>
            <a:ext cx="1326769" cy="0"/>
          </a:xfrm>
          <a:custGeom>
            <a:avLst/>
            <a:gdLst/>
            <a:ahLst/>
            <a:cxnLst/>
            <a:rect l="l" t="t" r="r" b="b"/>
            <a:pathLst>
              <a:path w="1326769">
                <a:moveTo>
                  <a:pt x="0" y="0"/>
                </a:moveTo>
                <a:lnTo>
                  <a:pt x="1326769" y="0"/>
                </a:lnTo>
              </a:path>
            </a:pathLst>
          </a:custGeom>
          <a:ln w="1771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5544586" y="809198"/>
            <a:ext cx="60502" cy="126009"/>
          </a:xfrm>
          <a:custGeom>
            <a:avLst/>
            <a:gdLst/>
            <a:ahLst/>
            <a:cxnLst/>
            <a:rect l="l" t="t" r="r" b="b"/>
            <a:pathLst>
              <a:path w="60502" h="126009">
                <a:moveTo>
                  <a:pt x="60502" y="94373"/>
                </a:moveTo>
                <a:lnTo>
                  <a:pt x="56070" y="98806"/>
                </a:lnTo>
                <a:lnTo>
                  <a:pt x="51904" y="103251"/>
                </a:lnTo>
                <a:lnTo>
                  <a:pt x="46634" y="105473"/>
                </a:lnTo>
                <a:lnTo>
                  <a:pt x="37477" y="105473"/>
                </a:lnTo>
                <a:lnTo>
                  <a:pt x="34137" y="104914"/>
                </a:lnTo>
                <a:lnTo>
                  <a:pt x="31356" y="103530"/>
                </a:lnTo>
                <a:lnTo>
                  <a:pt x="28867" y="121843"/>
                </a:lnTo>
                <a:lnTo>
                  <a:pt x="33870" y="124625"/>
                </a:lnTo>
                <a:lnTo>
                  <a:pt x="36639" y="125463"/>
                </a:lnTo>
                <a:lnTo>
                  <a:pt x="39687" y="126009"/>
                </a:lnTo>
                <a:lnTo>
                  <a:pt x="43853" y="126009"/>
                </a:lnTo>
                <a:lnTo>
                  <a:pt x="48977" y="125568"/>
                </a:lnTo>
                <a:lnTo>
                  <a:pt x="60411" y="121355"/>
                </a:lnTo>
                <a:lnTo>
                  <a:pt x="60502" y="94373"/>
                </a:lnTo>
                <a:close/>
              </a:path>
              <a:path w="60502" h="126009">
                <a:moveTo>
                  <a:pt x="71894" y="112687"/>
                </a:moveTo>
                <a:lnTo>
                  <a:pt x="81047" y="102036"/>
                </a:lnTo>
                <a:lnTo>
                  <a:pt x="87463" y="90960"/>
                </a:lnTo>
                <a:lnTo>
                  <a:pt x="92430" y="78270"/>
                </a:lnTo>
                <a:lnTo>
                  <a:pt x="95525" y="66968"/>
                </a:lnTo>
                <a:lnTo>
                  <a:pt x="97056" y="54351"/>
                </a:lnTo>
                <a:lnTo>
                  <a:pt x="95758" y="44132"/>
                </a:lnTo>
                <a:lnTo>
                  <a:pt x="93535" y="36080"/>
                </a:lnTo>
                <a:lnTo>
                  <a:pt x="87706" y="31915"/>
                </a:lnTo>
                <a:lnTo>
                  <a:pt x="73558" y="31915"/>
                </a:lnTo>
                <a:lnTo>
                  <a:pt x="68834" y="33020"/>
                </a:lnTo>
                <a:lnTo>
                  <a:pt x="64401" y="35242"/>
                </a:lnTo>
                <a:lnTo>
                  <a:pt x="59956" y="37465"/>
                </a:lnTo>
                <a:lnTo>
                  <a:pt x="55232" y="40246"/>
                </a:lnTo>
                <a:lnTo>
                  <a:pt x="50520" y="43853"/>
                </a:lnTo>
                <a:lnTo>
                  <a:pt x="64668" y="0"/>
                </a:lnTo>
                <a:lnTo>
                  <a:pt x="39966" y="0"/>
                </a:lnTo>
                <a:lnTo>
                  <a:pt x="0" y="124345"/>
                </a:lnTo>
                <a:lnTo>
                  <a:pt x="23596" y="124345"/>
                </a:lnTo>
                <a:lnTo>
                  <a:pt x="26098" y="119900"/>
                </a:lnTo>
                <a:lnTo>
                  <a:pt x="28867" y="121843"/>
                </a:lnTo>
                <a:lnTo>
                  <a:pt x="31356" y="103530"/>
                </a:lnTo>
                <a:lnTo>
                  <a:pt x="45796" y="58559"/>
                </a:lnTo>
                <a:lnTo>
                  <a:pt x="48577" y="56896"/>
                </a:lnTo>
                <a:lnTo>
                  <a:pt x="51079" y="55791"/>
                </a:lnTo>
                <a:lnTo>
                  <a:pt x="55791" y="54127"/>
                </a:lnTo>
                <a:lnTo>
                  <a:pt x="60502" y="53848"/>
                </a:lnTo>
                <a:lnTo>
                  <a:pt x="65506" y="53848"/>
                </a:lnTo>
                <a:lnTo>
                  <a:pt x="68567" y="55791"/>
                </a:lnTo>
                <a:lnTo>
                  <a:pt x="69672" y="59677"/>
                </a:lnTo>
                <a:lnTo>
                  <a:pt x="70777" y="63284"/>
                </a:lnTo>
                <a:lnTo>
                  <a:pt x="69951" y="69659"/>
                </a:lnTo>
                <a:lnTo>
                  <a:pt x="67170" y="78828"/>
                </a:lnTo>
                <a:lnTo>
                  <a:pt x="64122" y="87706"/>
                </a:lnTo>
                <a:lnTo>
                  <a:pt x="60502" y="94373"/>
                </a:lnTo>
                <a:lnTo>
                  <a:pt x="60411" y="121355"/>
                </a:lnTo>
                <a:lnTo>
                  <a:pt x="71894" y="11268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5544586" y="809198"/>
            <a:ext cx="97056" cy="126009"/>
          </a:xfrm>
          <a:custGeom>
            <a:avLst/>
            <a:gdLst/>
            <a:ahLst/>
            <a:cxnLst/>
            <a:rect l="l" t="t" r="r" b="b"/>
            <a:pathLst>
              <a:path w="97056" h="126009">
                <a:moveTo>
                  <a:pt x="92430" y="78270"/>
                </a:moveTo>
                <a:lnTo>
                  <a:pt x="87463" y="90960"/>
                </a:lnTo>
                <a:lnTo>
                  <a:pt x="81047" y="102036"/>
                </a:lnTo>
                <a:lnTo>
                  <a:pt x="73234" y="111391"/>
                </a:lnTo>
                <a:lnTo>
                  <a:pt x="60411" y="121355"/>
                </a:lnTo>
                <a:lnTo>
                  <a:pt x="48977" y="125568"/>
                </a:lnTo>
                <a:lnTo>
                  <a:pt x="43853" y="126009"/>
                </a:lnTo>
                <a:lnTo>
                  <a:pt x="39687" y="126009"/>
                </a:lnTo>
                <a:lnTo>
                  <a:pt x="36639" y="125463"/>
                </a:lnTo>
                <a:lnTo>
                  <a:pt x="33870" y="124625"/>
                </a:lnTo>
                <a:lnTo>
                  <a:pt x="31356" y="123520"/>
                </a:lnTo>
                <a:lnTo>
                  <a:pt x="28867" y="121843"/>
                </a:lnTo>
                <a:lnTo>
                  <a:pt x="26098" y="119900"/>
                </a:lnTo>
                <a:lnTo>
                  <a:pt x="23596" y="124345"/>
                </a:lnTo>
                <a:lnTo>
                  <a:pt x="0" y="124345"/>
                </a:lnTo>
                <a:lnTo>
                  <a:pt x="39966" y="0"/>
                </a:lnTo>
                <a:lnTo>
                  <a:pt x="64668" y="0"/>
                </a:lnTo>
                <a:lnTo>
                  <a:pt x="50520" y="43853"/>
                </a:lnTo>
                <a:lnTo>
                  <a:pt x="55232" y="40246"/>
                </a:lnTo>
                <a:lnTo>
                  <a:pt x="59956" y="37465"/>
                </a:lnTo>
                <a:lnTo>
                  <a:pt x="64401" y="35242"/>
                </a:lnTo>
                <a:lnTo>
                  <a:pt x="68834" y="33020"/>
                </a:lnTo>
                <a:lnTo>
                  <a:pt x="73558" y="31915"/>
                </a:lnTo>
                <a:lnTo>
                  <a:pt x="78549" y="31915"/>
                </a:lnTo>
                <a:lnTo>
                  <a:pt x="87706" y="31915"/>
                </a:lnTo>
                <a:lnTo>
                  <a:pt x="93535" y="36080"/>
                </a:lnTo>
                <a:lnTo>
                  <a:pt x="95758" y="44132"/>
                </a:lnTo>
                <a:lnTo>
                  <a:pt x="97056" y="54351"/>
                </a:lnTo>
                <a:lnTo>
                  <a:pt x="95525" y="66968"/>
                </a:lnTo>
                <a:lnTo>
                  <a:pt x="92430" y="7827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5575942" y="863046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4" y="24980"/>
                </a:moveTo>
                <a:lnTo>
                  <a:pt x="38595" y="15811"/>
                </a:lnTo>
                <a:lnTo>
                  <a:pt x="39420" y="9436"/>
                </a:lnTo>
                <a:lnTo>
                  <a:pt x="38315" y="5829"/>
                </a:lnTo>
                <a:lnTo>
                  <a:pt x="37211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36" y="0"/>
                </a:lnTo>
                <a:lnTo>
                  <a:pt x="24434" y="279"/>
                </a:lnTo>
                <a:lnTo>
                  <a:pt x="21932" y="1104"/>
                </a:lnTo>
                <a:lnTo>
                  <a:pt x="19723" y="1943"/>
                </a:lnTo>
                <a:lnTo>
                  <a:pt x="17221" y="3048"/>
                </a:lnTo>
                <a:lnTo>
                  <a:pt x="14439" y="4711"/>
                </a:lnTo>
                <a:lnTo>
                  <a:pt x="0" y="49682"/>
                </a:lnTo>
                <a:lnTo>
                  <a:pt x="1397" y="50507"/>
                </a:lnTo>
                <a:lnTo>
                  <a:pt x="2781" y="51066"/>
                </a:lnTo>
                <a:lnTo>
                  <a:pt x="4445" y="51346"/>
                </a:lnTo>
                <a:lnTo>
                  <a:pt x="6121" y="51625"/>
                </a:lnTo>
                <a:lnTo>
                  <a:pt x="7785" y="51625"/>
                </a:lnTo>
                <a:lnTo>
                  <a:pt x="9169" y="51625"/>
                </a:lnTo>
                <a:lnTo>
                  <a:pt x="15278" y="51625"/>
                </a:lnTo>
                <a:lnTo>
                  <a:pt x="20548" y="49403"/>
                </a:lnTo>
                <a:lnTo>
                  <a:pt x="24714" y="44958"/>
                </a:lnTo>
                <a:lnTo>
                  <a:pt x="29146" y="40525"/>
                </a:lnTo>
                <a:lnTo>
                  <a:pt x="32766" y="33858"/>
                </a:lnTo>
                <a:lnTo>
                  <a:pt x="35814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80240" y="53009"/>
                </a:moveTo>
                <a:lnTo>
                  <a:pt x="83567" y="43014"/>
                </a:lnTo>
                <a:lnTo>
                  <a:pt x="85976" y="33965"/>
                </a:lnTo>
                <a:lnTo>
                  <a:pt x="87107" y="21127"/>
                </a:lnTo>
                <a:lnTo>
                  <a:pt x="84685" y="11099"/>
                </a:lnTo>
                <a:lnTo>
                  <a:pt x="84258" y="10347"/>
                </a:lnTo>
                <a:lnTo>
                  <a:pt x="75448" y="2649"/>
                </a:lnTo>
                <a:lnTo>
                  <a:pt x="60809" y="0"/>
                </a:lnTo>
                <a:lnTo>
                  <a:pt x="48064" y="1453"/>
                </a:lnTo>
                <a:lnTo>
                  <a:pt x="40273" y="23037"/>
                </a:lnTo>
                <a:lnTo>
                  <a:pt x="44159" y="19710"/>
                </a:lnTo>
                <a:lnTo>
                  <a:pt x="48325" y="18034"/>
                </a:lnTo>
                <a:lnTo>
                  <a:pt x="57761" y="18034"/>
                </a:lnTo>
                <a:lnTo>
                  <a:pt x="60809" y="19710"/>
                </a:lnTo>
                <a:lnTo>
                  <a:pt x="62206" y="22758"/>
                </a:lnTo>
                <a:lnTo>
                  <a:pt x="63311" y="25806"/>
                </a:lnTo>
                <a:lnTo>
                  <a:pt x="63031" y="30251"/>
                </a:lnTo>
                <a:lnTo>
                  <a:pt x="61368" y="36080"/>
                </a:lnTo>
                <a:lnTo>
                  <a:pt x="31396" y="36080"/>
                </a:lnTo>
                <a:lnTo>
                  <a:pt x="80240" y="53009"/>
                </a:lnTo>
                <a:close/>
              </a:path>
              <a:path w="87107" h="94919">
                <a:moveTo>
                  <a:pt x="24728" y="60782"/>
                </a:moveTo>
                <a:lnTo>
                  <a:pt x="25008" y="57175"/>
                </a:lnTo>
                <a:lnTo>
                  <a:pt x="26112" y="53009"/>
                </a:lnTo>
                <a:lnTo>
                  <a:pt x="80240" y="53009"/>
                </a:lnTo>
                <a:lnTo>
                  <a:pt x="31396" y="36080"/>
                </a:lnTo>
                <a:lnTo>
                  <a:pt x="33605" y="30530"/>
                </a:lnTo>
                <a:lnTo>
                  <a:pt x="36666" y="26085"/>
                </a:lnTo>
                <a:lnTo>
                  <a:pt x="40273" y="23037"/>
                </a:lnTo>
                <a:lnTo>
                  <a:pt x="48064" y="1453"/>
                </a:lnTo>
                <a:lnTo>
                  <a:pt x="36145" y="5891"/>
                </a:lnTo>
                <a:lnTo>
                  <a:pt x="25287" y="13322"/>
                </a:lnTo>
                <a:lnTo>
                  <a:pt x="22867" y="15456"/>
                </a:lnTo>
                <a:lnTo>
                  <a:pt x="14701" y="24678"/>
                </a:lnTo>
                <a:lnTo>
                  <a:pt x="8137" y="35625"/>
                </a:lnTo>
                <a:lnTo>
                  <a:pt x="3075" y="48298"/>
                </a:lnTo>
                <a:lnTo>
                  <a:pt x="0" y="60870"/>
                </a:lnTo>
                <a:lnTo>
                  <a:pt x="26" y="73120"/>
                </a:lnTo>
                <a:lnTo>
                  <a:pt x="3913" y="82994"/>
                </a:lnTo>
                <a:lnTo>
                  <a:pt x="8087" y="87679"/>
                </a:lnTo>
                <a:lnTo>
                  <a:pt x="18995" y="93125"/>
                </a:lnTo>
                <a:lnTo>
                  <a:pt x="34164" y="94919"/>
                </a:lnTo>
                <a:lnTo>
                  <a:pt x="41937" y="94919"/>
                </a:lnTo>
                <a:lnTo>
                  <a:pt x="48045" y="93814"/>
                </a:lnTo>
                <a:lnTo>
                  <a:pt x="53875" y="92430"/>
                </a:lnTo>
                <a:lnTo>
                  <a:pt x="56923" y="91592"/>
                </a:lnTo>
                <a:lnTo>
                  <a:pt x="63311" y="89369"/>
                </a:lnTo>
                <a:lnTo>
                  <a:pt x="67756" y="87706"/>
                </a:lnTo>
                <a:lnTo>
                  <a:pt x="75249" y="64389"/>
                </a:lnTo>
                <a:lnTo>
                  <a:pt x="72747" y="64389"/>
                </a:lnTo>
                <a:lnTo>
                  <a:pt x="69419" y="66332"/>
                </a:lnTo>
                <a:lnTo>
                  <a:pt x="65254" y="68834"/>
                </a:lnTo>
                <a:lnTo>
                  <a:pt x="60809" y="70777"/>
                </a:lnTo>
                <a:lnTo>
                  <a:pt x="58040" y="72161"/>
                </a:lnTo>
                <a:lnTo>
                  <a:pt x="55259" y="72999"/>
                </a:lnTo>
                <a:lnTo>
                  <a:pt x="52211" y="73825"/>
                </a:lnTo>
                <a:lnTo>
                  <a:pt x="49150" y="74383"/>
                </a:lnTo>
                <a:lnTo>
                  <a:pt x="46382" y="74942"/>
                </a:lnTo>
                <a:lnTo>
                  <a:pt x="39994" y="74942"/>
                </a:lnTo>
                <a:lnTo>
                  <a:pt x="36946" y="74383"/>
                </a:lnTo>
                <a:lnTo>
                  <a:pt x="31942" y="72999"/>
                </a:lnTo>
                <a:lnTo>
                  <a:pt x="28335" y="70218"/>
                </a:lnTo>
                <a:lnTo>
                  <a:pt x="25566" y="66332"/>
                </a:lnTo>
                <a:lnTo>
                  <a:pt x="25287" y="63563"/>
                </a:lnTo>
                <a:lnTo>
                  <a:pt x="24728" y="6078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5672829" y="858874"/>
            <a:ext cx="31915" cy="18046"/>
          </a:xfrm>
          <a:custGeom>
            <a:avLst/>
            <a:gdLst/>
            <a:ahLst/>
            <a:cxnLst/>
            <a:rect l="l" t="t" r="r" b="b"/>
            <a:pathLst>
              <a:path w="31915" h="18046">
                <a:moveTo>
                  <a:pt x="29972" y="18046"/>
                </a:moveTo>
                <a:lnTo>
                  <a:pt x="31635" y="12217"/>
                </a:lnTo>
                <a:lnTo>
                  <a:pt x="31915" y="7772"/>
                </a:lnTo>
                <a:lnTo>
                  <a:pt x="30810" y="4724"/>
                </a:lnTo>
                <a:lnTo>
                  <a:pt x="29413" y="1676"/>
                </a:lnTo>
                <a:lnTo>
                  <a:pt x="26365" y="0"/>
                </a:lnTo>
                <a:lnTo>
                  <a:pt x="21640" y="0"/>
                </a:lnTo>
                <a:lnTo>
                  <a:pt x="16929" y="0"/>
                </a:lnTo>
                <a:lnTo>
                  <a:pt x="12763" y="1676"/>
                </a:lnTo>
                <a:lnTo>
                  <a:pt x="8877" y="5003"/>
                </a:lnTo>
                <a:lnTo>
                  <a:pt x="5270" y="8051"/>
                </a:lnTo>
                <a:lnTo>
                  <a:pt x="2209" y="12496"/>
                </a:lnTo>
                <a:lnTo>
                  <a:pt x="0" y="18046"/>
                </a:lnTo>
                <a:lnTo>
                  <a:pt x="29972" y="18046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34164" y="94919"/>
                </a:moveTo>
                <a:lnTo>
                  <a:pt x="18995" y="93125"/>
                </a:lnTo>
                <a:lnTo>
                  <a:pt x="8087" y="87679"/>
                </a:lnTo>
                <a:lnTo>
                  <a:pt x="3913" y="82994"/>
                </a:lnTo>
                <a:lnTo>
                  <a:pt x="26" y="73120"/>
                </a:lnTo>
                <a:lnTo>
                  <a:pt x="0" y="60870"/>
                </a:lnTo>
                <a:lnTo>
                  <a:pt x="3075" y="48298"/>
                </a:lnTo>
                <a:lnTo>
                  <a:pt x="8137" y="35625"/>
                </a:lnTo>
                <a:lnTo>
                  <a:pt x="14701" y="24678"/>
                </a:lnTo>
                <a:lnTo>
                  <a:pt x="22867" y="15456"/>
                </a:lnTo>
                <a:lnTo>
                  <a:pt x="25287" y="13322"/>
                </a:lnTo>
                <a:lnTo>
                  <a:pt x="36145" y="5891"/>
                </a:lnTo>
                <a:lnTo>
                  <a:pt x="48064" y="1453"/>
                </a:lnTo>
                <a:lnTo>
                  <a:pt x="60809" y="0"/>
                </a:lnTo>
                <a:lnTo>
                  <a:pt x="75448" y="2649"/>
                </a:lnTo>
                <a:lnTo>
                  <a:pt x="84258" y="10347"/>
                </a:lnTo>
                <a:lnTo>
                  <a:pt x="84685" y="11099"/>
                </a:lnTo>
                <a:lnTo>
                  <a:pt x="87107" y="21127"/>
                </a:lnTo>
                <a:lnTo>
                  <a:pt x="85976" y="33965"/>
                </a:lnTo>
                <a:lnTo>
                  <a:pt x="83567" y="43014"/>
                </a:lnTo>
                <a:lnTo>
                  <a:pt x="80240" y="53009"/>
                </a:lnTo>
                <a:lnTo>
                  <a:pt x="26112" y="53009"/>
                </a:lnTo>
                <a:lnTo>
                  <a:pt x="25008" y="57175"/>
                </a:lnTo>
                <a:lnTo>
                  <a:pt x="24728" y="60782"/>
                </a:lnTo>
                <a:lnTo>
                  <a:pt x="25287" y="63563"/>
                </a:lnTo>
                <a:lnTo>
                  <a:pt x="25566" y="66332"/>
                </a:lnTo>
                <a:lnTo>
                  <a:pt x="26671" y="68554"/>
                </a:lnTo>
                <a:lnTo>
                  <a:pt x="28335" y="70218"/>
                </a:lnTo>
                <a:lnTo>
                  <a:pt x="29719" y="71882"/>
                </a:lnTo>
                <a:lnTo>
                  <a:pt x="31942" y="72999"/>
                </a:lnTo>
                <a:lnTo>
                  <a:pt x="34444" y="73825"/>
                </a:lnTo>
                <a:lnTo>
                  <a:pt x="36946" y="74383"/>
                </a:lnTo>
                <a:lnTo>
                  <a:pt x="39994" y="74942"/>
                </a:lnTo>
                <a:lnTo>
                  <a:pt x="43321" y="74942"/>
                </a:lnTo>
                <a:lnTo>
                  <a:pt x="46382" y="74942"/>
                </a:lnTo>
                <a:lnTo>
                  <a:pt x="49150" y="74383"/>
                </a:lnTo>
                <a:lnTo>
                  <a:pt x="52211" y="73825"/>
                </a:lnTo>
                <a:lnTo>
                  <a:pt x="55259" y="72999"/>
                </a:lnTo>
                <a:lnTo>
                  <a:pt x="58040" y="72161"/>
                </a:lnTo>
                <a:lnTo>
                  <a:pt x="60809" y="70777"/>
                </a:lnTo>
                <a:lnTo>
                  <a:pt x="63031" y="69938"/>
                </a:lnTo>
                <a:lnTo>
                  <a:pt x="65254" y="68834"/>
                </a:lnTo>
                <a:lnTo>
                  <a:pt x="67476" y="67729"/>
                </a:lnTo>
                <a:lnTo>
                  <a:pt x="69419" y="66332"/>
                </a:lnTo>
                <a:lnTo>
                  <a:pt x="71363" y="65506"/>
                </a:lnTo>
                <a:lnTo>
                  <a:pt x="72747" y="64389"/>
                </a:lnTo>
                <a:lnTo>
                  <a:pt x="75249" y="64389"/>
                </a:lnTo>
                <a:lnTo>
                  <a:pt x="67756" y="87706"/>
                </a:lnTo>
                <a:lnTo>
                  <a:pt x="65533" y="88544"/>
                </a:lnTo>
                <a:lnTo>
                  <a:pt x="63311" y="89369"/>
                </a:lnTo>
                <a:lnTo>
                  <a:pt x="61368" y="90208"/>
                </a:lnTo>
                <a:lnTo>
                  <a:pt x="59425" y="90754"/>
                </a:lnTo>
                <a:lnTo>
                  <a:pt x="56923" y="91592"/>
                </a:lnTo>
                <a:lnTo>
                  <a:pt x="53875" y="92430"/>
                </a:lnTo>
                <a:lnTo>
                  <a:pt x="50814" y="93256"/>
                </a:lnTo>
                <a:lnTo>
                  <a:pt x="48045" y="93814"/>
                </a:lnTo>
                <a:lnTo>
                  <a:pt x="44997" y="94373"/>
                </a:lnTo>
                <a:lnTo>
                  <a:pt x="41937" y="94919"/>
                </a:lnTo>
                <a:lnTo>
                  <a:pt x="38330" y="94919"/>
                </a:lnTo>
                <a:lnTo>
                  <a:pt x="34164" y="9491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29425" y="4445"/>
                </a:moveTo>
                <a:lnTo>
                  <a:pt x="22212" y="26085"/>
                </a:lnTo>
                <a:lnTo>
                  <a:pt x="24434" y="26085"/>
                </a:lnTo>
                <a:lnTo>
                  <a:pt x="28867" y="24422"/>
                </a:lnTo>
                <a:lnTo>
                  <a:pt x="33032" y="22758"/>
                </a:lnTo>
                <a:lnTo>
                  <a:pt x="37477" y="21653"/>
                </a:lnTo>
                <a:lnTo>
                  <a:pt x="41643" y="20256"/>
                </a:lnTo>
                <a:lnTo>
                  <a:pt x="45250" y="19710"/>
                </a:lnTo>
                <a:lnTo>
                  <a:pt x="54686" y="19710"/>
                </a:lnTo>
                <a:lnTo>
                  <a:pt x="59131" y="20815"/>
                </a:lnTo>
                <a:lnTo>
                  <a:pt x="61899" y="22758"/>
                </a:lnTo>
                <a:lnTo>
                  <a:pt x="64401" y="24422"/>
                </a:lnTo>
                <a:lnTo>
                  <a:pt x="64960" y="28041"/>
                </a:lnTo>
                <a:lnTo>
                  <a:pt x="63296" y="32753"/>
                </a:lnTo>
                <a:lnTo>
                  <a:pt x="63296" y="33312"/>
                </a:lnTo>
                <a:lnTo>
                  <a:pt x="55803" y="33858"/>
                </a:lnTo>
                <a:lnTo>
                  <a:pt x="48856" y="34696"/>
                </a:lnTo>
                <a:lnTo>
                  <a:pt x="42468" y="35521"/>
                </a:lnTo>
                <a:lnTo>
                  <a:pt x="44411" y="51904"/>
                </a:lnTo>
                <a:lnTo>
                  <a:pt x="46913" y="51346"/>
                </a:lnTo>
                <a:lnTo>
                  <a:pt x="49695" y="51079"/>
                </a:lnTo>
                <a:lnTo>
                  <a:pt x="53301" y="50800"/>
                </a:lnTo>
                <a:lnTo>
                  <a:pt x="57746" y="50241"/>
                </a:lnTo>
                <a:lnTo>
                  <a:pt x="51638" y="68834"/>
                </a:lnTo>
                <a:lnTo>
                  <a:pt x="46634" y="72440"/>
                </a:lnTo>
                <a:lnTo>
                  <a:pt x="43865" y="73558"/>
                </a:lnTo>
                <a:lnTo>
                  <a:pt x="41363" y="74663"/>
                </a:lnTo>
                <a:lnTo>
                  <a:pt x="36639" y="75222"/>
                </a:lnTo>
                <a:lnTo>
                  <a:pt x="32766" y="75222"/>
                </a:lnTo>
                <a:lnTo>
                  <a:pt x="30264" y="74663"/>
                </a:lnTo>
                <a:lnTo>
                  <a:pt x="27203" y="71335"/>
                </a:lnTo>
                <a:lnTo>
                  <a:pt x="27203" y="68554"/>
                </a:lnTo>
                <a:lnTo>
                  <a:pt x="28321" y="64401"/>
                </a:lnTo>
                <a:lnTo>
                  <a:pt x="29425" y="61341"/>
                </a:lnTo>
                <a:lnTo>
                  <a:pt x="30822" y="59118"/>
                </a:lnTo>
                <a:lnTo>
                  <a:pt x="35814" y="36639"/>
                </a:lnTo>
                <a:lnTo>
                  <a:pt x="29984" y="38303"/>
                </a:lnTo>
                <a:lnTo>
                  <a:pt x="24714" y="40805"/>
                </a:lnTo>
                <a:lnTo>
                  <a:pt x="19431" y="43027"/>
                </a:lnTo>
                <a:lnTo>
                  <a:pt x="14998" y="46355"/>
                </a:lnTo>
                <a:lnTo>
                  <a:pt x="11391" y="50520"/>
                </a:lnTo>
                <a:lnTo>
                  <a:pt x="7772" y="54686"/>
                </a:lnTo>
                <a:lnTo>
                  <a:pt x="4724" y="59956"/>
                </a:lnTo>
                <a:lnTo>
                  <a:pt x="2781" y="66611"/>
                </a:lnTo>
                <a:lnTo>
                  <a:pt x="0" y="74663"/>
                </a:lnTo>
                <a:lnTo>
                  <a:pt x="279" y="81330"/>
                </a:lnTo>
                <a:lnTo>
                  <a:pt x="3340" y="86880"/>
                </a:lnTo>
                <a:lnTo>
                  <a:pt x="6108" y="92151"/>
                </a:lnTo>
                <a:lnTo>
                  <a:pt x="11112" y="94653"/>
                </a:lnTo>
                <a:lnTo>
                  <a:pt x="21932" y="94653"/>
                </a:lnTo>
                <a:lnTo>
                  <a:pt x="24980" y="94373"/>
                </a:lnTo>
                <a:lnTo>
                  <a:pt x="29425" y="93268"/>
                </a:lnTo>
                <a:lnTo>
                  <a:pt x="34429" y="91046"/>
                </a:lnTo>
                <a:lnTo>
                  <a:pt x="37198" y="89662"/>
                </a:lnTo>
                <a:lnTo>
                  <a:pt x="39420" y="88544"/>
                </a:lnTo>
                <a:lnTo>
                  <a:pt x="43027" y="85763"/>
                </a:lnTo>
                <a:lnTo>
                  <a:pt x="47193" y="82715"/>
                </a:lnTo>
                <a:lnTo>
                  <a:pt x="44145" y="92430"/>
                </a:lnTo>
                <a:lnTo>
                  <a:pt x="68567" y="92430"/>
                </a:lnTo>
                <a:lnTo>
                  <a:pt x="88277" y="31356"/>
                </a:lnTo>
                <a:lnTo>
                  <a:pt x="91605" y="20815"/>
                </a:lnTo>
                <a:lnTo>
                  <a:pt x="91046" y="12763"/>
                </a:lnTo>
                <a:lnTo>
                  <a:pt x="86614" y="7772"/>
                </a:lnTo>
                <a:lnTo>
                  <a:pt x="84882" y="6123"/>
                </a:lnTo>
                <a:lnTo>
                  <a:pt x="74640" y="1507"/>
                </a:lnTo>
                <a:lnTo>
                  <a:pt x="59131" y="0"/>
                </a:lnTo>
                <a:lnTo>
                  <a:pt x="53581" y="0"/>
                </a:lnTo>
                <a:lnTo>
                  <a:pt x="47752" y="558"/>
                </a:lnTo>
                <a:lnTo>
                  <a:pt x="42202" y="1663"/>
                </a:lnTo>
                <a:lnTo>
                  <a:pt x="36372" y="2781"/>
                </a:lnTo>
                <a:lnTo>
                  <a:pt x="31927" y="3606"/>
                </a:lnTo>
                <a:lnTo>
                  <a:pt x="29425" y="4445"/>
                </a:lnTo>
                <a:close/>
              </a:path>
              <a:path w="91605" h="94653">
                <a:moveTo>
                  <a:pt x="30822" y="59118"/>
                </a:moveTo>
                <a:lnTo>
                  <a:pt x="34150" y="55791"/>
                </a:lnTo>
                <a:lnTo>
                  <a:pt x="38862" y="53568"/>
                </a:lnTo>
                <a:lnTo>
                  <a:pt x="41643" y="52463"/>
                </a:lnTo>
                <a:lnTo>
                  <a:pt x="44411" y="51904"/>
                </a:lnTo>
                <a:lnTo>
                  <a:pt x="42468" y="35521"/>
                </a:lnTo>
                <a:lnTo>
                  <a:pt x="35814" y="36639"/>
                </a:lnTo>
                <a:lnTo>
                  <a:pt x="30822" y="5911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47193" y="82715"/>
                </a:moveTo>
                <a:lnTo>
                  <a:pt x="44970" y="84378"/>
                </a:lnTo>
                <a:lnTo>
                  <a:pt x="43027" y="85763"/>
                </a:lnTo>
                <a:lnTo>
                  <a:pt x="41084" y="87160"/>
                </a:lnTo>
                <a:lnTo>
                  <a:pt x="39420" y="88544"/>
                </a:lnTo>
                <a:lnTo>
                  <a:pt x="37198" y="89662"/>
                </a:lnTo>
                <a:lnTo>
                  <a:pt x="34429" y="91046"/>
                </a:lnTo>
                <a:lnTo>
                  <a:pt x="31927" y="92151"/>
                </a:lnTo>
                <a:lnTo>
                  <a:pt x="29425" y="93268"/>
                </a:lnTo>
                <a:lnTo>
                  <a:pt x="27203" y="93814"/>
                </a:lnTo>
                <a:lnTo>
                  <a:pt x="24980" y="94373"/>
                </a:lnTo>
                <a:lnTo>
                  <a:pt x="21932" y="94653"/>
                </a:lnTo>
                <a:lnTo>
                  <a:pt x="18046" y="94653"/>
                </a:lnTo>
                <a:lnTo>
                  <a:pt x="11112" y="94653"/>
                </a:lnTo>
                <a:lnTo>
                  <a:pt x="6108" y="92151"/>
                </a:lnTo>
                <a:lnTo>
                  <a:pt x="3340" y="86880"/>
                </a:lnTo>
                <a:lnTo>
                  <a:pt x="279" y="81330"/>
                </a:lnTo>
                <a:lnTo>
                  <a:pt x="0" y="74663"/>
                </a:lnTo>
                <a:lnTo>
                  <a:pt x="2781" y="66611"/>
                </a:lnTo>
                <a:lnTo>
                  <a:pt x="4724" y="59956"/>
                </a:lnTo>
                <a:lnTo>
                  <a:pt x="7772" y="54686"/>
                </a:lnTo>
                <a:lnTo>
                  <a:pt x="11391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714" y="40805"/>
                </a:lnTo>
                <a:lnTo>
                  <a:pt x="29984" y="38303"/>
                </a:lnTo>
                <a:lnTo>
                  <a:pt x="35814" y="36639"/>
                </a:lnTo>
                <a:lnTo>
                  <a:pt x="42468" y="35521"/>
                </a:lnTo>
                <a:lnTo>
                  <a:pt x="48856" y="34696"/>
                </a:lnTo>
                <a:lnTo>
                  <a:pt x="55803" y="33858"/>
                </a:lnTo>
                <a:lnTo>
                  <a:pt x="63296" y="33312"/>
                </a:lnTo>
                <a:lnTo>
                  <a:pt x="63296" y="32753"/>
                </a:lnTo>
                <a:lnTo>
                  <a:pt x="64960" y="28041"/>
                </a:lnTo>
                <a:lnTo>
                  <a:pt x="64401" y="24422"/>
                </a:lnTo>
                <a:lnTo>
                  <a:pt x="61899" y="22758"/>
                </a:lnTo>
                <a:lnTo>
                  <a:pt x="59131" y="20815"/>
                </a:lnTo>
                <a:lnTo>
                  <a:pt x="54686" y="19710"/>
                </a:lnTo>
                <a:lnTo>
                  <a:pt x="48298" y="19710"/>
                </a:lnTo>
                <a:lnTo>
                  <a:pt x="45250" y="19710"/>
                </a:lnTo>
                <a:lnTo>
                  <a:pt x="41643" y="20256"/>
                </a:lnTo>
                <a:lnTo>
                  <a:pt x="37477" y="21653"/>
                </a:lnTo>
                <a:lnTo>
                  <a:pt x="33032" y="22758"/>
                </a:lnTo>
                <a:lnTo>
                  <a:pt x="28867" y="24422"/>
                </a:lnTo>
                <a:lnTo>
                  <a:pt x="24434" y="26085"/>
                </a:lnTo>
                <a:lnTo>
                  <a:pt x="22212" y="26085"/>
                </a:lnTo>
                <a:lnTo>
                  <a:pt x="29425" y="4445"/>
                </a:lnTo>
                <a:lnTo>
                  <a:pt x="31927" y="3606"/>
                </a:lnTo>
                <a:lnTo>
                  <a:pt x="36372" y="2781"/>
                </a:lnTo>
                <a:lnTo>
                  <a:pt x="42202" y="1663"/>
                </a:lnTo>
                <a:lnTo>
                  <a:pt x="47752" y="558"/>
                </a:lnTo>
                <a:lnTo>
                  <a:pt x="53581" y="0"/>
                </a:lnTo>
                <a:lnTo>
                  <a:pt x="59131" y="0"/>
                </a:lnTo>
                <a:lnTo>
                  <a:pt x="74640" y="1507"/>
                </a:lnTo>
                <a:lnTo>
                  <a:pt x="84882" y="6123"/>
                </a:lnTo>
                <a:lnTo>
                  <a:pt x="91046" y="12763"/>
                </a:lnTo>
                <a:lnTo>
                  <a:pt x="91605" y="20815"/>
                </a:lnTo>
                <a:lnTo>
                  <a:pt x="88277" y="31356"/>
                </a:lnTo>
                <a:lnTo>
                  <a:pt x="68567" y="92430"/>
                </a:lnTo>
                <a:lnTo>
                  <a:pt x="44145" y="92430"/>
                </a:lnTo>
                <a:lnTo>
                  <a:pt x="4719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5748595" y="891355"/>
            <a:ext cx="30543" cy="24980"/>
          </a:xfrm>
          <a:custGeom>
            <a:avLst/>
            <a:gdLst/>
            <a:ahLst/>
            <a:cxnLst/>
            <a:rect l="l" t="t" r="r" b="b"/>
            <a:pathLst>
              <a:path w="30543" h="24980">
                <a:moveTo>
                  <a:pt x="24434" y="18592"/>
                </a:moveTo>
                <a:lnTo>
                  <a:pt x="30543" y="0"/>
                </a:lnTo>
                <a:lnTo>
                  <a:pt x="26098" y="558"/>
                </a:lnTo>
                <a:lnTo>
                  <a:pt x="22491" y="838"/>
                </a:lnTo>
                <a:lnTo>
                  <a:pt x="19710" y="1104"/>
                </a:lnTo>
                <a:lnTo>
                  <a:pt x="17208" y="1663"/>
                </a:lnTo>
                <a:lnTo>
                  <a:pt x="14439" y="2222"/>
                </a:lnTo>
                <a:lnTo>
                  <a:pt x="11658" y="3327"/>
                </a:lnTo>
                <a:lnTo>
                  <a:pt x="9169" y="4165"/>
                </a:lnTo>
                <a:lnTo>
                  <a:pt x="6946" y="5549"/>
                </a:lnTo>
                <a:lnTo>
                  <a:pt x="5283" y="7213"/>
                </a:lnTo>
                <a:lnTo>
                  <a:pt x="3619" y="8877"/>
                </a:lnTo>
                <a:lnTo>
                  <a:pt x="2222" y="11099"/>
                </a:lnTo>
                <a:lnTo>
                  <a:pt x="1117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97" y="22758"/>
                </a:lnTo>
                <a:lnTo>
                  <a:pt x="3060" y="24422"/>
                </a:lnTo>
                <a:lnTo>
                  <a:pt x="5562" y="24980"/>
                </a:lnTo>
                <a:lnTo>
                  <a:pt x="9436" y="24980"/>
                </a:lnTo>
                <a:lnTo>
                  <a:pt x="11658" y="24980"/>
                </a:lnTo>
                <a:lnTo>
                  <a:pt x="14160" y="24422"/>
                </a:lnTo>
                <a:lnTo>
                  <a:pt x="16662" y="23317"/>
                </a:lnTo>
                <a:lnTo>
                  <a:pt x="19431" y="22199"/>
                </a:lnTo>
                <a:lnTo>
                  <a:pt x="21932" y="20815"/>
                </a:lnTo>
                <a:lnTo>
                  <a:pt x="24434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279" y="68567"/>
                </a:moveTo>
                <a:lnTo>
                  <a:pt x="558" y="74663"/>
                </a:lnTo>
                <a:lnTo>
                  <a:pt x="1943" y="79387"/>
                </a:lnTo>
                <a:lnTo>
                  <a:pt x="4724" y="83273"/>
                </a:lnTo>
                <a:lnTo>
                  <a:pt x="7492" y="87160"/>
                </a:lnTo>
                <a:lnTo>
                  <a:pt x="11379" y="90208"/>
                </a:lnTo>
                <a:lnTo>
                  <a:pt x="16103" y="91871"/>
                </a:lnTo>
                <a:lnTo>
                  <a:pt x="20815" y="93814"/>
                </a:lnTo>
                <a:lnTo>
                  <a:pt x="26644" y="94653"/>
                </a:lnTo>
                <a:lnTo>
                  <a:pt x="39420" y="94653"/>
                </a:lnTo>
                <a:lnTo>
                  <a:pt x="43865" y="93814"/>
                </a:lnTo>
                <a:lnTo>
                  <a:pt x="48856" y="92430"/>
                </a:lnTo>
                <a:lnTo>
                  <a:pt x="53301" y="91046"/>
                </a:lnTo>
                <a:lnTo>
                  <a:pt x="57454" y="89382"/>
                </a:lnTo>
                <a:lnTo>
                  <a:pt x="61074" y="87706"/>
                </a:lnTo>
                <a:lnTo>
                  <a:pt x="68846" y="63842"/>
                </a:lnTo>
                <a:lnTo>
                  <a:pt x="65506" y="63842"/>
                </a:lnTo>
                <a:lnTo>
                  <a:pt x="63017" y="65785"/>
                </a:lnTo>
                <a:lnTo>
                  <a:pt x="59956" y="68287"/>
                </a:lnTo>
                <a:lnTo>
                  <a:pt x="56070" y="70510"/>
                </a:lnTo>
                <a:lnTo>
                  <a:pt x="51638" y="72720"/>
                </a:lnTo>
                <a:lnTo>
                  <a:pt x="46634" y="74117"/>
                </a:lnTo>
                <a:lnTo>
                  <a:pt x="43586" y="74663"/>
                </a:lnTo>
                <a:lnTo>
                  <a:pt x="34416" y="74663"/>
                </a:lnTo>
                <a:lnTo>
                  <a:pt x="30264" y="72453"/>
                </a:lnTo>
                <a:lnTo>
                  <a:pt x="2804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8867" y="47739"/>
                </a:lnTo>
                <a:lnTo>
                  <a:pt x="31648" y="39420"/>
                </a:lnTo>
                <a:lnTo>
                  <a:pt x="35534" y="32753"/>
                </a:lnTo>
                <a:lnTo>
                  <a:pt x="40525" y="27762"/>
                </a:lnTo>
                <a:lnTo>
                  <a:pt x="45529" y="22758"/>
                </a:lnTo>
                <a:lnTo>
                  <a:pt x="51358" y="20269"/>
                </a:lnTo>
                <a:lnTo>
                  <a:pt x="60515" y="20269"/>
                </a:lnTo>
                <a:lnTo>
                  <a:pt x="62737" y="20548"/>
                </a:lnTo>
                <a:lnTo>
                  <a:pt x="66890" y="22212"/>
                </a:lnTo>
                <a:lnTo>
                  <a:pt x="69951" y="24155"/>
                </a:lnTo>
                <a:lnTo>
                  <a:pt x="73558" y="27762"/>
                </a:lnTo>
                <a:lnTo>
                  <a:pt x="76060" y="31368"/>
                </a:lnTo>
                <a:lnTo>
                  <a:pt x="79108" y="31368"/>
                </a:lnTo>
                <a:lnTo>
                  <a:pt x="86880" y="7213"/>
                </a:lnTo>
                <a:lnTo>
                  <a:pt x="83273" y="4724"/>
                </a:lnTo>
                <a:lnTo>
                  <a:pt x="79387" y="3060"/>
                </a:lnTo>
                <a:lnTo>
                  <a:pt x="75501" y="1943"/>
                </a:lnTo>
                <a:lnTo>
                  <a:pt x="71335" y="838"/>
                </a:lnTo>
                <a:lnTo>
                  <a:pt x="67170" y="0"/>
                </a:lnTo>
                <a:lnTo>
                  <a:pt x="57188" y="0"/>
                </a:lnTo>
                <a:lnTo>
                  <a:pt x="51358" y="1117"/>
                </a:lnTo>
                <a:lnTo>
                  <a:pt x="45250" y="2781"/>
                </a:lnTo>
                <a:lnTo>
                  <a:pt x="39420" y="4724"/>
                </a:lnTo>
                <a:lnTo>
                  <a:pt x="33870" y="7492"/>
                </a:lnTo>
                <a:lnTo>
                  <a:pt x="28867" y="11099"/>
                </a:lnTo>
                <a:lnTo>
                  <a:pt x="23317" y="14998"/>
                </a:lnTo>
                <a:lnTo>
                  <a:pt x="18605" y="19989"/>
                </a:lnTo>
                <a:lnTo>
                  <a:pt x="14160" y="25819"/>
                </a:lnTo>
                <a:lnTo>
                  <a:pt x="9994" y="31915"/>
                </a:lnTo>
                <a:lnTo>
                  <a:pt x="6388" y="39141"/>
                </a:lnTo>
                <a:lnTo>
                  <a:pt x="360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33312" y="94653"/>
                </a:moveTo>
                <a:lnTo>
                  <a:pt x="26644" y="94653"/>
                </a:lnTo>
                <a:lnTo>
                  <a:pt x="20815" y="93814"/>
                </a:lnTo>
                <a:lnTo>
                  <a:pt x="16103" y="91871"/>
                </a:lnTo>
                <a:lnTo>
                  <a:pt x="11379" y="90208"/>
                </a:lnTo>
                <a:lnTo>
                  <a:pt x="7492" y="87160"/>
                </a:lnTo>
                <a:lnTo>
                  <a:pt x="4724" y="83273"/>
                </a:lnTo>
                <a:lnTo>
                  <a:pt x="1943" y="79387"/>
                </a:lnTo>
                <a:lnTo>
                  <a:pt x="55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606" y="47739"/>
                </a:lnTo>
                <a:lnTo>
                  <a:pt x="6388" y="39141"/>
                </a:lnTo>
                <a:lnTo>
                  <a:pt x="9994" y="31915"/>
                </a:lnTo>
                <a:lnTo>
                  <a:pt x="14160" y="25819"/>
                </a:lnTo>
                <a:lnTo>
                  <a:pt x="18605" y="19989"/>
                </a:lnTo>
                <a:lnTo>
                  <a:pt x="23317" y="14998"/>
                </a:lnTo>
                <a:lnTo>
                  <a:pt x="28867" y="11099"/>
                </a:lnTo>
                <a:lnTo>
                  <a:pt x="33870" y="7492"/>
                </a:lnTo>
                <a:lnTo>
                  <a:pt x="39420" y="4724"/>
                </a:lnTo>
                <a:lnTo>
                  <a:pt x="45250" y="2781"/>
                </a:lnTo>
                <a:lnTo>
                  <a:pt x="51358" y="1117"/>
                </a:lnTo>
                <a:lnTo>
                  <a:pt x="57188" y="0"/>
                </a:lnTo>
                <a:lnTo>
                  <a:pt x="63017" y="0"/>
                </a:lnTo>
                <a:lnTo>
                  <a:pt x="67170" y="0"/>
                </a:lnTo>
                <a:lnTo>
                  <a:pt x="71335" y="838"/>
                </a:lnTo>
                <a:lnTo>
                  <a:pt x="75501" y="1943"/>
                </a:lnTo>
                <a:lnTo>
                  <a:pt x="79387" y="3060"/>
                </a:lnTo>
                <a:lnTo>
                  <a:pt x="83273" y="4724"/>
                </a:lnTo>
                <a:lnTo>
                  <a:pt x="86880" y="7213"/>
                </a:lnTo>
                <a:lnTo>
                  <a:pt x="79108" y="31368"/>
                </a:lnTo>
                <a:lnTo>
                  <a:pt x="76060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453" y="26365"/>
                </a:lnTo>
                <a:lnTo>
                  <a:pt x="71335" y="25260"/>
                </a:lnTo>
                <a:lnTo>
                  <a:pt x="69951" y="24155"/>
                </a:lnTo>
                <a:lnTo>
                  <a:pt x="68567" y="23037"/>
                </a:lnTo>
                <a:lnTo>
                  <a:pt x="66890" y="22212"/>
                </a:lnTo>
                <a:lnTo>
                  <a:pt x="64960" y="21374"/>
                </a:lnTo>
                <a:lnTo>
                  <a:pt x="6273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358" y="20269"/>
                </a:lnTo>
                <a:lnTo>
                  <a:pt x="45529" y="22758"/>
                </a:lnTo>
                <a:lnTo>
                  <a:pt x="40525" y="27762"/>
                </a:lnTo>
                <a:lnTo>
                  <a:pt x="35534" y="32753"/>
                </a:lnTo>
                <a:lnTo>
                  <a:pt x="31648" y="39420"/>
                </a:lnTo>
                <a:lnTo>
                  <a:pt x="28867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041" y="68008"/>
                </a:lnTo>
                <a:lnTo>
                  <a:pt x="30264" y="72453"/>
                </a:lnTo>
                <a:lnTo>
                  <a:pt x="34416" y="74663"/>
                </a:lnTo>
                <a:lnTo>
                  <a:pt x="40525" y="74663"/>
                </a:lnTo>
                <a:lnTo>
                  <a:pt x="43586" y="74663"/>
                </a:lnTo>
                <a:lnTo>
                  <a:pt x="46634" y="74117"/>
                </a:lnTo>
                <a:lnTo>
                  <a:pt x="49136" y="73278"/>
                </a:lnTo>
                <a:lnTo>
                  <a:pt x="51638" y="72720"/>
                </a:lnTo>
                <a:lnTo>
                  <a:pt x="54127" y="71615"/>
                </a:lnTo>
                <a:lnTo>
                  <a:pt x="56070" y="70510"/>
                </a:lnTo>
                <a:lnTo>
                  <a:pt x="58292" y="69392"/>
                </a:lnTo>
                <a:lnTo>
                  <a:pt x="59956" y="68287"/>
                </a:lnTo>
                <a:lnTo>
                  <a:pt x="61620" y="67170"/>
                </a:lnTo>
                <a:lnTo>
                  <a:pt x="63017" y="65785"/>
                </a:lnTo>
                <a:lnTo>
                  <a:pt x="64401" y="64681"/>
                </a:lnTo>
                <a:lnTo>
                  <a:pt x="65506" y="63842"/>
                </a:lnTo>
                <a:lnTo>
                  <a:pt x="68846" y="63842"/>
                </a:lnTo>
                <a:lnTo>
                  <a:pt x="61074" y="87706"/>
                </a:lnTo>
                <a:lnTo>
                  <a:pt x="59397" y="88544"/>
                </a:lnTo>
                <a:lnTo>
                  <a:pt x="57454" y="89382"/>
                </a:lnTo>
                <a:lnTo>
                  <a:pt x="55244" y="90208"/>
                </a:lnTo>
                <a:lnTo>
                  <a:pt x="53301" y="91046"/>
                </a:lnTo>
                <a:lnTo>
                  <a:pt x="51079" y="91871"/>
                </a:lnTo>
                <a:lnTo>
                  <a:pt x="48856" y="92430"/>
                </a:lnTo>
                <a:lnTo>
                  <a:pt x="46354" y="93268"/>
                </a:lnTo>
                <a:lnTo>
                  <a:pt x="43865" y="93814"/>
                </a:lnTo>
                <a:lnTo>
                  <a:pt x="41643" y="94094"/>
                </a:lnTo>
                <a:lnTo>
                  <a:pt x="39420" y="94653"/>
                </a:lnTo>
                <a:lnTo>
                  <a:pt x="36639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40619" y="94232"/>
                </a:moveTo>
                <a:lnTo>
                  <a:pt x="52565" y="89940"/>
                </a:lnTo>
                <a:lnTo>
                  <a:pt x="63448" y="82715"/>
                </a:lnTo>
                <a:lnTo>
                  <a:pt x="73644" y="71426"/>
                </a:lnTo>
                <a:lnTo>
                  <a:pt x="80251" y="60451"/>
                </a:lnTo>
                <a:lnTo>
                  <a:pt x="85381" y="47739"/>
                </a:lnTo>
                <a:lnTo>
                  <a:pt x="88410" y="35370"/>
                </a:lnTo>
                <a:lnTo>
                  <a:pt x="88872" y="22943"/>
                </a:lnTo>
                <a:lnTo>
                  <a:pt x="85927" y="12763"/>
                </a:lnTo>
                <a:lnTo>
                  <a:pt x="84051" y="9818"/>
                </a:lnTo>
                <a:lnTo>
                  <a:pt x="74315" y="2502"/>
                </a:lnTo>
                <a:lnTo>
                  <a:pt x="59841" y="0"/>
                </a:lnTo>
                <a:lnTo>
                  <a:pt x="48253" y="1193"/>
                </a:lnTo>
                <a:lnTo>
                  <a:pt x="36307" y="5420"/>
                </a:lnTo>
                <a:lnTo>
                  <a:pt x="25424" y="12763"/>
                </a:lnTo>
                <a:lnTo>
                  <a:pt x="23216" y="14750"/>
                </a:lnTo>
                <a:lnTo>
                  <a:pt x="25424" y="67449"/>
                </a:lnTo>
                <a:lnTo>
                  <a:pt x="25424" y="64668"/>
                </a:lnTo>
                <a:lnTo>
                  <a:pt x="25703" y="61340"/>
                </a:lnTo>
                <a:lnTo>
                  <a:pt x="25983" y="58013"/>
                </a:lnTo>
                <a:lnTo>
                  <a:pt x="26808" y="53568"/>
                </a:lnTo>
                <a:lnTo>
                  <a:pt x="28751" y="48018"/>
                </a:lnTo>
                <a:lnTo>
                  <a:pt x="30415" y="42468"/>
                </a:lnTo>
                <a:lnTo>
                  <a:pt x="32358" y="38023"/>
                </a:lnTo>
                <a:lnTo>
                  <a:pt x="34301" y="34416"/>
                </a:lnTo>
                <a:lnTo>
                  <a:pt x="36524" y="30530"/>
                </a:lnTo>
                <a:lnTo>
                  <a:pt x="38467" y="27762"/>
                </a:lnTo>
                <a:lnTo>
                  <a:pt x="42633" y="23596"/>
                </a:lnTo>
                <a:lnTo>
                  <a:pt x="46798" y="21374"/>
                </a:lnTo>
                <a:lnTo>
                  <a:pt x="50964" y="20256"/>
                </a:lnTo>
                <a:lnTo>
                  <a:pt x="55675" y="20256"/>
                </a:lnTo>
                <a:lnTo>
                  <a:pt x="59003" y="21374"/>
                </a:lnTo>
                <a:lnTo>
                  <a:pt x="61784" y="23875"/>
                </a:lnTo>
                <a:lnTo>
                  <a:pt x="63168" y="28308"/>
                </a:lnTo>
                <a:lnTo>
                  <a:pt x="63448" y="31089"/>
                </a:lnTo>
                <a:lnTo>
                  <a:pt x="63168" y="34696"/>
                </a:lnTo>
                <a:lnTo>
                  <a:pt x="62622" y="38303"/>
                </a:lnTo>
                <a:lnTo>
                  <a:pt x="61505" y="42748"/>
                </a:lnTo>
                <a:lnTo>
                  <a:pt x="59841" y="48018"/>
                </a:lnTo>
                <a:lnTo>
                  <a:pt x="58177" y="53568"/>
                </a:lnTo>
                <a:lnTo>
                  <a:pt x="56234" y="58013"/>
                </a:lnTo>
                <a:lnTo>
                  <a:pt x="54571" y="61340"/>
                </a:lnTo>
                <a:lnTo>
                  <a:pt x="52627" y="64668"/>
                </a:lnTo>
                <a:lnTo>
                  <a:pt x="50684" y="67449"/>
                </a:lnTo>
                <a:lnTo>
                  <a:pt x="46798" y="71615"/>
                </a:lnTo>
                <a:lnTo>
                  <a:pt x="42074" y="73837"/>
                </a:lnTo>
                <a:lnTo>
                  <a:pt x="37641" y="75501"/>
                </a:lnTo>
                <a:lnTo>
                  <a:pt x="33196" y="75501"/>
                </a:lnTo>
                <a:lnTo>
                  <a:pt x="29590" y="73837"/>
                </a:lnTo>
                <a:lnTo>
                  <a:pt x="29031" y="95478"/>
                </a:lnTo>
                <a:lnTo>
                  <a:pt x="40619" y="94232"/>
                </a:lnTo>
                <a:close/>
              </a:path>
              <a:path w="88872" h="95478">
                <a:moveTo>
                  <a:pt x="2945" y="82715"/>
                </a:moveTo>
                <a:lnTo>
                  <a:pt x="4810" y="85663"/>
                </a:lnTo>
                <a:lnTo>
                  <a:pt x="14441" y="92980"/>
                </a:lnTo>
                <a:lnTo>
                  <a:pt x="29031" y="95478"/>
                </a:lnTo>
                <a:lnTo>
                  <a:pt x="29590" y="73837"/>
                </a:lnTo>
                <a:lnTo>
                  <a:pt x="26808" y="71335"/>
                </a:lnTo>
                <a:lnTo>
                  <a:pt x="25424" y="67449"/>
                </a:lnTo>
                <a:lnTo>
                  <a:pt x="23216" y="14750"/>
                </a:lnTo>
                <a:lnTo>
                  <a:pt x="15228" y="23857"/>
                </a:lnTo>
                <a:lnTo>
                  <a:pt x="8621" y="34853"/>
                </a:lnTo>
                <a:lnTo>
                  <a:pt x="3491" y="47739"/>
                </a:lnTo>
                <a:lnTo>
                  <a:pt x="462" y="60113"/>
                </a:lnTo>
                <a:lnTo>
                  <a:pt x="0" y="72538"/>
                </a:lnTo>
                <a:lnTo>
                  <a:pt x="2945" y="8271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5915143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416" y="27762"/>
                </a:moveTo>
                <a:lnTo>
                  <a:pt x="36080" y="22491"/>
                </a:lnTo>
                <a:lnTo>
                  <a:pt x="37198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7744" y="8051"/>
                </a:lnTo>
                <a:lnTo>
                  <a:pt x="37198" y="5829"/>
                </a:lnTo>
                <a:lnTo>
                  <a:pt x="36360" y="3619"/>
                </a:lnTo>
                <a:lnTo>
                  <a:pt x="35255" y="1943"/>
                </a:lnTo>
                <a:lnTo>
                  <a:pt x="3357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7749" y="0"/>
                </a:lnTo>
                <a:lnTo>
                  <a:pt x="25539" y="0"/>
                </a:lnTo>
                <a:lnTo>
                  <a:pt x="23596" y="279"/>
                </a:lnTo>
                <a:lnTo>
                  <a:pt x="21374" y="1117"/>
                </a:lnTo>
                <a:lnTo>
                  <a:pt x="19430" y="1676"/>
                </a:lnTo>
                <a:lnTo>
                  <a:pt x="17208" y="3340"/>
                </a:lnTo>
                <a:lnTo>
                  <a:pt x="14985" y="5562"/>
                </a:lnTo>
                <a:lnTo>
                  <a:pt x="13042" y="7505"/>
                </a:lnTo>
                <a:lnTo>
                  <a:pt x="11099" y="10274"/>
                </a:lnTo>
                <a:lnTo>
                  <a:pt x="8877" y="14160"/>
                </a:lnTo>
                <a:lnTo>
                  <a:pt x="6934" y="17767"/>
                </a:lnTo>
                <a:lnTo>
                  <a:pt x="4991" y="22212"/>
                </a:lnTo>
                <a:lnTo>
                  <a:pt x="3327" y="27762"/>
                </a:lnTo>
                <a:lnTo>
                  <a:pt x="1384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0" y="47193"/>
                </a:lnTo>
                <a:lnTo>
                  <a:pt x="825" y="49136"/>
                </a:lnTo>
                <a:lnTo>
                  <a:pt x="1384" y="51079"/>
                </a:lnTo>
                <a:lnTo>
                  <a:pt x="2489" y="52743"/>
                </a:lnTo>
                <a:lnTo>
                  <a:pt x="4165" y="53581"/>
                </a:lnTo>
                <a:lnTo>
                  <a:pt x="5829" y="54686"/>
                </a:lnTo>
                <a:lnTo>
                  <a:pt x="7772" y="55245"/>
                </a:lnTo>
                <a:lnTo>
                  <a:pt x="10274" y="55245"/>
                </a:lnTo>
                <a:lnTo>
                  <a:pt x="12217" y="55245"/>
                </a:lnTo>
                <a:lnTo>
                  <a:pt x="14427" y="54686"/>
                </a:lnTo>
                <a:lnTo>
                  <a:pt x="16649" y="53581"/>
                </a:lnTo>
                <a:lnTo>
                  <a:pt x="19151" y="52743"/>
                </a:lnTo>
                <a:lnTo>
                  <a:pt x="21374" y="51358"/>
                </a:lnTo>
                <a:lnTo>
                  <a:pt x="23037" y="49415"/>
                </a:lnTo>
                <a:lnTo>
                  <a:pt x="25260" y="47193"/>
                </a:lnTo>
                <a:lnTo>
                  <a:pt x="27203" y="44411"/>
                </a:lnTo>
                <a:lnTo>
                  <a:pt x="29146" y="41084"/>
                </a:lnTo>
                <a:lnTo>
                  <a:pt x="30810" y="37757"/>
                </a:lnTo>
                <a:lnTo>
                  <a:pt x="32753" y="33312"/>
                </a:lnTo>
                <a:lnTo>
                  <a:pt x="3441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85381" y="47739"/>
                </a:moveTo>
                <a:lnTo>
                  <a:pt x="80251" y="60451"/>
                </a:lnTo>
                <a:lnTo>
                  <a:pt x="73644" y="71426"/>
                </a:lnTo>
                <a:lnTo>
                  <a:pt x="65656" y="80668"/>
                </a:lnTo>
                <a:lnTo>
                  <a:pt x="52565" y="89940"/>
                </a:lnTo>
                <a:lnTo>
                  <a:pt x="40619" y="94232"/>
                </a:lnTo>
                <a:lnTo>
                  <a:pt x="29031" y="95478"/>
                </a:lnTo>
                <a:lnTo>
                  <a:pt x="14441" y="92980"/>
                </a:lnTo>
                <a:lnTo>
                  <a:pt x="4810" y="85663"/>
                </a:lnTo>
                <a:lnTo>
                  <a:pt x="2945" y="82715"/>
                </a:lnTo>
                <a:lnTo>
                  <a:pt x="0" y="72538"/>
                </a:lnTo>
                <a:lnTo>
                  <a:pt x="462" y="60113"/>
                </a:lnTo>
                <a:lnTo>
                  <a:pt x="3491" y="47739"/>
                </a:lnTo>
                <a:lnTo>
                  <a:pt x="8621" y="34853"/>
                </a:lnTo>
                <a:lnTo>
                  <a:pt x="15228" y="23857"/>
                </a:lnTo>
                <a:lnTo>
                  <a:pt x="23216" y="14750"/>
                </a:lnTo>
                <a:lnTo>
                  <a:pt x="36307" y="5420"/>
                </a:lnTo>
                <a:lnTo>
                  <a:pt x="48253" y="1193"/>
                </a:lnTo>
                <a:lnTo>
                  <a:pt x="59841" y="0"/>
                </a:lnTo>
                <a:lnTo>
                  <a:pt x="74315" y="2502"/>
                </a:lnTo>
                <a:lnTo>
                  <a:pt x="84051" y="9818"/>
                </a:lnTo>
                <a:lnTo>
                  <a:pt x="85927" y="12763"/>
                </a:lnTo>
                <a:lnTo>
                  <a:pt x="88872" y="22943"/>
                </a:lnTo>
                <a:lnTo>
                  <a:pt x="88410" y="35370"/>
                </a:lnTo>
                <a:lnTo>
                  <a:pt x="85381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94653" y="8877"/>
                </a:moveTo>
                <a:lnTo>
                  <a:pt x="92151" y="3060"/>
                </a:lnTo>
                <a:lnTo>
                  <a:pt x="86880" y="0"/>
                </a:lnTo>
                <a:lnTo>
                  <a:pt x="74104" y="0"/>
                </a:lnTo>
                <a:lnTo>
                  <a:pt x="69672" y="1104"/>
                </a:lnTo>
                <a:lnTo>
                  <a:pt x="65227" y="3327"/>
                </a:lnTo>
                <a:lnTo>
                  <a:pt x="60502" y="5549"/>
                </a:lnTo>
                <a:lnTo>
                  <a:pt x="5579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37" y="28867"/>
                </a:lnTo>
                <a:lnTo>
                  <a:pt x="48018" y="26924"/>
                </a:lnTo>
                <a:lnTo>
                  <a:pt x="50787" y="25539"/>
                </a:lnTo>
                <a:lnTo>
                  <a:pt x="55511" y="23876"/>
                </a:lnTo>
                <a:lnTo>
                  <a:pt x="59677" y="23317"/>
                </a:lnTo>
                <a:lnTo>
                  <a:pt x="62445" y="23317"/>
                </a:lnTo>
                <a:lnTo>
                  <a:pt x="66890" y="25539"/>
                </a:lnTo>
                <a:lnTo>
                  <a:pt x="67995" y="29146"/>
                </a:lnTo>
                <a:lnTo>
                  <a:pt x="67729" y="33312"/>
                </a:lnTo>
                <a:lnTo>
                  <a:pt x="66890" y="36918"/>
                </a:lnTo>
                <a:lnTo>
                  <a:pt x="66052" y="40525"/>
                </a:lnTo>
                <a:lnTo>
                  <a:pt x="64947" y="44132"/>
                </a:lnTo>
                <a:lnTo>
                  <a:pt x="63842" y="47739"/>
                </a:lnTo>
                <a:lnTo>
                  <a:pt x="49403" y="92430"/>
                </a:lnTo>
                <a:lnTo>
                  <a:pt x="74383" y="92430"/>
                </a:lnTo>
                <a:lnTo>
                  <a:pt x="92976" y="33858"/>
                </a:lnTo>
                <a:lnTo>
                  <a:pt x="93163" y="33292"/>
                </a:lnTo>
                <a:lnTo>
                  <a:pt x="96119" y="19278"/>
                </a:lnTo>
                <a:lnTo>
                  <a:pt x="94653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74383" y="92430"/>
                </a:moveTo>
                <a:lnTo>
                  <a:pt x="49403" y="92430"/>
                </a:lnTo>
                <a:lnTo>
                  <a:pt x="63842" y="47739"/>
                </a:lnTo>
                <a:lnTo>
                  <a:pt x="64947" y="44132"/>
                </a:lnTo>
                <a:lnTo>
                  <a:pt x="66052" y="40525"/>
                </a:lnTo>
                <a:lnTo>
                  <a:pt x="66890" y="36918"/>
                </a:lnTo>
                <a:lnTo>
                  <a:pt x="67729" y="33312"/>
                </a:lnTo>
                <a:lnTo>
                  <a:pt x="67995" y="30810"/>
                </a:lnTo>
                <a:lnTo>
                  <a:pt x="67995" y="29146"/>
                </a:lnTo>
                <a:lnTo>
                  <a:pt x="67729" y="26924"/>
                </a:lnTo>
                <a:lnTo>
                  <a:pt x="66890" y="25539"/>
                </a:lnTo>
                <a:lnTo>
                  <a:pt x="65506" y="24701"/>
                </a:lnTo>
                <a:lnTo>
                  <a:pt x="64389" y="23876"/>
                </a:lnTo>
                <a:lnTo>
                  <a:pt x="62445" y="23317"/>
                </a:lnTo>
                <a:lnTo>
                  <a:pt x="59677" y="23317"/>
                </a:lnTo>
                <a:lnTo>
                  <a:pt x="57734" y="23317"/>
                </a:lnTo>
                <a:lnTo>
                  <a:pt x="53009" y="24701"/>
                </a:lnTo>
                <a:lnTo>
                  <a:pt x="50787" y="25539"/>
                </a:lnTo>
                <a:lnTo>
                  <a:pt x="48018" y="26924"/>
                </a:lnTo>
                <a:lnTo>
                  <a:pt x="45237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791" y="8610"/>
                </a:lnTo>
                <a:lnTo>
                  <a:pt x="60502" y="5549"/>
                </a:lnTo>
                <a:lnTo>
                  <a:pt x="65227" y="3327"/>
                </a:lnTo>
                <a:lnTo>
                  <a:pt x="69672" y="1104"/>
                </a:lnTo>
                <a:lnTo>
                  <a:pt x="74104" y="0"/>
                </a:lnTo>
                <a:lnTo>
                  <a:pt x="78828" y="0"/>
                </a:lnTo>
                <a:lnTo>
                  <a:pt x="86880" y="0"/>
                </a:lnTo>
                <a:lnTo>
                  <a:pt x="92151" y="3060"/>
                </a:lnTo>
                <a:lnTo>
                  <a:pt x="94653" y="8877"/>
                </a:lnTo>
                <a:lnTo>
                  <a:pt x="96119" y="19278"/>
                </a:lnTo>
                <a:lnTo>
                  <a:pt x="93163" y="33292"/>
                </a:lnTo>
                <a:lnTo>
                  <a:pt x="92976" y="33858"/>
                </a:lnTo>
                <a:lnTo>
                  <a:pt x="7438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64401" y="0"/>
                </a:lnTo>
                <a:lnTo>
                  <a:pt x="39966" y="0"/>
                </a:lnTo>
                <a:lnTo>
                  <a:pt x="0" y="124345"/>
                </a:lnTo>
                <a:lnTo>
                  <a:pt x="24701" y="12434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0" y="124345"/>
                </a:lnTo>
                <a:lnTo>
                  <a:pt x="39966" y="0"/>
                </a:lnTo>
                <a:lnTo>
                  <a:pt x="64401" y="0"/>
                </a:lnTo>
                <a:lnTo>
                  <a:pt x="24701" y="12434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6109432" y="877754"/>
            <a:ext cx="35534" cy="68554"/>
          </a:xfrm>
          <a:custGeom>
            <a:avLst/>
            <a:gdLst/>
            <a:ahLst/>
            <a:cxnLst/>
            <a:rect l="l" t="t" r="r" b="b"/>
            <a:pathLst>
              <a:path w="35534" h="68554">
                <a:moveTo>
                  <a:pt x="29705" y="1663"/>
                </a:moveTo>
                <a:lnTo>
                  <a:pt x="24434" y="4165"/>
                </a:lnTo>
                <a:lnTo>
                  <a:pt x="26936" y="31915"/>
                </a:lnTo>
                <a:lnTo>
                  <a:pt x="28321" y="27762"/>
                </a:lnTo>
                <a:lnTo>
                  <a:pt x="29146" y="24701"/>
                </a:lnTo>
                <a:lnTo>
                  <a:pt x="30543" y="22479"/>
                </a:lnTo>
                <a:lnTo>
                  <a:pt x="35534" y="0"/>
                </a:lnTo>
                <a:lnTo>
                  <a:pt x="29705" y="1663"/>
                </a:lnTo>
                <a:close/>
              </a:path>
              <a:path w="35534" h="68554">
                <a:moveTo>
                  <a:pt x="29146" y="-32194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587" y="-12217"/>
                </a:lnTo>
                <a:lnTo>
                  <a:pt x="32753" y="-13881"/>
                </a:lnTo>
                <a:lnTo>
                  <a:pt x="37198" y="-14985"/>
                </a:lnTo>
                <a:lnTo>
                  <a:pt x="41363" y="-16382"/>
                </a:lnTo>
                <a:lnTo>
                  <a:pt x="44970" y="-16929"/>
                </a:lnTo>
                <a:lnTo>
                  <a:pt x="54406" y="-16929"/>
                </a:lnTo>
                <a:lnTo>
                  <a:pt x="58851" y="-15824"/>
                </a:lnTo>
                <a:lnTo>
                  <a:pt x="61633" y="-13881"/>
                </a:lnTo>
                <a:lnTo>
                  <a:pt x="64122" y="-12217"/>
                </a:lnTo>
                <a:lnTo>
                  <a:pt x="64681" y="-8597"/>
                </a:lnTo>
                <a:lnTo>
                  <a:pt x="63017" y="-3886"/>
                </a:lnTo>
                <a:lnTo>
                  <a:pt x="63017" y="-3327"/>
                </a:lnTo>
                <a:lnTo>
                  <a:pt x="55524" y="-2781"/>
                </a:lnTo>
                <a:lnTo>
                  <a:pt x="48577" y="-1943"/>
                </a:lnTo>
                <a:lnTo>
                  <a:pt x="42202" y="-1117"/>
                </a:lnTo>
                <a:lnTo>
                  <a:pt x="35534" y="0"/>
                </a:lnTo>
                <a:lnTo>
                  <a:pt x="30543" y="22479"/>
                </a:lnTo>
                <a:lnTo>
                  <a:pt x="33870" y="19151"/>
                </a:lnTo>
                <a:lnTo>
                  <a:pt x="38595" y="16929"/>
                </a:lnTo>
                <a:lnTo>
                  <a:pt x="41363" y="15824"/>
                </a:lnTo>
                <a:lnTo>
                  <a:pt x="44132" y="15265"/>
                </a:lnTo>
                <a:lnTo>
                  <a:pt x="46913" y="14706"/>
                </a:lnTo>
                <a:lnTo>
                  <a:pt x="49415" y="14439"/>
                </a:lnTo>
                <a:lnTo>
                  <a:pt x="53022" y="14160"/>
                </a:lnTo>
                <a:lnTo>
                  <a:pt x="57467" y="13601"/>
                </a:lnTo>
                <a:lnTo>
                  <a:pt x="51358" y="32194"/>
                </a:lnTo>
                <a:lnTo>
                  <a:pt x="46355" y="35801"/>
                </a:lnTo>
                <a:lnTo>
                  <a:pt x="43586" y="36918"/>
                </a:lnTo>
                <a:lnTo>
                  <a:pt x="41084" y="38023"/>
                </a:lnTo>
                <a:lnTo>
                  <a:pt x="36639" y="38582"/>
                </a:lnTo>
                <a:lnTo>
                  <a:pt x="32486" y="38582"/>
                </a:lnTo>
                <a:lnTo>
                  <a:pt x="29984" y="38023"/>
                </a:lnTo>
                <a:lnTo>
                  <a:pt x="26936" y="34696"/>
                </a:lnTo>
                <a:lnTo>
                  <a:pt x="26936" y="31915"/>
                </a:lnTo>
                <a:lnTo>
                  <a:pt x="24434" y="4165"/>
                </a:lnTo>
                <a:lnTo>
                  <a:pt x="19431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72"/>
                </a:lnTo>
                <a:lnTo>
                  <a:pt x="0" y="38023"/>
                </a:lnTo>
                <a:lnTo>
                  <a:pt x="0" y="44691"/>
                </a:lnTo>
                <a:lnTo>
                  <a:pt x="3060" y="50241"/>
                </a:lnTo>
                <a:lnTo>
                  <a:pt x="5829" y="55511"/>
                </a:lnTo>
                <a:lnTo>
                  <a:pt x="10833" y="58013"/>
                </a:lnTo>
                <a:lnTo>
                  <a:pt x="21653" y="58013"/>
                </a:lnTo>
                <a:lnTo>
                  <a:pt x="24714" y="57734"/>
                </a:lnTo>
                <a:lnTo>
                  <a:pt x="26936" y="57175"/>
                </a:lnTo>
                <a:lnTo>
                  <a:pt x="31648" y="55511"/>
                </a:lnTo>
                <a:lnTo>
                  <a:pt x="34429" y="54406"/>
                </a:lnTo>
                <a:lnTo>
                  <a:pt x="39141" y="51904"/>
                </a:lnTo>
                <a:lnTo>
                  <a:pt x="42748" y="49123"/>
                </a:lnTo>
                <a:lnTo>
                  <a:pt x="46913" y="46075"/>
                </a:lnTo>
                <a:lnTo>
                  <a:pt x="43865" y="55791"/>
                </a:lnTo>
                <a:lnTo>
                  <a:pt x="68287" y="55791"/>
                </a:lnTo>
                <a:lnTo>
                  <a:pt x="87998" y="-5283"/>
                </a:lnTo>
                <a:lnTo>
                  <a:pt x="91325" y="-15824"/>
                </a:lnTo>
                <a:lnTo>
                  <a:pt x="90779" y="-23875"/>
                </a:lnTo>
                <a:lnTo>
                  <a:pt x="86334" y="-28867"/>
                </a:lnTo>
                <a:lnTo>
                  <a:pt x="84603" y="-30515"/>
                </a:lnTo>
                <a:lnTo>
                  <a:pt x="74360" y="-35131"/>
                </a:lnTo>
                <a:lnTo>
                  <a:pt x="58851" y="-36639"/>
                </a:lnTo>
                <a:lnTo>
                  <a:pt x="53301" y="-36639"/>
                </a:lnTo>
                <a:lnTo>
                  <a:pt x="47752" y="-36080"/>
                </a:lnTo>
                <a:lnTo>
                  <a:pt x="41922" y="-34975"/>
                </a:lnTo>
                <a:lnTo>
                  <a:pt x="36093" y="-33858"/>
                </a:lnTo>
                <a:lnTo>
                  <a:pt x="31648" y="-33032"/>
                </a:lnTo>
                <a:lnTo>
                  <a:pt x="29146" y="-3219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6109432" y="841114"/>
            <a:ext cx="91325" cy="94653"/>
          </a:xfrm>
          <a:custGeom>
            <a:avLst/>
            <a:gdLst/>
            <a:ahLst/>
            <a:cxnLst/>
            <a:rect l="l" t="t" r="r" b="b"/>
            <a:pathLst>
              <a:path w="91325" h="94653">
                <a:moveTo>
                  <a:pt x="46913" y="82715"/>
                </a:moveTo>
                <a:lnTo>
                  <a:pt x="44691" y="84378"/>
                </a:lnTo>
                <a:lnTo>
                  <a:pt x="42748" y="85763"/>
                </a:lnTo>
                <a:lnTo>
                  <a:pt x="41084" y="87160"/>
                </a:lnTo>
                <a:lnTo>
                  <a:pt x="39141" y="88544"/>
                </a:lnTo>
                <a:lnTo>
                  <a:pt x="36918" y="89662"/>
                </a:lnTo>
                <a:lnTo>
                  <a:pt x="34429" y="91046"/>
                </a:lnTo>
                <a:lnTo>
                  <a:pt x="31648" y="92151"/>
                </a:lnTo>
                <a:lnTo>
                  <a:pt x="29146" y="93268"/>
                </a:lnTo>
                <a:lnTo>
                  <a:pt x="26936" y="93814"/>
                </a:lnTo>
                <a:lnTo>
                  <a:pt x="24714" y="94373"/>
                </a:lnTo>
                <a:lnTo>
                  <a:pt x="21653" y="94653"/>
                </a:lnTo>
                <a:lnTo>
                  <a:pt x="17767" y="94653"/>
                </a:lnTo>
                <a:lnTo>
                  <a:pt x="10833" y="94653"/>
                </a:lnTo>
                <a:lnTo>
                  <a:pt x="5829" y="92151"/>
                </a:lnTo>
                <a:lnTo>
                  <a:pt x="3060" y="86880"/>
                </a:lnTo>
                <a:lnTo>
                  <a:pt x="0" y="81330"/>
                </a:lnTo>
                <a:lnTo>
                  <a:pt x="0" y="74663"/>
                </a:lnTo>
                <a:lnTo>
                  <a:pt x="2501" y="66611"/>
                </a:lnTo>
                <a:lnTo>
                  <a:pt x="4724" y="59956"/>
                </a:lnTo>
                <a:lnTo>
                  <a:pt x="7505" y="54686"/>
                </a:lnTo>
                <a:lnTo>
                  <a:pt x="11112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434" y="40805"/>
                </a:lnTo>
                <a:lnTo>
                  <a:pt x="29705" y="38303"/>
                </a:lnTo>
                <a:lnTo>
                  <a:pt x="35534" y="36639"/>
                </a:lnTo>
                <a:lnTo>
                  <a:pt x="42202" y="35521"/>
                </a:lnTo>
                <a:lnTo>
                  <a:pt x="48577" y="34696"/>
                </a:lnTo>
                <a:lnTo>
                  <a:pt x="55524" y="33858"/>
                </a:lnTo>
                <a:lnTo>
                  <a:pt x="63017" y="33312"/>
                </a:lnTo>
                <a:lnTo>
                  <a:pt x="63017" y="32753"/>
                </a:lnTo>
                <a:lnTo>
                  <a:pt x="64681" y="28041"/>
                </a:lnTo>
                <a:lnTo>
                  <a:pt x="64122" y="24422"/>
                </a:lnTo>
                <a:lnTo>
                  <a:pt x="61633" y="22758"/>
                </a:lnTo>
                <a:lnTo>
                  <a:pt x="58851" y="20815"/>
                </a:lnTo>
                <a:lnTo>
                  <a:pt x="54406" y="19710"/>
                </a:lnTo>
                <a:lnTo>
                  <a:pt x="48018" y="19710"/>
                </a:lnTo>
                <a:lnTo>
                  <a:pt x="44970" y="19710"/>
                </a:lnTo>
                <a:lnTo>
                  <a:pt x="41363" y="20256"/>
                </a:lnTo>
                <a:lnTo>
                  <a:pt x="37198" y="21653"/>
                </a:lnTo>
                <a:lnTo>
                  <a:pt x="32753" y="22758"/>
                </a:lnTo>
                <a:lnTo>
                  <a:pt x="28587" y="24422"/>
                </a:lnTo>
                <a:lnTo>
                  <a:pt x="24155" y="26085"/>
                </a:lnTo>
                <a:lnTo>
                  <a:pt x="22212" y="26085"/>
                </a:lnTo>
                <a:lnTo>
                  <a:pt x="29146" y="4445"/>
                </a:lnTo>
                <a:lnTo>
                  <a:pt x="31648" y="3606"/>
                </a:lnTo>
                <a:lnTo>
                  <a:pt x="36093" y="2781"/>
                </a:lnTo>
                <a:lnTo>
                  <a:pt x="41922" y="1663"/>
                </a:lnTo>
                <a:lnTo>
                  <a:pt x="47752" y="558"/>
                </a:lnTo>
                <a:lnTo>
                  <a:pt x="53301" y="0"/>
                </a:lnTo>
                <a:lnTo>
                  <a:pt x="58851" y="0"/>
                </a:lnTo>
                <a:lnTo>
                  <a:pt x="74360" y="1507"/>
                </a:lnTo>
                <a:lnTo>
                  <a:pt x="84603" y="6123"/>
                </a:lnTo>
                <a:lnTo>
                  <a:pt x="90779" y="12763"/>
                </a:lnTo>
                <a:lnTo>
                  <a:pt x="91325" y="20815"/>
                </a:lnTo>
                <a:lnTo>
                  <a:pt x="87998" y="31356"/>
                </a:lnTo>
                <a:lnTo>
                  <a:pt x="68287" y="92430"/>
                </a:lnTo>
                <a:lnTo>
                  <a:pt x="43865" y="92430"/>
                </a:lnTo>
                <a:lnTo>
                  <a:pt x="4691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6136369" y="891355"/>
            <a:ext cx="30530" cy="24980"/>
          </a:xfrm>
          <a:custGeom>
            <a:avLst/>
            <a:gdLst/>
            <a:ahLst/>
            <a:cxnLst/>
            <a:rect l="l" t="t" r="r" b="b"/>
            <a:pathLst>
              <a:path w="30530" h="24980">
                <a:moveTo>
                  <a:pt x="24422" y="18592"/>
                </a:moveTo>
                <a:lnTo>
                  <a:pt x="30530" y="0"/>
                </a:lnTo>
                <a:lnTo>
                  <a:pt x="26085" y="558"/>
                </a:lnTo>
                <a:lnTo>
                  <a:pt x="22478" y="838"/>
                </a:lnTo>
                <a:lnTo>
                  <a:pt x="19977" y="1104"/>
                </a:lnTo>
                <a:lnTo>
                  <a:pt x="17195" y="1663"/>
                </a:lnTo>
                <a:lnTo>
                  <a:pt x="14427" y="2222"/>
                </a:lnTo>
                <a:lnTo>
                  <a:pt x="11658" y="3327"/>
                </a:lnTo>
                <a:lnTo>
                  <a:pt x="9156" y="4165"/>
                </a:lnTo>
                <a:lnTo>
                  <a:pt x="6934" y="5549"/>
                </a:lnTo>
                <a:lnTo>
                  <a:pt x="5270" y="7213"/>
                </a:lnTo>
                <a:lnTo>
                  <a:pt x="3606" y="8877"/>
                </a:lnTo>
                <a:lnTo>
                  <a:pt x="2209" y="11099"/>
                </a:lnTo>
                <a:lnTo>
                  <a:pt x="1384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84" y="22758"/>
                </a:lnTo>
                <a:lnTo>
                  <a:pt x="3047" y="24422"/>
                </a:lnTo>
                <a:lnTo>
                  <a:pt x="5549" y="24980"/>
                </a:lnTo>
                <a:lnTo>
                  <a:pt x="9702" y="24980"/>
                </a:lnTo>
                <a:lnTo>
                  <a:pt x="11658" y="24980"/>
                </a:lnTo>
                <a:lnTo>
                  <a:pt x="14147" y="24422"/>
                </a:lnTo>
                <a:lnTo>
                  <a:pt x="16649" y="23317"/>
                </a:lnTo>
                <a:lnTo>
                  <a:pt x="19418" y="22199"/>
                </a:lnTo>
                <a:lnTo>
                  <a:pt x="21920" y="20815"/>
                </a:lnTo>
                <a:lnTo>
                  <a:pt x="24422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710" y="28867"/>
                </a:moveTo>
                <a:lnTo>
                  <a:pt x="95491" y="26924"/>
                </a:lnTo>
                <a:lnTo>
                  <a:pt x="97980" y="25819"/>
                </a:lnTo>
                <a:lnTo>
                  <a:pt x="102146" y="23876"/>
                </a:lnTo>
                <a:lnTo>
                  <a:pt x="106032" y="23317"/>
                </a:lnTo>
                <a:lnTo>
                  <a:pt x="108813" y="23317"/>
                </a:lnTo>
                <a:lnTo>
                  <a:pt x="112979" y="25539"/>
                </a:lnTo>
                <a:lnTo>
                  <a:pt x="113804" y="28867"/>
                </a:lnTo>
                <a:lnTo>
                  <a:pt x="113525" y="33312"/>
                </a:lnTo>
                <a:lnTo>
                  <a:pt x="112699" y="36360"/>
                </a:lnTo>
                <a:lnTo>
                  <a:pt x="111861" y="39420"/>
                </a:lnTo>
                <a:lnTo>
                  <a:pt x="110744" y="43027"/>
                </a:lnTo>
                <a:lnTo>
                  <a:pt x="109359" y="47459"/>
                </a:lnTo>
                <a:lnTo>
                  <a:pt x="94932" y="92430"/>
                </a:lnTo>
                <a:lnTo>
                  <a:pt x="119634" y="92430"/>
                </a:lnTo>
                <a:lnTo>
                  <a:pt x="138506" y="33858"/>
                </a:lnTo>
                <a:lnTo>
                  <a:pt x="140449" y="27482"/>
                </a:lnTo>
                <a:lnTo>
                  <a:pt x="141566" y="22479"/>
                </a:lnTo>
                <a:lnTo>
                  <a:pt x="14184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40169" y="8051"/>
                </a:lnTo>
                <a:lnTo>
                  <a:pt x="137121" y="3327"/>
                </a:lnTo>
                <a:lnTo>
                  <a:pt x="132118" y="825"/>
                </a:lnTo>
                <a:lnTo>
                  <a:pt x="129070" y="0"/>
                </a:lnTo>
                <a:lnTo>
                  <a:pt x="121018" y="0"/>
                </a:lnTo>
                <a:lnTo>
                  <a:pt x="116306" y="1384"/>
                </a:lnTo>
                <a:lnTo>
                  <a:pt x="111302" y="4165"/>
                </a:lnTo>
                <a:lnTo>
                  <a:pt x="106311" y="6934"/>
                </a:lnTo>
                <a:lnTo>
                  <a:pt x="100482" y="10820"/>
                </a:lnTo>
                <a:lnTo>
                  <a:pt x="94094" y="15824"/>
                </a:lnTo>
                <a:lnTo>
                  <a:pt x="93827" y="10541"/>
                </a:lnTo>
                <a:lnTo>
                  <a:pt x="92430" y="6667"/>
                </a:lnTo>
                <a:lnTo>
                  <a:pt x="89382" y="4165"/>
                </a:lnTo>
                <a:lnTo>
                  <a:pt x="86601" y="1384"/>
                </a:lnTo>
                <a:lnTo>
                  <a:pt x="82715" y="0"/>
                </a:lnTo>
                <a:lnTo>
                  <a:pt x="73558" y="0"/>
                </a:lnTo>
                <a:lnTo>
                  <a:pt x="69113" y="1104"/>
                </a:lnTo>
                <a:lnTo>
                  <a:pt x="64947" y="3327"/>
                </a:lnTo>
                <a:lnTo>
                  <a:pt x="60515" y="5549"/>
                </a:lnTo>
                <a:lnTo>
                  <a:pt x="55791" y="8610"/>
                </a:lnTo>
                <a:lnTo>
                  <a:pt x="50520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50" y="28867"/>
                </a:lnTo>
                <a:lnTo>
                  <a:pt x="49961" y="26085"/>
                </a:lnTo>
                <a:lnTo>
                  <a:pt x="54406" y="23876"/>
                </a:lnTo>
                <a:lnTo>
                  <a:pt x="58572" y="23317"/>
                </a:lnTo>
                <a:lnTo>
                  <a:pt x="61341" y="23317"/>
                </a:lnTo>
                <a:lnTo>
                  <a:pt x="65506" y="25539"/>
                </a:lnTo>
                <a:lnTo>
                  <a:pt x="66344" y="28867"/>
                </a:lnTo>
                <a:lnTo>
                  <a:pt x="66065" y="33312"/>
                </a:lnTo>
                <a:lnTo>
                  <a:pt x="65227" y="36360"/>
                </a:lnTo>
                <a:lnTo>
                  <a:pt x="64401" y="39420"/>
                </a:lnTo>
                <a:lnTo>
                  <a:pt x="63284" y="43307"/>
                </a:lnTo>
                <a:lnTo>
                  <a:pt x="61899" y="47459"/>
                </a:lnTo>
                <a:lnTo>
                  <a:pt x="47459" y="92430"/>
                </a:lnTo>
                <a:lnTo>
                  <a:pt x="72174" y="92430"/>
                </a:lnTo>
                <a:lnTo>
                  <a:pt x="9271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932" y="92430"/>
                </a:moveTo>
                <a:lnTo>
                  <a:pt x="109359" y="47459"/>
                </a:lnTo>
                <a:lnTo>
                  <a:pt x="110744" y="43027"/>
                </a:lnTo>
                <a:lnTo>
                  <a:pt x="111861" y="39420"/>
                </a:lnTo>
                <a:lnTo>
                  <a:pt x="112699" y="36360"/>
                </a:lnTo>
                <a:lnTo>
                  <a:pt x="113525" y="33312"/>
                </a:lnTo>
                <a:lnTo>
                  <a:pt x="113804" y="30810"/>
                </a:lnTo>
                <a:lnTo>
                  <a:pt x="113804" y="28867"/>
                </a:lnTo>
                <a:lnTo>
                  <a:pt x="113804" y="26924"/>
                </a:lnTo>
                <a:lnTo>
                  <a:pt x="112979" y="25539"/>
                </a:lnTo>
                <a:lnTo>
                  <a:pt x="111861" y="24701"/>
                </a:lnTo>
                <a:lnTo>
                  <a:pt x="110744" y="23876"/>
                </a:lnTo>
                <a:lnTo>
                  <a:pt x="108813" y="23317"/>
                </a:lnTo>
                <a:lnTo>
                  <a:pt x="106032" y="23317"/>
                </a:lnTo>
                <a:lnTo>
                  <a:pt x="104089" y="23317"/>
                </a:lnTo>
                <a:lnTo>
                  <a:pt x="102146" y="23876"/>
                </a:lnTo>
                <a:lnTo>
                  <a:pt x="99923" y="24701"/>
                </a:lnTo>
                <a:lnTo>
                  <a:pt x="97980" y="25819"/>
                </a:lnTo>
                <a:lnTo>
                  <a:pt x="95491" y="26924"/>
                </a:lnTo>
                <a:lnTo>
                  <a:pt x="92710" y="28867"/>
                </a:lnTo>
                <a:lnTo>
                  <a:pt x="72174" y="92430"/>
                </a:lnTo>
                <a:lnTo>
                  <a:pt x="47459" y="92430"/>
                </a:lnTo>
                <a:lnTo>
                  <a:pt x="61899" y="47459"/>
                </a:lnTo>
                <a:lnTo>
                  <a:pt x="63284" y="43307"/>
                </a:lnTo>
                <a:lnTo>
                  <a:pt x="64401" y="39420"/>
                </a:lnTo>
                <a:lnTo>
                  <a:pt x="65227" y="36360"/>
                </a:lnTo>
                <a:lnTo>
                  <a:pt x="66065" y="33312"/>
                </a:lnTo>
                <a:lnTo>
                  <a:pt x="66344" y="30810"/>
                </a:lnTo>
                <a:lnTo>
                  <a:pt x="66344" y="28867"/>
                </a:lnTo>
                <a:lnTo>
                  <a:pt x="66065" y="26924"/>
                </a:lnTo>
                <a:lnTo>
                  <a:pt x="65506" y="25539"/>
                </a:lnTo>
                <a:lnTo>
                  <a:pt x="64401" y="24701"/>
                </a:lnTo>
                <a:lnTo>
                  <a:pt x="63017" y="23876"/>
                </a:lnTo>
                <a:lnTo>
                  <a:pt x="61341" y="23317"/>
                </a:lnTo>
                <a:lnTo>
                  <a:pt x="58572" y="23317"/>
                </a:lnTo>
                <a:lnTo>
                  <a:pt x="56629" y="23317"/>
                </a:lnTo>
                <a:lnTo>
                  <a:pt x="54406" y="23876"/>
                </a:lnTo>
                <a:lnTo>
                  <a:pt x="52184" y="24980"/>
                </a:lnTo>
                <a:lnTo>
                  <a:pt x="49961" y="26085"/>
                </a:lnTo>
                <a:lnTo>
                  <a:pt x="47459" y="27203"/>
                </a:lnTo>
                <a:lnTo>
                  <a:pt x="4525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520" y="12484"/>
                </a:lnTo>
                <a:lnTo>
                  <a:pt x="55791" y="8610"/>
                </a:lnTo>
                <a:lnTo>
                  <a:pt x="60515" y="5549"/>
                </a:lnTo>
                <a:lnTo>
                  <a:pt x="64947" y="3327"/>
                </a:lnTo>
                <a:lnTo>
                  <a:pt x="69113" y="1104"/>
                </a:lnTo>
                <a:lnTo>
                  <a:pt x="73558" y="0"/>
                </a:lnTo>
                <a:lnTo>
                  <a:pt x="78003" y="0"/>
                </a:lnTo>
                <a:lnTo>
                  <a:pt x="82715" y="0"/>
                </a:lnTo>
                <a:lnTo>
                  <a:pt x="86601" y="1384"/>
                </a:lnTo>
                <a:lnTo>
                  <a:pt x="89382" y="4165"/>
                </a:lnTo>
                <a:lnTo>
                  <a:pt x="92430" y="6667"/>
                </a:lnTo>
                <a:lnTo>
                  <a:pt x="93827" y="10541"/>
                </a:lnTo>
                <a:lnTo>
                  <a:pt x="94094" y="15824"/>
                </a:lnTo>
                <a:lnTo>
                  <a:pt x="100482" y="10820"/>
                </a:lnTo>
                <a:lnTo>
                  <a:pt x="106311" y="6934"/>
                </a:lnTo>
                <a:lnTo>
                  <a:pt x="111302" y="4165"/>
                </a:lnTo>
                <a:lnTo>
                  <a:pt x="116306" y="1384"/>
                </a:lnTo>
                <a:lnTo>
                  <a:pt x="121018" y="0"/>
                </a:lnTo>
                <a:lnTo>
                  <a:pt x="125463" y="0"/>
                </a:lnTo>
                <a:lnTo>
                  <a:pt x="129070" y="0"/>
                </a:lnTo>
                <a:lnTo>
                  <a:pt x="132118" y="825"/>
                </a:lnTo>
                <a:lnTo>
                  <a:pt x="134620" y="2222"/>
                </a:lnTo>
                <a:lnTo>
                  <a:pt x="137121" y="3327"/>
                </a:lnTo>
                <a:lnTo>
                  <a:pt x="139065" y="5549"/>
                </a:lnTo>
                <a:lnTo>
                  <a:pt x="140169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846" y="18326"/>
                </a:lnTo>
                <a:lnTo>
                  <a:pt x="141566" y="22479"/>
                </a:lnTo>
                <a:lnTo>
                  <a:pt x="140449" y="27482"/>
                </a:lnTo>
                <a:lnTo>
                  <a:pt x="138506" y="33858"/>
                </a:lnTo>
                <a:lnTo>
                  <a:pt x="119634" y="92430"/>
                </a:lnTo>
                <a:lnTo>
                  <a:pt x="94932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6323443" y="903568"/>
            <a:ext cx="71056" cy="94094"/>
          </a:xfrm>
          <a:custGeom>
            <a:avLst/>
            <a:gdLst/>
            <a:ahLst/>
            <a:cxnLst/>
            <a:rect l="l" t="t" r="r" b="b"/>
            <a:pathLst>
              <a:path w="71056" h="94094">
                <a:moveTo>
                  <a:pt x="71056" y="0"/>
                </a:moveTo>
                <a:lnTo>
                  <a:pt x="66890" y="4444"/>
                </a:lnTo>
                <a:lnTo>
                  <a:pt x="62458" y="8877"/>
                </a:lnTo>
                <a:lnTo>
                  <a:pt x="57454" y="11099"/>
                </a:lnTo>
                <a:lnTo>
                  <a:pt x="49136" y="11099"/>
                </a:lnTo>
                <a:lnTo>
                  <a:pt x="45808" y="10820"/>
                </a:lnTo>
                <a:lnTo>
                  <a:pt x="41910" y="9436"/>
                </a:lnTo>
                <a:lnTo>
                  <a:pt x="41910" y="29146"/>
                </a:lnTo>
                <a:lnTo>
                  <a:pt x="44691" y="29971"/>
                </a:lnTo>
                <a:lnTo>
                  <a:pt x="47193" y="31089"/>
                </a:lnTo>
                <a:lnTo>
                  <a:pt x="50520" y="31635"/>
                </a:lnTo>
                <a:lnTo>
                  <a:pt x="54406" y="31635"/>
                </a:lnTo>
                <a:lnTo>
                  <a:pt x="59433" y="31213"/>
                </a:lnTo>
                <a:lnTo>
                  <a:pt x="70909" y="27071"/>
                </a:lnTo>
                <a:lnTo>
                  <a:pt x="71056" y="0"/>
                </a:lnTo>
                <a:close/>
              </a:path>
              <a:path w="71056" h="94094">
                <a:moveTo>
                  <a:pt x="82435" y="18592"/>
                </a:moveTo>
                <a:lnTo>
                  <a:pt x="91746" y="7537"/>
                </a:lnTo>
                <a:lnTo>
                  <a:pt x="98156" y="-3517"/>
                </a:lnTo>
                <a:lnTo>
                  <a:pt x="103251" y="-16103"/>
                </a:lnTo>
                <a:lnTo>
                  <a:pt x="106119" y="-27081"/>
                </a:lnTo>
                <a:lnTo>
                  <a:pt x="107618" y="-39708"/>
                </a:lnTo>
                <a:lnTo>
                  <a:pt x="106311" y="-49961"/>
                </a:lnTo>
                <a:lnTo>
                  <a:pt x="104089" y="-58293"/>
                </a:lnTo>
                <a:lnTo>
                  <a:pt x="98259" y="-62458"/>
                </a:lnTo>
                <a:lnTo>
                  <a:pt x="84099" y="-62458"/>
                </a:lnTo>
                <a:lnTo>
                  <a:pt x="79387" y="-61341"/>
                </a:lnTo>
                <a:lnTo>
                  <a:pt x="74942" y="-59118"/>
                </a:lnTo>
                <a:lnTo>
                  <a:pt x="70510" y="-56896"/>
                </a:lnTo>
                <a:lnTo>
                  <a:pt x="65786" y="-54127"/>
                </a:lnTo>
                <a:lnTo>
                  <a:pt x="61061" y="-50520"/>
                </a:lnTo>
                <a:lnTo>
                  <a:pt x="64122" y="-59956"/>
                </a:lnTo>
                <a:lnTo>
                  <a:pt x="39408" y="-59956"/>
                </a:lnTo>
                <a:lnTo>
                  <a:pt x="0" y="62737"/>
                </a:lnTo>
                <a:lnTo>
                  <a:pt x="24701" y="62737"/>
                </a:lnTo>
                <a:lnTo>
                  <a:pt x="36639" y="25260"/>
                </a:lnTo>
                <a:lnTo>
                  <a:pt x="39408" y="27482"/>
                </a:lnTo>
                <a:lnTo>
                  <a:pt x="41910" y="29146"/>
                </a:lnTo>
                <a:lnTo>
                  <a:pt x="41910" y="9436"/>
                </a:lnTo>
                <a:lnTo>
                  <a:pt x="56349" y="-35801"/>
                </a:lnTo>
                <a:lnTo>
                  <a:pt x="59131" y="-37477"/>
                </a:lnTo>
                <a:lnTo>
                  <a:pt x="61620" y="-38582"/>
                </a:lnTo>
                <a:lnTo>
                  <a:pt x="66611" y="-40246"/>
                </a:lnTo>
                <a:lnTo>
                  <a:pt x="71056" y="-40525"/>
                </a:lnTo>
                <a:lnTo>
                  <a:pt x="76060" y="-40525"/>
                </a:lnTo>
                <a:lnTo>
                  <a:pt x="79108" y="-38582"/>
                </a:lnTo>
                <a:lnTo>
                  <a:pt x="80213" y="-34696"/>
                </a:lnTo>
                <a:lnTo>
                  <a:pt x="81330" y="-30810"/>
                </a:lnTo>
                <a:lnTo>
                  <a:pt x="80492" y="-24422"/>
                </a:lnTo>
                <a:lnTo>
                  <a:pt x="77724" y="-15544"/>
                </a:lnTo>
                <a:lnTo>
                  <a:pt x="74942" y="-6667"/>
                </a:lnTo>
                <a:lnTo>
                  <a:pt x="71056" y="0"/>
                </a:lnTo>
                <a:lnTo>
                  <a:pt x="70909" y="27071"/>
                </a:lnTo>
                <a:lnTo>
                  <a:pt x="82435" y="1859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6365353" y="863042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3" y="24980"/>
                </a:moveTo>
                <a:lnTo>
                  <a:pt x="38582" y="16103"/>
                </a:lnTo>
                <a:lnTo>
                  <a:pt x="39420" y="9715"/>
                </a:lnTo>
                <a:lnTo>
                  <a:pt x="38303" y="5829"/>
                </a:lnTo>
                <a:lnTo>
                  <a:pt x="37198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23" y="0"/>
                </a:lnTo>
                <a:lnTo>
                  <a:pt x="24701" y="279"/>
                </a:lnTo>
                <a:lnTo>
                  <a:pt x="22212" y="1104"/>
                </a:lnTo>
                <a:lnTo>
                  <a:pt x="19710" y="1943"/>
                </a:lnTo>
                <a:lnTo>
                  <a:pt x="17221" y="3047"/>
                </a:lnTo>
                <a:lnTo>
                  <a:pt x="14439" y="4724"/>
                </a:lnTo>
                <a:lnTo>
                  <a:pt x="0" y="49961"/>
                </a:lnTo>
                <a:lnTo>
                  <a:pt x="1117" y="50520"/>
                </a:lnTo>
                <a:lnTo>
                  <a:pt x="2501" y="51066"/>
                </a:lnTo>
                <a:lnTo>
                  <a:pt x="3898" y="51346"/>
                </a:lnTo>
                <a:lnTo>
                  <a:pt x="5283" y="51346"/>
                </a:lnTo>
                <a:lnTo>
                  <a:pt x="7226" y="51625"/>
                </a:lnTo>
                <a:lnTo>
                  <a:pt x="9436" y="51625"/>
                </a:lnTo>
                <a:lnTo>
                  <a:pt x="15544" y="51625"/>
                </a:lnTo>
                <a:lnTo>
                  <a:pt x="20548" y="49402"/>
                </a:lnTo>
                <a:lnTo>
                  <a:pt x="24980" y="44970"/>
                </a:lnTo>
                <a:lnTo>
                  <a:pt x="29146" y="40525"/>
                </a:lnTo>
                <a:lnTo>
                  <a:pt x="33032" y="33858"/>
                </a:lnTo>
                <a:lnTo>
                  <a:pt x="35813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6323443" y="841109"/>
            <a:ext cx="107618" cy="125196"/>
          </a:xfrm>
          <a:custGeom>
            <a:avLst/>
            <a:gdLst/>
            <a:ahLst/>
            <a:cxnLst/>
            <a:rect l="l" t="t" r="r" b="b"/>
            <a:pathLst>
              <a:path w="107618" h="125196">
                <a:moveTo>
                  <a:pt x="103251" y="46354"/>
                </a:moveTo>
                <a:lnTo>
                  <a:pt x="98156" y="58940"/>
                </a:lnTo>
                <a:lnTo>
                  <a:pt x="91746" y="69996"/>
                </a:lnTo>
                <a:lnTo>
                  <a:pt x="84018" y="79468"/>
                </a:lnTo>
                <a:lnTo>
                  <a:pt x="82435" y="81051"/>
                </a:lnTo>
                <a:lnTo>
                  <a:pt x="70909" y="89530"/>
                </a:lnTo>
                <a:lnTo>
                  <a:pt x="59433" y="93672"/>
                </a:lnTo>
                <a:lnTo>
                  <a:pt x="54406" y="94094"/>
                </a:lnTo>
                <a:lnTo>
                  <a:pt x="50520" y="94094"/>
                </a:lnTo>
                <a:lnTo>
                  <a:pt x="47193" y="93548"/>
                </a:lnTo>
                <a:lnTo>
                  <a:pt x="44691" y="92430"/>
                </a:lnTo>
                <a:lnTo>
                  <a:pt x="41910" y="91605"/>
                </a:lnTo>
                <a:lnTo>
                  <a:pt x="39408" y="89941"/>
                </a:lnTo>
                <a:lnTo>
                  <a:pt x="36639" y="87718"/>
                </a:lnTo>
                <a:lnTo>
                  <a:pt x="24701" y="125196"/>
                </a:lnTo>
                <a:lnTo>
                  <a:pt x="0" y="125196"/>
                </a:lnTo>
                <a:lnTo>
                  <a:pt x="39408" y="2501"/>
                </a:lnTo>
                <a:lnTo>
                  <a:pt x="64122" y="2501"/>
                </a:lnTo>
                <a:lnTo>
                  <a:pt x="61061" y="11937"/>
                </a:lnTo>
                <a:lnTo>
                  <a:pt x="65786" y="8331"/>
                </a:lnTo>
                <a:lnTo>
                  <a:pt x="70510" y="5562"/>
                </a:lnTo>
                <a:lnTo>
                  <a:pt x="74942" y="3340"/>
                </a:lnTo>
                <a:lnTo>
                  <a:pt x="79387" y="1117"/>
                </a:lnTo>
                <a:lnTo>
                  <a:pt x="84099" y="0"/>
                </a:lnTo>
                <a:lnTo>
                  <a:pt x="89103" y="0"/>
                </a:lnTo>
                <a:lnTo>
                  <a:pt x="98259" y="0"/>
                </a:lnTo>
                <a:lnTo>
                  <a:pt x="104089" y="4165"/>
                </a:lnTo>
                <a:lnTo>
                  <a:pt x="106311" y="12496"/>
                </a:lnTo>
                <a:lnTo>
                  <a:pt x="107618" y="22749"/>
                </a:lnTo>
                <a:lnTo>
                  <a:pt x="106119" y="35377"/>
                </a:lnTo>
                <a:lnTo>
                  <a:pt x="103251" y="4635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50520" y="21374"/>
                </a:moveTo>
                <a:lnTo>
                  <a:pt x="53568" y="19989"/>
                </a:lnTo>
                <a:lnTo>
                  <a:pt x="56629" y="19431"/>
                </a:lnTo>
                <a:lnTo>
                  <a:pt x="63004" y="19431"/>
                </a:lnTo>
                <a:lnTo>
                  <a:pt x="65506" y="19710"/>
                </a:lnTo>
                <a:lnTo>
                  <a:pt x="70230" y="21094"/>
                </a:lnTo>
                <a:lnTo>
                  <a:pt x="73837" y="23037"/>
                </a:lnTo>
                <a:lnTo>
                  <a:pt x="76885" y="24980"/>
                </a:lnTo>
                <a:lnTo>
                  <a:pt x="79667" y="27482"/>
                </a:lnTo>
                <a:lnTo>
                  <a:pt x="83273" y="29146"/>
                </a:lnTo>
                <a:lnTo>
                  <a:pt x="90487" y="6388"/>
                </a:lnTo>
                <a:lnTo>
                  <a:pt x="87998" y="4724"/>
                </a:lnTo>
                <a:lnTo>
                  <a:pt x="84378" y="3327"/>
                </a:lnTo>
                <a:lnTo>
                  <a:pt x="80213" y="1943"/>
                </a:lnTo>
                <a:lnTo>
                  <a:pt x="76060" y="838"/>
                </a:lnTo>
                <a:lnTo>
                  <a:pt x="71056" y="0"/>
                </a:lnTo>
                <a:lnTo>
                  <a:pt x="59677" y="0"/>
                </a:lnTo>
                <a:lnTo>
                  <a:pt x="54127" y="838"/>
                </a:lnTo>
                <a:lnTo>
                  <a:pt x="49136" y="2501"/>
                </a:lnTo>
                <a:lnTo>
                  <a:pt x="43853" y="4165"/>
                </a:lnTo>
                <a:lnTo>
                  <a:pt x="39420" y="6388"/>
                </a:lnTo>
                <a:lnTo>
                  <a:pt x="35255" y="8890"/>
                </a:lnTo>
                <a:lnTo>
                  <a:pt x="31368" y="11658"/>
                </a:lnTo>
                <a:lnTo>
                  <a:pt x="27762" y="14986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62" y="36639"/>
                </a:lnTo>
                <a:lnTo>
                  <a:pt x="16662" y="42468"/>
                </a:lnTo>
                <a:lnTo>
                  <a:pt x="18326" y="46634"/>
                </a:lnTo>
                <a:lnTo>
                  <a:pt x="19989" y="51079"/>
                </a:lnTo>
                <a:lnTo>
                  <a:pt x="23596" y="54127"/>
                </a:lnTo>
                <a:lnTo>
                  <a:pt x="29146" y="56349"/>
                </a:lnTo>
                <a:lnTo>
                  <a:pt x="33312" y="58013"/>
                </a:lnTo>
                <a:lnTo>
                  <a:pt x="36093" y="58572"/>
                </a:lnTo>
                <a:lnTo>
                  <a:pt x="38861" y="59131"/>
                </a:lnTo>
                <a:lnTo>
                  <a:pt x="42748" y="60236"/>
                </a:lnTo>
                <a:lnTo>
                  <a:pt x="45796" y="61061"/>
                </a:lnTo>
                <a:lnTo>
                  <a:pt x="49682" y="64401"/>
                </a:lnTo>
                <a:lnTo>
                  <a:pt x="49136" y="68008"/>
                </a:lnTo>
                <a:lnTo>
                  <a:pt x="46354" y="72720"/>
                </a:lnTo>
                <a:lnTo>
                  <a:pt x="43306" y="73837"/>
                </a:lnTo>
                <a:lnTo>
                  <a:pt x="40246" y="74942"/>
                </a:lnTo>
                <a:lnTo>
                  <a:pt x="36918" y="75780"/>
                </a:lnTo>
                <a:lnTo>
                  <a:pt x="29984" y="75780"/>
                </a:lnTo>
                <a:lnTo>
                  <a:pt x="27203" y="75222"/>
                </a:lnTo>
                <a:lnTo>
                  <a:pt x="24434" y="74396"/>
                </a:lnTo>
                <a:lnTo>
                  <a:pt x="21932" y="73558"/>
                </a:lnTo>
                <a:lnTo>
                  <a:pt x="17767" y="71056"/>
                </a:lnTo>
                <a:lnTo>
                  <a:pt x="13881" y="68567"/>
                </a:lnTo>
                <a:lnTo>
                  <a:pt x="10553" y="64960"/>
                </a:lnTo>
                <a:lnTo>
                  <a:pt x="7772" y="63842"/>
                </a:lnTo>
                <a:lnTo>
                  <a:pt x="0" y="87718"/>
                </a:lnTo>
                <a:lnTo>
                  <a:pt x="2781" y="89662"/>
                </a:lnTo>
                <a:lnTo>
                  <a:pt x="6667" y="91325"/>
                </a:lnTo>
                <a:lnTo>
                  <a:pt x="11391" y="92710"/>
                </a:lnTo>
                <a:lnTo>
                  <a:pt x="16103" y="94094"/>
                </a:lnTo>
                <a:lnTo>
                  <a:pt x="21374" y="94932"/>
                </a:lnTo>
                <a:lnTo>
                  <a:pt x="33591" y="94932"/>
                </a:lnTo>
                <a:lnTo>
                  <a:pt x="39420" y="94094"/>
                </a:lnTo>
                <a:lnTo>
                  <a:pt x="44411" y="92430"/>
                </a:lnTo>
                <a:lnTo>
                  <a:pt x="49415" y="91046"/>
                </a:lnTo>
                <a:lnTo>
                  <a:pt x="54127" y="88823"/>
                </a:lnTo>
                <a:lnTo>
                  <a:pt x="58572" y="86055"/>
                </a:lnTo>
                <a:lnTo>
                  <a:pt x="62458" y="83273"/>
                </a:lnTo>
                <a:lnTo>
                  <a:pt x="66065" y="80225"/>
                </a:lnTo>
                <a:lnTo>
                  <a:pt x="68846" y="76339"/>
                </a:lnTo>
                <a:lnTo>
                  <a:pt x="71894" y="72453"/>
                </a:lnTo>
                <a:lnTo>
                  <a:pt x="74117" y="68567"/>
                </a:lnTo>
                <a:lnTo>
                  <a:pt x="75501" y="64401"/>
                </a:lnTo>
                <a:lnTo>
                  <a:pt x="77444" y="57734"/>
                </a:lnTo>
                <a:lnTo>
                  <a:pt x="77723" y="52184"/>
                </a:lnTo>
                <a:lnTo>
                  <a:pt x="76060" y="48298"/>
                </a:lnTo>
                <a:lnTo>
                  <a:pt x="74675" y="44132"/>
                </a:lnTo>
                <a:lnTo>
                  <a:pt x="71335" y="41084"/>
                </a:lnTo>
                <a:lnTo>
                  <a:pt x="66065" y="39141"/>
                </a:lnTo>
                <a:lnTo>
                  <a:pt x="61620" y="37477"/>
                </a:lnTo>
                <a:lnTo>
                  <a:pt x="58851" y="36918"/>
                </a:lnTo>
                <a:lnTo>
                  <a:pt x="56349" y="36360"/>
                </a:lnTo>
                <a:lnTo>
                  <a:pt x="52184" y="35255"/>
                </a:lnTo>
                <a:lnTo>
                  <a:pt x="48577" y="34150"/>
                </a:lnTo>
                <a:lnTo>
                  <a:pt x="44411" y="30543"/>
                </a:lnTo>
                <a:lnTo>
                  <a:pt x="44970" y="26924"/>
                </a:lnTo>
                <a:lnTo>
                  <a:pt x="47739" y="22758"/>
                </a:lnTo>
                <a:lnTo>
                  <a:pt x="50520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27203" y="94932"/>
                </a:moveTo>
                <a:lnTo>
                  <a:pt x="21374" y="94932"/>
                </a:lnTo>
                <a:lnTo>
                  <a:pt x="16103" y="94094"/>
                </a:lnTo>
                <a:lnTo>
                  <a:pt x="11391" y="92710"/>
                </a:lnTo>
                <a:lnTo>
                  <a:pt x="6667" y="91325"/>
                </a:lnTo>
                <a:lnTo>
                  <a:pt x="2781" y="89662"/>
                </a:lnTo>
                <a:lnTo>
                  <a:pt x="0" y="87718"/>
                </a:lnTo>
                <a:lnTo>
                  <a:pt x="7772" y="63842"/>
                </a:lnTo>
                <a:lnTo>
                  <a:pt x="9715" y="63842"/>
                </a:lnTo>
                <a:lnTo>
                  <a:pt x="10553" y="64960"/>
                </a:lnTo>
                <a:lnTo>
                  <a:pt x="11658" y="66065"/>
                </a:lnTo>
                <a:lnTo>
                  <a:pt x="12763" y="67449"/>
                </a:lnTo>
                <a:lnTo>
                  <a:pt x="13881" y="68567"/>
                </a:lnTo>
                <a:lnTo>
                  <a:pt x="15544" y="69951"/>
                </a:lnTo>
                <a:lnTo>
                  <a:pt x="17767" y="71056"/>
                </a:lnTo>
                <a:lnTo>
                  <a:pt x="19710" y="72453"/>
                </a:lnTo>
                <a:lnTo>
                  <a:pt x="21932" y="73558"/>
                </a:lnTo>
                <a:lnTo>
                  <a:pt x="24434" y="74396"/>
                </a:lnTo>
                <a:lnTo>
                  <a:pt x="27203" y="75222"/>
                </a:lnTo>
                <a:lnTo>
                  <a:pt x="29984" y="75780"/>
                </a:lnTo>
                <a:lnTo>
                  <a:pt x="33591" y="75780"/>
                </a:lnTo>
                <a:lnTo>
                  <a:pt x="36918" y="75780"/>
                </a:lnTo>
                <a:lnTo>
                  <a:pt x="40246" y="74942"/>
                </a:lnTo>
                <a:lnTo>
                  <a:pt x="43306" y="73837"/>
                </a:lnTo>
                <a:lnTo>
                  <a:pt x="46354" y="72720"/>
                </a:lnTo>
                <a:lnTo>
                  <a:pt x="48298" y="70510"/>
                </a:lnTo>
                <a:lnTo>
                  <a:pt x="49136" y="68008"/>
                </a:lnTo>
                <a:lnTo>
                  <a:pt x="49682" y="65786"/>
                </a:lnTo>
                <a:lnTo>
                  <a:pt x="49682" y="64401"/>
                </a:lnTo>
                <a:lnTo>
                  <a:pt x="48856" y="63284"/>
                </a:lnTo>
                <a:lnTo>
                  <a:pt x="48018" y="62179"/>
                </a:lnTo>
                <a:lnTo>
                  <a:pt x="45796" y="61061"/>
                </a:lnTo>
                <a:lnTo>
                  <a:pt x="42748" y="60236"/>
                </a:lnTo>
                <a:lnTo>
                  <a:pt x="41084" y="59677"/>
                </a:lnTo>
                <a:lnTo>
                  <a:pt x="38861" y="59131"/>
                </a:lnTo>
                <a:lnTo>
                  <a:pt x="36093" y="58572"/>
                </a:lnTo>
                <a:lnTo>
                  <a:pt x="33312" y="58013"/>
                </a:lnTo>
                <a:lnTo>
                  <a:pt x="31089" y="57188"/>
                </a:lnTo>
                <a:lnTo>
                  <a:pt x="29146" y="56349"/>
                </a:lnTo>
                <a:lnTo>
                  <a:pt x="23596" y="54127"/>
                </a:lnTo>
                <a:lnTo>
                  <a:pt x="19989" y="51079"/>
                </a:lnTo>
                <a:lnTo>
                  <a:pt x="18326" y="46634"/>
                </a:lnTo>
                <a:lnTo>
                  <a:pt x="16662" y="42468"/>
                </a:lnTo>
                <a:lnTo>
                  <a:pt x="16662" y="36639"/>
                </a:lnTo>
                <a:lnTo>
                  <a:pt x="18872" y="29705"/>
                </a:lnTo>
                <a:lnTo>
                  <a:pt x="20256" y="25819"/>
                </a:lnTo>
                <a:lnTo>
                  <a:pt x="22212" y="21932"/>
                </a:lnTo>
                <a:lnTo>
                  <a:pt x="24980" y="18326"/>
                </a:lnTo>
                <a:lnTo>
                  <a:pt x="27762" y="14986"/>
                </a:lnTo>
                <a:lnTo>
                  <a:pt x="31368" y="11658"/>
                </a:lnTo>
                <a:lnTo>
                  <a:pt x="35255" y="8890"/>
                </a:lnTo>
                <a:lnTo>
                  <a:pt x="39420" y="6388"/>
                </a:lnTo>
                <a:lnTo>
                  <a:pt x="43853" y="4165"/>
                </a:lnTo>
                <a:lnTo>
                  <a:pt x="49136" y="2501"/>
                </a:lnTo>
                <a:lnTo>
                  <a:pt x="54127" y="838"/>
                </a:lnTo>
                <a:lnTo>
                  <a:pt x="59677" y="0"/>
                </a:lnTo>
                <a:lnTo>
                  <a:pt x="65506" y="0"/>
                </a:lnTo>
                <a:lnTo>
                  <a:pt x="71056" y="0"/>
                </a:lnTo>
                <a:lnTo>
                  <a:pt x="76060" y="838"/>
                </a:lnTo>
                <a:lnTo>
                  <a:pt x="80213" y="1943"/>
                </a:lnTo>
                <a:lnTo>
                  <a:pt x="84378" y="3327"/>
                </a:lnTo>
                <a:lnTo>
                  <a:pt x="87998" y="4724"/>
                </a:lnTo>
                <a:lnTo>
                  <a:pt x="90487" y="6388"/>
                </a:lnTo>
                <a:lnTo>
                  <a:pt x="83273" y="29146"/>
                </a:lnTo>
                <a:lnTo>
                  <a:pt x="81330" y="29146"/>
                </a:lnTo>
                <a:lnTo>
                  <a:pt x="80771" y="28587"/>
                </a:lnTo>
                <a:lnTo>
                  <a:pt x="79667" y="27482"/>
                </a:lnTo>
                <a:lnTo>
                  <a:pt x="78282" y="26098"/>
                </a:lnTo>
                <a:lnTo>
                  <a:pt x="76885" y="24980"/>
                </a:lnTo>
                <a:lnTo>
                  <a:pt x="75222" y="23876"/>
                </a:lnTo>
                <a:lnTo>
                  <a:pt x="73837" y="23037"/>
                </a:lnTo>
                <a:lnTo>
                  <a:pt x="72161" y="21932"/>
                </a:lnTo>
                <a:lnTo>
                  <a:pt x="70230" y="21094"/>
                </a:lnTo>
                <a:lnTo>
                  <a:pt x="67729" y="20269"/>
                </a:lnTo>
                <a:lnTo>
                  <a:pt x="65506" y="19710"/>
                </a:lnTo>
                <a:lnTo>
                  <a:pt x="63004" y="19431"/>
                </a:lnTo>
                <a:lnTo>
                  <a:pt x="60236" y="19431"/>
                </a:lnTo>
                <a:lnTo>
                  <a:pt x="56629" y="19431"/>
                </a:lnTo>
                <a:lnTo>
                  <a:pt x="53568" y="19989"/>
                </a:lnTo>
                <a:lnTo>
                  <a:pt x="50520" y="21374"/>
                </a:lnTo>
                <a:lnTo>
                  <a:pt x="47739" y="22758"/>
                </a:lnTo>
                <a:lnTo>
                  <a:pt x="45796" y="24701"/>
                </a:lnTo>
                <a:lnTo>
                  <a:pt x="44970" y="26924"/>
                </a:lnTo>
                <a:lnTo>
                  <a:pt x="44411" y="28867"/>
                </a:lnTo>
                <a:lnTo>
                  <a:pt x="44411" y="30543"/>
                </a:lnTo>
                <a:lnTo>
                  <a:pt x="45250" y="31648"/>
                </a:lnTo>
                <a:lnTo>
                  <a:pt x="46088" y="32753"/>
                </a:lnTo>
                <a:lnTo>
                  <a:pt x="48577" y="34150"/>
                </a:lnTo>
                <a:lnTo>
                  <a:pt x="52184" y="35255"/>
                </a:lnTo>
                <a:lnTo>
                  <a:pt x="54127" y="35814"/>
                </a:lnTo>
                <a:lnTo>
                  <a:pt x="56349" y="36360"/>
                </a:lnTo>
                <a:lnTo>
                  <a:pt x="58851" y="36918"/>
                </a:lnTo>
                <a:lnTo>
                  <a:pt x="61620" y="37477"/>
                </a:lnTo>
                <a:lnTo>
                  <a:pt x="63842" y="38303"/>
                </a:lnTo>
                <a:lnTo>
                  <a:pt x="66065" y="39141"/>
                </a:lnTo>
                <a:lnTo>
                  <a:pt x="71335" y="41084"/>
                </a:lnTo>
                <a:lnTo>
                  <a:pt x="74675" y="44132"/>
                </a:lnTo>
                <a:lnTo>
                  <a:pt x="76060" y="48298"/>
                </a:lnTo>
                <a:lnTo>
                  <a:pt x="77723" y="52184"/>
                </a:lnTo>
                <a:lnTo>
                  <a:pt x="77444" y="57734"/>
                </a:lnTo>
                <a:lnTo>
                  <a:pt x="75501" y="64401"/>
                </a:lnTo>
                <a:lnTo>
                  <a:pt x="74117" y="68567"/>
                </a:lnTo>
                <a:lnTo>
                  <a:pt x="71894" y="72453"/>
                </a:lnTo>
                <a:lnTo>
                  <a:pt x="68846" y="76339"/>
                </a:lnTo>
                <a:lnTo>
                  <a:pt x="66065" y="80225"/>
                </a:lnTo>
                <a:lnTo>
                  <a:pt x="62458" y="83273"/>
                </a:lnTo>
                <a:lnTo>
                  <a:pt x="58572" y="86055"/>
                </a:lnTo>
                <a:lnTo>
                  <a:pt x="54127" y="88823"/>
                </a:lnTo>
                <a:lnTo>
                  <a:pt x="49415" y="91046"/>
                </a:lnTo>
                <a:lnTo>
                  <a:pt x="44411" y="92430"/>
                </a:lnTo>
                <a:lnTo>
                  <a:pt x="39420" y="94094"/>
                </a:lnTo>
                <a:lnTo>
                  <a:pt x="33591" y="94932"/>
                </a:lnTo>
                <a:lnTo>
                  <a:pt x="27203" y="9493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35255" y="0"/>
                </a:lnTo>
                <a:lnTo>
                  <a:pt x="10274" y="0"/>
                </a:lnTo>
                <a:lnTo>
                  <a:pt x="0" y="31369"/>
                </a:lnTo>
                <a:lnTo>
                  <a:pt x="24980" y="31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0" y="31369"/>
                </a:lnTo>
                <a:lnTo>
                  <a:pt x="10274" y="0"/>
                </a:lnTo>
                <a:lnTo>
                  <a:pt x="35255" y="0"/>
                </a:lnTo>
                <a:lnTo>
                  <a:pt x="24980" y="3136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79667" y="3060"/>
                </a:moveTo>
                <a:lnTo>
                  <a:pt x="75780" y="1943"/>
                </a:lnTo>
                <a:lnTo>
                  <a:pt x="71615" y="838"/>
                </a:lnTo>
                <a:lnTo>
                  <a:pt x="67449" y="0"/>
                </a:lnTo>
                <a:lnTo>
                  <a:pt x="57175" y="0"/>
                </a:lnTo>
                <a:lnTo>
                  <a:pt x="51358" y="1117"/>
                </a:lnTo>
                <a:lnTo>
                  <a:pt x="45529" y="2781"/>
                </a:lnTo>
                <a:lnTo>
                  <a:pt x="39700" y="4724"/>
                </a:lnTo>
                <a:lnTo>
                  <a:pt x="34150" y="7492"/>
                </a:lnTo>
                <a:lnTo>
                  <a:pt x="28867" y="11099"/>
                </a:lnTo>
                <a:lnTo>
                  <a:pt x="23596" y="14998"/>
                </a:lnTo>
                <a:lnTo>
                  <a:pt x="18872" y="19989"/>
                </a:lnTo>
                <a:lnTo>
                  <a:pt x="14439" y="25819"/>
                </a:lnTo>
                <a:lnTo>
                  <a:pt x="9994" y="31915"/>
                </a:lnTo>
                <a:lnTo>
                  <a:pt x="6667" y="39141"/>
                </a:lnTo>
                <a:lnTo>
                  <a:pt x="388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lnTo>
                  <a:pt x="838" y="74663"/>
                </a:lnTo>
                <a:lnTo>
                  <a:pt x="2222" y="79387"/>
                </a:lnTo>
                <a:lnTo>
                  <a:pt x="5003" y="83273"/>
                </a:lnTo>
                <a:lnTo>
                  <a:pt x="7772" y="87160"/>
                </a:lnTo>
                <a:lnTo>
                  <a:pt x="11379" y="90208"/>
                </a:lnTo>
                <a:lnTo>
                  <a:pt x="16383" y="91871"/>
                </a:lnTo>
                <a:lnTo>
                  <a:pt x="21094" y="93814"/>
                </a:lnTo>
                <a:lnTo>
                  <a:pt x="26924" y="94653"/>
                </a:lnTo>
                <a:lnTo>
                  <a:pt x="39700" y="94653"/>
                </a:lnTo>
                <a:lnTo>
                  <a:pt x="44132" y="93814"/>
                </a:lnTo>
                <a:lnTo>
                  <a:pt x="49123" y="92430"/>
                </a:lnTo>
                <a:lnTo>
                  <a:pt x="53301" y="91046"/>
                </a:lnTo>
                <a:lnTo>
                  <a:pt x="57734" y="89382"/>
                </a:lnTo>
                <a:lnTo>
                  <a:pt x="61341" y="87706"/>
                </a:lnTo>
                <a:lnTo>
                  <a:pt x="68846" y="63842"/>
                </a:lnTo>
                <a:lnTo>
                  <a:pt x="65786" y="63842"/>
                </a:lnTo>
                <a:lnTo>
                  <a:pt x="64681" y="64681"/>
                </a:lnTo>
                <a:lnTo>
                  <a:pt x="61620" y="67170"/>
                </a:lnTo>
                <a:lnTo>
                  <a:pt x="58293" y="69392"/>
                </a:lnTo>
                <a:lnTo>
                  <a:pt x="54406" y="71615"/>
                </a:lnTo>
                <a:lnTo>
                  <a:pt x="49415" y="73278"/>
                </a:lnTo>
                <a:lnTo>
                  <a:pt x="46634" y="74117"/>
                </a:lnTo>
                <a:lnTo>
                  <a:pt x="43853" y="74663"/>
                </a:lnTo>
                <a:lnTo>
                  <a:pt x="34696" y="74663"/>
                </a:lnTo>
                <a:lnTo>
                  <a:pt x="30530" y="72453"/>
                </a:lnTo>
                <a:lnTo>
                  <a:pt x="2832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9146" y="47739"/>
                </a:lnTo>
                <a:lnTo>
                  <a:pt x="31927" y="39420"/>
                </a:lnTo>
                <a:lnTo>
                  <a:pt x="35814" y="32753"/>
                </a:lnTo>
                <a:lnTo>
                  <a:pt x="40805" y="27762"/>
                </a:lnTo>
                <a:lnTo>
                  <a:pt x="45796" y="22758"/>
                </a:lnTo>
                <a:lnTo>
                  <a:pt x="51638" y="20269"/>
                </a:lnTo>
                <a:lnTo>
                  <a:pt x="60515" y="20269"/>
                </a:lnTo>
                <a:lnTo>
                  <a:pt x="63017" y="20548"/>
                </a:lnTo>
                <a:lnTo>
                  <a:pt x="66903" y="22212"/>
                </a:lnTo>
                <a:lnTo>
                  <a:pt x="70231" y="24155"/>
                </a:lnTo>
                <a:lnTo>
                  <a:pt x="73558" y="27762"/>
                </a:lnTo>
                <a:lnTo>
                  <a:pt x="76339" y="31368"/>
                </a:lnTo>
                <a:lnTo>
                  <a:pt x="79387" y="31368"/>
                </a:lnTo>
                <a:lnTo>
                  <a:pt x="87160" y="7213"/>
                </a:lnTo>
                <a:lnTo>
                  <a:pt x="83553" y="4724"/>
                </a:lnTo>
                <a:lnTo>
                  <a:pt x="79667" y="306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33312" y="94653"/>
                </a:moveTo>
                <a:lnTo>
                  <a:pt x="26924" y="94653"/>
                </a:lnTo>
                <a:lnTo>
                  <a:pt x="21094" y="93814"/>
                </a:lnTo>
                <a:lnTo>
                  <a:pt x="16383" y="91871"/>
                </a:lnTo>
                <a:lnTo>
                  <a:pt x="11379" y="90208"/>
                </a:lnTo>
                <a:lnTo>
                  <a:pt x="7772" y="87160"/>
                </a:lnTo>
                <a:lnTo>
                  <a:pt x="5003" y="83273"/>
                </a:lnTo>
                <a:lnTo>
                  <a:pt x="2222" y="79387"/>
                </a:lnTo>
                <a:lnTo>
                  <a:pt x="83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886" y="47739"/>
                </a:lnTo>
                <a:lnTo>
                  <a:pt x="6667" y="39141"/>
                </a:lnTo>
                <a:lnTo>
                  <a:pt x="9994" y="31915"/>
                </a:lnTo>
                <a:lnTo>
                  <a:pt x="14439" y="25819"/>
                </a:lnTo>
                <a:lnTo>
                  <a:pt x="18872" y="19989"/>
                </a:lnTo>
                <a:lnTo>
                  <a:pt x="23596" y="14998"/>
                </a:lnTo>
                <a:lnTo>
                  <a:pt x="28867" y="11099"/>
                </a:lnTo>
                <a:lnTo>
                  <a:pt x="34150" y="7492"/>
                </a:lnTo>
                <a:lnTo>
                  <a:pt x="39700" y="4724"/>
                </a:lnTo>
                <a:lnTo>
                  <a:pt x="45529" y="2781"/>
                </a:lnTo>
                <a:lnTo>
                  <a:pt x="51358" y="1117"/>
                </a:lnTo>
                <a:lnTo>
                  <a:pt x="57175" y="0"/>
                </a:lnTo>
                <a:lnTo>
                  <a:pt x="63017" y="0"/>
                </a:lnTo>
                <a:lnTo>
                  <a:pt x="67449" y="0"/>
                </a:lnTo>
                <a:lnTo>
                  <a:pt x="71615" y="838"/>
                </a:lnTo>
                <a:lnTo>
                  <a:pt x="75780" y="1943"/>
                </a:lnTo>
                <a:lnTo>
                  <a:pt x="79667" y="3060"/>
                </a:lnTo>
                <a:lnTo>
                  <a:pt x="83553" y="4724"/>
                </a:lnTo>
                <a:lnTo>
                  <a:pt x="87160" y="7213"/>
                </a:lnTo>
                <a:lnTo>
                  <a:pt x="79387" y="31368"/>
                </a:lnTo>
                <a:lnTo>
                  <a:pt x="76339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720" y="26365"/>
                </a:lnTo>
                <a:lnTo>
                  <a:pt x="71615" y="25260"/>
                </a:lnTo>
                <a:lnTo>
                  <a:pt x="70231" y="24155"/>
                </a:lnTo>
                <a:lnTo>
                  <a:pt x="68846" y="23037"/>
                </a:lnTo>
                <a:lnTo>
                  <a:pt x="66903" y="22212"/>
                </a:lnTo>
                <a:lnTo>
                  <a:pt x="64960" y="21374"/>
                </a:lnTo>
                <a:lnTo>
                  <a:pt x="6301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638" y="20269"/>
                </a:lnTo>
                <a:lnTo>
                  <a:pt x="45796" y="22758"/>
                </a:lnTo>
                <a:lnTo>
                  <a:pt x="40805" y="27762"/>
                </a:lnTo>
                <a:lnTo>
                  <a:pt x="35814" y="32753"/>
                </a:lnTo>
                <a:lnTo>
                  <a:pt x="31927" y="39420"/>
                </a:lnTo>
                <a:lnTo>
                  <a:pt x="29146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321" y="68008"/>
                </a:lnTo>
                <a:lnTo>
                  <a:pt x="30530" y="72453"/>
                </a:lnTo>
                <a:lnTo>
                  <a:pt x="34696" y="74663"/>
                </a:lnTo>
                <a:lnTo>
                  <a:pt x="40805" y="74663"/>
                </a:lnTo>
                <a:lnTo>
                  <a:pt x="43853" y="74663"/>
                </a:lnTo>
                <a:lnTo>
                  <a:pt x="46634" y="74117"/>
                </a:lnTo>
                <a:lnTo>
                  <a:pt x="49415" y="73278"/>
                </a:lnTo>
                <a:lnTo>
                  <a:pt x="51904" y="72720"/>
                </a:lnTo>
                <a:lnTo>
                  <a:pt x="54406" y="71615"/>
                </a:lnTo>
                <a:lnTo>
                  <a:pt x="56349" y="70510"/>
                </a:lnTo>
                <a:lnTo>
                  <a:pt x="58293" y="69392"/>
                </a:lnTo>
                <a:lnTo>
                  <a:pt x="60236" y="68287"/>
                </a:lnTo>
                <a:lnTo>
                  <a:pt x="61620" y="67170"/>
                </a:lnTo>
                <a:lnTo>
                  <a:pt x="63284" y="65785"/>
                </a:lnTo>
                <a:lnTo>
                  <a:pt x="64681" y="64681"/>
                </a:lnTo>
                <a:lnTo>
                  <a:pt x="65786" y="63842"/>
                </a:lnTo>
                <a:lnTo>
                  <a:pt x="68846" y="63842"/>
                </a:lnTo>
                <a:lnTo>
                  <a:pt x="61341" y="87706"/>
                </a:lnTo>
                <a:lnTo>
                  <a:pt x="59677" y="88544"/>
                </a:lnTo>
                <a:lnTo>
                  <a:pt x="57734" y="89382"/>
                </a:lnTo>
                <a:lnTo>
                  <a:pt x="55511" y="90208"/>
                </a:lnTo>
                <a:lnTo>
                  <a:pt x="53301" y="91046"/>
                </a:lnTo>
                <a:lnTo>
                  <a:pt x="51358" y="91871"/>
                </a:lnTo>
                <a:lnTo>
                  <a:pt x="49123" y="92430"/>
                </a:lnTo>
                <a:lnTo>
                  <a:pt x="46634" y="93268"/>
                </a:lnTo>
                <a:lnTo>
                  <a:pt x="44132" y="93814"/>
                </a:lnTo>
                <a:lnTo>
                  <a:pt x="41910" y="94094"/>
                </a:lnTo>
                <a:lnTo>
                  <a:pt x="39700" y="94653"/>
                </a:lnTo>
                <a:lnTo>
                  <a:pt x="36918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29675" y="73837"/>
                </a:moveTo>
                <a:lnTo>
                  <a:pt x="26894" y="71335"/>
                </a:lnTo>
                <a:lnTo>
                  <a:pt x="25509" y="67449"/>
                </a:lnTo>
                <a:lnTo>
                  <a:pt x="25230" y="64668"/>
                </a:lnTo>
                <a:lnTo>
                  <a:pt x="23151" y="14838"/>
                </a:lnTo>
                <a:lnTo>
                  <a:pt x="15123" y="23929"/>
                </a:lnTo>
                <a:lnTo>
                  <a:pt x="8538" y="34896"/>
                </a:lnTo>
                <a:lnTo>
                  <a:pt x="3297" y="47739"/>
                </a:lnTo>
                <a:lnTo>
                  <a:pt x="336" y="60057"/>
                </a:lnTo>
                <a:lnTo>
                  <a:pt x="0" y="72514"/>
                </a:lnTo>
                <a:lnTo>
                  <a:pt x="3018" y="82715"/>
                </a:lnTo>
                <a:lnTo>
                  <a:pt x="4892" y="85671"/>
                </a:lnTo>
                <a:lnTo>
                  <a:pt x="14530" y="92982"/>
                </a:lnTo>
                <a:lnTo>
                  <a:pt x="29116" y="95478"/>
                </a:lnTo>
                <a:lnTo>
                  <a:pt x="29675" y="73837"/>
                </a:lnTo>
                <a:close/>
              </a:path>
              <a:path w="88745" h="95478">
                <a:moveTo>
                  <a:pt x="40516" y="94272"/>
                </a:moveTo>
                <a:lnTo>
                  <a:pt x="52491" y="89981"/>
                </a:lnTo>
                <a:lnTo>
                  <a:pt x="63254" y="82715"/>
                </a:lnTo>
                <a:lnTo>
                  <a:pt x="73572" y="71426"/>
                </a:lnTo>
                <a:lnTo>
                  <a:pt x="80111" y="60451"/>
                </a:lnTo>
                <a:lnTo>
                  <a:pt x="85187" y="47739"/>
                </a:lnTo>
                <a:lnTo>
                  <a:pt x="88339" y="35370"/>
                </a:lnTo>
                <a:lnTo>
                  <a:pt x="88745" y="22943"/>
                </a:lnTo>
                <a:lnTo>
                  <a:pt x="85733" y="12763"/>
                </a:lnTo>
                <a:lnTo>
                  <a:pt x="83868" y="9818"/>
                </a:lnTo>
                <a:lnTo>
                  <a:pt x="74237" y="2502"/>
                </a:lnTo>
                <a:lnTo>
                  <a:pt x="59647" y="0"/>
                </a:lnTo>
                <a:lnTo>
                  <a:pt x="48247" y="1155"/>
                </a:lnTo>
                <a:lnTo>
                  <a:pt x="36272" y="5378"/>
                </a:lnTo>
                <a:lnTo>
                  <a:pt x="25509" y="12763"/>
                </a:lnTo>
                <a:lnTo>
                  <a:pt x="23151" y="14838"/>
                </a:lnTo>
                <a:lnTo>
                  <a:pt x="25230" y="64668"/>
                </a:lnTo>
                <a:lnTo>
                  <a:pt x="25509" y="61340"/>
                </a:lnTo>
                <a:lnTo>
                  <a:pt x="25789" y="58013"/>
                </a:lnTo>
                <a:lnTo>
                  <a:pt x="26894" y="53568"/>
                </a:lnTo>
                <a:lnTo>
                  <a:pt x="28837" y="48018"/>
                </a:lnTo>
                <a:lnTo>
                  <a:pt x="30500" y="42468"/>
                </a:lnTo>
                <a:lnTo>
                  <a:pt x="32443" y="38023"/>
                </a:lnTo>
                <a:lnTo>
                  <a:pt x="34399" y="34416"/>
                </a:lnTo>
                <a:lnTo>
                  <a:pt x="36330" y="30530"/>
                </a:lnTo>
                <a:lnTo>
                  <a:pt x="38552" y="27762"/>
                </a:lnTo>
                <a:lnTo>
                  <a:pt x="42718" y="23596"/>
                </a:lnTo>
                <a:lnTo>
                  <a:pt x="46883" y="21374"/>
                </a:lnTo>
                <a:lnTo>
                  <a:pt x="51049" y="20256"/>
                </a:lnTo>
                <a:lnTo>
                  <a:pt x="55481" y="20256"/>
                </a:lnTo>
                <a:lnTo>
                  <a:pt x="59088" y="21374"/>
                </a:lnTo>
                <a:lnTo>
                  <a:pt x="61869" y="23875"/>
                </a:lnTo>
                <a:lnTo>
                  <a:pt x="63254" y="28308"/>
                </a:lnTo>
                <a:lnTo>
                  <a:pt x="63254" y="31089"/>
                </a:lnTo>
                <a:lnTo>
                  <a:pt x="62974" y="34696"/>
                </a:lnTo>
                <a:lnTo>
                  <a:pt x="62708" y="38303"/>
                </a:lnTo>
                <a:lnTo>
                  <a:pt x="61590" y="42748"/>
                </a:lnTo>
                <a:lnTo>
                  <a:pt x="59926" y="48018"/>
                </a:lnTo>
                <a:lnTo>
                  <a:pt x="57983" y="53568"/>
                </a:lnTo>
                <a:lnTo>
                  <a:pt x="56319" y="58013"/>
                </a:lnTo>
                <a:lnTo>
                  <a:pt x="54376" y="61340"/>
                </a:lnTo>
                <a:lnTo>
                  <a:pt x="52713" y="64668"/>
                </a:lnTo>
                <a:lnTo>
                  <a:pt x="50757" y="67449"/>
                </a:lnTo>
                <a:lnTo>
                  <a:pt x="46604" y="71615"/>
                </a:lnTo>
                <a:lnTo>
                  <a:pt x="42159" y="73837"/>
                </a:lnTo>
                <a:lnTo>
                  <a:pt x="37714" y="75501"/>
                </a:lnTo>
                <a:lnTo>
                  <a:pt x="33282" y="75501"/>
                </a:lnTo>
                <a:lnTo>
                  <a:pt x="29675" y="73837"/>
                </a:lnTo>
                <a:lnTo>
                  <a:pt x="29116" y="95478"/>
                </a:lnTo>
                <a:lnTo>
                  <a:pt x="40516" y="9427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6651254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696" y="27762"/>
                </a:moveTo>
                <a:lnTo>
                  <a:pt x="36360" y="22491"/>
                </a:lnTo>
                <a:lnTo>
                  <a:pt x="37477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8023" y="8051"/>
                </a:lnTo>
                <a:lnTo>
                  <a:pt x="37198" y="5829"/>
                </a:lnTo>
                <a:lnTo>
                  <a:pt x="36639" y="3619"/>
                </a:lnTo>
                <a:lnTo>
                  <a:pt x="35534" y="1943"/>
                </a:lnTo>
                <a:lnTo>
                  <a:pt x="3385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8028" y="0"/>
                </a:lnTo>
                <a:lnTo>
                  <a:pt x="25819" y="0"/>
                </a:lnTo>
                <a:lnTo>
                  <a:pt x="23583" y="279"/>
                </a:lnTo>
                <a:lnTo>
                  <a:pt x="21653" y="1117"/>
                </a:lnTo>
                <a:lnTo>
                  <a:pt x="19710" y="1676"/>
                </a:lnTo>
                <a:lnTo>
                  <a:pt x="17487" y="3340"/>
                </a:lnTo>
                <a:lnTo>
                  <a:pt x="15265" y="5562"/>
                </a:lnTo>
                <a:lnTo>
                  <a:pt x="13322" y="7505"/>
                </a:lnTo>
                <a:lnTo>
                  <a:pt x="11099" y="10274"/>
                </a:lnTo>
                <a:lnTo>
                  <a:pt x="9169" y="14160"/>
                </a:lnTo>
                <a:lnTo>
                  <a:pt x="7213" y="17767"/>
                </a:lnTo>
                <a:lnTo>
                  <a:pt x="5270" y="22212"/>
                </a:lnTo>
                <a:lnTo>
                  <a:pt x="3606" y="27762"/>
                </a:lnTo>
                <a:lnTo>
                  <a:pt x="1663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279" y="47193"/>
                </a:lnTo>
                <a:lnTo>
                  <a:pt x="838" y="49136"/>
                </a:lnTo>
                <a:lnTo>
                  <a:pt x="1663" y="51079"/>
                </a:lnTo>
                <a:lnTo>
                  <a:pt x="2768" y="52743"/>
                </a:lnTo>
                <a:lnTo>
                  <a:pt x="4444" y="53581"/>
                </a:lnTo>
                <a:lnTo>
                  <a:pt x="6108" y="54686"/>
                </a:lnTo>
                <a:lnTo>
                  <a:pt x="8051" y="55245"/>
                </a:lnTo>
                <a:lnTo>
                  <a:pt x="10540" y="55245"/>
                </a:lnTo>
                <a:lnTo>
                  <a:pt x="12484" y="55245"/>
                </a:lnTo>
                <a:lnTo>
                  <a:pt x="14706" y="54686"/>
                </a:lnTo>
                <a:lnTo>
                  <a:pt x="16929" y="53581"/>
                </a:lnTo>
                <a:lnTo>
                  <a:pt x="19430" y="52743"/>
                </a:lnTo>
                <a:lnTo>
                  <a:pt x="21374" y="51358"/>
                </a:lnTo>
                <a:lnTo>
                  <a:pt x="23317" y="49415"/>
                </a:lnTo>
                <a:lnTo>
                  <a:pt x="25526" y="47193"/>
                </a:lnTo>
                <a:lnTo>
                  <a:pt x="27482" y="44411"/>
                </a:lnTo>
                <a:lnTo>
                  <a:pt x="29146" y="41084"/>
                </a:lnTo>
                <a:lnTo>
                  <a:pt x="31089" y="37757"/>
                </a:lnTo>
                <a:lnTo>
                  <a:pt x="32753" y="33312"/>
                </a:lnTo>
                <a:lnTo>
                  <a:pt x="3469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85187" y="47739"/>
                </a:moveTo>
                <a:lnTo>
                  <a:pt x="80111" y="60451"/>
                </a:lnTo>
                <a:lnTo>
                  <a:pt x="73572" y="71426"/>
                </a:lnTo>
                <a:lnTo>
                  <a:pt x="65517" y="80668"/>
                </a:lnTo>
                <a:lnTo>
                  <a:pt x="52491" y="89981"/>
                </a:lnTo>
                <a:lnTo>
                  <a:pt x="40516" y="94272"/>
                </a:lnTo>
                <a:lnTo>
                  <a:pt x="29116" y="95478"/>
                </a:lnTo>
                <a:lnTo>
                  <a:pt x="14530" y="92982"/>
                </a:lnTo>
                <a:lnTo>
                  <a:pt x="4892" y="85671"/>
                </a:lnTo>
                <a:lnTo>
                  <a:pt x="3018" y="82715"/>
                </a:lnTo>
                <a:lnTo>
                  <a:pt x="0" y="72514"/>
                </a:lnTo>
                <a:lnTo>
                  <a:pt x="336" y="60057"/>
                </a:lnTo>
                <a:lnTo>
                  <a:pt x="3297" y="47739"/>
                </a:lnTo>
                <a:lnTo>
                  <a:pt x="8538" y="34896"/>
                </a:lnTo>
                <a:lnTo>
                  <a:pt x="15123" y="23929"/>
                </a:lnTo>
                <a:lnTo>
                  <a:pt x="23151" y="14838"/>
                </a:lnTo>
                <a:lnTo>
                  <a:pt x="36272" y="5378"/>
                </a:lnTo>
                <a:lnTo>
                  <a:pt x="48247" y="1155"/>
                </a:lnTo>
                <a:lnTo>
                  <a:pt x="59647" y="0"/>
                </a:lnTo>
                <a:lnTo>
                  <a:pt x="74237" y="2502"/>
                </a:lnTo>
                <a:lnTo>
                  <a:pt x="83868" y="9818"/>
                </a:lnTo>
                <a:lnTo>
                  <a:pt x="85733" y="12763"/>
                </a:lnTo>
                <a:lnTo>
                  <a:pt x="88745" y="22943"/>
                </a:lnTo>
                <a:lnTo>
                  <a:pt x="88339" y="35370"/>
                </a:lnTo>
                <a:lnTo>
                  <a:pt x="85187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430" y="28867"/>
                </a:moveTo>
                <a:lnTo>
                  <a:pt x="95211" y="26924"/>
                </a:lnTo>
                <a:lnTo>
                  <a:pt x="97701" y="25819"/>
                </a:lnTo>
                <a:lnTo>
                  <a:pt x="101866" y="23876"/>
                </a:lnTo>
                <a:lnTo>
                  <a:pt x="105752" y="23317"/>
                </a:lnTo>
                <a:lnTo>
                  <a:pt x="108534" y="23317"/>
                </a:lnTo>
                <a:lnTo>
                  <a:pt x="112687" y="25539"/>
                </a:lnTo>
                <a:lnTo>
                  <a:pt x="113537" y="28867"/>
                </a:lnTo>
                <a:lnTo>
                  <a:pt x="113245" y="33312"/>
                </a:lnTo>
                <a:lnTo>
                  <a:pt x="112420" y="36360"/>
                </a:lnTo>
                <a:lnTo>
                  <a:pt x="111582" y="39420"/>
                </a:lnTo>
                <a:lnTo>
                  <a:pt x="110477" y="43027"/>
                </a:lnTo>
                <a:lnTo>
                  <a:pt x="109092" y="47459"/>
                </a:lnTo>
                <a:lnTo>
                  <a:pt x="94653" y="92430"/>
                </a:lnTo>
                <a:lnTo>
                  <a:pt x="119354" y="92430"/>
                </a:lnTo>
                <a:lnTo>
                  <a:pt x="138226" y="33858"/>
                </a:lnTo>
                <a:lnTo>
                  <a:pt x="140169" y="27482"/>
                </a:lnTo>
                <a:lnTo>
                  <a:pt x="141287" y="22479"/>
                </a:lnTo>
                <a:lnTo>
                  <a:pt x="14156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39903" y="8051"/>
                </a:lnTo>
                <a:lnTo>
                  <a:pt x="136842" y="3327"/>
                </a:lnTo>
                <a:lnTo>
                  <a:pt x="131851" y="825"/>
                </a:lnTo>
                <a:lnTo>
                  <a:pt x="128790" y="0"/>
                </a:lnTo>
                <a:lnTo>
                  <a:pt x="120751" y="0"/>
                </a:lnTo>
                <a:lnTo>
                  <a:pt x="116027" y="1384"/>
                </a:lnTo>
                <a:lnTo>
                  <a:pt x="111036" y="4165"/>
                </a:lnTo>
                <a:lnTo>
                  <a:pt x="106032" y="6934"/>
                </a:lnTo>
                <a:lnTo>
                  <a:pt x="100202" y="10820"/>
                </a:lnTo>
                <a:lnTo>
                  <a:pt x="93827" y="15824"/>
                </a:lnTo>
                <a:lnTo>
                  <a:pt x="93548" y="10541"/>
                </a:lnTo>
                <a:lnTo>
                  <a:pt x="92151" y="6667"/>
                </a:lnTo>
                <a:lnTo>
                  <a:pt x="89382" y="4165"/>
                </a:lnTo>
                <a:lnTo>
                  <a:pt x="86321" y="1384"/>
                </a:lnTo>
                <a:lnTo>
                  <a:pt x="82715" y="0"/>
                </a:lnTo>
                <a:lnTo>
                  <a:pt x="73278" y="0"/>
                </a:lnTo>
                <a:lnTo>
                  <a:pt x="68833" y="1104"/>
                </a:lnTo>
                <a:lnTo>
                  <a:pt x="64681" y="3327"/>
                </a:lnTo>
                <a:lnTo>
                  <a:pt x="60236" y="5549"/>
                </a:lnTo>
                <a:lnTo>
                  <a:pt x="5551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4970" y="28867"/>
                </a:lnTo>
                <a:lnTo>
                  <a:pt x="49682" y="26085"/>
                </a:lnTo>
                <a:lnTo>
                  <a:pt x="54127" y="23876"/>
                </a:lnTo>
                <a:lnTo>
                  <a:pt x="58292" y="23317"/>
                </a:lnTo>
                <a:lnTo>
                  <a:pt x="61061" y="23317"/>
                </a:lnTo>
                <a:lnTo>
                  <a:pt x="65227" y="25539"/>
                </a:lnTo>
                <a:lnTo>
                  <a:pt x="66065" y="28867"/>
                </a:lnTo>
                <a:lnTo>
                  <a:pt x="65785" y="33312"/>
                </a:lnTo>
                <a:lnTo>
                  <a:pt x="64947" y="36360"/>
                </a:lnTo>
                <a:lnTo>
                  <a:pt x="64122" y="39420"/>
                </a:lnTo>
                <a:lnTo>
                  <a:pt x="63004" y="43307"/>
                </a:lnTo>
                <a:lnTo>
                  <a:pt x="61620" y="47459"/>
                </a:lnTo>
                <a:lnTo>
                  <a:pt x="47193" y="92430"/>
                </a:lnTo>
                <a:lnTo>
                  <a:pt x="72174" y="92430"/>
                </a:lnTo>
                <a:lnTo>
                  <a:pt x="9243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653" y="92430"/>
                </a:moveTo>
                <a:lnTo>
                  <a:pt x="109092" y="47459"/>
                </a:lnTo>
                <a:lnTo>
                  <a:pt x="110477" y="43027"/>
                </a:lnTo>
                <a:lnTo>
                  <a:pt x="111582" y="39420"/>
                </a:lnTo>
                <a:lnTo>
                  <a:pt x="112420" y="36360"/>
                </a:lnTo>
                <a:lnTo>
                  <a:pt x="113245" y="33312"/>
                </a:lnTo>
                <a:lnTo>
                  <a:pt x="113537" y="30810"/>
                </a:lnTo>
                <a:lnTo>
                  <a:pt x="113537" y="28867"/>
                </a:lnTo>
                <a:lnTo>
                  <a:pt x="113537" y="26924"/>
                </a:lnTo>
                <a:lnTo>
                  <a:pt x="112687" y="25539"/>
                </a:lnTo>
                <a:lnTo>
                  <a:pt x="111582" y="24701"/>
                </a:lnTo>
                <a:lnTo>
                  <a:pt x="110477" y="23876"/>
                </a:lnTo>
                <a:lnTo>
                  <a:pt x="108534" y="23317"/>
                </a:lnTo>
                <a:lnTo>
                  <a:pt x="105752" y="23317"/>
                </a:lnTo>
                <a:lnTo>
                  <a:pt x="103809" y="23317"/>
                </a:lnTo>
                <a:lnTo>
                  <a:pt x="101866" y="23876"/>
                </a:lnTo>
                <a:lnTo>
                  <a:pt x="99644" y="24701"/>
                </a:lnTo>
                <a:lnTo>
                  <a:pt x="97701" y="25819"/>
                </a:lnTo>
                <a:lnTo>
                  <a:pt x="95211" y="26924"/>
                </a:lnTo>
                <a:lnTo>
                  <a:pt x="92430" y="28867"/>
                </a:lnTo>
                <a:lnTo>
                  <a:pt x="72174" y="92430"/>
                </a:lnTo>
                <a:lnTo>
                  <a:pt x="47193" y="92430"/>
                </a:lnTo>
                <a:lnTo>
                  <a:pt x="61620" y="47459"/>
                </a:lnTo>
                <a:lnTo>
                  <a:pt x="63004" y="43307"/>
                </a:lnTo>
                <a:lnTo>
                  <a:pt x="64122" y="39420"/>
                </a:lnTo>
                <a:lnTo>
                  <a:pt x="64947" y="36360"/>
                </a:lnTo>
                <a:lnTo>
                  <a:pt x="65785" y="33312"/>
                </a:lnTo>
                <a:lnTo>
                  <a:pt x="66065" y="30810"/>
                </a:lnTo>
                <a:lnTo>
                  <a:pt x="66065" y="28867"/>
                </a:lnTo>
                <a:lnTo>
                  <a:pt x="66065" y="26924"/>
                </a:lnTo>
                <a:lnTo>
                  <a:pt x="65227" y="25539"/>
                </a:lnTo>
                <a:lnTo>
                  <a:pt x="64122" y="24701"/>
                </a:lnTo>
                <a:lnTo>
                  <a:pt x="63004" y="23876"/>
                </a:lnTo>
                <a:lnTo>
                  <a:pt x="61061" y="23317"/>
                </a:lnTo>
                <a:lnTo>
                  <a:pt x="58292" y="23317"/>
                </a:lnTo>
                <a:lnTo>
                  <a:pt x="56349" y="23317"/>
                </a:lnTo>
                <a:lnTo>
                  <a:pt x="54127" y="23876"/>
                </a:lnTo>
                <a:lnTo>
                  <a:pt x="51904" y="24980"/>
                </a:lnTo>
                <a:lnTo>
                  <a:pt x="49682" y="26085"/>
                </a:lnTo>
                <a:lnTo>
                  <a:pt x="47459" y="27203"/>
                </a:lnTo>
                <a:lnTo>
                  <a:pt x="4497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511" y="8610"/>
                </a:lnTo>
                <a:lnTo>
                  <a:pt x="60236" y="5549"/>
                </a:lnTo>
                <a:lnTo>
                  <a:pt x="64681" y="3327"/>
                </a:lnTo>
                <a:lnTo>
                  <a:pt x="68833" y="1104"/>
                </a:lnTo>
                <a:lnTo>
                  <a:pt x="73278" y="0"/>
                </a:lnTo>
                <a:lnTo>
                  <a:pt x="77723" y="0"/>
                </a:lnTo>
                <a:lnTo>
                  <a:pt x="82715" y="0"/>
                </a:lnTo>
                <a:lnTo>
                  <a:pt x="86321" y="1384"/>
                </a:lnTo>
                <a:lnTo>
                  <a:pt x="89382" y="4165"/>
                </a:lnTo>
                <a:lnTo>
                  <a:pt x="92151" y="6667"/>
                </a:lnTo>
                <a:lnTo>
                  <a:pt x="93548" y="10541"/>
                </a:lnTo>
                <a:lnTo>
                  <a:pt x="93827" y="15824"/>
                </a:lnTo>
                <a:lnTo>
                  <a:pt x="100202" y="10820"/>
                </a:lnTo>
                <a:lnTo>
                  <a:pt x="106032" y="6934"/>
                </a:lnTo>
                <a:lnTo>
                  <a:pt x="111036" y="4165"/>
                </a:lnTo>
                <a:lnTo>
                  <a:pt x="116027" y="1384"/>
                </a:lnTo>
                <a:lnTo>
                  <a:pt x="120751" y="0"/>
                </a:lnTo>
                <a:lnTo>
                  <a:pt x="125183" y="0"/>
                </a:lnTo>
                <a:lnTo>
                  <a:pt x="128790" y="0"/>
                </a:lnTo>
                <a:lnTo>
                  <a:pt x="131851" y="825"/>
                </a:lnTo>
                <a:lnTo>
                  <a:pt x="134340" y="2222"/>
                </a:lnTo>
                <a:lnTo>
                  <a:pt x="136842" y="3327"/>
                </a:lnTo>
                <a:lnTo>
                  <a:pt x="138785" y="5549"/>
                </a:lnTo>
                <a:lnTo>
                  <a:pt x="139903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566" y="18326"/>
                </a:lnTo>
                <a:lnTo>
                  <a:pt x="141287" y="22479"/>
                </a:lnTo>
                <a:lnTo>
                  <a:pt x="140169" y="27482"/>
                </a:lnTo>
                <a:lnTo>
                  <a:pt x="138226" y="33858"/>
                </a:lnTo>
                <a:lnTo>
                  <a:pt x="119354" y="92430"/>
                </a:lnTo>
                <a:lnTo>
                  <a:pt x="9465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688058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6772816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6665051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6557286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6449308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1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634027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68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7034897" y="230430"/>
            <a:ext cx="48463" cy="61633"/>
          </a:xfrm>
          <a:custGeom>
            <a:avLst/>
            <a:gdLst/>
            <a:ahLst/>
            <a:cxnLst/>
            <a:rect l="l" t="t" r="r" b="b"/>
            <a:pathLst>
              <a:path w="48463" h="61633">
                <a:moveTo>
                  <a:pt x="18491" y="0"/>
                </a:moveTo>
                <a:lnTo>
                  <a:pt x="18491" y="35496"/>
                </a:lnTo>
                <a:lnTo>
                  <a:pt x="24231" y="35496"/>
                </a:lnTo>
                <a:lnTo>
                  <a:pt x="24231" y="20408"/>
                </a:lnTo>
                <a:lnTo>
                  <a:pt x="27635" y="20408"/>
                </a:lnTo>
                <a:lnTo>
                  <a:pt x="31242" y="20827"/>
                </a:lnTo>
                <a:lnTo>
                  <a:pt x="33794" y="22745"/>
                </a:lnTo>
                <a:lnTo>
                  <a:pt x="34645" y="15519"/>
                </a:lnTo>
                <a:lnTo>
                  <a:pt x="24231" y="15519"/>
                </a:lnTo>
                <a:lnTo>
                  <a:pt x="24231" y="4673"/>
                </a:lnTo>
                <a:lnTo>
                  <a:pt x="18491" y="0"/>
                </a:lnTo>
                <a:close/>
              </a:path>
              <a:path w="48463" h="61633">
                <a:moveTo>
                  <a:pt x="54622" y="42938"/>
                </a:moveTo>
                <a:lnTo>
                  <a:pt x="58877" y="38900"/>
                </a:lnTo>
                <a:lnTo>
                  <a:pt x="61645" y="33591"/>
                </a:lnTo>
                <a:lnTo>
                  <a:pt x="64617" y="28270"/>
                </a:lnTo>
                <a:lnTo>
                  <a:pt x="66103" y="22961"/>
                </a:lnTo>
                <a:lnTo>
                  <a:pt x="66103" y="11480"/>
                </a:lnTo>
                <a:lnTo>
                  <a:pt x="64617" y="5956"/>
                </a:lnTo>
                <a:lnTo>
                  <a:pt x="61645" y="634"/>
                </a:lnTo>
                <a:lnTo>
                  <a:pt x="58661" y="-4673"/>
                </a:lnTo>
                <a:lnTo>
                  <a:pt x="54622" y="-8712"/>
                </a:lnTo>
                <a:lnTo>
                  <a:pt x="49314" y="-11480"/>
                </a:lnTo>
                <a:lnTo>
                  <a:pt x="43992" y="-14452"/>
                </a:lnTo>
                <a:lnTo>
                  <a:pt x="38684" y="-15722"/>
                </a:lnTo>
                <a:lnTo>
                  <a:pt x="27635" y="-15722"/>
                </a:lnTo>
                <a:lnTo>
                  <a:pt x="22098" y="-14452"/>
                </a:lnTo>
                <a:lnTo>
                  <a:pt x="16789" y="-11480"/>
                </a:lnTo>
                <a:lnTo>
                  <a:pt x="11480" y="-8712"/>
                </a:lnTo>
                <a:lnTo>
                  <a:pt x="7442" y="-4673"/>
                </a:lnTo>
                <a:lnTo>
                  <a:pt x="4457" y="634"/>
                </a:lnTo>
                <a:lnTo>
                  <a:pt x="1485" y="5956"/>
                </a:lnTo>
                <a:lnTo>
                  <a:pt x="0" y="11480"/>
                </a:lnTo>
                <a:lnTo>
                  <a:pt x="0" y="22961"/>
                </a:lnTo>
                <a:lnTo>
                  <a:pt x="1485" y="28270"/>
                </a:lnTo>
                <a:lnTo>
                  <a:pt x="4457" y="33591"/>
                </a:lnTo>
                <a:lnTo>
                  <a:pt x="7442" y="38900"/>
                </a:lnTo>
                <a:lnTo>
                  <a:pt x="5524" y="21894"/>
                </a:lnTo>
                <a:lnTo>
                  <a:pt x="5524" y="12331"/>
                </a:lnTo>
                <a:lnTo>
                  <a:pt x="6807" y="7873"/>
                </a:lnTo>
                <a:lnTo>
                  <a:pt x="9144" y="3403"/>
                </a:lnTo>
                <a:lnTo>
                  <a:pt x="11696" y="-1054"/>
                </a:lnTo>
                <a:lnTo>
                  <a:pt x="15087" y="-4457"/>
                </a:lnTo>
                <a:lnTo>
                  <a:pt x="19558" y="-6794"/>
                </a:lnTo>
                <a:lnTo>
                  <a:pt x="24015" y="-9131"/>
                </a:lnTo>
                <a:lnTo>
                  <a:pt x="28473" y="-10414"/>
                </a:lnTo>
                <a:lnTo>
                  <a:pt x="37617" y="-10414"/>
                </a:lnTo>
                <a:lnTo>
                  <a:pt x="42087" y="-9131"/>
                </a:lnTo>
                <a:lnTo>
                  <a:pt x="46545" y="-6794"/>
                </a:lnTo>
                <a:lnTo>
                  <a:pt x="51015" y="-4457"/>
                </a:lnTo>
                <a:lnTo>
                  <a:pt x="54419" y="-1054"/>
                </a:lnTo>
                <a:lnTo>
                  <a:pt x="56756" y="3403"/>
                </a:lnTo>
                <a:lnTo>
                  <a:pt x="59309" y="7873"/>
                </a:lnTo>
                <a:lnTo>
                  <a:pt x="60579" y="12331"/>
                </a:lnTo>
                <a:lnTo>
                  <a:pt x="60579" y="21894"/>
                </a:lnTo>
                <a:lnTo>
                  <a:pt x="59309" y="26568"/>
                </a:lnTo>
                <a:lnTo>
                  <a:pt x="56959" y="30822"/>
                </a:lnTo>
                <a:lnTo>
                  <a:pt x="54419" y="35293"/>
                </a:lnTo>
                <a:lnTo>
                  <a:pt x="51015" y="38684"/>
                </a:lnTo>
                <a:lnTo>
                  <a:pt x="46761" y="41020"/>
                </a:lnTo>
                <a:lnTo>
                  <a:pt x="42291" y="43573"/>
                </a:lnTo>
                <a:lnTo>
                  <a:pt x="37833" y="44640"/>
                </a:lnTo>
                <a:lnTo>
                  <a:pt x="28270" y="44640"/>
                </a:lnTo>
                <a:lnTo>
                  <a:pt x="23799" y="43573"/>
                </a:lnTo>
                <a:lnTo>
                  <a:pt x="19342" y="41020"/>
                </a:lnTo>
                <a:lnTo>
                  <a:pt x="15087" y="38684"/>
                </a:lnTo>
                <a:lnTo>
                  <a:pt x="11696" y="35293"/>
                </a:lnTo>
                <a:lnTo>
                  <a:pt x="16573" y="45910"/>
                </a:lnTo>
                <a:lnTo>
                  <a:pt x="21894" y="48679"/>
                </a:lnTo>
                <a:lnTo>
                  <a:pt x="27419" y="50164"/>
                </a:lnTo>
                <a:lnTo>
                  <a:pt x="38684" y="50164"/>
                </a:lnTo>
                <a:lnTo>
                  <a:pt x="44208" y="48679"/>
                </a:lnTo>
                <a:lnTo>
                  <a:pt x="49517" y="45910"/>
                </a:lnTo>
                <a:lnTo>
                  <a:pt x="54622" y="42938"/>
                </a:lnTo>
                <a:close/>
              </a:path>
              <a:path w="48463" h="61633">
                <a:moveTo>
                  <a:pt x="16573" y="45910"/>
                </a:moveTo>
                <a:lnTo>
                  <a:pt x="11696" y="35293"/>
                </a:lnTo>
                <a:lnTo>
                  <a:pt x="9144" y="30822"/>
                </a:lnTo>
                <a:lnTo>
                  <a:pt x="6807" y="26568"/>
                </a:lnTo>
                <a:lnTo>
                  <a:pt x="5524" y="21894"/>
                </a:lnTo>
                <a:lnTo>
                  <a:pt x="7442" y="38900"/>
                </a:lnTo>
                <a:lnTo>
                  <a:pt x="11480" y="42938"/>
                </a:lnTo>
                <a:lnTo>
                  <a:pt x="16573" y="45910"/>
                </a:lnTo>
                <a:close/>
              </a:path>
              <a:path w="48463" h="61633">
                <a:moveTo>
                  <a:pt x="24231" y="4673"/>
                </a:moveTo>
                <a:lnTo>
                  <a:pt x="33578" y="4673"/>
                </a:lnTo>
                <a:lnTo>
                  <a:pt x="35496" y="4889"/>
                </a:lnTo>
                <a:lnTo>
                  <a:pt x="38900" y="7226"/>
                </a:lnTo>
                <a:lnTo>
                  <a:pt x="39954" y="9994"/>
                </a:lnTo>
                <a:lnTo>
                  <a:pt x="38049" y="14033"/>
                </a:lnTo>
                <a:lnTo>
                  <a:pt x="34645" y="15519"/>
                </a:lnTo>
                <a:lnTo>
                  <a:pt x="33794" y="22745"/>
                </a:lnTo>
                <a:lnTo>
                  <a:pt x="35712" y="25514"/>
                </a:lnTo>
                <a:lnTo>
                  <a:pt x="38265" y="29756"/>
                </a:lnTo>
                <a:lnTo>
                  <a:pt x="41452" y="35496"/>
                </a:lnTo>
                <a:lnTo>
                  <a:pt x="48463" y="35496"/>
                </a:lnTo>
                <a:lnTo>
                  <a:pt x="43992" y="28486"/>
                </a:lnTo>
                <a:lnTo>
                  <a:pt x="42087" y="25298"/>
                </a:lnTo>
                <a:lnTo>
                  <a:pt x="38900" y="21475"/>
                </a:lnTo>
                <a:lnTo>
                  <a:pt x="35712" y="19557"/>
                </a:lnTo>
                <a:lnTo>
                  <a:pt x="38900" y="19342"/>
                </a:lnTo>
                <a:lnTo>
                  <a:pt x="43141" y="16370"/>
                </a:lnTo>
                <a:lnTo>
                  <a:pt x="45910" y="12115"/>
                </a:lnTo>
                <a:lnTo>
                  <a:pt x="45910" y="7658"/>
                </a:lnTo>
                <a:lnTo>
                  <a:pt x="44208" y="4470"/>
                </a:lnTo>
                <a:lnTo>
                  <a:pt x="41656" y="1485"/>
                </a:lnTo>
                <a:lnTo>
                  <a:pt x="38049" y="215"/>
                </a:lnTo>
                <a:lnTo>
                  <a:pt x="34861" y="0"/>
                </a:lnTo>
                <a:lnTo>
                  <a:pt x="18491" y="0"/>
                </a:lnTo>
                <a:lnTo>
                  <a:pt x="24231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6290478" y="9908482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6290478" y="9908482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6539839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6539839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6435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6435257" y="10069973"/>
            <a:ext cx="0" cy="29286"/>
          </a:xfrm>
          <a:custGeom>
            <a:avLst/>
            <a:gdLst/>
            <a:ahLst/>
            <a:cxnLst/>
            <a:rect l="l" t="t" r="r" b="b"/>
            <a:pathLst>
              <a:path h="29286">
                <a:moveTo>
                  <a:pt x="0" y="0"/>
                </a:moveTo>
                <a:lnTo>
                  <a:pt x="0" y="2928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6435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6435257" y="10099258"/>
            <a:ext cx="104584" cy="0"/>
          </a:xfrm>
          <a:custGeom>
            <a:avLst/>
            <a:gdLst/>
            <a:ahLst/>
            <a:cxnLst/>
            <a:rect l="l" t="t" r="r" b="b"/>
            <a:pathLst>
              <a:path w="104584">
                <a:moveTo>
                  <a:pt x="0" y="0"/>
                </a:moveTo>
                <a:lnTo>
                  <a:pt x="104584" y="0"/>
                </a:lnTo>
              </a:path>
            </a:pathLst>
          </a:custGeom>
          <a:ln w="1879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6514273" y="9957217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  <a:lnTo>
                  <a:pt x="6350" y="728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6514273" y="9957217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7289"/>
                </a:moveTo>
                <a:lnTo>
                  <a:pt x="6045" y="3733"/>
                </a:lnTo>
                <a:lnTo>
                  <a:pt x="3479" y="80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6454472" y="995721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  <a:lnTo>
                  <a:pt x="635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6454472" y="9957212"/>
            <a:ext cx="6350" cy="7289"/>
          </a:xfrm>
          <a:custGeom>
            <a:avLst/>
            <a:gdLst/>
            <a:ahLst/>
            <a:cxnLst/>
            <a:rect l="l" t="t" r="r" b="b"/>
            <a:pathLst>
              <a:path w="6350" h="7289">
                <a:moveTo>
                  <a:pt x="6350" y="0"/>
                </a:moveTo>
                <a:lnTo>
                  <a:pt x="2882" y="800"/>
                </a:lnTo>
                <a:lnTo>
                  <a:pt x="317" y="3746"/>
                </a:lnTo>
                <a:lnTo>
                  <a:pt x="0" y="728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6434933" y="1006213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6434933" y="10062131"/>
            <a:ext cx="105232" cy="0"/>
          </a:xfrm>
          <a:custGeom>
            <a:avLst/>
            <a:gdLst/>
            <a:ahLst/>
            <a:cxnLst/>
            <a:rect l="l" t="t" r="r" b="b"/>
            <a:pathLst>
              <a:path w="105232">
                <a:moveTo>
                  <a:pt x="0" y="0"/>
                </a:moveTo>
                <a:lnTo>
                  <a:pt x="10523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6432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6432877" y="10069973"/>
            <a:ext cx="109347" cy="0"/>
          </a:xfrm>
          <a:custGeom>
            <a:avLst/>
            <a:gdLst/>
            <a:ahLst/>
            <a:cxnLst/>
            <a:rect l="l" t="t" r="r" b="b"/>
            <a:pathLst>
              <a:path w="109347">
                <a:moveTo>
                  <a:pt x="0" y="0"/>
                </a:moveTo>
                <a:lnTo>
                  <a:pt x="109347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6446079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6446079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8394" y="0"/>
                </a:moveTo>
                <a:lnTo>
                  <a:pt x="0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6444221" y="1006042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  <a:lnTo>
                  <a:pt x="0" y="170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6444221" y="10060429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1701"/>
                </a:moveTo>
                <a:lnTo>
                  <a:pt x="965" y="1701"/>
                </a:lnTo>
                <a:lnTo>
                  <a:pt x="1778" y="965"/>
                </a:lnTo>
                <a:lnTo>
                  <a:pt x="1854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6433447" y="1006213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  <a:lnTo>
                  <a:pt x="1485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6433447" y="10062131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0"/>
                </a:moveTo>
                <a:lnTo>
                  <a:pt x="711" y="0"/>
                </a:lnTo>
                <a:lnTo>
                  <a:pt x="63" y="596"/>
                </a:lnTo>
                <a:lnTo>
                  <a:pt x="0" y="1358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643287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6432873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571" y="0"/>
                </a:moveTo>
                <a:lnTo>
                  <a:pt x="0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6520623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6520623" y="9964507"/>
            <a:ext cx="8394" cy="95923"/>
          </a:xfrm>
          <a:custGeom>
            <a:avLst/>
            <a:gdLst/>
            <a:ahLst/>
            <a:cxnLst/>
            <a:rect l="l" t="t" r="r" b="b"/>
            <a:pathLst>
              <a:path w="8394" h="95923">
                <a:moveTo>
                  <a:pt x="0" y="0"/>
                </a:moveTo>
                <a:lnTo>
                  <a:pt x="8394" y="95923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6541651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6541651" y="10063495"/>
            <a:ext cx="571" cy="6477"/>
          </a:xfrm>
          <a:custGeom>
            <a:avLst/>
            <a:gdLst/>
            <a:ahLst/>
            <a:cxnLst/>
            <a:rect l="l" t="t" r="r" b="b"/>
            <a:pathLst>
              <a:path w="571" h="6476">
                <a:moveTo>
                  <a:pt x="0" y="0"/>
                </a:moveTo>
                <a:lnTo>
                  <a:pt x="571" y="647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6529014" y="10060426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6529014" y="10060426"/>
            <a:ext cx="1854" cy="1701"/>
          </a:xfrm>
          <a:custGeom>
            <a:avLst/>
            <a:gdLst/>
            <a:ahLst/>
            <a:cxnLst/>
            <a:rect l="l" t="t" r="r" b="b"/>
            <a:pathLst>
              <a:path w="1854" h="1701">
                <a:moveTo>
                  <a:pt x="0" y="0"/>
                </a:moveTo>
                <a:lnTo>
                  <a:pt x="88" y="965"/>
                </a:lnTo>
                <a:lnTo>
                  <a:pt x="889" y="1701"/>
                </a:lnTo>
                <a:lnTo>
                  <a:pt x="1854" y="170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6540165" y="1006213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  <a:lnTo>
                  <a:pt x="1485" y="1358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6540165" y="10062136"/>
            <a:ext cx="1485" cy="1358"/>
          </a:xfrm>
          <a:custGeom>
            <a:avLst/>
            <a:gdLst/>
            <a:ahLst/>
            <a:cxnLst/>
            <a:rect l="l" t="t" r="r" b="b"/>
            <a:pathLst>
              <a:path w="1485" h="1358">
                <a:moveTo>
                  <a:pt x="1485" y="1358"/>
                </a:moveTo>
                <a:lnTo>
                  <a:pt x="1422" y="584"/>
                </a:lnTo>
                <a:lnTo>
                  <a:pt x="774" y="0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6466631" y="995426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  <a:lnTo>
                  <a:pt x="41833" y="1769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6466631" y="9954263"/>
            <a:ext cx="41833" cy="1769"/>
          </a:xfrm>
          <a:custGeom>
            <a:avLst/>
            <a:gdLst/>
            <a:ahLst/>
            <a:cxnLst/>
            <a:rect l="l" t="t" r="r" b="b"/>
            <a:pathLst>
              <a:path w="41833" h="1769">
                <a:moveTo>
                  <a:pt x="41833" y="1769"/>
                </a:moveTo>
                <a:lnTo>
                  <a:pt x="29252" y="212"/>
                </a:lnTo>
                <a:lnTo>
                  <a:pt x="16596" y="0"/>
                </a:lnTo>
                <a:lnTo>
                  <a:pt x="3974" y="1130"/>
                </a:lnTo>
                <a:lnTo>
                  <a:pt x="0" y="176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6503708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6503708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6460827" y="9956032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1917" y="736"/>
                </a:lnTo>
                <a:lnTo>
                  <a:pt x="0" y="1181"/>
                </a:lnTo>
                <a:lnTo>
                  <a:pt x="580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6460827" y="9956032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0"/>
                </a:moveTo>
                <a:lnTo>
                  <a:pt x="3860" y="342"/>
                </a:lnTo>
                <a:lnTo>
                  <a:pt x="1917" y="736"/>
                </a:lnTo>
                <a:lnTo>
                  <a:pt x="0" y="1181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6466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6466631" y="9955283"/>
            <a:ext cx="4762" cy="0"/>
          </a:xfrm>
          <a:custGeom>
            <a:avLst/>
            <a:gdLst/>
            <a:ahLst/>
            <a:cxnLst/>
            <a:rect l="l" t="t" r="r" b="b"/>
            <a:pathLst>
              <a:path w="4762">
                <a:moveTo>
                  <a:pt x="0" y="0"/>
                </a:moveTo>
                <a:lnTo>
                  <a:pt x="4762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6466631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6466631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749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6508469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1943" y="342"/>
                </a:lnTo>
                <a:lnTo>
                  <a:pt x="0" y="0"/>
                </a:lnTo>
                <a:lnTo>
                  <a:pt x="5803" y="1181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6508469" y="9956031"/>
            <a:ext cx="5803" cy="1181"/>
          </a:xfrm>
          <a:custGeom>
            <a:avLst/>
            <a:gdLst/>
            <a:ahLst/>
            <a:cxnLst/>
            <a:rect l="l" t="t" r="r" b="b"/>
            <a:pathLst>
              <a:path w="5803" h="1181">
                <a:moveTo>
                  <a:pt x="5803" y="1181"/>
                </a:moveTo>
                <a:lnTo>
                  <a:pt x="3873" y="736"/>
                </a:lnTo>
                <a:lnTo>
                  <a:pt x="1943" y="342"/>
                </a:ln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6508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6508465" y="9955283"/>
            <a:ext cx="0" cy="749"/>
          </a:xfrm>
          <a:custGeom>
            <a:avLst/>
            <a:gdLst/>
            <a:ahLst/>
            <a:cxnLst/>
            <a:rect l="l" t="t" r="r" b="b"/>
            <a:pathLst>
              <a:path h="749">
                <a:moveTo>
                  <a:pt x="0" y="0"/>
                </a:moveTo>
                <a:lnTo>
                  <a:pt x="0" y="74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6384764" y="10099932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6384764" y="10099932"/>
            <a:ext cx="182168" cy="0"/>
          </a:xfrm>
          <a:custGeom>
            <a:avLst/>
            <a:gdLst/>
            <a:ahLst/>
            <a:cxnLst/>
            <a:rect l="l" t="t" r="r" b="b"/>
            <a:pathLst>
              <a:path w="182168">
                <a:moveTo>
                  <a:pt x="182168" y="0"/>
                </a:moveTo>
                <a:lnTo>
                  <a:pt x="0" y="0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6384763" y="10099932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6384763" y="10099932"/>
            <a:ext cx="0" cy="43116"/>
          </a:xfrm>
          <a:custGeom>
            <a:avLst/>
            <a:gdLst/>
            <a:ahLst/>
            <a:cxnLst/>
            <a:rect l="l" t="t" r="r" b="b"/>
            <a:pathLst>
              <a:path h="43116">
                <a:moveTo>
                  <a:pt x="0" y="0"/>
                </a:moveTo>
                <a:lnTo>
                  <a:pt x="0" y="43116"/>
                </a:lnTo>
              </a:path>
            </a:pathLst>
          </a:custGeom>
          <a:ln w="754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6381454" y="994681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6381454" y="9946811"/>
            <a:ext cx="0" cy="245999"/>
          </a:xfrm>
          <a:custGeom>
            <a:avLst/>
            <a:gdLst/>
            <a:ahLst/>
            <a:cxnLst/>
            <a:rect l="l" t="t" r="r" b="b"/>
            <a:pathLst>
              <a:path h="245999">
                <a:moveTo>
                  <a:pt x="0" y="0"/>
                </a:moveTo>
                <a:lnTo>
                  <a:pt x="0" y="245999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6344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6344679" y="9957377"/>
            <a:ext cx="36664" cy="0"/>
          </a:xfrm>
          <a:custGeom>
            <a:avLst/>
            <a:gdLst/>
            <a:ahLst/>
            <a:cxnLst/>
            <a:rect l="l" t="t" r="r" b="b"/>
            <a:pathLst>
              <a:path w="36664">
                <a:moveTo>
                  <a:pt x="3666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6352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6352710" y="997174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6345949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6345949" y="9985696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6358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6358206" y="995737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6368350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6368350" y="9971777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6352390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6352390" y="10000357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6345629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6345629" y="10014305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6357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6357886" y="9985987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6368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6368030" y="10000386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6352575" y="10028854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6352575" y="10028854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6345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6345817" y="10042801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6358074" y="1001448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6358074" y="1001448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6368218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6368218" y="1002888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6352600" y="100573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6352600" y="100573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6345842" y="100712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6345842" y="100712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6358097" y="100429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6358097" y="100429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6368242" y="100573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6368242" y="1005737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6352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6352518" y="1008584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6345760" y="100997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6345760" y="1009979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6358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6358017" y="1007147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6368161" y="1008587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6368161" y="10085873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6352357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6352357" y="10114210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6345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6345596" y="10128158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63578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6357853" y="10099840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6367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6367997" y="10114239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6352658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6352658" y="10143176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6345899" y="1015712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6345899" y="10157123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6358155" y="1012880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6358155" y="10128804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6368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6368299" y="10143205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6352682" y="1017166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6352682" y="10171662"/>
            <a:ext cx="28727" cy="0"/>
          </a:xfrm>
          <a:custGeom>
            <a:avLst/>
            <a:gdLst/>
            <a:ahLst/>
            <a:cxnLst/>
            <a:rect l="l" t="t" r="r" b="b"/>
            <a:pathLst>
              <a:path w="28727">
                <a:moveTo>
                  <a:pt x="28727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6345924" y="1018561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6345924" y="10185610"/>
            <a:ext cx="35394" cy="0"/>
          </a:xfrm>
          <a:custGeom>
            <a:avLst/>
            <a:gdLst/>
            <a:ahLst/>
            <a:cxnLst/>
            <a:rect l="l" t="t" r="r" b="b"/>
            <a:pathLst>
              <a:path w="35394">
                <a:moveTo>
                  <a:pt x="35394" y="0"/>
                </a:moveTo>
                <a:lnTo>
                  <a:pt x="0" y="0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6358181" y="1015729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6358181" y="10157292"/>
            <a:ext cx="0" cy="14262"/>
          </a:xfrm>
          <a:custGeom>
            <a:avLst/>
            <a:gdLst/>
            <a:ahLst/>
            <a:cxnLst/>
            <a:rect l="l" t="t" r="r" b="b"/>
            <a:pathLst>
              <a:path h="14262">
                <a:moveTo>
                  <a:pt x="0" y="0"/>
                </a:moveTo>
                <a:lnTo>
                  <a:pt x="0" y="14262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6368324" y="1017169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6368324" y="10171691"/>
            <a:ext cx="0" cy="13906"/>
          </a:xfrm>
          <a:custGeom>
            <a:avLst/>
            <a:gdLst/>
            <a:ahLst/>
            <a:cxnLst/>
            <a:rect l="l" t="t" r="r" b="b"/>
            <a:pathLst>
              <a:path h="13906">
                <a:moveTo>
                  <a:pt x="0" y="0"/>
                </a:moveTo>
                <a:lnTo>
                  <a:pt x="0" y="13906"/>
                </a:lnTo>
              </a:path>
            </a:pathLst>
          </a:custGeom>
          <a:ln w="2832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6425656" y="10148481"/>
            <a:ext cx="50482" cy="45732"/>
          </a:xfrm>
          <a:custGeom>
            <a:avLst/>
            <a:gdLst/>
            <a:ahLst/>
            <a:cxnLst/>
            <a:rect l="l" t="t" r="r" b="b"/>
            <a:pathLst>
              <a:path w="50482" h="45732">
                <a:moveTo>
                  <a:pt x="40436" y="45732"/>
                </a:moveTo>
                <a:lnTo>
                  <a:pt x="50482" y="45732"/>
                </a:lnTo>
                <a:lnTo>
                  <a:pt x="48031" y="0"/>
                </a:lnTo>
                <a:lnTo>
                  <a:pt x="34467" y="0"/>
                </a:lnTo>
                <a:lnTo>
                  <a:pt x="29641" y="15201"/>
                </a:lnTo>
                <a:lnTo>
                  <a:pt x="28092" y="20358"/>
                </a:lnTo>
                <a:lnTo>
                  <a:pt x="26530" y="26327"/>
                </a:lnTo>
                <a:lnTo>
                  <a:pt x="25311" y="31623"/>
                </a:lnTo>
                <a:lnTo>
                  <a:pt x="25031" y="31623"/>
                </a:lnTo>
                <a:lnTo>
                  <a:pt x="24015" y="26263"/>
                </a:lnTo>
                <a:lnTo>
                  <a:pt x="22656" y="20561"/>
                </a:lnTo>
                <a:lnTo>
                  <a:pt x="21170" y="15328"/>
                </a:lnTo>
                <a:lnTo>
                  <a:pt x="16687" y="0"/>
                </a:lnTo>
                <a:lnTo>
                  <a:pt x="2908" y="0"/>
                </a:lnTo>
                <a:lnTo>
                  <a:pt x="0" y="45732"/>
                </a:lnTo>
                <a:lnTo>
                  <a:pt x="9563" y="45732"/>
                </a:lnTo>
                <a:lnTo>
                  <a:pt x="10439" y="28359"/>
                </a:lnTo>
                <a:lnTo>
                  <a:pt x="10718" y="22656"/>
                </a:lnTo>
                <a:lnTo>
                  <a:pt x="10985" y="15608"/>
                </a:lnTo>
                <a:lnTo>
                  <a:pt x="11188" y="9436"/>
                </a:lnTo>
                <a:lnTo>
                  <a:pt x="11328" y="9436"/>
                </a:lnTo>
                <a:lnTo>
                  <a:pt x="12484" y="15468"/>
                </a:lnTo>
                <a:lnTo>
                  <a:pt x="13970" y="21920"/>
                </a:lnTo>
                <a:lnTo>
                  <a:pt x="15468" y="27343"/>
                </a:lnTo>
                <a:lnTo>
                  <a:pt x="20358" y="44983"/>
                </a:lnTo>
                <a:lnTo>
                  <a:pt x="28422" y="44983"/>
                </a:lnTo>
                <a:lnTo>
                  <a:pt x="33985" y="27139"/>
                </a:lnTo>
                <a:lnTo>
                  <a:pt x="35750" y="21780"/>
                </a:lnTo>
                <a:lnTo>
                  <a:pt x="37655" y="15265"/>
                </a:lnTo>
                <a:lnTo>
                  <a:pt x="39141" y="9436"/>
                </a:lnTo>
                <a:lnTo>
                  <a:pt x="39281" y="9436"/>
                </a:lnTo>
                <a:lnTo>
                  <a:pt x="39281" y="16154"/>
                </a:lnTo>
                <a:lnTo>
                  <a:pt x="39484" y="22733"/>
                </a:lnTo>
                <a:lnTo>
                  <a:pt x="39687" y="28232"/>
                </a:lnTo>
                <a:lnTo>
                  <a:pt x="40436" y="4573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6484072" y="10148136"/>
            <a:ext cx="33921" cy="46545"/>
          </a:xfrm>
          <a:custGeom>
            <a:avLst/>
            <a:gdLst/>
            <a:ahLst/>
            <a:cxnLst/>
            <a:rect l="l" t="t" r="r" b="b"/>
            <a:pathLst>
              <a:path w="33921" h="46545">
                <a:moveTo>
                  <a:pt x="0" y="45872"/>
                </a:moveTo>
                <a:lnTo>
                  <a:pt x="2311" y="46215"/>
                </a:lnTo>
                <a:lnTo>
                  <a:pt x="6108" y="46545"/>
                </a:lnTo>
                <a:lnTo>
                  <a:pt x="11201" y="46545"/>
                </a:lnTo>
                <a:lnTo>
                  <a:pt x="20281" y="46545"/>
                </a:lnTo>
                <a:lnTo>
                  <a:pt x="25857" y="45059"/>
                </a:lnTo>
                <a:lnTo>
                  <a:pt x="29171" y="42418"/>
                </a:lnTo>
                <a:lnTo>
                  <a:pt x="32029" y="40170"/>
                </a:lnTo>
                <a:lnTo>
                  <a:pt x="33921" y="36918"/>
                </a:lnTo>
                <a:lnTo>
                  <a:pt x="33921" y="32715"/>
                </a:lnTo>
                <a:lnTo>
                  <a:pt x="33921" y="26809"/>
                </a:lnTo>
                <a:lnTo>
                  <a:pt x="30060" y="22809"/>
                </a:lnTo>
                <a:lnTo>
                  <a:pt x="24841" y="21450"/>
                </a:lnTo>
                <a:lnTo>
                  <a:pt x="24841" y="21310"/>
                </a:lnTo>
                <a:lnTo>
                  <a:pt x="29921" y="19342"/>
                </a:lnTo>
                <a:lnTo>
                  <a:pt x="32296" y="15608"/>
                </a:lnTo>
                <a:lnTo>
                  <a:pt x="32296" y="11607"/>
                </a:lnTo>
                <a:lnTo>
                  <a:pt x="32296" y="7404"/>
                </a:lnTo>
                <a:lnTo>
                  <a:pt x="30060" y="4279"/>
                </a:lnTo>
                <a:lnTo>
                  <a:pt x="26873" y="2578"/>
                </a:lnTo>
                <a:lnTo>
                  <a:pt x="23545" y="609"/>
                </a:lnTo>
                <a:lnTo>
                  <a:pt x="19672" y="0"/>
                </a:lnTo>
                <a:lnTo>
                  <a:pt x="13373" y="0"/>
                </a:lnTo>
                <a:lnTo>
                  <a:pt x="8140" y="0"/>
                </a:lnTo>
                <a:lnTo>
                  <a:pt x="2717" y="482"/>
                </a:lnTo>
                <a:lnTo>
                  <a:pt x="0" y="1016"/>
                </a:lnTo>
                <a:lnTo>
                  <a:pt x="0" y="4587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6494321" y="10155668"/>
            <a:ext cx="11734" cy="10934"/>
          </a:xfrm>
          <a:custGeom>
            <a:avLst/>
            <a:gdLst/>
            <a:ahLst/>
            <a:cxnLst/>
            <a:rect l="l" t="t" r="r" b="b"/>
            <a:pathLst>
              <a:path w="11734" h="10934">
                <a:moveTo>
                  <a:pt x="0" y="342"/>
                </a:moveTo>
                <a:lnTo>
                  <a:pt x="812" y="139"/>
                </a:lnTo>
                <a:lnTo>
                  <a:pt x="2095" y="0"/>
                </a:lnTo>
                <a:lnTo>
                  <a:pt x="4406" y="0"/>
                </a:lnTo>
                <a:lnTo>
                  <a:pt x="9093" y="0"/>
                </a:lnTo>
                <a:lnTo>
                  <a:pt x="11734" y="1841"/>
                </a:lnTo>
                <a:lnTo>
                  <a:pt x="11734" y="5295"/>
                </a:lnTo>
                <a:lnTo>
                  <a:pt x="11734" y="8686"/>
                </a:lnTo>
                <a:lnTo>
                  <a:pt x="8889" y="10934"/>
                </a:lnTo>
                <a:lnTo>
                  <a:pt x="3390" y="10934"/>
                </a:lnTo>
                <a:lnTo>
                  <a:pt x="0" y="10934"/>
                </a:lnTo>
                <a:lnTo>
                  <a:pt x="0" y="342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6494321" y="10173994"/>
            <a:ext cx="12826" cy="13093"/>
          </a:xfrm>
          <a:custGeom>
            <a:avLst/>
            <a:gdLst/>
            <a:ahLst/>
            <a:cxnLst/>
            <a:rect l="l" t="t" r="r" b="b"/>
            <a:pathLst>
              <a:path w="12827" h="13093">
                <a:moveTo>
                  <a:pt x="0" y="0"/>
                </a:moveTo>
                <a:lnTo>
                  <a:pt x="3530" y="0"/>
                </a:lnTo>
                <a:lnTo>
                  <a:pt x="8686" y="0"/>
                </a:lnTo>
                <a:lnTo>
                  <a:pt x="12826" y="1828"/>
                </a:lnTo>
                <a:lnTo>
                  <a:pt x="12826" y="6451"/>
                </a:lnTo>
                <a:lnTo>
                  <a:pt x="12826" y="11264"/>
                </a:lnTo>
                <a:lnTo>
                  <a:pt x="8686" y="13093"/>
                </a:lnTo>
                <a:lnTo>
                  <a:pt x="4000" y="13093"/>
                </a:lnTo>
                <a:lnTo>
                  <a:pt x="2235" y="13093"/>
                </a:lnTo>
                <a:lnTo>
                  <a:pt x="1015" y="13093"/>
                </a:lnTo>
                <a:lnTo>
                  <a:pt x="0" y="1289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6523902" y="10150107"/>
            <a:ext cx="31140" cy="44107"/>
          </a:xfrm>
          <a:custGeom>
            <a:avLst/>
            <a:gdLst/>
            <a:ahLst/>
            <a:cxnLst/>
            <a:rect l="l" t="t" r="r" b="b"/>
            <a:pathLst>
              <a:path w="31140" h="44107">
                <a:moveTo>
                  <a:pt x="0" y="0"/>
                </a:moveTo>
                <a:lnTo>
                  <a:pt x="0" y="8483"/>
                </a:lnTo>
                <a:lnTo>
                  <a:pt x="20218" y="8483"/>
                </a:lnTo>
                <a:lnTo>
                  <a:pt x="20218" y="8623"/>
                </a:lnTo>
                <a:lnTo>
                  <a:pt x="2032" y="44107"/>
                </a:lnTo>
                <a:lnTo>
                  <a:pt x="12966" y="44107"/>
                </a:lnTo>
                <a:lnTo>
                  <a:pt x="31140" y="6451"/>
                </a:lnTo>
                <a:lnTo>
                  <a:pt x="31140" y="0"/>
                </a:lnTo>
                <a:lnTo>
                  <a:pt x="0" y="0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6758477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2989" y="70760"/>
                </a:lnTo>
                <a:lnTo>
                  <a:pt x="341045" y="56431"/>
                </a:lnTo>
                <a:lnTo>
                  <a:pt x="336482" y="43117"/>
                </a:lnTo>
                <a:lnTo>
                  <a:pt x="329575" y="31093"/>
                </a:lnTo>
                <a:lnTo>
                  <a:pt x="320599" y="20636"/>
                </a:lnTo>
                <a:lnTo>
                  <a:pt x="309831" y="12022"/>
                </a:lnTo>
                <a:lnTo>
                  <a:pt x="297547" y="5527"/>
                </a:lnTo>
                <a:lnTo>
                  <a:pt x="284022" y="1427"/>
                </a:lnTo>
                <a:lnTo>
                  <a:pt x="269532" y="0"/>
                </a:lnTo>
                <a:lnTo>
                  <a:pt x="70760" y="50"/>
                </a:lnTo>
                <a:lnTo>
                  <a:pt x="56431" y="1994"/>
                </a:lnTo>
                <a:lnTo>
                  <a:pt x="43117" y="6559"/>
                </a:lnTo>
                <a:lnTo>
                  <a:pt x="31093" y="13468"/>
                </a:lnTo>
                <a:lnTo>
                  <a:pt x="20636" y="22444"/>
                </a:lnTo>
                <a:lnTo>
                  <a:pt x="12022" y="33213"/>
                </a:lnTo>
                <a:lnTo>
                  <a:pt x="5527" y="45497"/>
                </a:lnTo>
                <a:lnTo>
                  <a:pt x="1427" y="59021"/>
                </a:lnTo>
                <a:lnTo>
                  <a:pt x="0" y="73507"/>
                </a:lnTo>
                <a:lnTo>
                  <a:pt x="50" y="272279"/>
                </a:lnTo>
                <a:lnTo>
                  <a:pt x="1994" y="286607"/>
                </a:lnTo>
                <a:lnTo>
                  <a:pt x="6559" y="299922"/>
                </a:lnTo>
                <a:lnTo>
                  <a:pt x="13468" y="311946"/>
                </a:lnTo>
                <a:lnTo>
                  <a:pt x="22444" y="322403"/>
                </a:lnTo>
                <a:lnTo>
                  <a:pt x="33213" y="331017"/>
                </a:lnTo>
                <a:lnTo>
                  <a:pt x="45497" y="337512"/>
                </a:lnTo>
                <a:lnTo>
                  <a:pt x="59021" y="341611"/>
                </a:lnTo>
                <a:lnTo>
                  <a:pt x="73507" y="343039"/>
                </a:lnTo>
                <a:lnTo>
                  <a:pt x="272279" y="342989"/>
                </a:lnTo>
                <a:lnTo>
                  <a:pt x="286611" y="341045"/>
                </a:lnTo>
                <a:lnTo>
                  <a:pt x="299927" y="336480"/>
                </a:lnTo>
                <a:lnTo>
                  <a:pt x="311951" y="329571"/>
                </a:lnTo>
                <a:lnTo>
                  <a:pt x="322407" y="320594"/>
                </a:lnTo>
                <a:lnTo>
                  <a:pt x="331020" y="309826"/>
                </a:lnTo>
                <a:lnTo>
                  <a:pt x="337514" y="297542"/>
                </a:lnTo>
                <a:lnTo>
                  <a:pt x="341612" y="284018"/>
                </a:lnTo>
                <a:lnTo>
                  <a:pt x="343039" y="269532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6758477" y="9908481"/>
            <a:ext cx="343039" cy="343039"/>
          </a:xfrm>
          <a:custGeom>
            <a:avLst/>
            <a:gdLst/>
            <a:ahLst/>
            <a:cxnLst/>
            <a:rect l="l" t="t" r="r" b="b"/>
            <a:pathLst>
              <a:path w="343039" h="343039">
                <a:moveTo>
                  <a:pt x="343039" y="269532"/>
                </a:moveTo>
                <a:lnTo>
                  <a:pt x="341612" y="284018"/>
                </a:lnTo>
                <a:lnTo>
                  <a:pt x="337514" y="297542"/>
                </a:lnTo>
                <a:lnTo>
                  <a:pt x="331020" y="309826"/>
                </a:lnTo>
                <a:lnTo>
                  <a:pt x="322407" y="320594"/>
                </a:lnTo>
                <a:lnTo>
                  <a:pt x="311951" y="329571"/>
                </a:lnTo>
                <a:lnTo>
                  <a:pt x="299927" y="336480"/>
                </a:lnTo>
                <a:lnTo>
                  <a:pt x="286611" y="341045"/>
                </a:lnTo>
                <a:lnTo>
                  <a:pt x="272279" y="342989"/>
                </a:lnTo>
                <a:lnTo>
                  <a:pt x="269532" y="343039"/>
                </a:lnTo>
                <a:lnTo>
                  <a:pt x="73507" y="343039"/>
                </a:lnTo>
                <a:lnTo>
                  <a:pt x="59021" y="341611"/>
                </a:lnTo>
                <a:lnTo>
                  <a:pt x="45497" y="337512"/>
                </a:lnTo>
                <a:lnTo>
                  <a:pt x="33213" y="331017"/>
                </a:lnTo>
                <a:lnTo>
                  <a:pt x="22444" y="322403"/>
                </a:lnTo>
                <a:lnTo>
                  <a:pt x="13468" y="311946"/>
                </a:lnTo>
                <a:lnTo>
                  <a:pt x="6559" y="299922"/>
                </a:lnTo>
                <a:lnTo>
                  <a:pt x="1994" y="286607"/>
                </a:lnTo>
                <a:lnTo>
                  <a:pt x="50" y="272279"/>
                </a:lnTo>
                <a:lnTo>
                  <a:pt x="0" y="269532"/>
                </a:lnTo>
                <a:lnTo>
                  <a:pt x="0" y="73507"/>
                </a:lnTo>
                <a:lnTo>
                  <a:pt x="1427" y="59021"/>
                </a:lnTo>
                <a:lnTo>
                  <a:pt x="5527" y="45497"/>
                </a:lnTo>
                <a:lnTo>
                  <a:pt x="12022" y="33213"/>
                </a:lnTo>
                <a:lnTo>
                  <a:pt x="20636" y="22444"/>
                </a:lnTo>
                <a:lnTo>
                  <a:pt x="31093" y="13468"/>
                </a:lnTo>
                <a:lnTo>
                  <a:pt x="43117" y="6559"/>
                </a:lnTo>
                <a:lnTo>
                  <a:pt x="56431" y="1994"/>
                </a:lnTo>
                <a:lnTo>
                  <a:pt x="70760" y="50"/>
                </a:lnTo>
                <a:lnTo>
                  <a:pt x="73507" y="0"/>
                </a:lnTo>
                <a:lnTo>
                  <a:pt x="269532" y="0"/>
                </a:lnTo>
                <a:lnTo>
                  <a:pt x="284022" y="1427"/>
                </a:lnTo>
                <a:lnTo>
                  <a:pt x="297547" y="5527"/>
                </a:lnTo>
                <a:lnTo>
                  <a:pt x="309831" y="12022"/>
                </a:lnTo>
                <a:lnTo>
                  <a:pt x="320599" y="20636"/>
                </a:lnTo>
                <a:lnTo>
                  <a:pt x="329575" y="31093"/>
                </a:lnTo>
                <a:lnTo>
                  <a:pt x="336482" y="43117"/>
                </a:lnTo>
                <a:lnTo>
                  <a:pt x="341045" y="56431"/>
                </a:lnTo>
                <a:lnTo>
                  <a:pt x="342989" y="70760"/>
                </a:lnTo>
                <a:lnTo>
                  <a:pt x="343039" y="73507"/>
                </a:lnTo>
                <a:lnTo>
                  <a:pt x="343039" y="269532"/>
                </a:lnTo>
                <a:close/>
              </a:path>
            </a:pathLst>
          </a:custGeom>
          <a:ln w="16967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7024151" y="10135213"/>
            <a:ext cx="1422" cy="1422"/>
          </a:xfrm>
          <a:custGeom>
            <a:avLst/>
            <a:gdLst/>
            <a:ahLst/>
            <a:cxnLst/>
            <a:rect l="l" t="t" r="r" b="b"/>
            <a:pathLst>
              <a:path w="1422" h="1422">
                <a:moveTo>
                  <a:pt x="711" y="711"/>
                </a:moveTo>
                <a:lnTo>
                  <a:pt x="711" y="0"/>
                </a:lnTo>
                <a:lnTo>
                  <a:pt x="1104" y="0"/>
                </a:lnTo>
                <a:lnTo>
                  <a:pt x="1422" y="317"/>
                </a:lnTo>
                <a:lnTo>
                  <a:pt x="1422" y="1104"/>
                </a:lnTo>
                <a:lnTo>
                  <a:pt x="1104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7024151" y="10135208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0"/>
                </a:moveTo>
                <a:lnTo>
                  <a:pt x="711" y="711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7017552" y="10127955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2654"/>
                </a:moveTo>
                <a:lnTo>
                  <a:pt x="2654" y="1181"/>
                </a:lnTo>
                <a:lnTo>
                  <a:pt x="0" y="0"/>
                </a:lnTo>
                <a:lnTo>
                  <a:pt x="0" y="5308"/>
                </a:lnTo>
                <a:lnTo>
                  <a:pt x="1460" y="5308"/>
                </a:lnTo>
                <a:lnTo>
                  <a:pt x="2654" y="2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7012139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0"/>
                </a:moveTo>
                <a:lnTo>
                  <a:pt x="0" y="5334"/>
                </a:lnTo>
                <a:lnTo>
                  <a:pt x="2654" y="4127"/>
                </a:lnTo>
                <a:lnTo>
                  <a:pt x="2654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7004330" y="10070861"/>
            <a:ext cx="10312" cy="57099"/>
          </a:xfrm>
          <a:custGeom>
            <a:avLst/>
            <a:gdLst/>
            <a:ahLst/>
            <a:cxnLst/>
            <a:rect l="l" t="t" r="r" b="b"/>
            <a:pathLst>
              <a:path w="10312" h="57099">
                <a:moveTo>
                  <a:pt x="5359" y="0"/>
                </a:moveTo>
                <a:lnTo>
                  <a:pt x="0" y="0"/>
                </a:lnTo>
                <a:lnTo>
                  <a:pt x="4965" y="57099"/>
                </a:lnTo>
                <a:lnTo>
                  <a:pt x="10312" y="57099"/>
                </a:lnTo>
                <a:lnTo>
                  <a:pt x="535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6998933" y="10008435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5346" y="0"/>
                </a:moveTo>
                <a:lnTo>
                  <a:pt x="0" y="0"/>
                </a:lnTo>
                <a:lnTo>
                  <a:pt x="4953" y="57086"/>
                </a:lnTo>
                <a:lnTo>
                  <a:pt x="10287" y="57086"/>
                </a:lnTo>
                <a:lnTo>
                  <a:pt x="534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7006730" y="10003120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0"/>
                </a:moveTo>
                <a:lnTo>
                  <a:pt x="0" y="5321"/>
                </a:lnTo>
                <a:lnTo>
                  <a:pt x="2654" y="4127"/>
                </a:lnTo>
                <a:lnTo>
                  <a:pt x="2654" y="118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699057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0" y="0"/>
                </a:moveTo>
                <a:lnTo>
                  <a:pt x="3314" y="3035"/>
                </a:lnTo>
                <a:lnTo>
                  <a:pt x="3162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6990878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0" y="0"/>
                </a:moveTo>
                <a:lnTo>
                  <a:pt x="8293" y="7620"/>
                </a:ln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6958089" y="9941864"/>
            <a:ext cx="45732" cy="61252"/>
          </a:xfrm>
          <a:custGeom>
            <a:avLst/>
            <a:gdLst/>
            <a:ahLst/>
            <a:cxnLst/>
            <a:rect l="l" t="t" r="r" b="b"/>
            <a:pathLst>
              <a:path w="45732" h="61252">
                <a:moveTo>
                  <a:pt x="3047" y="2184"/>
                </a:moveTo>
                <a:lnTo>
                  <a:pt x="4254" y="5334"/>
                </a:lnTo>
                <a:lnTo>
                  <a:pt x="34226" y="5334"/>
                </a:lnTo>
                <a:lnTo>
                  <a:pt x="35801" y="8369"/>
                </a:lnTo>
                <a:lnTo>
                  <a:pt x="40385" y="61252"/>
                </a:lnTo>
                <a:lnTo>
                  <a:pt x="45732" y="61252"/>
                </a:lnTo>
                <a:lnTo>
                  <a:pt x="41084" y="7620"/>
                </a:lnTo>
                <a:lnTo>
                  <a:pt x="32791" y="0"/>
                </a:lnTo>
                <a:lnTo>
                  <a:pt x="0" y="0"/>
                </a:lnTo>
                <a:lnTo>
                  <a:pt x="3047" y="218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6967564" y="10070861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5333" y="0"/>
                </a:moveTo>
                <a:lnTo>
                  <a:pt x="0" y="0"/>
                </a:lnTo>
                <a:lnTo>
                  <a:pt x="4711" y="57099"/>
                </a:lnTo>
                <a:lnTo>
                  <a:pt x="10058" y="57099"/>
                </a:lnTo>
                <a:lnTo>
                  <a:pt x="533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6962401" y="10008440"/>
            <a:ext cx="10058" cy="57086"/>
          </a:xfrm>
          <a:custGeom>
            <a:avLst/>
            <a:gdLst/>
            <a:ahLst/>
            <a:cxnLst/>
            <a:rect l="l" t="t" r="r" b="b"/>
            <a:pathLst>
              <a:path w="10058" h="57086">
                <a:moveTo>
                  <a:pt x="4711" y="57086"/>
                </a:moveTo>
                <a:lnTo>
                  <a:pt x="10058" y="57086"/>
                </a:lnTo>
                <a:lnTo>
                  <a:pt x="5333" y="0"/>
                </a:lnTo>
                <a:lnTo>
                  <a:pt x="0" y="0"/>
                </a:lnTo>
                <a:lnTo>
                  <a:pt x="4711" y="57086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6954558" y="9941864"/>
            <a:ext cx="8318" cy="7632"/>
          </a:xfrm>
          <a:custGeom>
            <a:avLst/>
            <a:gdLst/>
            <a:ahLst/>
            <a:cxnLst/>
            <a:rect l="l" t="t" r="r" b="b"/>
            <a:pathLst>
              <a:path w="8318" h="7632">
                <a:moveTo>
                  <a:pt x="7785" y="5334"/>
                </a:moveTo>
                <a:lnTo>
                  <a:pt x="6578" y="2184"/>
                </a:lnTo>
                <a:lnTo>
                  <a:pt x="3530" y="0"/>
                </a:lnTo>
                <a:lnTo>
                  <a:pt x="0" y="0"/>
                </a:lnTo>
                <a:lnTo>
                  <a:pt x="8318" y="7632"/>
                </a:lnTo>
                <a:lnTo>
                  <a:pt x="7785" y="533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6954257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0" y="0"/>
                </a:moveTo>
                <a:lnTo>
                  <a:pt x="3314" y="3047"/>
                </a:lnTo>
                <a:lnTo>
                  <a:pt x="3187" y="1320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6950958" y="9941864"/>
            <a:ext cx="16344" cy="61252"/>
          </a:xfrm>
          <a:custGeom>
            <a:avLst/>
            <a:gdLst/>
            <a:ahLst/>
            <a:cxnLst/>
            <a:rect l="l" t="t" r="r" b="b"/>
            <a:pathLst>
              <a:path w="16344" h="61252">
                <a:moveTo>
                  <a:pt x="11912" y="7632"/>
                </a:moveTo>
                <a:lnTo>
                  <a:pt x="3606" y="0"/>
                </a:lnTo>
                <a:lnTo>
                  <a:pt x="0" y="0"/>
                </a:lnTo>
                <a:lnTo>
                  <a:pt x="0" y="5334"/>
                </a:lnTo>
                <a:lnTo>
                  <a:pt x="5029" y="5334"/>
                </a:lnTo>
                <a:lnTo>
                  <a:pt x="6616" y="8382"/>
                </a:lnTo>
                <a:lnTo>
                  <a:pt x="11010" y="61252"/>
                </a:lnTo>
                <a:lnTo>
                  <a:pt x="16344" y="61252"/>
                </a:lnTo>
                <a:lnTo>
                  <a:pt x="11912" y="76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6948304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52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6909022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0"/>
                </a:moveTo>
                <a:lnTo>
                  <a:pt x="0" y="5334"/>
                </a:lnTo>
                <a:lnTo>
                  <a:pt x="2679" y="4152"/>
                </a:lnTo>
                <a:lnTo>
                  <a:pt x="2679" y="1206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6902409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0" y="3047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6892702" y="9941864"/>
            <a:ext cx="16319" cy="61252"/>
          </a:xfrm>
          <a:custGeom>
            <a:avLst/>
            <a:gdLst/>
            <a:ahLst/>
            <a:cxnLst/>
            <a:rect l="l" t="t" r="r" b="b"/>
            <a:pathLst>
              <a:path w="16319" h="61252">
                <a:moveTo>
                  <a:pt x="5333" y="61252"/>
                </a:moveTo>
                <a:lnTo>
                  <a:pt x="9702" y="8382"/>
                </a:lnTo>
                <a:lnTo>
                  <a:pt x="9855" y="6654"/>
                </a:lnTo>
                <a:lnTo>
                  <a:pt x="13017" y="5334"/>
                </a:lnTo>
                <a:lnTo>
                  <a:pt x="16319" y="5334"/>
                </a:lnTo>
                <a:lnTo>
                  <a:pt x="16319" y="0"/>
                </a:lnTo>
                <a:lnTo>
                  <a:pt x="12725" y="0"/>
                </a:lnTo>
                <a:lnTo>
                  <a:pt x="4432" y="7632"/>
                </a:lnTo>
                <a:lnTo>
                  <a:pt x="0" y="61252"/>
                </a:lnTo>
                <a:lnTo>
                  <a:pt x="5333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6897127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0" y="7632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6887528" y="10008435"/>
            <a:ext cx="10071" cy="57086"/>
          </a:xfrm>
          <a:custGeom>
            <a:avLst/>
            <a:gdLst/>
            <a:ahLst/>
            <a:cxnLst/>
            <a:rect l="l" t="t" r="r" b="b"/>
            <a:pathLst>
              <a:path w="10071" h="57086">
                <a:moveTo>
                  <a:pt x="10071" y="0"/>
                </a:moveTo>
                <a:lnTo>
                  <a:pt x="4737" y="0"/>
                </a:lnTo>
                <a:lnTo>
                  <a:pt x="0" y="57086"/>
                </a:lnTo>
                <a:lnTo>
                  <a:pt x="5334" y="57086"/>
                </a:lnTo>
                <a:lnTo>
                  <a:pt x="10071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6882376" y="10070861"/>
            <a:ext cx="10058" cy="57099"/>
          </a:xfrm>
          <a:custGeom>
            <a:avLst/>
            <a:gdLst/>
            <a:ahLst/>
            <a:cxnLst/>
            <a:rect l="l" t="t" r="r" b="b"/>
            <a:pathLst>
              <a:path w="10058" h="57099">
                <a:moveTo>
                  <a:pt x="10058" y="0"/>
                </a:moveTo>
                <a:lnTo>
                  <a:pt x="4724" y="0"/>
                </a:lnTo>
                <a:lnTo>
                  <a:pt x="0" y="57099"/>
                </a:lnTo>
                <a:lnTo>
                  <a:pt x="5334" y="57099"/>
                </a:lnTo>
                <a:lnTo>
                  <a:pt x="10058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6875186" y="993849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723" y="711"/>
                </a:moveTo>
                <a:lnTo>
                  <a:pt x="1435" y="711"/>
                </a:lnTo>
                <a:lnTo>
                  <a:pt x="1435" y="317"/>
                </a:lnTo>
                <a:lnTo>
                  <a:pt x="1121" y="3"/>
                </a:lnTo>
                <a:lnTo>
                  <a:pt x="313" y="3"/>
                </a:lnTo>
                <a:lnTo>
                  <a:pt x="0" y="317"/>
                </a:lnTo>
                <a:lnTo>
                  <a:pt x="0" y="1104"/>
                </a:lnTo>
                <a:lnTo>
                  <a:pt x="317" y="1422"/>
                </a:lnTo>
                <a:lnTo>
                  <a:pt x="723" y="1422"/>
                </a:lnTo>
                <a:lnTo>
                  <a:pt x="723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6875905" y="9939206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0" y="0"/>
                </a:moveTo>
                <a:lnTo>
                  <a:pt x="711" y="0"/>
                </a:lnTo>
                <a:lnTo>
                  <a:pt x="711" y="393"/>
                </a:lnTo>
                <a:lnTo>
                  <a:pt x="393" y="711"/>
                </a:lnTo>
                <a:lnTo>
                  <a:pt x="0" y="711"/>
                </a:lnTo>
                <a:lnTo>
                  <a:pt x="0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6875901" y="9939210"/>
            <a:ext cx="108191" cy="2654"/>
          </a:xfrm>
          <a:custGeom>
            <a:avLst/>
            <a:gdLst/>
            <a:ahLst/>
            <a:cxnLst/>
            <a:rect l="l" t="t" r="r" b="b"/>
            <a:pathLst>
              <a:path w="108191" h="2654">
                <a:moveTo>
                  <a:pt x="108191" y="2654"/>
                </a:moveTo>
                <a:lnTo>
                  <a:pt x="108191" y="0"/>
                </a:lnTo>
                <a:lnTo>
                  <a:pt x="723" y="0"/>
                </a:lnTo>
                <a:lnTo>
                  <a:pt x="0" y="2654"/>
                </a:lnTo>
                <a:lnTo>
                  <a:pt x="108191" y="26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686610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0" y="3035"/>
                </a:lnTo>
                <a:lnTo>
                  <a:pt x="331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6856175" y="9941864"/>
            <a:ext cx="45745" cy="61252"/>
          </a:xfrm>
          <a:custGeom>
            <a:avLst/>
            <a:gdLst/>
            <a:ahLst/>
            <a:cxnLst/>
            <a:rect l="l" t="t" r="r" b="b"/>
            <a:pathLst>
              <a:path w="45745" h="61252">
                <a:moveTo>
                  <a:pt x="5346" y="61252"/>
                </a:moveTo>
                <a:lnTo>
                  <a:pt x="9931" y="8369"/>
                </a:lnTo>
                <a:lnTo>
                  <a:pt x="10083" y="6654"/>
                </a:lnTo>
                <a:lnTo>
                  <a:pt x="13246" y="5334"/>
                </a:lnTo>
                <a:lnTo>
                  <a:pt x="41478" y="5334"/>
                </a:lnTo>
                <a:lnTo>
                  <a:pt x="42684" y="2184"/>
                </a:lnTo>
                <a:lnTo>
                  <a:pt x="45745" y="0"/>
                </a:lnTo>
                <a:lnTo>
                  <a:pt x="12941" y="0"/>
                </a:lnTo>
                <a:lnTo>
                  <a:pt x="4648" y="7620"/>
                </a:lnTo>
                <a:lnTo>
                  <a:pt x="0" y="61252"/>
                </a:lnTo>
                <a:lnTo>
                  <a:pt x="5346" y="6125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6860827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  <a:lnTo>
                  <a:pt x="829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6850759" y="10008436"/>
            <a:ext cx="10287" cy="57086"/>
          </a:xfrm>
          <a:custGeom>
            <a:avLst/>
            <a:gdLst/>
            <a:ahLst/>
            <a:cxnLst/>
            <a:rect l="l" t="t" r="r" b="b"/>
            <a:pathLst>
              <a:path w="10286" h="57086">
                <a:moveTo>
                  <a:pt x="4902" y="508"/>
                </a:moveTo>
                <a:lnTo>
                  <a:pt x="0" y="57086"/>
                </a:lnTo>
                <a:lnTo>
                  <a:pt x="5359" y="57086"/>
                </a:lnTo>
                <a:lnTo>
                  <a:pt x="10286" y="0"/>
                </a:lnTo>
                <a:lnTo>
                  <a:pt x="4902" y="0"/>
                </a:lnTo>
                <a:lnTo>
                  <a:pt x="4902" y="50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6853266" y="10005781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153466" y="0"/>
                </a:lnTo>
              </a:path>
            </a:pathLst>
          </a:custGeom>
          <a:ln w="659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6845357" y="10070861"/>
            <a:ext cx="10287" cy="57099"/>
          </a:xfrm>
          <a:custGeom>
            <a:avLst/>
            <a:gdLst/>
            <a:ahLst/>
            <a:cxnLst/>
            <a:rect l="l" t="t" r="r" b="b"/>
            <a:pathLst>
              <a:path w="10286" h="57099">
                <a:moveTo>
                  <a:pt x="4952" y="0"/>
                </a:moveTo>
                <a:lnTo>
                  <a:pt x="0" y="57099"/>
                </a:lnTo>
                <a:lnTo>
                  <a:pt x="5346" y="57099"/>
                </a:lnTo>
                <a:lnTo>
                  <a:pt x="10286" y="0"/>
                </a:lnTo>
                <a:lnTo>
                  <a:pt x="4952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6850613" y="10003120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0" y="1181"/>
                </a:lnTo>
                <a:lnTo>
                  <a:pt x="0" y="4127"/>
                </a:lnTo>
                <a:lnTo>
                  <a:pt x="2654" y="5321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6847860" y="10068194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164274" y="0"/>
                </a:lnTo>
              </a:path>
            </a:pathLst>
          </a:custGeom>
          <a:ln w="6604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6845204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0" y="1206"/>
                </a:lnTo>
                <a:lnTo>
                  <a:pt x="0" y="4127"/>
                </a:lnTo>
                <a:lnTo>
                  <a:pt x="2654" y="5334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6842443" y="10130607"/>
            <a:ext cx="175107" cy="0"/>
          </a:xfrm>
          <a:custGeom>
            <a:avLst/>
            <a:gdLst/>
            <a:ahLst/>
            <a:cxnLst/>
            <a:rect l="l" t="t" r="r" b="b"/>
            <a:pathLst>
              <a:path w="175107">
                <a:moveTo>
                  <a:pt x="0" y="0"/>
                </a:moveTo>
                <a:lnTo>
                  <a:pt x="175107" y="0"/>
                </a:lnTo>
              </a:path>
            </a:pathLst>
          </a:custGeom>
          <a:ln w="65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6839794" y="10127952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0" y="1193"/>
                </a:lnTo>
                <a:lnTo>
                  <a:pt x="0" y="4127"/>
                </a:lnTo>
                <a:lnTo>
                  <a:pt x="2654" y="5308"/>
                </a:lnTo>
                <a:lnTo>
                  <a:pt x="265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6835137" y="10133266"/>
            <a:ext cx="189725" cy="2654"/>
          </a:xfrm>
          <a:custGeom>
            <a:avLst/>
            <a:gdLst/>
            <a:ahLst/>
            <a:cxnLst/>
            <a:rect l="l" t="t" r="r" b="b"/>
            <a:pathLst>
              <a:path w="189725" h="2654">
                <a:moveTo>
                  <a:pt x="189725" y="0"/>
                </a:moveTo>
                <a:lnTo>
                  <a:pt x="0" y="0"/>
                </a:lnTo>
                <a:lnTo>
                  <a:pt x="711" y="2654"/>
                </a:lnTo>
                <a:lnTo>
                  <a:pt x="189014" y="2654"/>
                </a:lnTo>
                <a:lnTo>
                  <a:pt x="189725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6834417" y="10135213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723" y="711"/>
                </a:lnTo>
                <a:lnTo>
                  <a:pt x="1435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6835141" y="10135213"/>
            <a:ext cx="711" cy="711"/>
          </a:xfrm>
          <a:custGeom>
            <a:avLst/>
            <a:gdLst/>
            <a:ahLst/>
            <a:cxnLst/>
            <a:rect l="l" t="t" r="r" b="b"/>
            <a:pathLst>
              <a:path w="711" h="711">
                <a:moveTo>
                  <a:pt x="711" y="711"/>
                </a:moveTo>
                <a:lnTo>
                  <a:pt x="0" y="711"/>
                </a:lnTo>
                <a:lnTo>
                  <a:pt x="0" y="0"/>
                </a:lnTo>
                <a:lnTo>
                  <a:pt x="393" y="0"/>
                </a:lnTo>
                <a:lnTo>
                  <a:pt x="711" y="317"/>
                </a:lnTo>
                <a:lnTo>
                  <a:pt x="711" y="71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6875186" y="9938495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6834417" y="10135213"/>
            <a:ext cx="1435" cy="1422"/>
          </a:xfrm>
          <a:custGeom>
            <a:avLst/>
            <a:gdLst/>
            <a:ahLst/>
            <a:cxnLst/>
            <a:rect l="l" t="t" r="r" b="b"/>
            <a:pathLst>
              <a:path w="1435" h="1422">
                <a:moveTo>
                  <a:pt x="1435" y="711"/>
                </a:moveTo>
                <a:lnTo>
                  <a:pt x="1435" y="1104"/>
                </a:lnTo>
                <a:lnTo>
                  <a:pt x="1117" y="1422"/>
                </a:lnTo>
                <a:lnTo>
                  <a:pt x="723" y="1422"/>
                </a:lnTo>
                <a:lnTo>
                  <a:pt x="317" y="1422"/>
                </a:lnTo>
                <a:lnTo>
                  <a:pt x="0" y="1104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23" y="0"/>
                </a:lnTo>
                <a:lnTo>
                  <a:pt x="1117" y="0"/>
                </a:lnTo>
                <a:lnTo>
                  <a:pt x="1435" y="317"/>
                </a:lnTo>
                <a:lnTo>
                  <a:pt x="1435" y="711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7024151" y="10135208"/>
            <a:ext cx="1422" cy="1435"/>
          </a:xfrm>
          <a:custGeom>
            <a:avLst/>
            <a:gdLst/>
            <a:ahLst/>
            <a:cxnLst/>
            <a:rect l="l" t="t" r="r" b="b"/>
            <a:pathLst>
              <a:path w="1422" h="1435">
                <a:moveTo>
                  <a:pt x="711" y="0"/>
                </a:moveTo>
                <a:lnTo>
                  <a:pt x="1104" y="0"/>
                </a:lnTo>
                <a:lnTo>
                  <a:pt x="1422" y="317"/>
                </a:lnTo>
                <a:lnTo>
                  <a:pt x="1422" y="711"/>
                </a:lnTo>
                <a:lnTo>
                  <a:pt x="1422" y="1117"/>
                </a:lnTo>
                <a:lnTo>
                  <a:pt x="1104" y="1435"/>
                </a:lnTo>
                <a:lnTo>
                  <a:pt x="711" y="1435"/>
                </a:lnTo>
                <a:lnTo>
                  <a:pt x="317" y="1435"/>
                </a:lnTo>
                <a:lnTo>
                  <a:pt x="0" y="1117"/>
                </a:lnTo>
                <a:lnTo>
                  <a:pt x="0" y="711"/>
                </a:lnTo>
                <a:lnTo>
                  <a:pt x="0" y="317"/>
                </a:lnTo>
                <a:lnTo>
                  <a:pt x="317" y="0"/>
                </a:lnTo>
                <a:lnTo>
                  <a:pt x="711" y="0"/>
                </a:lnTo>
                <a:close/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6845352" y="10070866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0" y="57086"/>
                </a:moveTo>
                <a:lnTo>
                  <a:pt x="4953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6847859" y="10070861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836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6847859" y="10065527"/>
            <a:ext cx="164274" cy="0"/>
          </a:xfrm>
          <a:custGeom>
            <a:avLst/>
            <a:gdLst/>
            <a:ahLst/>
            <a:cxnLst/>
            <a:rect l="l" t="t" r="r" b="b"/>
            <a:pathLst>
              <a:path w="164274">
                <a:moveTo>
                  <a:pt x="0" y="0"/>
                </a:moveTo>
                <a:lnTo>
                  <a:pt x="0" y="0"/>
                </a:lnTo>
                <a:lnTo>
                  <a:pt x="161353" y="0"/>
                </a:lnTo>
                <a:lnTo>
                  <a:pt x="16427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6842448" y="10127952"/>
            <a:ext cx="175094" cy="0"/>
          </a:xfrm>
          <a:custGeom>
            <a:avLst/>
            <a:gdLst/>
            <a:ahLst/>
            <a:cxnLst/>
            <a:rect l="l" t="t" r="r" b="b"/>
            <a:pathLst>
              <a:path w="175094">
                <a:moveTo>
                  <a:pt x="0" y="0"/>
                </a:moveTo>
                <a:lnTo>
                  <a:pt x="0" y="0"/>
                </a:lnTo>
                <a:lnTo>
                  <a:pt x="172199" y="0"/>
                </a:lnTo>
                <a:lnTo>
                  <a:pt x="17509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6845106" y="10133266"/>
            <a:ext cx="179755" cy="0"/>
          </a:xfrm>
          <a:custGeom>
            <a:avLst/>
            <a:gdLst/>
            <a:ahLst/>
            <a:cxnLst/>
            <a:rect l="l" t="t" r="r" b="b"/>
            <a:pathLst>
              <a:path w="179755">
                <a:moveTo>
                  <a:pt x="0" y="0"/>
                </a:moveTo>
                <a:lnTo>
                  <a:pt x="172440" y="0"/>
                </a:lnTo>
                <a:lnTo>
                  <a:pt x="17975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6835136" y="10135924"/>
            <a:ext cx="189725" cy="0"/>
          </a:xfrm>
          <a:custGeom>
            <a:avLst/>
            <a:gdLst/>
            <a:ahLst/>
            <a:cxnLst/>
            <a:rect l="l" t="t" r="r" b="b"/>
            <a:pathLst>
              <a:path w="189725">
                <a:moveTo>
                  <a:pt x="0" y="0"/>
                </a:moveTo>
                <a:lnTo>
                  <a:pt x="711" y="0"/>
                </a:lnTo>
                <a:lnTo>
                  <a:pt x="189014" y="0"/>
                </a:lnTo>
                <a:lnTo>
                  <a:pt x="189725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6839794" y="10127952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2654" y="0"/>
                </a:moveTo>
                <a:lnTo>
                  <a:pt x="1181" y="0"/>
                </a:lnTo>
                <a:lnTo>
                  <a:pt x="0" y="1193"/>
                </a:lnTo>
                <a:lnTo>
                  <a:pt x="0" y="2654"/>
                </a:lnTo>
                <a:lnTo>
                  <a:pt x="0" y="4127"/>
                </a:lnTo>
                <a:lnTo>
                  <a:pt x="1181" y="5308"/>
                </a:lnTo>
                <a:lnTo>
                  <a:pt x="2654" y="5308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6839958" y="10130605"/>
            <a:ext cx="0" cy="5321"/>
          </a:xfrm>
          <a:custGeom>
            <a:avLst/>
            <a:gdLst/>
            <a:ahLst/>
            <a:cxnLst/>
            <a:rect l="l" t="t" r="r" b="b"/>
            <a:pathLst>
              <a:path h="5321">
                <a:moveTo>
                  <a:pt x="0" y="0"/>
                </a:moveTo>
                <a:lnTo>
                  <a:pt x="0" y="5321"/>
                </a:lnTo>
              </a:path>
            </a:pathLst>
          </a:custGeom>
          <a:ln w="532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6845204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27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6990880" y="9941859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7620"/>
                </a:moveTo>
                <a:lnTo>
                  <a:pt x="7912" y="3302"/>
                </a:lnTo>
                <a:lnTo>
                  <a:pt x="4318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6948304" y="9941864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2654" y="0"/>
                </a:moveTo>
                <a:lnTo>
                  <a:pt x="1181" y="0"/>
                </a:lnTo>
                <a:lnTo>
                  <a:pt x="0" y="1206"/>
                </a:lnTo>
                <a:lnTo>
                  <a:pt x="0" y="2679"/>
                </a:lnTo>
                <a:lnTo>
                  <a:pt x="0" y="4152"/>
                </a:lnTo>
                <a:lnTo>
                  <a:pt x="1181" y="5334"/>
                </a:lnTo>
                <a:lnTo>
                  <a:pt x="2654" y="533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6954565" y="9941864"/>
            <a:ext cx="8305" cy="7632"/>
          </a:xfrm>
          <a:custGeom>
            <a:avLst/>
            <a:gdLst/>
            <a:ahLst/>
            <a:cxnLst/>
            <a:rect l="l" t="t" r="r" b="b"/>
            <a:pathLst>
              <a:path w="8305" h="7632">
                <a:moveTo>
                  <a:pt x="8305" y="7632"/>
                </a:moveTo>
                <a:lnTo>
                  <a:pt x="8229" y="6819"/>
                </a:lnTo>
                <a:lnTo>
                  <a:pt x="8064" y="6045"/>
                </a:lnTo>
                <a:lnTo>
                  <a:pt x="7772" y="5334"/>
                </a:lnTo>
                <a:lnTo>
                  <a:pt x="6565" y="2184"/>
                </a:lnTo>
                <a:lnTo>
                  <a:pt x="351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6909022" y="9941864"/>
            <a:ext cx="2679" cy="5334"/>
          </a:xfrm>
          <a:custGeom>
            <a:avLst/>
            <a:gdLst/>
            <a:ahLst/>
            <a:cxnLst/>
            <a:rect l="l" t="t" r="r" b="b"/>
            <a:pathLst>
              <a:path w="2679" h="5333">
                <a:moveTo>
                  <a:pt x="0" y="5334"/>
                </a:moveTo>
                <a:lnTo>
                  <a:pt x="1473" y="5334"/>
                </a:lnTo>
                <a:lnTo>
                  <a:pt x="2679" y="4152"/>
                </a:lnTo>
                <a:lnTo>
                  <a:pt x="2679" y="2679"/>
                </a:lnTo>
                <a:lnTo>
                  <a:pt x="2679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6897127" y="9941864"/>
            <a:ext cx="8293" cy="7632"/>
          </a:xfrm>
          <a:custGeom>
            <a:avLst/>
            <a:gdLst/>
            <a:ahLst/>
            <a:cxnLst/>
            <a:rect l="l" t="t" r="r" b="b"/>
            <a:pathLst>
              <a:path w="8293" h="7632">
                <a:moveTo>
                  <a:pt x="8293" y="0"/>
                </a:moveTo>
                <a:lnTo>
                  <a:pt x="4787" y="0"/>
                </a:lnTo>
                <a:lnTo>
                  <a:pt x="1739" y="2184"/>
                </a:lnTo>
                <a:lnTo>
                  <a:pt x="533" y="5334"/>
                </a:lnTo>
                <a:lnTo>
                  <a:pt x="241" y="6045"/>
                </a:lnTo>
                <a:lnTo>
                  <a:pt x="76" y="6819"/>
                </a:lnTo>
                <a:lnTo>
                  <a:pt x="0" y="7632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6860827" y="9941864"/>
            <a:ext cx="8293" cy="7620"/>
          </a:xfrm>
          <a:custGeom>
            <a:avLst/>
            <a:gdLst/>
            <a:ahLst/>
            <a:cxnLst/>
            <a:rect l="l" t="t" r="r" b="b"/>
            <a:pathLst>
              <a:path w="8293" h="7620">
                <a:moveTo>
                  <a:pt x="8293" y="0"/>
                </a:moveTo>
                <a:lnTo>
                  <a:pt x="3975" y="0"/>
                </a:lnTo>
                <a:lnTo>
                  <a:pt x="381" y="3302"/>
                </a:lnTo>
                <a:lnTo>
                  <a:pt x="0" y="762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6962324" y="9947198"/>
            <a:ext cx="28257" cy="0"/>
          </a:xfrm>
          <a:custGeom>
            <a:avLst/>
            <a:gdLst/>
            <a:ahLst/>
            <a:cxnLst/>
            <a:rect l="l" t="t" r="r" b="b"/>
            <a:pathLst>
              <a:path w="28257">
                <a:moveTo>
                  <a:pt x="0" y="0"/>
                </a:moveTo>
                <a:lnTo>
                  <a:pt x="12" y="0"/>
                </a:lnTo>
                <a:lnTo>
                  <a:pt x="28257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6853267" y="10003120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0558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6853267" y="10008435"/>
            <a:ext cx="153466" cy="0"/>
          </a:xfrm>
          <a:custGeom>
            <a:avLst/>
            <a:gdLst/>
            <a:ahLst/>
            <a:cxnLst/>
            <a:rect l="l" t="t" r="r" b="b"/>
            <a:pathLst>
              <a:path w="153466">
                <a:moveTo>
                  <a:pt x="0" y="0"/>
                </a:moveTo>
                <a:lnTo>
                  <a:pt x="0" y="0"/>
                </a:lnTo>
                <a:lnTo>
                  <a:pt x="151015" y="0"/>
                </a:lnTo>
                <a:lnTo>
                  <a:pt x="153466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6967562" y="10070866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6887704" y="10070866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6882370" y="10070866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6850706" y="10070866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6892867" y="10008440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6887535" y="10008440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0" y="57086"/>
                </a:moveTo>
                <a:lnTo>
                  <a:pt x="472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6856114" y="10008440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0" y="57086"/>
                </a:moveTo>
                <a:lnTo>
                  <a:pt x="494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6850762" y="10008948"/>
            <a:ext cx="4902" cy="56578"/>
          </a:xfrm>
          <a:custGeom>
            <a:avLst/>
            <a:gdLst/>
            <a:ahLst/>
            <a:cxnLst/>
            <a:rect l="l" t="t" r="r" b="b"/>
            <a:pathLst>
              <a:path w="4902" h="56578">
                <a:moveTo>
                  <a:pt x="0" y="56578"/>
                </a:moveTo>
                <a:lnTo>
                  <a:pt x="49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6869421" y="9947198"/>
            <a:ext cx="28232" cy="0"/>
          </a:xfrm>
          <a:custGeom>
            <a:avLst/>
            <a:gdLst/>
            <a:ahLst/>
            <a:cxnLst/>
            <a:rect l="l" t="t" r="r" b="b"/>
            <a:pathLst>
              <a:path w="28232">
                <a:moveTo>
                  <a:pt x="0" y="0"/>
                </a:moveTo>
                <a:lnTo>
                  <a:pt x="282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6866106" y="9947198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0"/>
                </a:moveTo>
                <a:lnTo>
                  <a:pt x="1574" y="0"/>
                </a:lnTo>
                <a:lnTo>
                  <a:pt x="152" y="1320"/>
                </a:lnTo>
                <a:lnTo>
                  <a:pt x="0" y="3035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6850613" y="10003120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2654" y="0"/>
                </a:moveTo>
                <a:lnTo>
                  <a:pt x="1181" y="0"/>
                </a:lnTo>
                <a:lnTo>
                  <a:pt x="0" y="1181"/>
                </a:lnTo>
                <a:lnTo>
                  <a:pt x="0" y="2654"/>
                </a:lnTo>
                <a:lnTo>
                  <a:pt x="0" y="4127"/>
                </a:lnTo>
                <a:lnTo>
                  <a:pt x="1181" y="5321"/>
                </a:lnTo>
                <a:lnTo>
                  <a:pt x="2654" y="5321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6861524" y="9950237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0" y="52882"/>
                </a:moveTo>
                <a:lnTo>
                  <a:pt x="458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6856171" y="9949475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0" y="53644"/>
                </a:moveTo>
                <a:lnTo>
                  <a:pt x="466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6905724" y="9947198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6902409" y="9947198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0"/>
                </a:moveTo>
                <a:lnTo>
                  <a:pt x="1600" y="0"/>
                </a:lnTo>
                <a:lnTo>
                  <a:pt x="152" y="1320"/>
                </a:lnTo>
                <a:lnTo>
                  <a:pt x="0" y="3047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6898032" y="9950250"/>
            <a:ext cx="4368" cy="52870"/>
          </a:xfrm>
          <a:custGeom>
            <a:avLst/>
            <a:gdLst/>
            <a:ahLst/>
            <a:cxnLst/>
            <a:rect l="l" t="t" r="r" b="b"/>
            <a:pathLst>
              <a:path w="4368" h="52870">
                <a:moveTo>
                  <a:pt x="0" y="52870"/>
                </a:moveTo>
                <a:lnTo>
                  <a:pt x="4368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6892698" y="9949501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0" y="53619"/>
                </a:moveTo>
                <a:lnTo>
                  <a:pt x="443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6967728" y="10008440"/>
            <a:ext cx="4737" cy="57086"/>
          </a:xfrm>
          <a:custGeom>
            <a:avLst/>
            <a:gdLst/>
            <a:ahLst/>
            <a:cxnLst/>
            <a:rect l="l" t="t" r="r" b="b"/>
            <a:pathLst>
              <a:path w="4737" h="57086">
                <a:moveTo>
                  <a:pt x="4737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6962401" y="10008440"/>
            <a:ext cx="4711" cy="57086"/>
          </a:xfrm>
          <a:custGeom>
            <a:avLst/>
            <a:gdLst/>
            <a:ahLst/>
            <a:cxnLst/>
            <a:rect l="l" t="t" r="r" b="b"/>
            <a:pathLst>
              <a:path w="4711" h="57086">
                <a:moveTo>
                  <a:pt x="4711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6950958" y="9947198"/>
            <a:ext cx="3302" cy="0"/>
          </a:xfrm>
          <a:custGeom>
            <a:avLst/>
            <a:gdLst/>
            <a:ahLst/>
            <a:cxnLst/>
            <a:rect l="l" t="t" r="r" b="b"/>
            <a:pathLst>
              <a:path w="3301">
                <a:moveTo>
                  <a:pt x="0" y="0"/>
                </a:moveTo>
                <a:lnTo>
                  <a:pt x="3302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6954259" y="9947203"/>
            <a:ext cx="3314" cy="3048"/>
          </a:xfrm>
          <a:custGeom>
            <a:avLst/>
            <a:gdLst/>
            <a:ahLst/>
            <a:cxnLst/>
            <a:rect l="l" t="t" r="r" b="b"/>
            <a:pathLst>
              <a:path w="3314" h="3048">
                <a:moveTo>
                  <a:pt x="3314" y="3047"/>
                </a:moveTo>
                <a:lnTo>
                  <a:pt x="3187" y="1308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6962867" y="9949501"/>
            <a:ext cx="4432" cy="53619"/>
          </a:xfrm>
          <a:custGeom>
            <a:avLst/>
            <a:gdLst/>
            <a:ahLst/>
            <a:cxnLst/>
            <a:rect l="l" t="t" r="r" b="b"/>
            <a:pathLst>
              <a:path w="4432" h="53619">
                <a:moveTo>
                  <a:pt x="4432" y="53619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6957571" y="9950250"/>
            <a:ext cx="4394" cy="52870"/>
          </a:xfrm>
          <a:custGeom>
            <a:avLst/>
            <a:gdLst/>
            <a:ahLst/>
            <a:cxnLst/>
            <a:rect l="l" t="t" r="r" b="b"/>
            <a:pathLst>
              <a:path w="4394" h="52870">
                <a:moveTo>
                  <a:pt x="4394" y="52870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6972903" y="10070866"/>
            <a:ext cx="4724" cy="57086"/>
          </a:xfrm>
          <a:custGeom>
            <a:avLst/>
            <a:gdLst/>
            <a:ahLst/>
            <a:cxnLst/>
            <a:rect l="l" t="t" r="r" b="b"/>
            <a:pathLst>
              <a:path w="4724" h="57086">
                <a:moveTo>
                  <a:pt x="4724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7009693" y="10070866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7004340" y="10070866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7024862" y="1013326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1943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7017548" y="10127957"/>
            <a:ext cx="2654" cy="5308"/>
          </a:xfrm>
          <a:custGeom>
            <a:avLst/>
            <a:gdLst/>
            <a:ahLst/>
            <a:cxnLst/>
            <a:rect l="l" t="t" r="r" b="b"/>
            <a:pathLst>
              <a:path w="2654" h="5308">
                <a:moveTo>
                  <a:pt x="0" y="5308"/>
                </a:moveTo>
                <a:lnTo>
                  <a:pt x="1473" y="5308"/>
                </a:lnTo>
                <a:lnTo>
                  <a:pt x="2654" y="4127"/>
                </a:lnTo>
                <a:lnTo>
                  <a:pt x="2654" y="2654"/>
                </a:lnTo>
                <a:lnTo>
                  <a:pt x="2654" y="1181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7004278" y="10008440"/>
            <a:ext cx="4940" cy="57086"/>
          </a:xfrm>
          <a:custGeom>
            <a:avLst/>
            <a:gdLst/>
            <a:ahLst/>
            <a:cxnLst/>
            <a:rect l="l" t="t" r="r" b="b"/>
            <a:pathLst>
              <a:path w="4940" h="57086">
                <a:moveTo>
                  <a:pt x="4940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6998931" y="10008440"/>
            <a:ext cx="4953" cy="57086"/>
          </a:xfrm>
          <a:custGeom>
            <a:avLst/>
            <a:gdLst/>
            <a:ahLst/>
            <a:cxnLst/>
            <a:rect l="l" t="t" r="r" b="b"/>
            <a:pathLst>
              <a:path w="4952" h="57086">
                <a:moveTo>
                  <a:pt x="4952" y="57086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7012139" y="10065527"/>
            <a:ext cx="2654" cy="5334"/>
          </a:xfrm>
          <a:custGeom>
            <a:avLst/>
            <a:gdLst/>
            <a:ahLst/>
            <a:cxnLst/>
            <a:rect l="l" t="t" r="r" b="b"/>
            <a:pathLst>
              <a:path w="2654" h="5333">
                <a:moveTo>
                  <a:pt x="0" y="5334"/>
                </a:moveTo>
                <a:lnTo>
                  <a:pt x="1473" y="5334"/>
                </a:lnTo>
                <a:lnTo>
                  <a:pt x="2654" y="4127"/>
                </a:lnTo>
                <a:lnTo>
                  <a:pt x="2654" y="2679"/>
                </a:lnTo>
                <a:lnTo>
                  <a:pt x="2654" y="1206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6999166" y="9949475"/>
            <a:ext cx="4660" cy="53644"/>
          </a:xfrm>
          <a:custGeom>
            <a:avLst/>
            <a:gdLst/>
            <a:ahLst/>
            <a:cxnLst/>
            <a:rect l="l" t="t" r="r" b="b"/>
            <a:pathLst>
              <a:path w="4660" h="53644">
                <a:moveTo>
                  <a:pt x="4660" y="53644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6990580" y="9947197"/>
            <a:ext cx="3314" cy="3035"/>
          </a:xfrm>
          <a:custGeom>
            <a:avLst/>
            <a:gdLst/>
            <a:ahLst/>
            <a:cxnLst/>
            <a:rect l="l" t="t" r="r" b="b"/>
            <a:pathLst>
              <a:path w="3314" h="3035">
                <a:moveTo>
                  <a:pt x="3314" y="3035"/>
                </a:moveTo>
                <a:lnTo>
                  <a:pt x="3162" y="1320"/>
                </a:lnTo>
                <a:lnTo>
                  <a:pt x="1727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6993890" y="9950237"/>
            <a:ext cx="4584" cy="52882"/>
          </a:xfrm>
          <a:custGeom>
            <a:avLst/>
            <a:gdLst/>
            <a:ahLst/>
            <a:cxnLst/>
            <a:rect l="l" t="t" r="r" b="b"/>
            <a:pathLst>
              <a:path w="4584" h="52882">
                <a:moveTo>
                  <a:pt x="4584" y="52882"/>
                </a:move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7006730" y="10003114"/>
            <a:ext cx="2654" cy="5321"/>
          </a:xfrm>
          <a:custGeom>
            <a:avLst/>
            <a:gdLst/>
            <a:ahLst/>
            <a:cxnLst/>
            <a:rect l="l" t="t" r="r" b="b"/>
            <a:pathLst>
              <a:path w="2654" h="5321">
                <a:moveTo>
                  <a:pt x="0" y="5321"/>
                </a:moveTo>
                <a:lnTo>
                  <a:pt x="1473" y="5321"/>
                </a:lnTo>
                <a:lnTo>
                  <a:pt x="2654" y="4127"/>
                </a:lnTo>
                <a:lnTo>
                  <a:pt x="2654" y="2667"/>
                </a:lnTo>
                <a:lnTo>
                  <a:pt x="2654" y="1193"/>
                </a:lnTo>
                <a:lnTo>
                  <a:pt x="1473" y="0"/>
                </a:lnTo>
                <a:lnTo>
                  <a:pt x="0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6875905" y="9939206"/>
            <a:ext cx="108191" cy="0"/>
          </a:xfrm>
          <a:custGeom>
            <a:avLst/>
            <a:gdLst/>
            <a:ahLst/>
            <a:cxnLst/>
            <a:rect l="l" t="t" r="r" b="b"/>
            <a:pathLst>
              <a:path w="108191">
                <a:moveTo>
                  <a:pt x="0" y="0"/>
                </a:moveTo>
                <a:lnTo>
                  <a:pt x="711" y="0"/>
                </a:lnTo>
                <a:lnTo>
                  <a:pt x="108191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6869120" y="9941864"/>
            <a:ext cx="121754" cy="0"/>
          </a:xfrm>
          <a:custGeom>
            <a:avLst/>
            <a:gdLst/>
            <a:ahLst/>
            <a:cxnLst/>
            <a:rect l="l" t="t" r="r" b="b"/>
            <a:pathLst>
              <a:path w="121754">
                <a:moveTo>
                  <a:pt x="0" y="0"/>
                </a:moveTo>
                <a:lnTo>
                  <a:pt x="0" y="0"/>
                </a:lnTo>
                <a:lnTo>
                  <a:pt x="114973" y="0"/>
                </a:lnTo>
                <a:lnTo>
                  <a:pt x="121754" y="0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6875905" y="993920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711"/>
                </a:ln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6984093" y="9939206"/>
            <a:ext cx="0" cy="2654"/>
          </a:xfrm>
          <a:custGeom>
            <a:avLst/>
            <a:gdLst/>
            <a:ahLst/>
            <a:cxnLst/>
            <a:rect l="l" t="t" r="r" b="b"/>
            <a:pathLst>
              <a:path h="2654">
                <a:moveTo>
                  <a:pt x="0" y="0"/>
                </a:moveTo>
                <a:lnTo>
                  <a:pt x="0" y="2654"/>
                </a:lnTo>
              </a:path>
            </a:pathLst>
          </a:custGeom>
          <a:ln w="133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6890401" y="10161962"/>
            <a:ext cx="40309" cy="46685"/>
          </a:xfrm>
          <a:custGeom>
            <a:avLst/>
            <a:gdLst/>
            <a:ahLst/>
            <a:cxnLst/>
            <a:rect l="l" t="t" r="r" b="b"/>
            <a:pathLst>
              <a:path w="40309" h="46685">
                <a:moveTo>
                  <a:pt x="40309" y="20015"/>
                </a:moveTo>
                <a:lnTo>
                  <a:pt x="23279" y="20015"/>
                </a:lnTo>
                <a:lnTo>
                  <a:pt x="23279" y="28092"/>
                </a:lnTo>
                <a:lnTo>
                  <a:pt x="30340" y="28092"/>
                </a:lnTo>
                <a:lnTo>
                  <a:pt x="30340" y="37719"/>
                </a:lnTo>
                <a:lnTo>
                  <a:pt x="29527" y="38061"/>
                </a:lnTo>
                <a:lnTo>
                  <a:pt x="27622" y="38341"/>
                </a:lnTo>
                <a:lnTo>
                  <a:pt x="25311" y="38341"/>
                </a:lnTo>
                <a:lnTo>
                  <a:pt x="16827" y="38341"/>
                </a:lnTo>
                <a:lnTo>
                  <a:pt x="10858" y="32842"/>
                </a:lnTo>
                <a:lnTo>
                  <a:pt x="10858" y="23342"/>
                </a:lnTo>
                <a:lnTo>
                  <a:pt x="10858" y="13436"/>
                </a:lnTo>
                <a:lnTo>
                  <a:pt x="17437" y="8547"/>
                </a:lnTo>
                <a:lnTo>
                  <a:pt x="26060" y="8547"/>
                </a:lnTo>
                <a:lnTo>
                  <a:pt x="31076" y="8547"/>
                </a:lnTo>
                <a:lnTo>
                  <a:pt x="34137" y="9359"/>
                </a:lnTo>
                <a:lnTo>
                  <a:pt x="36639" y="10515"/>
                </a:lnTo>
                <a:lnTo>
                  <a:pt x="38811" y="2171"/>
                </a:lnTo>
                <a:lnTo>
                  <a:pt x="36575" y="1155"/>
                </a:lnTo>
                <a:lnTo>
                  <a:pt x="32029" y="0"/>
                </a:lnTo>
                <a:lnTo>
                  <a:pt x="26123" y="0"/>
                </a:lnTo>
                <a:lnTo>
                  <a:pt x="11836" y="3253"/>
                </a:lnTo>
                <a:lnTo>
                  <a:pt x="2535" y="12614"/>
                </a:lnTo>
                <a:lnTo>
                  <a:pt x="0" y="23888"/>
                </a:lnTo>
                <a:lnTo>
                  <a:pt x="0" y="30594"/>
                </a:lnTo>
                <a:lnTo>
                  <a:pt x="2311" y="36576"/>
                </a:lnTo>
                <a:lnTo>
                  <a:pt x="6451" y="40576"/>
                </a:lnTo>
                <a:lnTo>
                  <a:pt x="10655" y="44577"/>
                </a:lnTo>
                <a:lnTo>
                  <a:pt x="16700" y="46685"/>
                </a:lnTo>
                <a:lnTo>
                  <a:pt x="25044" y="46685"/>
                </a:lnTo>
                <a:lnTo>
                  <a:pt x="31076" y="46685"/>
                </a:lnTo>
                <a:lnTo>
                  <a:pt x="37122" y="45186"/>
                </a:lnTo>
                <a:lnTo>
                  <a:pt x="40309" y="44107"/>
                </a:lnTo>
                <a:lnTo>
                  <a:pt x="40309" y="20015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6936886" y="10163318"/>
            <a:ext cx="31140" cy="45593"/>
          </a:xfrm>
          <a:custGeom>
            <a:avLst/>
            <a:gdLst/>
            <a:ahLst/>
            <a:cxnLst/>
            <a:rect l="l" t="t" r="r" b="b"/>
            <a:pathLst>
              <a:path w="31140" h="45593">
                <a:moveTo>
                  <a:pt x="0" y="42544"/>
                </a:moveTo>
                <a:lnTo>
                  <a:pt x="2578" y="44107"/>
                </a:lnTo>
                <a:lnTo>
                  <a:pt x="7391" y="45592"/>
                </a:lnTo>
                <a:lnTo>
                  <a:pt x="13093" y="45592"/>
                </a:lnTo>
                <a:lnTo>
                  <a:pt x="24295" y="45592"/>
                </a:lnTo>
                <a:lnTo>
                  <a:pt x="31140" y="39903"/>
                </a:lnTo>
                <a:lnTo>
                  <a:pt x="31140" y="32156"/>
                </a:lnTo>
                <a:lnTo>
                  <a:pt x="31140" y="26327"/>
                </a:lnTo>
                <a:lnTo>
                  <a:pt x="26873" y="22326"/>
                </a:lnTo>
                <a:lnTo>
                  <a:pt x="21577" y="21374"/>
                </a:lnTo>
                <a:lnTo>
                  <a:pt x="21577" y="21234"/>
                </a:lnTo>
                <a:lnTo>
                  <a:pt x="27000" y="19405"/>
                </a:lnTo>
                <a:lnTo>
                  <a:pt x="29654" y="15671"/>
                </a:lnTo>
                <a:lnTo>
                  <a:pt x="29654" y="10998"/>
                </a:lnTo>
                <a:lnTo>
                  <a:pt x="29654" y="4952"/>
                </a:lnTo>
                <a:lnTo>
                  <a:pt x="24422" y="0"/>
                </a:lnTo>
                <a:lnTo>
                  <a:pt x="15062" y="0"/>
                </a:lnTo>
                <a:lnTo>
                  <a:pt x="9296" y="0"/>
                </a:lnTo>
                <a:lnTo>
                  <a:pt x="4076" y="1625"/>
                </a:lnTo>
                <a:lnTo>
                  <a:pt x="1422" y="3327"/>
                </a:lnTo>
                <a:lnTo>
                  <a:pt x="3530" y="10782"/>
                </a:lnTo>
                <a:lnTo>
                  <a:pt x="5295" y="9702"/>
                </a:lnTo>
                <a:lnTo>
                  <a:pt x="9093" y="8140"/>
                </a:lnTo>
                <a:lnTo>
                  <a:pt x="12687" y="8140"/>
                </a:lnTo>
                <a:lnTo>
                  <a:pt x="17094" y="8140"/>
                </a:lnTo>
                <a:lnTo>
                  <a:pt x="19202" y="10109"/>
                </a:lnTo>
                <a:lnTo>
                  <a:pt x="19202" y="12750"/>
                </a:lnTo>
                <a:lnTo>
                  <a:pt x="19202" y="16484"/>
                </a:lnTo>
                <a:lnTo>
                  <a:pt x="14859" y="17843"/>
                </a:lnTo>
                <a:lnTo>
                  <a:pt x="11404" y="17843"/>
                </a:lnTo>
                <a:lnTo>
                  <a:pt x="7391" y="17843"/>
                </a:lnTo>
                <a:lnTo>
                  <a:pt x="7391" y="25234"/>
                </a:lnTo>
                <a:lnTo>
                  <a:pt x="11607" y="25234"/>
                </a:lnTo>
                <a:lnTo>
                  <a:pt x="16078" y="25234"/>
                </a:lnTo>
                <a:lnTo>
                  <a:pt x="20421" y="27203"/>
                </a:lnTo>
                <a:lnTo>
                  <a:pt x="20421" y="31622"/>
                </a:lnTo>
                <a:lnTo>
                  <a:pt x="20421" y="34874"/>
                </a:lnTo>
                <a:lnTo>
                  <a:pt x="17703" y="37452"/>
                </a:lnTo>
                <a:lnTo>
                  <a:pt x="12344" y="37452"/>
                </a:lnTo>
                <a:lnTo>
                  <a:pt x="8140" y="37452"/>
                </a:lnTo>
                <a:lnTo>
                  <a:pt x="3937" y="35763"/>
                </a:lnTo>
                <a:lnTo>
                  <a:pt x="2108" y="34734"/>
                </a:lnTo>
                <a:lnTo>
                  <a:pt x="0" y="42544"/>
                </a:lnTo>
                <a:close/>
              </a:path>
            </a:pathLst>
          </a:custGeom>
          <a:ln w="1879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4056964" y="1395006"/>
            <a:ext cx="3037687" cy="8345652"/>
          </a:xfrm>
          <a:custGeom>
            <a:avLst/>
            <a:gdLst/>
            <a:ahLst/>
            <a:cxnLst/>
            <a:rect l="l" t="t" r="r" b="b"/>
            <a:pathLst>
              <a:path w="3037687" h="8345652">
                <a:moveTo>
                  <a:pt x="0" y="8345652"/>
                </a:moveTo>
                <a:lnTo>
                  <a:pt x="3037687" y="8345652"/>
                </a:lnTo>
                <a:lnTo>
                  <a:pt x="3037687" y="0"/>
                </a:lnTo>
                <a:lnTo>
                  <a:pt x="0" y="0"/>
                </a:lnTo>
                <a:lnTo>
                  <a:pt x="0" y="8345652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4212567" y="1560042"/>
            <a:ext cx="2726441" cy="80314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457200" y="3175431"/>
            <a:ext cx="3358794" cy="1373301"/>
          </a:xfrm>
          <a:custGeom>
            <a:avLst/>
            <a:gdLst/>
            <a:ahLst/>
            <a:cxnLst/>
            <a:rect l="l" t="t" r="r" b="b"/>
            <a:pathLst>
              <a:path w="3358794" h="1373301">
                <a:moveTo>
                  <a:pt x="0" y="1373301"/>
                </a:moveTo>
                <a:lnTo>
                  <a:pt x="3358794" y="1373301"/>
                </a:lnTo>
                <a:lnTo>
                  <a:pt x="3358794" y="0"/>
                </a:lnTo>
                <a:lnTo>
                  <a:pt x="0" y="0"/>
                </a:lnTo>
                <a:lnTo>
                  <a:pt x="0" y="1373301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1121597" y="3343777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1127947" y="335012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1998113" y="3343777"/>
            <a:ext cx="870165" cy="0"/>
          </a:xfrm>
          <a:custGeom>
            <a:avLst/>
            <a:gdLst/>
            <a:ahLst/>
            <a:cxnLst/>
            <a:rect l="l" t="t" r="r" b="b"/>
            <a:pathLst>
              <a:path w="870165">
                <a:moveTo>
                  <a:pt x="0" y="0"/>
                </a:moveTo>
                <a:lnTo>
                  <a:pt x="8701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1998113" y="335012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2868281" y="3343777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2868281" y="335012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3738446" y="3350125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1121597" y="3703744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1127947" y="3710092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1998113" y="3703744"/>
            <a:ext cx="870165" cy="0"/>
          </a:xfrm>
          <a:custGeom>
            <a:avLst/>
            <a:gdLst/>
            <a:ahLst/>
            <a:cxnLst/>
            <a:rect l="l" t="t" r="r" b="b"/>
            <a:pathLst>
              <a:path w="870165">
                <a:moveTo>
                  <a:pt x="0" y="0"/>
                </a:moveTo>
                <a:lnTo>
                  <a:pt x="8701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1998113" y="3710092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2868281" y="3703744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2868281" y="3710092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3738446" y="3710092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1121597" y="4063711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1127947" y="407005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1998113" y="4063711"/>
            <a:ext cx="870165" cy="0"/>
          </a:xfrm>
          <a:custGeom>
            <a:avLst/>
            <a:gdLst/>
            <a:ahLst/>
            <a:cxnLst/>
            <a:rect l="l" t="t" r="r" b="b"/>
            <a:pathLst>
              <a:path w="870165">
                <a:moveTo>
                  <a:pt x="0" y="0"/>
                </a:moveTo>
                <a:lnTo>
                  <a:pt x="8701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1998113" y="407005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2868281" y="4063711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2868281" y="407005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3738446" y="4070059"/>
            <a:ext cx="0" cy="347268"/>
          </a:xfrm>
          <a:custGeom>
            <a:avLst/>
            <a:gdLst/>
            <a:ahLst/>
            <a:cxnLst/>
            <a:rect l="l" t="t" r="r" b="b"/>
            <a:pathLst>
              <a:path h="347268">
                <a:moveTo>
                  <a:pt x="0" y="347268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1121597" y="4423677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1998113" y="4423677"/>
            <a:ext cx="870165" cy="0"/>
          </a:xfrm>
          <a:custGeom>
            <a:avLst/>
            <a:gdLst/>
            <a:ahLst/>
            <a:cxnLst/>
            <a:rect l="l" t="t" r="r" b="b"/>
            <a:pathLst>
              <a:path w="870165">
                <a:moveTo>
                  <a:pt x="0" y="0"/>
                </a:moveTo>
                <a:lnTo>
                  <a:pt x="87016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2868281" y="4423677"/>
            <a:ext cx="876515" cy="0"/>
          </a:xfrm>
          <a:custGeom>
            <a:avLst/>
            <a:gdLst/>
            <a:ahLst/>
            <a:cxnLst/>
            <a:rect l="l" t="t" r="r" b="b"/>
            <a:pathLst>
              <a:path w="876515">
                <a:moveTo>
                  <a:pt x="0" y="0"/>
                </a:moveTo>
                <a:lnTo>
                  <a:pt x="876515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505900" y="3863513"/>
            <a:ext cx="539497" cy="4251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457200" y="1395006"/>
            <a:ext cx="3371494" cy="1576082"/>
          </a:xfrm>
          <a:custGeom>
            <a:avLst/>
            <a:gdLst/>
            <a:ahLst/>
            <a:cxnLst/>
            <a:rect l="l" t="t" r="r" b="b"/>
            <a:pathLst>
              <a:path w="3371494" h="1576082">
                <a:moveTo>
                  <a:pt x="0" y="1576082"/>
                </a:moveTo>
                <a:lnTo>
                  <a:pt x="3371494" y="1576082"/>
                </a:lnTo>
                <a:lnTo>
                  <a:pt x="3371494" y="0"/>
                </a:lnTo>
                <a:lnTo>
                  <a:pt x="0" y="0"/>
                </a:lnTo>
                <a:lnTo>
                  <a:pt x="0" y="1576082"/>
                </a:lnTo>
                <a:close/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779241" y="1713823"/>
            <a:ext cx="848474" cy="104686"/>
          </a:xfrm>
          <a:custGeom>
            <a:avLst/>
            <a:gdLst/>
            <a:ahLst/>
            <a:cxnLst/>
            <a:rect l="l" t="t" r="r" b="b"/>
            <a:pathLst>
              <a:path w="848474" h="104686">
                <a:moveTo>
                  <a:pt x="0" y="0"/>
                </a:moveTo>
                <a:lnTo>
                  <a:pt x="848474" y="104686"/>
                </a:lnTo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1524190" y="1568107"/>
            <a:ext cx="1237490" cy="12298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457200" y="4753063"/>
            <a:ext cx="3358794" cy="2284945"/>
          </a:xfrm>
          <a:custGeom>
            <a:avLst/>
            <a:gdLst/>
            <a:ahLst/>
            <a:cxnLst/>
            <a:rect l="l" t="t" r="r" b="b"/>
            <a:pathLst>
              <a:path w="3358794" h="2284945">
                <a:moveTo>
                  <a:pt x="0" y="2284945"/>
                </a:moveTo>
                <a:lnTo>
                  <a:pt x="3358794" y="2284945"/>
                </a:lnTo>
                <a:lnTo>
                  <a:pt x="3358794" y="0"/>
                </a:lnTo>
                <a:lnTo>
                  <a:pt x="0" y="0"/>
                </a:lnTo>
                <a:lnTo>
                  <a:pt x="0" y="2284945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1104003" y="5318296"/>
            <a:ext cx="2199347" cy="1619351"/>
          </a:xfrm>
          <a:custGeom>
            <a:avLst/>
            <a:gdLst/>
            <a:ahLst/>
            <a:cxnLst/>
            <a:rect l="l" t="t" r="r" b="b"/>
            <a:pathLst>
              <a:path w="2199347" h="1619351">
                <a:moveTo>
                  <a:pt x="1280655" y="629500"/>
                </a:moveTo>
                <a:lnTo>
                  <a:pt x="1279448" y="241719"/>
                </a:lnTo>
                <a:lnTo>
                  <a:pt x="1276032" y="203212"/>
                </a:lnTo>
                <a:lnTo>
                  <a:pt x="1270787" y="173482"/>
                </a:lnTo>
                <a:lnTo>
                  <a:pt x="1258493" y="129628"/>
                </a:lnTo>
                <a:lnTo>
                  <a:pt x="1242656" y="92837"/>
                </a:lnTo>
                <a:lnTo>
                  <a:pt x="1225321" y="66421"/>
                </a:lnTo>
                <a:lnTo>
                  <a:pt x="1204353" y="43649"/>
                </a:lnTo>
                <a:lnTo>
                  <a:pt x="1188427" y="28016"/>
                </a:lnTo>
                <a:lnTo>
                  <a:pt x="1160399" y="12306"/>
                </a:lnTo>
                <a:lnTo>
                  <a:pt x="1116558" y="0"/>
                </a:lnTo>
                <a:lnTo>
                  <a:pt x="1084503" y="0"/>
                </a:lnTo>
                <a:lnTo>
                  <a:pt x="1037132" y="14008"/>
                </a:lnTo>
                <a:lnTo>
                  <a:pt x="1010920" y="29743"/>
                </a:lnTo>
                <a:lnTo>
                  <a:pt x="989850" y="50800"/>
                </a:lnTo>
                <a:lnTo>
                  <a:pt x="958100" y="94348"/>
                </a:lnTo>
                <a:lnTo>
                  <a:pt x="944892" y="124891"/>
                </a:lnTo>
                <a:lnTo>
                  <a:pt x="930389" y="176999"/>
                </a:lnTo>
                <a:lnTo>
                  <a:pt x="923823" y="217830"/>
                </a:lnTo>
                <a:lnTo>
                  <a:pt x="922121" y="251091"/>
                </a:lnTo>
                <a:lnTo>
                  <a:pt x="920407" y="629500"/>
                </a:lnTo>
                <a:lnTo>
                  <a:pt x="914450" y="630605"/>
                </a:lnTo>
                <a:lnTo>
                  <a:pt x="914450" y="697839"/>
                </a:lnTo>
                <a:lnTo>
                  <a:pt x="920407" y="698944"/>
                </a:lnTo>
                <a:lnTo>
                  <a:pt x="921512" y="972921"/>
                </a:lnTo>
                <a:lnTo>
                  <a:pt x="1004570" y="973924"/>
                </a:lnTo>
                <a:lnTo>
                  <a:pt x="1004570" y="1356563"/>
                </a:lnTo>
                <a:lnTo>
                  <a:pt x="900442" y="1357579"/>
                </a:lnTo>
                <a:lnTo>
                  <a:pt x="899439" y="1565021"/>
                </a:lnTo>
                <a:lnTo>
                  <a:pt x="0" y="1566125"/>
                </a:lnTo>
                <a:lnTo>
                  <a:pt x="0" y="1619351"/>
                </a:lnTo>
                <a:lnTo>
                  <a:pt x="2199347" y="1619351"/>
                </a:lnTo>
                <a:lnTo>
                  <a:pt x="2199347" y="1566125"/>
                </a:lnTo>
                <a:lnTo>
                  <a:pt x="1906028" y="1565021"/>
                </a:lnTo>
                <a:lnTo>
                  <a:pt x="1905012" y="1536293"/>
                </a:lnTo>
                <a:lnTo>
                  <a:pt x="1835975" y="1535277"/>
                </a:lnTo>
                <a:lnTo>
                  <a:pt x="1834959" y="1334795"/>
                </a:lnTo>
                <a:lnTo>
                  <a:pt x="1817319" y="1308684"/>
                </a:lnTo>
                <a:lnTo>
                  <a:pt x="1808048" y="1308684"/>
                </a:lnTo>
                <a:lnTo>
                  <a:pt x="1791119" y="1332064"/>
                </a:lnTo>
                <a:lnTo>
                  <a:pt x="1789404" y="1535277"/>
                </a:lnTo>
                <a:lnTo>
                  <a:pt x="1695856" y="1535277"/>
                </a:lnTo>
                <a:lnTo>
                  <a:pt x="1694853" y="1334795"/>
                </a:lnTo>
                <a:lnTo>
                  <a:pt x="1677111" y="1308684"/>
                </a:lnTo>
                <a:lnTo>
                  <a:pt x="1667827" y="1308684"/>
                </a:lnTo>
                <a:lnTo>
                  <a:pt x="1650898" y="1332064"/>
                </a:lnTo>
                <a:lnTo>
                  <a:pt x="1649183" y="1535277"/>
                </a:lnTo>
                <a:lnTo>
                  <a:pt x="1578419" y="1536293"/>
                </a:lnTo>
                <a:lnTo>
                  <a:pt x="1577416" y="1565021"/>
                </a:lnTo>
                <a:lnTo>
                  <a:pt x="1410093" y="1564309"/>
                </a:lnTo>
                <a:lnTo>
                  <a:pt x="1424305" y="1555648"/>
                </a:lnTo>
                <a:lnTo>
                  <a:pt x="1424914" y="1389227"/>
                </a:lnTo>
                <a:lnTo>
                  <a:pt x="1326832" y="1357668"/>
                </a:lnTo>
                <a:lnTo>
                  <a:pt x="1196492" y="1356563"/>
                </a:lnTo>
                <a:lnTo>
                  <a:pt x="1196492" y="973924"/>
                </a:lnTo>
                <a:lnTo>
                  <a:pt x="1279550" y="972921"/>
                </a:lnTo>
                <a:lnTo>
                  <a:pt x="1280655" y="698944"/>
                </a:lnTo>
                <a:lnTo>
                  <a:pt x="1286510" y="697839"/>
                </a:lnTo>
                <a:lnTo>
                  <a:pt x="1286510" y="630605"/>
                </a:lnTo>
                <a:lnTo>
                  <a:pt x="1280655" y="62950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2110054" y="6290424"/>
            <a:ext cx="27774" cy="386257"/>
          </a:xfrm>
          <a:custGeom>
            <a:avLst/>
            <a:gdLst/>
            <a:ahLst/>
            <a:cxnLst/>
            <a:rect l="l" t="t" r="r" b="b"/>
            <a:pathLst>
              <a:path w="27774" h="386257">
                <a:moveTo>
                  <a:pt x="0" y="386257"/>
                </a:moveTo>
                <a:lnTo>
                  <a:pt x="27774" y="386257"/>
                </a:lnTo>
                <a:lnTo>
                  <a:pt x="27774" y="0"/>
                </a:lnTo>
                <a:lnTo>
                  <a:pt x="0" y="0"/>
                </a:lnTo>
                <a:lnTo>
                  <a:pt x="0" y="38625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1105708" y="6885235"/>
            <a:ext cx="917486" cy="50800"/>
          </a:xfrm>
          <a:custGeom>
            <a:avLst/>
            <a:gdLst/>
            <a:ahLst/>
            <a:cxnLst/>
            <a:rect l="l" t="t" r="r" b="b"/>
            <a:pathLst>
              <a:path w="917486" h="50800">
                <a:moveTo>
                  <a:pt x="917486" y="50800"/>
                </a:moveTo>
                <a:lnTo>
                  <a:pt x="917486" y="698"/>
                </a:lnTo>
                <a:lnTo>
                  <a:pt x="901661" y="0"/>
                </a:lnTo>
                <a:lnTo>
                  <a:pt x="899845" y="0"/>
                </a:lnTo>
                <a:lnTo>
                  <a:pt x="0" y="901"/>
                </a:lnTo>
                <a:lnTo>
                  <a:pt x="0" y="50698"/>
                </a:lnTo>
                <a:lnTo>
                  <a:pt x="917486" y="50800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2137204" y="6290419"/>
            <a:ext cx="54127" cy="387172"/>
          </a:xfrm>
          <a:custGeom>
            <a:avLst/>
            <a:gdLst/>
            <a:ahLst/>
            <a:cxnLst/>
            <a:rect l="l" t="t" r="r" b="b"/>
            <a:pathLst>
              <a:path w="54127" h="387172">
                <a:moveTo>
                  <a:pt x="54025" y="386257"/>
                </a:moveTo>
                <a:lnTo>
                  <a:pt x="54127" y="0"/>
                </a:lnTo>
                <a:lnTo>
                  <a:pt x="0" y="0"/>
                </a:lnTo>
                <a:lnTo>
                  <a:pt x="0" y="386257"/>
                </a:lnTo>
                <a:lnTo>
                  <a:pt x="48882" y="387172"/>
                </a:lnTo>
                <a:lnTo>
                  <a:pt x="54025" y="3862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2026719" y="6015033"/>
            <a:ext cx="355625" cy="275374"/>
          </a:xfrm>
          <a:custGeom>
            <a:avLst/>
            <a:gdLst/>
            <a:ahLst/>
            <a:cxnLst/>
            <a:rect l="l" t="t" r="r" b="b"/>
            <a:pathLst>
              <a:path w="355625" h="275374">
                <a:moveTo>
                  <a:pt x="195656" y="272757"/>
                </a:moveTo>
                <a:lnTo>
                  <a:pt x="194449" y="292"/>
                </a:lnTo>
                <a:lnTo>
                  <a:pt x="0" y="292"/>
                </a:lnTo>
                <a:lnTo>
                  <a:pt x="508" y="274472"/>
                </a:lnTo>
                <a:lnTo>
                  <a:pt x="83972" y="275374"/>
                </a:lnTo>
                <a:lnTo>
                  <a:pt x="271665" y="275374"/>
                </a:lnTo>
                <a:lnTo>
                  <a:pt x="355130" y="274472"/>
                </a:lnTo>
                <a:lnTo>
                  <a:pt x="355625" y="292"/>
                </a:lnTo>
                <a:lnTo>
                  <a:pt x="203619" y="0"/>
                </a:lnTo>
                <a:lnTo>
                  <a:pt x="196773" y="2209"/>
                </a:lnTo>
                <a:lnTo>
                  <a:pt x="195656" y="27275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2023198" y="6910978"/>
            <a:ext cx="362673" cy="0"/>
          </a:xfrm>
          <a:custGeom>
            <a:avLst/>
            <a:gdLst/>
            <a:ahLst/>
            <a:cxnLst/>
            <a:rect l="l" t="t" r="r" b="b"/>
            <a:pathLst>
              <a:path w="362673">
                <a:moveTo>
                  <a:pt x="0" y="0"/>
                </a:moveTo>
                <a:lnTo>
                  <a:pt x="362673" y="0"/>
                </a:lnTo>
              </a:path>
            </a:pathLst>
          </a:custGeom>
          <a:ln w="51371">
            <a:solidFill>
              <a:srgbClr val="CEC9B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2190689" y="6290412"/>
            <a:ext cx="27685" cy="386257"/>
          </a:xfrm>
          <a:custGeom>
            <a:avLst/>
            <a:gdLst/>
            <a:ahLst/>
            <a:cxnLst/>
            <a:rect l="l" t="t" r="r" b="b"/>
            <a:pathLst>
              <a:path w="27686" h="386257">
                <a:moveTo>
                  <a:pt x="0" y="386257"/>
                </a:moveTo>
                <a:lnTo>
                  <a:pt x="27685" y="386257"/>
                </a:lnTo>
                <a:lnTo>
                  <a:pt x="27685" y="0"/>
                </a:lnTo>
                <a:lnTo>
                  <a:pt x="0" y="0"/>
                </a:lnTo>
                <a:lnTo>
                  <a:pt x="0" y="38625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2385872" y="6885227"/>
            <a:ext cx="666089" cy="50914"/>
          </a:xfrm>
          <a:custGeom>
            <a:avLst/>
            <a:gdLst/>
            <a:ahLst/>
            <a:cxnLst/>
            <a:rect l="l" t="t" r="r" b="b"/>
            <a:pathLst>
              <a:path w="666089" h="50914">
                <a:moveTo>
                  <a:pt x="666089" y="2120"/>
                </a:moveTo>
                <a:lnTo>
                  <a:pt x="665784" y="711"/>
                </a:lnTo>
                <a:lnTo>
                  <a:pt x="622033" y="0"/>
                </a:lnTo>
                <a:lnTo>
                  <a:pt x="297662" y="0"/>
                </a:lnTo>
                <a:lnTo>
                  <a:pt x="0" y="711"/>
                </a:lnTo>
                <a:lnTo>
                  <a:pt x="0" y="50799"/>
                </a:lnTo>
                <a:lnTo>
                  <a:pt x="665784" y="50914"/>
                </a:lnTo>
                <a:lnTo>
                  <a:pt x="666089" y="49491"/>
                </a:lnTo>
                <a:lnTo>
                  <a:pt x="666089" y="2120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2005561" y="6676673"/>
            <a:ext cx="521830" cy="208559"/>
          </a:xfrm>
          <a:custGeom>
            <a:avLst/>
            <a:gdLst/>
            <a:ahLst/>
            <a:cxnLst/>
            <a:rect l="l" t="t" r="r" b="b"/>
            <a:pathLst>
              <a:path w="521830" h="208559">
                <a:moveTo>
                  <a:pt x="278002" y="32664"/>
                </a:moveTo>
                <a:lnTo>
                  <a:pt x="180530" y="914"/>
                </a:lnTo>
                <a:lnTo>
                  <a:pt x="131635" y="0"/>
                </a:lnTo>
                <a:lnTo>
                  <a:pt x="105130" y="0"/>
                </a:lnTo>
                <a:lnTo>
                  <a:pt x="698" y="1016"/>
                </a:lnTo>
                <a:lnTo>
                  <a:pt x="0" y="208559"/>
                </a:lnTo>
                <a:lnTo>
                  <a:pt x="1803" y="208559"/>
                </a:lnTo>
                <a:lnTo>
                  <a:pt x="259460" y="206844"/>
                </a:lnTo>
                <a:lnTo>
                  <a:pt x="279209" y="195453"/>
                </a:lnTo>
                <a:lnTo>
                  <a:pt x="520522" y="195351"/>
                </a:lnTo>
                <a:lnTo>
                  <a:pt x="521639" y="194348"/>
                </a:lnTo>
                <a:lnTo>
                  <a:pt x="521830" y="33769"/>
                </a:lnTo>
                <a:lnTo>
                  <a:pt x="278002" y="32664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2628092" y="4852202"/>
            <a:ext cx="521042" cy="358140"/>
          </a:xfrm>
          <a:custGeom>
            <a:avLst/>
            <a:gdLst/>
            <a:ahLst/>
            <a:cxnLst/>
            <a:rect l="l" t="t" r="r" b="b"/>
            <a:pathLst>
              <a:path w="521042" h="358139">
                <a:moveTo>
                  <a:pt x="506018" y="1003"/>
                </a:moveTo>
                <a:lnTo>
                  <a:pt x="505205" y="101"/>
                </a:lnTo>
                <a:lnTo>
                  <a:pt x="126110" y="0"/>
                </a:lnTo>
                <a:lnTo>
                  <a:pt x="101" y="94742"/>
                </a:lnTo>
                <a:lnTo>
                  <a:pt x="0" y="358140"/>
                </a:lnTo>
                <a:lnTo>
                  <a:pt x="521042" y="358140"/>
                </a:lnTo>
                <a:lnTo>
                  <a:pt x="520941" y="87693"/>
                </a:lnTo>
                <a:lnTo>
                  <a:pt x="506018" y="10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2221171" y="5507502"/>
            <a:ext cx="14008" cy="780288"/>
          </a:xfrm>
          <a:custGeom>
            <a:avLst/>
            <a:gdLst/>
            <a:ahLst/>
            <a:cxnLst/>
            <a:rect l="l" t="t" r="r" b="b"/>
            <a:pathLst>
              <a:path w="14008" h="780288">
                <a:moveTo>
                  <a:pt x="1206" y="47879"/>
                </a:moveTo>
                <a:lnTo>
                  <a:pt x="0" y="442201"/>
                </a:lnTo>
                <a:lnTo>
                  <a:pt x="6451" y="443115"/>
                </a:lnTo>
                <a:lnTo>
                  <a:pt x="6451" y="506920"/>
                </a:lnTo>
                <a:lnTo>
                  <a:pt x="0" y="507822"/>
                </a:lnTo>
                <a:lnTo>
                  <a:pt x="1206" y="780288"/>
                </a:lnTo>
                <a:lnTo>
                  <a:pt x="2311" y="509739"/>
                </a:lnTo>
                <a:lnTo>
                  <a:pt x="9169" y="507517"/>
                </a:lnTo>
                <a:lnTo>
                  <a:pt x="9169" y="442506"/>
                </a:lnTo>
                <a:lnTo>
                  <a:pt x="2311" y="440296"/>
                </a:lnTo>
                <a:lnTo>
                  <a:pt x="2921" y="49593"/>
                </a:lnTo>
                <a:lnTo>
                  <a:pt x="6350" y="26708"/>
                </a:lnTo>
                <a:lnTo>
                  <a:pt x="14008" y="1003"/>
                </a:lnTo>
                <a:lnTo>
                  <a:pt x="12992" y="0"/>
                </a:lnTo>
                <a:lnTo>
                  <a:pt x="4533" y="24993"/>
                </a:lnTo>
                <a:lnTo>
                  <a:pt x="1206" y="4787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2217102" y="6290424"/>
            <a:ext cx="57111" cy="386257"/>
          </a:xfrm>
          <a:custGeom>
            <a:avLst/>
            <a:gdLst/>
            <a:ahLst/>
            <a:cxnLst/>
            <a:rect l="l" t="t" r="r" b="b"/>
            <a:pathLst>
              <a:path w="57111" h="386257">
                <a:moveTo>
                  <a:pt x="0" y="386257"/>
                </a:moveTo>
                <a:lnTo>
                  <a:pt x="57111" y="386257"/>
                </a:lnTo>
                <a:lnTo>
                  <a:pt x="57111" y="0"/>
                </a:lnTo>
                <a:lnTo>
                  <a:pt x="0" y="0"/>
                </a:lnTo>
                <a:lnTo>
                  <a:pt x="0" y="38625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3051657" y="6885938"/>
            <a:ext cx="185572" cy="50203"/>
          </a:xfrm>
          <a:custGeom>
            <a:avLst/>
            <a:gdLst/>
            <a:ahLst/>
            <a:cxnLst/>
            <a:rect l="l" t="t" r="r" b="b"/>
            <a:pathLst>
              <a:path w="185572" h="50203">
                <a:moveTo>
                  <a:pt x="0" y="0"/>
                </a:moveTo>
                <a:lnTo>
                  <a:pt x="304" y="1409"/>
                </a:lnTo>
                <a:lnTo>
                  <a:pt x="1003" y="1917"/>
                </a:lnTo>
                <a:lnTo>
                  <a:pt x="304" y="48780"/>
                </a:lnTo>
                <a:lnTo>
                  <a:pt x="0" y="50203"/>
                </a:lnTo>
                <a:lnTo>
                  <a:pt x="185572" y="50088"/>
                </a:lnTo>
                <a:lnTo>
                  <a:pt x="185572" y="0"/>
                </a:lnTo>
                <a:lnTo>
                  <a:pt x="0" y="0"/>
                </a:lnTo>
                <a:close/>
              </a:path>
            </a:pathLst>
          </a:custGeom>
          <a:solidFill>
            <a:srgbClr val="CEC9B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2896024" y="6628698"/>
            <a:ext cx="40017" cy="25704"/>
          </a:xfrm>
          <a:custGeom>
            <a:avLst/>
            <a:gdLst/>
            <a:ahLst/>
            <a:cxnLst/>
            <a:rect l="l" t="t" r="r" b="b"/>
            <a:pathLst>
              <a:path w="40017" h="25704">
                <a:moveTo>
                  <a:pt x="40017" y="25196"/>
                </a:moveTo>
                <a:lnTo>
                  <a:pt x="23495" y="0"/>
                </a:lnTo>
                <a:lnTo>
                  <a:pt x="17843" y="0"/>
                </a:lnTo>
                <a:lnTo>
                  <a:pt x="0" y="25704"/>
                </a:lnTo>
                <a:lnTo>
                  <a:pt x="40017" y="25196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2755912" y="6628698"/>
            <a:ext cx="40017" cy="25704"/>
          </a:xfrm>
          <a:custGeom>
            <a:avLst/>
            <a:gdLst/>
            <a:ahLst/>
            <a:cxnLst/>
            <a:rect l="l" t="t" r="r" b="b"/>
            <a:pathLst>
              <a:path w="40017" h="25704">
                <a:moveTo>
                  <a:pt x="40017" y="25196"/>
                </a:moveTo>
                <a:lnTo>
                  <a:pt x="23380" y="0"/>
                </a:lnTo>
                <a:lnTo>
                  <a:pt x="17741" y="0"/>
                </a:lnTo>
                <a:lnTo>
                  <a:pt x="0" y="25704"/>
                </a:lnTo>
                <a:lnTo>
                  <a:pt x="40017" y="25196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2186091" y="6676675"/>
            <a:ext cx="341312" cy="33769"/>
          </a:xfrm>
          <a:custGeom>
            <a:avLst/>
            <a:gdLst/>
            <a:ahLst/>
            <a:cxnLst/>
            <a:rect l="l" t="t" r="r" b="b"/>
            <a:pathLst>
              <a:path w="341312" h="33769">
                <a:moveTo>
                  <a:pt x="335762" y="30848"/>
                </a:moveTo>
                <a:lnTo>
                  <a:pt x="243027" y="1015"/>
                </a:lnTo>
                <a:lnTo>
                  <a:pt x="112293" y="0"/>
                </a:lnTo>
                <a:lnTo>
                  <a:pt x="5130" y="0"/>
                </a:lnTo>
                <a:lnTo>
                  <a:pt x="0" y="914"/>
                </a:lnTo>
                <a:lnTo>
                  <a:pt x="97472" y="32664"/>
                </a:lnTo>
                <a:lnTo>
                  <a:pt x="341312" y="33769"/>
                </a:lnTo>
                <a:lnTo>
                  <a:pt x="335762" y="30848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2478514" y="6728489"/>
            <a:ext cx="41719" cy="128117"/>
          </a:xfrm>
          <a:custGeom>
            <a:avLst/>
            <a:gdLst/>
            <a:ahLst/>
            <a:cxnLst/>
            <a:rect l="l" t="t" r="r" b="b"/>
            <a:pathLst>
              <a:path w="41719" h="128117">
                <a:moveTo>
                  <a:pt x="10274" y="116420"/>
                </a:moveTo>
                <a:lnTo>
                  <a:pt x="0" y="124180"/>
                </a:lnTo>
                <a:lnTo>
                  <a:pt x="4838" y="128117"/>
                </a:lnTo>
                <a:lnTo>
                  <a:pt x="18237" y="126199"/>
                </a:lnTo>
                <a:lnTo>
                  <a:pt x="28816" y="113906"/>
                </a:lnTo>
                <a:lnTo>
                  <a:pt x="34671" y="104025"/>
                </a:lnTo>
                <a:lnTo>
                  <a:pt x="39916" y="84670"/>
                </a:lnTo>
                <a:lnTo>
                  <a:pt x="41719" y="63207"/>
                </a:lnTo>
                <a:lnTo>
                  <a:pt x="38100" y="36893"/>
                </a:lnTo>
                <a:lnTo>
                  <a:pt x="32854" y="21069"/>
                </a:lnTo>
                <a:lnTo>
                  <a:pt x="26098" y="8559"/>
                </a:lnTo>
                <a:lnTo>
                  <a:pt x="17030" y="1816"/>
                </a:lnTo>
                <a:lnTo>
                  <a:pt x="11887" y="0"/>
                </a:lnTo>
                <a:lnTo>
                  <a:pt x="4229" y="0"/>
                </a:lnTo>
                <a:lnTo>
                  <a:pt x="292" y="3327"/>
                </a:lnTo>
                <a:lnTo>
                  <a:pt x="6642" y="7061"/>
                </a:lnTo>
                <a:lnTo>
                  <a:pt x="13804" y="15620"/>
                </a:lnTo>
                <a:lnTo>
                  <a:pt x="20561" y="29832"/>
                </a:lnTo>
                <a:lnTo>
                  <a:pt x="24091" y="45656"/>
                </a:lnTo>
                <a:lnTo>
                  <a:pt x="25895" y="68948"/>
                </a:lnTo>
                <a:lnTo>
                  <a:pt x="22466" y="93548"/>
                </a:lnTo>
                <a:lnTo>
                  <a:pt x="17132" y="105740"/>
                </a:lnTo>
                <a:lnTo>
                  <a:pt x="10274" y="116420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2397770" y="6728387"/>
            <a:ext cx="40017" cy="128219"/>
          </a:xfrm>
          <a:custGeom>
            <a:avLst/>
            <a:gdLst/>
            <a:ahLst/>
            <a:cxnLst/>
            <a:rect l="l" t="t" r="r" b="b"/>
            <a:pathLst>
              <a:path w="40017" h="128219">
                <a:moveTo>
                  <a:pt x="10490" y="116522"/>
                </a:moveTo>
                <a:lnTo>
                  <a:pt x="203" y="124282"/>
                </a:lnTo>
                <a:lnTo>
                  <a:pt x="4940" y="128219"/>
                </a:lnTo>
                <a:lnTo>
                  <a:pt x="18440" y="126301"/>
                </a:lnTo>
                <a:lnTo>
                  <a:pt x="29032" y="114109"/>
                </a:lnTo>
                <a:lnTo>
                  <a:pt x="36487" y="97078"/>
                </a:lnTo>
                <a:lnTo>
                  <a:pt x="40017" y="81254"/>
                </a:lnTo>
                <a:lnTo>
                  <a:pt x="40017" y="45758"/>
                </a:lnTo>
                <a:lnTo>
                  <a:pt x="33058" y="21170"/>
                </a:lnTo>
                <a:lnTo>
                  <a:pt x="25907" y="9080"/>
                </a:lnTo>
                <a:lnTo>
                  <a:pt x="17233" y="1917"/>
                </a:lnTo>
                <a:lnTo>
                  <a:pt x="12090" y="101"/>
                </a:lnTo>
                <a:lnTo>
                  <a:pt x="4330" y="0"/>
                </a:lnTo>
                <a:lnTo>
                  <a:pt x="0" y="3022"/>
                </a:lnTo>
                <a:lnTo>
                  <a:pt x="6857" y="7061"/>
                </a:lnTo>
                <a:lnTo>
                  <a:pt x="12191" y="14008"/>
                </a:lnTo>
                <a:lnTo>
                  <a:pt x="20662" y="31749"/>
                </a:lnTo>
                <a:lnTo>
                  <a:pt x="24295" y="47485"/>
                </a:lnTo>
                <a:lnTo>
                  <a:pt x="24295" y="81343"/>
                </a:lnTo>
                <a:lnTo>
                  <a:pt x="22580" y="91833"/>
                </a:lnTo>
                <a:lnTo>
                  <a:pt x="17233" y="105841"/>
                </a:lnTo>
                <a:lnTo>
                  <a:pt x="10490" y="116522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2317131" y="6728387"/>
            <a:ext cx="40119" cy="128219"/>
          </a:xfrm>
          <a:custGeom>
            <a:avLst/>
            <a:gdLst/>
            <a:ahLst/>
            <a:cxnLst/>
            <a:rect l="l" t="t" r="r" b="b"/>
            <a:pathLst>
              <a:path w="40119" h="128219">
                <a:moveTo>
                  <a:pt x="9575" y="117436"/>
                </a:moveTo>
                <a:lnTo>
                  <a:pt x="304" y="124282"/>
                </a:lnTo>
                <a:lnTo>
                  <a:pt x="5041" y="128219"/>
                </a:lnTo>
                <a:lnTo>
                  <a:pt x="16637" y="126199"/>
                </a:lnTo>
                <a:lnTo>
                  <a:pt x="26098" y="118033"/>
                </a:lnTo>
                <a:lnTo>
                  <a:pt x="34874" y="102412"/>
                </a:lnTo>
                <a:lnTo>
                  <a:pt x="40119" y="77825"/>
                </a:lnTo>
                <a:lnTo>
                  <a:pt x="40119" y="49187"/>
                </a:lnTo>
                <a:lnTo>
                  <a:pt x="34874" y="26415"/>
                </a:lnTo>
                <a:lnTo>
                  <a:pt x="26301" y="10490"/>
                </a:lnTo>
                <a:lnTo>
                  <a:pt x="17335" y="1917"/>
                </a:lnTo>
                <a:lnTo>
                  <a:pt x="12090" y="101"/>
                </a:lnTo>
                <a:lnTo>
                  <a:pt x="4432" y="0"/>
                </a:lnTo>
                <a:lnTo>
                  <a:pt x="0" y="3022"/>
                </a:lnTo>
                <a:lnTo>
                  <a:pt x="6654" y="7264"/>
                </a:lnTo>
                <a:lnTo>
                  <a:pt x="14008" y="17437"/>
                </a:lnTo>
                <a:lnTo>
                  <a:pt x="20866" y="31648"/>
                </a:lnTo>
                <a:lnTo>
                  <a:pt x="24295" y="49187"/>
                </a:lnTo>
                <a:lnTo>
                  <a:pt x="24295" y="79527"/>
                </a:lnTo>
                <a:lnTo>
                  <a:pt x="22580" y="88303"/>
                </a:lnTo>
                <a:lnTo>
                  <a:pt x="15621" y="109372"/>
                </a:lnTo>
                <a:lnTo>
                  <a:pt x="9575" y="117436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2265015" y="6872029"/>
            <a:ext cx="261073" cy="11480"/>
          </a:xfrm>
          <a:custGeom>
            <a:avLst/>
            <a:gdLst/>
            <a:ahLst/>
            <a:cxnLst/>
            <a:rect l="l" t="t" r="r" b="b"/>
            <a:pathLst>
              <a:path w="261073" h="11480">
                <a:moveTo>
                  <a:pt x="19761" y="101"/>
                </a:moveTo>
                <a:lnTo>
                  <a:pt x="0" y="11480"/>
                </a:lnTo>
                <a:lnTo>
                  <a:pt x="244233" y="10782"/>
                </a:lnTo>
                <a:lnTo>
                  <a:pt x="260667" y="1003"/>
                </a:lnTo>
                <a:lnTo>
                  <a:pt x="261073" y="0"/>
                </a:lnTo>
                <a:lnTo>
                  <a:pt x="19761" y="101"/>
                </a:lnTo>
                <a:close/>
              </a:path>
            </a:pathLst>
          </a:custGeom>
          <a:solidFill>
            <a:srgbClr val="BCC5E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2230342" y="5949704"/>
            <a:ext cx="158457" cy="65620"/>
          </a:xfrm>
          <a:custGeom>
            <a:avLst/>
            <a:gdLst/>
            <a:ahLst/>
            <a:cxnLst/>
            <a:rect l="l" t="t" r="r" b="b"/>
            <a:pathLst>
              <a:path w="158457" h="65620">
                <a:moveTo>
                  <a:pt x="158457" y="64719"/>
                </a:moveTo>
                <a:lnTo>
                  <a:pt x="158457" y="914"/>
                </a:lnTo>
                <a:lnTo>
                  <a:pt x="152006" y="0"/>
                </a:lnTo>
                <a:lnTo>
                  <a:pt x="0" y="304"/>
                </a:lnTo>
                <a:lnTo>
                  <a:pt x="0" y="65328"/>
                </a:lnTo>
                <a:lnTo>
                  <a:pt x="152006" y="65620"/>
                </a:lnTo>
                <a:lnTo>
                  <a:pt x="158457" y="6471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2020266" y="5949704"/>
            <a:ext cx="207352" cy="65620"/>
          </a:xfrm>
          <a:custGeom>
            <a:avLst/>
            <a:gdLst/>
            <a:ahLst/>
            <a:cxnLst/>
            <a:rect l="l" t="t" r="r" b="b"/>
            <a:pathLst>
              <a:path w="207352" h="65620">
                <a:moveTo>
                  <a:pt x="207352" y="64719"/>
                </a:moveTo>
                <a:lnTo>
                  <a:pt x="207352" y="914"/>
                </a:lnTo>
                <a:lnTo>
                  <a:pt x="200901" y="0"/>
                </a:lnTo>
                <a:lnTo>
                  <a:pt x="6451" y="0"/>
                </a:lnTo>
                <a:lnTo>
                  <a:pt x="0" y="914"/>
                </a:lnTo>
                <a:lnTo>
                  <a:pt x="0" y="64719"/>
                </a:lnTo>
                <a:lnTo>
                  <a:pt x="6451" y="65620"/>
                </a:lnTo>
                <a:lnTo>
                  <a:pt x="200901" y="65620"/>
                </a:lnTo>
                <a:lnTo>
                  <a:pt x="207352" y="6471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2272944" y="6290424"/>
            <a:ext cx="26073" cy="386257"/>
          </a:xfrm>
          <a:custGeom>
            <a:avLst/>
            <a:gdLst/>
            <a:ahLst/>
            <a:cxnLst/>
            <a:rect l="l" t="t" r="r" b="b"/>
            <a:pathLst>
              <a:path w="26073" h="386257">
                <a:moveTo>
                  <a:pt x="0" y="386257"/>
                </a:moveTo>
                <a:lnTo>
                  <a:pt x="26073" y="386257"/>
                </a:lnTo>
                <a:lnTo>
                  <a:pt x="26073" y="0"/>
                </a:lnTo>
                <a:lnTo>
                  <a:pt x="0" y="0"/>
                </a:lnTo>
                <a:lnTo>
                  <a:pt x="0" y="38625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2456333" y="6731811"/>
            <a:ext cx="48082" cy="120865"/>
          </a:xfrm>
          <a:custGeom>
            <a:avLst/>
            <a:gdLst/>
            <a:ahLst/>
            <a:cxnLst/>
            <a:rect l="l" t="t" r="r" b="b"/>
            <a:pathLst>
              <a:path w="48082" h="120865">
                <a:moveTo>
                  <a:pt x="28829" y="3733"/>
                </a:moveTo>
                <a:lnTo>
                  <a:pt x="22479" y="0"/>
                </a:lnTo>
                <a:lnTo>
                  <a:pt x="17640" y="1816"/>
                </a:lnTo>
                <a:lnTo>
                  <a:pt x="8877" y="14211"/>
                </a:lnTo>
                <a:lnTo>
                  <a:pt x="2413" y="32257"/>
                </a:lnTo>
                <a:lnTo>
                  <a:pt x="0" y="52120"/>
                </a:lnTo>
                <a:lnTo>
                  <a:pt x="711" y="52819"/>
                </a:lnTo>
                <a:lnTo>
                  <a:pt x="0" y="68046"/>
                </a:lnTo>
                <a:lnTo>
                  <a:pt x="711" y="79032"/>
                </a:lnTo>
                <a:lnTo>
                  <a:pt x="2413" y="87896"/>
                </a:lnTo>
                <a:lnTo>
                  <a:pt x="9575" y="108762"/>
                </a:lnTo>
                <a:lnTo>
                  <a:pt x="16637" y="117538"/>
                </a:lnTo>
                <a:lnTo>
                  <a:pt x="22174" y="120865"/>
                </a:lnTo>
                <a:lnTo>
                  <a:pt x="32461" y="113106"/>
                </a:lnTo>
                <a:lnTo>
                  <a:pt x="39306" y="102412"/>
                </a:lnTo>
                <a:lnTo>
                  <a:pt x="44653" y="90220"/>
                </a:lnTo>
                <a:lnTo>
                  <a:pt x="48082" y="65620"/>
                </a:lnTo>
                <a:lnTo>
                  <a:pt x="46266" y="42341"/>
                </a:lnTo>
                <a:lnTo>
                  <a:pt x="42735" y="26517"/>
                </a:lnTo>
                <a:lnTo>
                  <a:pt x="35991" y="12293"/>
                </a:lnTo>
                <a:lnTo>
                  <a:pt x="28829" y="373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2375693" y="6731406"/>
            <a:ext cx="46367" cy="121272"/>
          </a:xfrm>
          <a:custGeom>
            <a:avLst/>
            <a:gdLst/>
            <a:ahLst/>
            <a:cxnLst/>
            <a:rect l="l" t="t" r="r" b="b"/>
            <a:pathLst>
              <a:path w="46367" h="121272">
                <a:moveTo>
                  <a:pt x="28930" y="4038"/>
                </a:moveTo>
                <a:lnTo>
                  <a:pt x="22072" y="0"/>
                </a:lnTo>
                <a:lnTo>
                  <a:pt x="19354" y="508"/>
                </a:lnTo>
                <a:lnTo>
                  <a:pt x="10477" y="10896"/>
                </a:lnTo>
                <a:lnTo>
                  <a:pt x="1917" y="32156"/>
                </a:lnTo>
                <a:lnTo>
                  <a:pt x="101" y="52527"/>
                </a:lnTo>
                <a:lnTo>
                  <a:pt x="698" y="53225"/>
                </a:lnTo>
                <a:lnTo>
                  <a:pt x="0" y="68453"/>
                </a:lnTo>
                <a:lnTo>
                  <a:pt x="800" y="81254"/>
                </a:lnTo>
                <a:lnTo>
                  <a:pt x="2514" y="90017"/>
                </a:lnTo>
                <a:lnTo>
                  <a:pt x="7759" y="105841"/>
                </a:lnTo>
                <a:lnTo>
                  <a:pt x="17843" y="120269"/>
                </a:lnTo>
                <a:lnTo>
                  <a:pt x="22275" y="121272"/>
                </a:lnTo>
                <a:lnTo>
                  <a:pt x="32562" y="113512"/>
                </a:lnTo>
                <a:lnTo>
                  <a:pt x="39306" y="102819"/>
                </a:lnTo>
                <a:lnTo>
                  <a:pt x="44653" y="88811"/>
                </a:lnTo>
                <a:lnTo>
                  <a:pt x="46367" y="78333"/>
                </a:lnTo>
                <a:lnTo>
                  <a:pt x="46367" y="44462"/>
                </a:lnTo>
                <a:lnTo>
                  <a:pt x="42735" y="28740"/>
                </a:lnTo>
                <a:lnTo>
                  <a:pt x="34277" y="10998"/>
                </a:lnTo>
                <a:lnTo>
                  <a:pt x="28930" y="403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2293339" y="6731416"/>
            <a:ext cx="48082" cy="121259"/>
          </a:xfrm>
          <a:custGeom>
            <a:avLst/>
            <a:gdLst/>
            <a:ahLst/>
            <a:cxnLst/>
            <a:rect l="l" t="t" r="r" b="b"/>
            <a:pathLst>
              <a:path w="48082" h="121259">
                <a:moveTo>
                  <a:pt x="30441" y="4229"/>
                </a:moveTo>
                <a:lnTo>
                  <a:pt x="23787" y="0"/>
                </a:lnTo>
                <a:lnTo>
                  <a:pt x="21170" y="495"/>
                </a:lnTo>
                <a:lnTo>
                  <a:pt x="11493" y="11887"/>
                </a:lnTo>
                <a:lnTo>
                  <a:pt x="4229" y="29133"/>
                </a:lnTo>
                <a:lnTo>
                  <a:pt x="203" y="52616"/>
                </a:lnTo>
                <a:lnTo>
                  <a:pt x="711" y="53111"/>
                </a:lnTo>
                <a:lnTo>
                  <a:pt x="0" y="68440"/>
                </a:lnTo>
                <a:lnTo>
                  <a:pt x="4229" y="91821"/>
                </a:lnTo>
                <a:lnTo>
                  <a:pt x="7759" y="102311"/>
                </a:lnTo>
                <a:lnTo>
                  <a:pt x="18351" y="119748"/>
                </a:lnTo>
                <a:lnTo>
                  <a:pt x="24091" y="121259"/>
                </a:lnTo>
                <a:lnTo>
                  <a:pt x="33362" y="114401"/>
                </a:lnTo>
                <a:lnTo>
                  <a:pt x="39408" y="106337"/>
                </a:lnTo>
                <a:lnTo>
                  <a:pt x="46367" y="85267"/>
                </a:lnTo>
                <a:lnTo>
                  <a:pt x="48082" y="76504"/>
                </a:lnTo>
                <a:lnTo>
                  <a:pt x="48082" y="46164"/>
                </a:lnTo>
                <a:lnTo>
                  <a:pt x="44653" y="28625"/>
                </a:lnTo>
                <a:lnTo>
                  <a:pt x="37795" y="14414"/>
                </a:lnTo>
                <a:lnTo>
                  <a:pt x="30441" y="4229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2895615" y="6653899"/>
            <a:ext cx="42138" cy="201599"/>
          </a:xfrm>
          <a:custGeom>
            <a:avLst/>
            <a:gdLst/>
            <a:ahLst/>
            <a:cxnLst/>
            <a:rect l="l" t="t" r="r" b="b"/>
            <a:pathLst>
              <a:path w="42138" h="201599">
                <a:moveTo>
                  <a:pt x="42138" y="201396"/>
                </a:moveTo>
                <a:lnTo>
                  <a:pt x="41529" y="1003"/>
                </a:lnTo>
                <a:lnTo>
                  <a:pt x="40424" y="0"/>
                </a:lnTo>
                <a:lnTo>
                  <a:pt x="406" y="495"/>
                </a:lnTo>
                <a:lnTo>
                  <a:pt x="0" y="201599"/>
                </a:lnTo>
                <a:lnTo>
                  <a:pt x="42138" y="20139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2755505" y="6653899"/>
            <a:ext cx="42037" cy="201599"/>
          </a:xfrm>
          <a:custGeom>
            <a:avLst/>
            <a:gdLst/>
            <a:ahLst/>
            <a:cxnLst/>
            <a:rect l="l" t="t" r="r" b="b"/>
            <a:pathLst>
              <a:path w="42037" h="201599">
                <a:moveTo>
                  <a:pt x="42037" y="201396"/>
                </a:moveTo>
                <a:lnTo>
                  <a:pt x="41529" y="1003"/>
                </a:lnTo>
                <a:lnTo>
                  <a:pt x="40424" y="0"/>
                </a:lnTo>
                <a:lnTo>
                  <a:pt x="406" y="495"/>
                </a:lnTo>
                <a:lnTo>
                  <a:pt x="0" y="201599"/>
                </a:lnTo>
                <a:lnTo>
                  <a:pt x="42037" y="201396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3237228" y="6885934"/>
            <a:ext cx="64312" cy="50101"/>
          </a:xfrm>
          <a:custGeom>
            <a:avLst/>
            <a:gdLst/>
            <a:ahLst/>
            <a:cxnLst/>
            <a:rect l="l" t="t" r="r" b="b"/>
            <a:pathLst>
              <a:path w="64312" h="50101">
                <a:moveTo>
                  <a:pt x="64312" y="49999"/>
                </a:moveTo>
                <a:lnTo>
                  <a:pt x="64312" y="203"/>
                </a:lnTo>
                <a:lnTo>
                  <a:pt x="0" y="0"/>
                </a:lnTo>
                <a:lnTo>
                  <a:pt x="0" y="50101"/>
                </a:lnTo>
                <a:lnTo>
                  <a:pt x="64312" y="49999"/>
                </a:lnTo>
                <a:close/>
              </a:path>
            </a:pathLst>
          </a:custGeom>
          <a:solidFill>
            <a:srgbClr val="49B66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2629910" y="4853915"/>
            <a:ext cx="517512" cy="354609"/>
          </a:xfrm>
          <a:custGeom>
            <a:avLst/>
            <a:gdLst/>
            <a:ahLst/>
            <a:cxnLst/>
            <a:rect l="l" t="t" r="r" b="b"/>
            <a:pathLst>
              <a:path w="517512" h="354609">
                <a:moveTo>
                  <a:pt x="502488" y="1104"/>
                </a:moveTo>
                <a:lnTo>
                  <a:pt x="501675" y="101"/>
                </a:lnTo>
                <a:lnTo>
                  <a:pt x="126098" y="0"/>
                </a:lnTo>
                <a:lnTo>
                  <a:pt x="101" y="94754"/>
                </a:lnTo>
                <a:lnTo>
                  <a:pt x="0" y="354609"/>
                </a:lnTo>
                <a:lnTo>
                  <a:pt x="517512" y="354609"/>
                </a:lnTo>
                <a:lnTo>
                  <a:pt x="517410" y="87693"/>
                </a:lnTo>
                <a:lnTo>
                  <a:pt x="502488" y="1104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683537" y="6855296"/>
            <a:ext cx="324370" cy="29933"/>
          </a:xfrm>
          <a:custGeom>
            <a:avLst/>
            <a:gdLst/>
            <a:ahLst/>
            <a:cxnLst/>
            <a:rect l="l" t="t" r="r" b="b"/>
            <a:pathLst>
              <a:path w="324370" h="29933">
                <a:moveTo>
                  <a:pt x="324370" y="29933"/>
                </a:moveTo>
                <a:lnTo>
                  <a:pt x="323672" y="1104"/>
                </a:lnTo>
                <a:lnTo>
                  <a:pt x="254215" y="0"/>
                </a:lnTo>
                <a:lnTo>
                  <a:pt x="212077" y="203"/>
                </a:lnTo>
                <a:lnTo>
                  <a:pt x="114007" y="0"/>
                </a:lnTo>
                <a:lnTo>
                  <a:pt x="71970" y="203"/>
                </a:lnTo>
                <a:lnTo>
                  <a:pt x="609" y="1104"/>
                </a:lnTo>
                <a:lnTo>
                  <a:pt x="0" y="29933"/>
                </a:lnTo>
                <a:lnTo>
                  <a:pt x="324370" y="29933"/>
                </a:lnTo>
                <a:close/>
              </a:path>
            </a:pathLst>
          </a:custGeom>
          <a:solidFill>
            <a:srgbClr val="7E80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2684142" y="4888884"/>
            <a:ext cx="188290" cy="91935"/>
          </a:xfrm>
          <a:custGeom>
            <a:avLst/>
            <a:gdLst/>
            <a:ahLst/>
            <a:cxnLst/>
            <a:rect l="l" t="t" r="r" b="b"/>
            <a:pathLst>
              <a:path w="188290" h="91935">
                <a:moveTo>
                  <a:pt x="188290" y="7759"/>
                </a:moveTo>
                <a:lnTo>
                  <a:pt x="188086" y="7061"/>
                </a:lnTo>
                <a:lnTo>
                  <a:pt x="182244" y="8877"/>
                </a:lnTo>
                <a:lnTo>
                  <a:pt x="177507" y="14617"/>
                </a:lnTo>
                <a:lnTo>
                  <a:pt x="175996" y="90220"/>
                </a:lnTo>
                <a:lnTo>
                  <a:pt x="148983" y="90220"/>
                </a:lnTo>
                <a:lnTo>
                  <a:pt x="147866" y="0"/>
                </a:lnTo>
                <a:lnTo>
                  <a:pt x="146164" y="90220"/>
                </a:lnTo>
                <a:lnTo>
                  <a:pt x="0" y="91325"/>
                </a:lnTo>
                <a:lnTo>
                  <a:pt x="177711" y="91935"/>
                </a:lnTo>
                <a:lnTo>
                  <a:pt x="179222" y="16433"/>
                </a:lnTo>
                <a:lnTo>
                  <a:pt x="184061" y="10693"/>
                </a:lnTo>
                <a:lnTo>
                  <a:pt x="188290" y="775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2864572" y="4950275"/>
            <a:ext cx="30543" cy="30543"/>
          </a:xfrm>
          <a:custGeom>
            <a:avLst/>
            <a:gdLst/>
            <a:ahLst/>
            <a:cxnLst/>
            <a:rect l="l" t="t" r="r" b="b"/>
            <a:pathLst>
              <a:path w="30543" h="30543">
                <a:moveTo>
                  <a:pt x="30543" y="30543"/>
                </a:moveTo>
                <a:lnTo>
                  <a:pt x="30441" y="0"/>
                </a:lnTo>
                <a:lnTo>
                  <a:pt x="28829" y="28828"/>
                </a:lnTo>
                <a:lnTo>
                  <a:pt x="0" y="29933"/>
                </a:lnTo>
                <a:lnTo>
                  <a:pt x="30543" y="3054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2973235" y="5141291"/>
            <a:ext cx="25298" cy="65620"/>
          </a:xfrm>
          <a:custGeom>
            <a:avLst/>
            <a:gdLst/>
            <a:ahLst/>
            <a:cxnLst/>
            <a:rect l="l" t="t" r="r" b="b"/>
            <a:pathLst>
              <a:path w="25298" h="65620">
                <a:moveTo>
                  <a:pt x="1714" y="1714"/>
                </a:moveTo>
                <a:lnTo>
                  <a:pt x="25298" y="101"/>
                </a:lnTo>
                <a:lnTo>
                  <a:pt x="0" y="0"/>
                </a:lnTo>
                <a:lnTo>
                  <a:pt x="609" y="65620"/>
                </a:lnTo>
                <a:lnTo>
                  <a:pt x="1714" y="17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2456329" y="6783920"/>
            <a:ext cx="711" cy="15938"/>
          </a:xfrm>
          <a:custGeom>
            <a:avLst/>
            <a:gdLst/>
            <a:ahLst/>
            <a:cxnLst/>
            <a:rect l="l" t="t" r="r" b="b"/>
            <a:pathLst>
              <a:path w="711" h="15938">
                <a:moveTo>
                  <a:pt x="0" y="15938"/>
                </a:moveTo>
                <a:lnTo>
                  <a:pt x="711" y="711"/>
                </a:lnTo>
                <a:lnTo>
                  <a:pt x="0" y="0"/>
                </a:lnTo>
                <a:lnTo>
                  <a:pt x="0" y="159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375691" y="6783920"/>
            <a:ext cx="711" cy="15938"/>
          </a:xfrm>
          <a:custGeom>
            <a:avLst/>
            <a:gdLst/>
            <a:ahLst/>
            <a:cxnLst/>
            <a:rect l="l" t="t" r="r" b="b"/>
            <a:pathLst>
              <a:path w="711" h="15938">
                <a:moveTo>
                  <a:pt x="0" y="15938"/>
                </a:moveTo>
                <a:lnTo>
                  <a:pt x="711" y="711"/>
                </a:lnTo>
                <a:lnTo>
                  <a:pt x="101" y="0"/>
                </a:lnTo>
                <a:lnTo>
                  <a:pt x="0" y="1593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2293338" y="6784035"/>
            <a:ext cx="711" cy="15824"/>
          </a:xfrm>
          <a:custGeom>
            <a:avLst/>
            <a:gdLst/>
            <a:ahLst/>
            <a:cxnLst/>
            <a:rect l="l" t="t" r="r" b="b"/>
            <a:pathLst>
              <a:path w="711" h="15824">
                <a:moveTo>
                  <a:pt x="0" y="15824"/>
                </a:moveTo>
                <a:lnTo>
                  <a:pt x="711" y="495"/>
                </a:lnTo>
                <a:lnTo>
                  <a:pt x="203" y="0"/>
                </a:lnTo>
                <a:lnTo>
                  <a:pt x="0" y="1582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3051958" y="6887338"/>
            <a:ext cx="711" cy="47383"/>
          </a:xfrm>
          <a:custGeom>
            <a:avLst/>
            <a:gdLst/>
            <a:ahLst/>
            <a:cxnLst/>
            <a:rect l="l" t="t" r="r" b="b"/>
            <a:pathLst>
              <a:path w="711" h="47383">
                <a:moveTo>
                  <a:pt x="0" y="47383"/>
                </a:moveTo>
                <a:lnTo>
                  <a:pt x="711" y="520"/>
                </a:lnTo>
                <a:lnTo>
                  <a:pt x="0" y="0"/>
                </a:lnTo>
                <a:lnTo>
                  <a:pt x="0" y="4738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2026716" y="5320008"/>
            <a:ext cx="355625" cy="629996"/>
          </a:xfrm>
          <a:custGeom>
            <a:avLst/>
            <a:gdLst/>
            <a:ahLst/>
            <a:cxnLst/>
            <a:rect l="l" t="t" r="r" b="b"/>
            <a:pathLst>
              <a:path w="355625" h="629996">
                <a:moveTo>
                  <a:pt x="218439" y="5143"/>
                </a:moveTo>
                <a:lnTo>
                  <a:pt x="192138" y="0"/>
                </a:lnTo>
                <a:lnTo>
                  <a:pt x="163512" y="0"/>
                </a:lnTo>
                <a:lnTo>
                  <a:pt x="116230" y="14020"/>
                </a:lnTo>
                <a:lnTo>
                  <a:pt x="89915" y="29844"/>
                </a:lnTo>
                <a:lnTo>
                  <a:pt x="68948" y="50799"/>
                </a:lnTo>
                <a:lnTo>
                  <a:pt x="37096" y="94348"/>
                </a:lnTo>
                <a:lnTo>
                  <a:pt x="23888" y="124993"/>
                </a:lnTo>
                <a:lnTo>
                  <a:pt x="9385" y="177012"/>
                </a:lnTo>
                <a:lnTo>
                  <a:pt x="2933" y="217830"/>
                </a:lnTo>
                <a:lnTo>
                  <a:pt x="1117" y="251091"/>
                </a:lnTo>
                <a:lnTo>
                  <a:pt x="0" y="629704"/>
                </a:lnTo>
                <a:lnTo>
                  <a:pt x="194449" y="629704"/>
                </a:lnTo>
                <a:lnTo>
                  <a:pt x="195656" y="235369"/>
                </a:lnTo>
                <a:lnTo>
                  <a:pt x="198983" y="212496"/>
                </a:lnTo>
                <a:lnTo>
                  <a:pt x="207454" y="187490"/>
                </a:lnTo>
                <a:lnTo>
                  <a:pt x="208457" y="188493"/>
                </a:lnTo>
                <a:lnTo>
                  <a:pt x="200799" y="214198"/>
                </a:lnTo>
                <a:lnTo>
                  <a:pt x="197370" y="237083"/>
                </a:lnTo>
                <a:lnTo>
                  <a:pt x="196773" y="627786"/>
                </a:lnTo>
                <a:lnTo>
                  <a:pt x="203619" y="629996"/>
                </a:lnTo>
                <a:lnTo>
                  <a:pt x="355625" y="629704"/>
                </a:lnTo>
                <a:lnTo>
                  <a:pt x="355028" y="241820"/>
                </a:lnTo>
                <a:lnTo>
                  <a:pt x="351497" y="203212"/>
                </a:lnTo>
                <a:lnTo>
                  <a:pt x="346252" y="173481"/>
                </a:lnTo>
                <a:lnTo>
                  <a:pt x="333959" y="129730"/>
                </a:lnTo>
                <a:lnTo>
                  <a:pt x="318236" y="92836"/>
                </a:lnTo>
                <a:lnTo>
                  <a:pt x="300901" y="66433"/>
                </a:lnTo>
                <a:lnTo>
                  <a:pt x="279831" y="43649"/>
                </a:lnTo>
                <a:lnTo>
                  <a:pt x="264007" y="28028"/>
                </a:lnTo>
                <a:lnTo>
                  <a:pt x="235877" y="12306"/>
                </a:lnTo>
                <a:lnTo>
                  <a:pt x="218439" y="514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2219324" y="6292227"/>
            <a:ext cx="52781" cy="382638"/>
          </a:xfrm>
          <a:custGeom>
            <a:avLst/>
            <a:gdLst/>
            <a:ahLst/>
            <a:cxnLst/>
            <a:rect l="l" t="t" r="r" b="b"/>
            <a:pathLst>
              <a:path w="52781" h="382638">
                <a:moveTo>
                  <a:pt x="0" y="382638"/>
                </a:moveTo>
                <a:lnTo>
                  <a:pt x="52781" y="382638"/>
                </a:lnTo>
                <a:lnTo>
                  <a:pt x="52781" y="0"/>
                </a:lnTo>
                <a:lnTo>
                  <a:pt x="0" y="0"/>
                </a:lnTo>
                <a:lnTo>
                  <a:pt x="0" y="38263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2138680" y="6292227"/>
            <a:ext cx="51066" cy="382638"/>
          </a:xfrm>
          <a:custGeom>
            <a:avLst/>
            <a:gdLst/>
            <a:ahLst/>
            <a:cxnLst/>
            <a:rect l="l" t="t" r="r" b="b"/>
            <a:pathLst>
              <a:path w="51066" h="382638">
                <a:moveTo>
                  <a:pt x="0" y="382638"/>
                </a:moveTo>
                <a:lnTo>
                  <a:pt x="51066" y="382638"/>
                </a:lnTo>
                <a:lnTo>
                  <a:pt x="51066" y="0"/>
                </a:lnTo>
                <a:lnTo>
                  <a:pt x="0" y="0"/>
                </a:lnTo>
                <a:lnTo>
                  <a:pt x="0" y="38263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2887252" y="4905018"/>
            <a:ext cx="68846" cy="15722"/>
          </a:xfrm>
          <a:custGeom>
            <a:avLst/>
            <a:gdLst/>
            <a:ahLst/>
            <a:cxnLst/>
            <a:rect l="l" t="t" r="r" b="b"/>
            <a:pathLst>
              <a:path w="68846" h="15722">
                <a:moveTo>
                  <a:pt x="68846" y="0"/>
                </a:moveTo>
                <a:lnTo>
                  <a:pt x="61086" y="3924"/>
                </a:lnTo>
                <a:lnTo>
                  <a:pt x="60782" y="4038"/>
                </a:lnTo>
                <a:lnTo>
                  <a:pt x="52616" y="6858"/>
                </a:lnTo>
                <a:lnTo>
                  <a:pt x="43649" y="9880"/>
                </a:lnTo>
                <a:lnTo>
                  <a:pt x="43446" y="9880"/>
                </a:lnTo>
                <a:lnTo>
                  <a:pt x="34074" y="11899"/>
                </a:lnTo>
                <a:lnTo>
                  <a:pt x="25095" y="13906"/>
                </a:lnTo>
                <a:lnTo>
                  <a:pt x="15824" y="14922"/>
                </a:lnTo>
                <a:lnTo>
                  <a:pt x="8064" y="15722"/>
                </a:lnTo>
                <a:lnTo>
                  <a:pt x="7861" y="15722"/>
                </a:lnTo>
                <a:lnTo>
                  <a:pt x="0" y="1562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2895116" y="4891505"/>
            <a:ext cx="42329" cy="10185"/>
          </a:xfrm>
          <a:custGeom>
            <a:avLst/>
            <a:gdLst/>
            <a:ahLst/>
            <a:cxnLst/>
            <a:rect l="l" t="t" r="r" b="b"/>
            <a:pathLst>
              <a:path w="42329" h="10185">
                <a:moveTo>
                  <a:pt x="0" y="10185"/>
                </a:moveTo>
                <a:lnTo>
                  <a:pt x="1816" y="8369"/>
                </a:lnTo>
                <a:lnTo>
                  <a:pt x="4127" y="6959"/>
                </a:lnTo>
                <a:lnTo>
                  <a:pt x="7162" y="5346"/>
                </a:lnTo>
                <a:lnTo>
                  <a:pt x="7353" y="5346"/>
                </a:lnTo>
                <a:lnTo>
                  <a:pt x="10591" y="4140"/>
                </a:lnTo>
                <a:lnTo>
                  <a:pt x="14211" y="2832"/>
                </a:lnTo>
                <a:lnTo>
                  <a:pt x="18148" y="1917"/>
                </a:lnTo>
                <a:lnTo>
                  <a:pt x="21869" y="1016"/>
                </a:lnTo>
                <a:lnTo>
                  <a:pt x="25704" y="508"/>
                </a:lnTo>
                <a:lnTo>
                  <a:pt x="29133" y="101"/>
                </a:lnTo>
                <a:lnTo>
                  <a:pt x="32664" y="101"/>
                </a:lnTo>
                <a:lnTo>
                  <a:pt x="35483" y="101"/>
                </a:lnTo>
                <a:lnTo>
                  <a:pt x="35687" y="0"/>
                </a:lnTo>
                <a:lnTo>
                  <a:pt x="38404" y="508"/>
                </a:lnTo>
                <a:lnTo>
                  <a:pt x="40322" y="914"/>
                </a:lnTo>
                <a:lnTo>
                  <a:pt x="40627" y="1016"/>
                </a:lnTo>
                <a:lnTo>
                  <a:pt x="42329" y="1917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2905100" y="4898464"/>
            <a:ext cx="32753" cy="10083"/>
          </a:xfrm>
          <a:custGeom>
            <a:avLst/>
            <a:gdLst/>
            <a:ahLst/>
            <a:cxnLst/>
            <a:rect l="l" t="t" r="r" b="b"/>
            <a:pathLst>
              <a:path w="32753" h="10083">
                <a:moveTo>
                  <a:pt x="32753" y="0"/>
                </a:moveTo>
                <a:lnTo>
                  <a:pt x="31242" y="1206"/>
                </a:lnTo>
                <a:lnTo>
                  <a:pt x="29730" y="2324"/>
                </a:lnTo>
                <a:lnTo>
                  <a:pt x="29121" y="2717"/>
                </a:lnTo>
                <a:lnTo>
                  <a:pt x="29121" y="2921"/>
                </a:lnTo>
                <a:lnTo>
                  <a:pt x="28524" y="3225"/>
                </a:lnTo>
                <a:lnTo>
                  <a:pt x="25400" y="4737"/>
                </a:lnTo>
                <a:lnTo>
                  <a:pt x="22072" y="6045"/>
                </a:lnTo>
                <a:lnTo>
                  <a:pt x="18440" y="7454"/>
                </a:lnTo>
                <a:lnTo>
                  <a:pt x="14605" y="8267"/>
                </a:lnTo>
                <a:lnTo>
                  <a:pt x="10782" y="9169"/>
                </a:lnTo>
                <a:lnTo>
                  <a:pt x="6946" y="9677"/>
                </a:lnTo>
                <a:lnTo>
                  <a:pt x="3517" y="10083"/>
                </a:lnTo>
                <a:lnTo>
                  <a:pt x="0" y="1008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2724261" y="4897452"/>
            <a:ext cx="102819" cy="23393"/>
          </a:xfrm>
          <a:custGeom>
            <a:avLst/>
            <a:gdLst/>
            <a:ahLst/>
            <a:cxnLst/>
            <a:rect l="l" t="t" r="r" b="b"/>
            <a:pathLst>
              <a:path w="102819" h="23393">
                <a:moveTo>
                  <a:pt x="0" y="18148"/>
                </a:moveTo>
                <a:lnTo>
                  <a:pt x="3835" y="20573"/>
                </a:lnTo>
                <a:lnTo>
                  <a:pt x="4432" y="20764"/>
                </a:lnTo>
                <a:lnTo>
                  <a:pt x="8864" y="21780"/>
                </a:lnTo>
                <a:lnTo>
                  <a:pt x="15125" y="23190"/>
                </a:lnTo>
                <a:lnTo>
                  <a:pt x="15621" y="23088"/>
                </a:lnTo>
                <a:lnTo>
                  <a:pt x="22174" y="23190"/>
                </a:lnTo>
                <a:lnTo>
                  <a:pt x="30340" y="23393"/>
                </a:lnTo>
                <a:lnTo>
                  <a:pt x="30543" y="23291"/>
                </a:lnTo>
                <a:lnTo>
                  <a:pt x="38709" y="22478"/>
                </a:lnTo>
                <a:lnTo>
                  <a:pt x="47777" y="21475"/>
                </a:lnTo>
                <a:lnTo>
                  <a:pt x="47980" y="21475"/>
                </a:lnTo>
                <a:lnTo>
                  <a:pt x="56946" y="19456"/>
                </a:lnTo>
                <a:lnTo>
                  <a:pt x="66217" y="17449"/>
                </a:lnTo>
                <a:lnTo>
                  <a:pt x="66522" y="17449"/>
                </a:lnTo>
                <a:lnTo>
                  <a:pt x="75501" y="14414"/>
                </a:lnTo>
                <a:lnTo>
                  <a:pt x="83667" y="11595"/>
                </a:lnTo>
                <a:lnTo>
                  <a:pt x="84061" y="11595"/>
                </a:lnTo>
                <a:lnTo>
                  <a:pt x="91630" y="7569"/>
                </a:lnTo>
                <a:lnTo>
                  <a:pt x="97472" y="4533"/>
                </a:lnTo>
                <a:lnTo>
                  <a:pt x="97878" y="4241"/>
                </a:lnTo>
                <a:lnTo>
                  <a:pt x="102819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2736654" y="4879309"/>
            <a:ext cx="91732" cy="15824"/>
          </a:xfrm>
          <a:custGeom>
            <a:avLst/>
            <a:gdLst/>
            <a:ahLst/>
            <a:cxnLst/>
            <a:rect l="l" t="t" r="r" b="b"/>
            <a:pathLst>
              <a:path w="91732" h="15824">
                <a:moveTo>
                  <a:pt x="91732" y="5245"/>
                </a:moveTo>
                <a:lnTo>
                  <a:pt x="87896" y="2921"/>
                </a:lnTo>
                <a:lnTo>
                  <a:pt x="87299" y="2628"/>
                </a:lnTo>
                <a:lnTo>
                  <a:pt x="82867" y="1612"/>
                </a:lnTo>
                <a:lnTo>
                  <a:pt x="76517" y="203"/>
                </a:lnTo>
                <a:lnTo>
                  <a:pt x="76111" y="304"/>
                </a:lnTo>
                <a:lnTo>
                  <a:pt x="69557" y="203"/>
                </a:lnTo>
                <a:lnTo>
                  <a:pt x="61391" y="0"/>
                </a:lnTo>
                <a:lnTo>
                  <a:pt x="61188" y="101"/>
                </a:lnTo>
                <a:lnTo>
                  <a:pt x="53022" y="914"/>
                </a:lnTo>
                <a:lnTo>
                  <a:pt x="43853" y="1917"/>
                </a:lnTo>
                <a:lnTo>
                  <a:pt x="34785" y="3937"/>
                </a:lnTo>
                <a:lnTo>
                  <a:pt x="25412" y="5943"/>
                </a:lnTo>
                <a:lnTo>
                  <a:pt x="25209" y="5943"/>
                </a:lnTo>
                <a:lnTo>
                  <a:pt x="16230" y="8978"/>
                </a:lnTo>
                <a:lnTo>
                  <a:pt x="8064" y="11798"/>
                </a:lnTo>
                <a:lnTo>
                  <a:pt x="7772" y="11899"/>
                </a:lnTo>
                <a:lnTo>
                  <a:pt x="0" y="15824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2759237" y="4898463"/>
            <a:ext cx="38404" cy="10083"/>
          </a:xfrm>
          <a:custGeom>
            <a:avLst/>
            <a:gdLst/>
            <a:ahLst/>
            <a:cxnLst/>
            <a:rect l="l" t="t" r="r" b="b"/>
            <a:pathLst>
              <a:path w="38404" h="10083">
                <a:moveTo>
                  <a:pt x="0" y="9677"/>
                </a:moveTo>
                <a:lnTo>
                  <a:pt x="2819" y="10083"/>
                </a:lnTo>
                <a:lnTo>
                  <a:pt x="5842" y="10083"/>
                </a:lnTo>
                <a:lnTo>
                  <a:pt x="9169" y="10083"/>
                </a:lnTo>
                <a:lnTo>
                  <a:pt x="12700" y="9677"/>
                </a:lnTo>
                <a:lnTo>
                  <a:pt x="16522" y="9169"/>
                </a:lnTo>
                <a:lnTo>
                  <a:pt x="20256" y="8267"/>
                </a:lnTo>
                <a:lnTo>
                  <a:pt x="24091" y="7353"/>
                </a:lnTo>
                <a:lnTo>
                  <a:pt x="27813" y="6045"/>
                </a:lnTo>
                <a:lnTo>
                  <a:pt x="31038" y="4838"/>
                </a:lnTo>
                <a:lnTo>
                  <a:pt x="34277" y="3225"/>
                </a:lnTo>
                <a:lnTo>
                  <a:pt x="34874" y="2921"/>
                </a:lnTo>
                <a:lnTo>
                  <a:pt x="34874" y="2717"/>
                </a:lnTo>
                <a:lnTo>
                  <a:pt x="35382" y="2324"/>
                </a:lnTo>
                <a:lnTo>
                  <a:pt x="36893" y="1206"/>
                </a:lnTo>
                <a:lnTo>
                  <a:pt x="38404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2754896" y="4891507"/>
            <a:ext cx="42443" cy="10185"/>
          </a:xfrm>
          <a:custGeom>
            <a:avLst/>
            <a:gdLst/>
            <a:ahLst/>
            <a:cxnLst/>
            <a:rect l="l" t="t" r="r" b="b"/>
            <a:pathLst>
              <a:path w="42443" h="10185">
                <a:moveTo>
                  <a:pt x="42443" y="1917"/>
                </a:moveTo>
                <a:lnTo>
                  <a:pt x="40627" y="1016"/>
                </a:lnTo>
                <a:lnTo>
                  <a:pt x="40424" y="914"/>
                </a:lnTo>
                <a:lnTo>
                  <a:pt x="38519" y="508"/>
                </a:lnTo>
                <a:lnTo>
                  <a:pt x="35687" y="0"/>
                </a:lnTo>
                <a:lnTo>
                  <a:pt x="32766" y="101"/>
                </a:lnTo>
                <a:lnTo>
                  <a:pt x="29337" y="101"/>
                </a:lnTo>
                <a:lnTo>
                  <a:pt x="25806" y="508"/>
                </a:lnTo>
                <a:lnTo>
                  <a:pt x="21983" y="1016"/>
                </a:lnTo>
                <a:lnTo>
                  <a:pt x="18148" y="1917"/>
                </a:lnTo>
                <a:lnTo>
                  <a:pt x="14427" y="2819"/>
                </a:lnTo>
                <a:lnTo>
                  <a:pt x="10693" y="4140"/>
                </a:lnTo>
                <a:lnTo>
                  <a:pt x="7366" y="5346"/>
                </a:lnTo>
                <a:lnTo>
                  <a:pt x="4241" y="6959"/>
                </a:lnTo>
                <a:lnTo>
                  <a:pt x="2019" y="8267"/>
                </a:lnTo>
                <a:lnTo>
                  <a:pt x="1816" y="8369"/>
                </a:lnTo>
                <a:lnTo>
                  <a:pt x="0" y="10185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2864373" y="4915601"/>
            <a:ext cx="22885" cy="5143"/>
          </a:xfrm>
          <a:custGeom>
            <a:avLst/>
            <a:gdLst/>
            <a:ahLst/>
            <a:cxnLst/>
            <a:rect l="l" t="t" r="r" b="b"/>
            <a:pathLst>
              <a:path w="22885" h="5143">
                <a:moveTo>
                  <a:pt x="0" y="0"/>
                </a:moveTo>
                <a:lnTo>
                  <a:pt x="3835" y="2425"/>
                </a:lnTo>
                <a:lnTo>
                  <a:pt x="4533" y="2616"/>
                </a:lnTo>
                <a:lnTo>
                  <a:pt x="8864" y="3632"/>
                </a:lnTo>
                <a:lnTo>
                  <a:pt x="15214" y="5041"/>
                </a:lnTo>
                <a:lnTo>
                  <a:pt x="15519" y="4432"/>
                </a:lnTo>
                <a:lnTo>
                  <a:pt x="22174" y="5041"/>
                </a:lnTo>
                <a:lnTo>
                  <a:pt x="22580" y="5143"/>
                </a:lnTo>
                <a:lnTo>
                  <a:pt x="22885" y="504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2865681" y="4879317"/>
            <a:ext cx="102819" cy="23380"/>
          </a:xfrm>
          <a:custGeom>
            <a:avLst/>
            <a:gdLst/>
            <a:ahLst/>
            <a:cxnLst/>
            <a:rect l="l" t="t" r="r" b="b"/>
            <a:pathLst>
              <a:path w="102819" h="23380">
                <a:moveTo>
                  <a:pt x="0" y="23380"/>
                </a:moveTo>
                <a:lnTo>
                  <a:pt x="4940" y="19151"/>
                </a:lnTo>
                <a:lnTo>
                  <a:pt x="5346" y="18846"/>
                </a:lnTo>
                <a:lnTo>
                  <a:pt x="11087" y="15824"/>
                </a:lnTo>
                <a:lnTo>
                  <a:pt x="18745" y="11785"/>
                </a:lnTo>
                <a:lnTo>
                  <a:pt x="19151" y="11785"/>
                </a:lnTo>
                <a:lnTo>
                  <a:pt x="27317" y="8966"/>
                </a:lnTo>
                <a:lnTo>
                  <a:pt x="36283" y="5943"/>
                </a:lnTo>
                <a:lnTo>
                  <a:pt x="36588" y="5943"/>
                </a:lnTo>
                <a:lnTo>
                  <a:pt x="45859" y="3924"/>
                </a:lnTo>
                <a:lnTo>
                  <a:pt x="54838" y="1905"/>
                </a:lnTo>
                <a:lnTo>
                  <a:pt x="55041" y="1905"/>
                </a:lnTo>
                <a:lnTo>
                  <a:pt x="64211" y="901"/>
                </a:lnTo>
                <a:lnTo>
                  <a:pt x="72275" y="101"/>
                </a:lnTo>
                <a:lnTo>
                  <a:pt x="72478" y="0"/>
                </a:lnTo>
                <a:lnTo>
                  <a:pt x="80645" y="190"/>
                </a:lnTo>
                <a:lnTo>
                  <a:pt x="87198" y="292"/>
                </a:lnTo>
                <a:lnTo>
                  <a:pt x="87693" y="190"/>
                </a:lnTo>
                <a:lnTo>
                  <a:pt x="93941" y="1612"/>
                </a:lnTo>
                <a:lnTo>
                  <a:pt x="98374" y="2616"/>
                </a:lnTo>
                <a:lnTo>
                  <a:pt x="98983" y="2921"/>
                </a:lnTo>
                <a:lnTo>
                  <a:pt x="102819" y="5232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2628496" y="4905019"/>
            <a:ext cx="327609" cy="304914"/>
          </a:xfrm>
          <a:custGeom>
            <a:avLst/>
            <a:gdLst/>
            <a:ahLst/>
            <a:cxnLst/>
            <a:rect l="l" t="t" r="r" b="b"/>
            <a:pathLst>
              <a:path w="327609" h="304914">
                <a:moveTo>
                  <a:pt x="266217" y="46062"/>
                </a:moveTo>
                <a:lnTo>
                  <a:pt x="266217" y="78422"/>
                </a:lnTo>
                <a:lnTo>
                  <a:pt x="33566" y="78422"/>
                </a:lnTo>
                <a:lnTo>
                  <a:pt x="33566" y="46062"/>
                </a:lnTo>
                <a:lnTo>
                  <a:pt x="0" y="46062"/>
                </a:lnTo>
                <a:lnTo>
                  <a:pt x="0" y="304914"/>
                </a:lnTo>
                <a:lnTo>
                  <a:pt x="299885" y="304914"/>
                </a:lnTo>
                <a:lnTo>
                  <a:pt x="299885" y="46062"/>
                </a:lnTo>
                <a:lnTo>
                  <a:pt x="266217" y="46062"/>
                </a:lnTo>
                <a:lnTo>
                  <a:pt x="327609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2887253" y="4901693"/>
            <a:ext cx="17843" cy="18948"/>
          </a:xfrm>
          <a:custGeom>
            <a:avLst/>
            <a:gdLst/>
            <a:ahLst/>
            <a:cxnLst/>
            <a:rect l="l" t="t" r="r" b="b"/>
            <a:pathLst>
              <a:path w="17843" h="18948">
                <a:moveTo>
                  <a:pt x="0" y="18948"/>
                </a:moveTo>
                <a:lnTo>
                  <a:pt x="17843" y="6858"/>
                </a:lnTo>
                <a:lnTo>
                  <a:pt x="12090" y="6451"/>
                </a:lnTo>
                <a:lnTo>
                  <a:pt x="8166" y="5041"/>
                </a:lnTo>
                <a:lnTo>
                  <a:pt x="6553" y="2819"/>
                </a:lnTo>
                <a:lnTo>
                  <a:pt x="7861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2937451" y="4893425"/>
            <a:ext cx="1612" cy="5041"/>
          </a:xfrm>
          <a:custGeom>
            <a:avLst/>
            <a:gdLst/>
            <a:ahLst/>
            <a:cxnLst/>
            <a:rect l="l" t="t" r="r" b="b"/>
            <a:pathLst>
              <a:path w="1612" h="5041">
                <a:moveTo>
                  <a:pt x="0" y="0"/>
                </a:moveTo>
                <a:lnTo>
                  <a:pt x="1612" y="2222"/>
                </a:lnTo>
                <a:lnTo>
                  <a:pt x="406" y="504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2628499" y="4853914"/>
            <a:ext cx="429310" cy="97167"/>
          </a:xfrm>
          <a:custGeom>
            <a:avLst/>
            <a:gdLst/>
            <a:ahLst/>
            <a:cxnLst/>
            <a:rect l="l" t="t" r="r" b="b"/>
            <a:pathLst>
              <a:path w="429310" h="97167">
                <a:moveTo>
                  <a:pt x="0" y="97167"/>
                </a:moveTo>
                <a:lnTo>
                  <a:pt x="129425" y="0"/>
                </a:lnTo>
                <a:lnTo>
                  <a:pt x="429310" y="0"/>
                </a:lnTo>
                <a:lnTo>
                  <a:pt x="299885" y="97167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2662066" y="4905019"/>
            <a:ext cx="61391" cy="46062"/>
          </a:xfrm>
          <a:custGeom>
            <a:avLst/>
            <a:gdLst/>
            <a:ahLst/>
            <a:cxnLst/>
            <a:rect l="l" t="t" r="r" b="b"/>
            <a:pathLst>
              <a:path w="61391" h="46062">
                <a:moveTo>
                  <a:pt x="0" y="46062"/>
                </a:moveTo>
                <a:lnTo>
                  <a:pt x="61391" y="0"/>
                </a:lnTo>
                <a:lnTo>
                  <a:pt x="59270" y="4940"/>
                </a:lnTo>
                <a:lnTo>
                  <a:pt x="59778" y="2399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2721438" y="4911265"/>
            <a:ext cx="2819" cy="72174"/>
          </a:xfrm>
          <a:custGeom>
            <a:avLst/>
            <a:gdLst/>
            <a:ahLst/>
            <a:cxnLst/>
            <a:rect l="l" t="t" r="r" b="b"/>
            <a:pathLst>
              <a:path w="2819" h="72174">
                <a:moveTo>
                  <a:pt x="0" y="72174"/>
                </a:moveTo>
                <a:lnTo>
                  <a:pt x="609" y="0"/>
                </a:lnTo>
                <a:lnTo>
                  <a:pt x="2819" y="433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2827075" y="4884554"/>
            <a:ext cx="4229" cy="12903"/>
          </a:xfrm>
          <a:custGeom>
            <a:avLst/>
            <a:gdLst/>
            <a:ahLst/>
            <a:cxnLst/>
            <a:rect l="l" t="t" r="r" b="b"/>
            <a:pathLst>
              <a:path w="4229" h="12903">
                <a:moveTo>
                  <a:pt x="0" y="12903"/>
                </a:moveTo>
                <a:lnTo>
                  <a:pt x="4229" y="5651"/>
                </a:lnTo>
                <a:lnTo>
                  <a:pt x="1308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2736659" y="4866106"/>
            <a:ext cx="38709" cy="29032"/>
          </a:xfrm>
          <a:custGeom>
            <a:avLst/>
            <a:gdLst/>
            <a:ahLst/>
            <a:cxnLst/>
            <a:rect l="l" t="t" r="r" b="b"/>
            <a:pathLst>
              <a:path w="38709" h="29032">
                <a:moveTo>
                  <a:pt x="0" y="29032"/>
                </a:moveTo>
                <a:lnTo>
                  <a:pt x="38709" y="0"/>
                </a:lnTo>
                <a:lnTo>
                  <a:pt x="38709" y="1643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2721336" y="4909955"/>
            <a:ext cx="698" cy="1308"/>
          </a:xfrm>
          <a:custGeom>
            <a:avLst/>
            <a:gdLst/>
            <a:ahLst/>
            <a:cxnLst/>
            <a:rect l="l" t="t" r="r" b="b"/>
            <a:pathLst>
              <a:path w="698" h="1308">
                <a:moveTo>
                  <a:pt x="0" y="0"/>
                </a:moveTo>
                <a:lnTo>
                  <a:pt x="698" y="1308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2797337" y="4893423"/>
            <a:ext cx="1612" cy="5041"/>
          </a:xfrm>
          <a:custGeom>
            <a:avLst/>
            <a:gdLst/>
            <a:ahLst/>
            <a:cxnLst/>
            <a:rect l="l" t="t" r="r" b="b"/>
            <a:pathLst>
              <a:path w="1612" h="5041">
                <a:moveTo>
                  <a:pt x="304" y="5041"/>
                </a:moveTo>
                <a:lnTo>
                  <a:pt x="1612" y="2222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2753697" y="4901690"/>
            <a:ext cx="5537" cy="6451"/>
          </a:xfrm>
          <a:custGeom>
            <a:avLst/>
            <a:gdLst/>
            <a:ahLst/>
            <a:cxnLst/>
            <a:rect l="l" t="t" r="r" b="b"/>
            <a:pathLst>
              <a:path w="5537" h="6451">
                <a:moveTo>
                  <a:pt x="1206" y="0"/>
                </a:moveTo>
                <a:lnTo>
                  <a:pt x="0" y="2819"/>
                </a:lnTo>
                <a:lnTo>
                  <a:pt x="1612" y="5041"/>
                </a:lnTo>
                <a:lnTo>
                  <a:pt x="5537" y="645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2775365" y="4866109"/>
            <a:ext cx="232651" cy="29032"/>
          </a:xfrm>
          <a:custGeom>
            <a:avLst/>
            <a:gdLst/>
            <a:ahLst/>
            <a:cxnLst/>
            <a:rect l="l" t="t" r="r" b="b"/>
            <a:pathLst>
              <a:path w="232651" h="29032">
                <a:moveTo>
                  <a:pt x="0" y="0"/>
                </a:moveTo>
                <a:lnTo>
                  <a:pt x="232651" y="0"/>
                </a:lnTo>
                <a:lnTo>
                  <a:pt x="193941" y="29032"/>
                </a:lnTo>
                <a:lnTo>
                  <a:pt x="196062" y="24091"/>
                </a:lnTo>
                <a:lnTo>
                  <a:pt x="196062" y="27419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2787661" y="4879515"/>
            <a:ext cx="17843" cy="24790"/>
          </a:xfrm>
          <a:custGeom>
            <a:avLst/>
            <a:gdLst/>
            <a:ahLst/>
            <a:cxnLst/>
            <a:rect l="l" t="t" r="r" b="b"/>
            <a:pathLst>
              <a:path w="17843" h="24790">
                <a:moveTo>
                  <a:pt x="17843" y="0"/>
                </a:moveTo>
                <a:lnTo>
                  <a:pt x="0" y="12103"/>
                </a:lnTo>
                <a:lnTo>
                  <a:pt x="0" y="2479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2831310" y="4890195"/>
            <a:ext cx="0" cy="93243"/>
          </a:xfrm>
          <a:custGeom>
            <a:avLst/>
            <a:gdLst/>
            <a:ahLst/>
            <a:cxnLst/>
            <a:rect l="l" t="t" r="r" b="b"/>
            <a:pathLst>
              <a:path h="93243">
                <a:moveTo>
                  <a:pt x="0" y="93243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2861448" y="4910160"/>
            <a:ext cx="2921" cy="73279"/>
          </a:xfrm>
          <a:custGeom>
            <a:avLst/>
            <a:gdLst/>
            <a:ahLst/>
            <a:cxnLst/>
            <a:rect l="l" t="t" r="r" b="b"/>
            <a:pathLst>
              <a:path w="2920" h="73278">
                <a:moveTo>
                  <a:pt x="0" y="73278"/>
                </a:moveTo>
                <a:lnTo>
                  <a:pt x="101" y="0"/>
                </a:lnTo>
                <a:lnTo>
                  <a:pt x="2921" y="5435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2861448" y="4909954"/>
            <a:ext cx="101" cy="2527"/>
          </a:xfrm>
          <a:custGeom>
            <a:avLst/>
            <a:gdLst/>
            <a:ahLst/>
            <a:cxnLst/>
            <a:rect l="l" t="t" r="r" b="b"/>
            <a:pathLst>
              <a:path w="101" h="2527">
                <a:moveTo>
                  <a:pt x="101" y="203"/>
                </a:moveTo>
                <a:lnTo>
                  <a:pt x="0" y="0"/>
                </a:lnTo>
                <a:lnTo>
                  <a:pt x="101" y="2527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2861448" y="4902704"/>
            <a:ext cx="4229" cy="7251"/>
          </a:xfrm>
          <a:custGeom>
            <a:avLst/>
            <a:gdLst/>
            <a:ahLst/>
            <a:cxnLst/>
            <a:rect l="l" t="t" r="r" b="b"/>
            <a:pathLst>
              <a:path w="4229" h="7251">
                <a:moveTo>
                  <a:pt x="0" y="7251"/>
                </a:moveTo>
                <a:lnTo>
                  <a:pt x="4229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2968496" y="4884554"/>
            <a:ext cx="2921" cy="5638"/>
          </a:xfrm>
          <a:custGeom>
            <a:avLst/>
            <a:gdLst/>
            <a:ahLst/>
            <a:cxnLst/>
            <a:rect l="l" t="t" r="r" b="b"/>
            <a:pathLst>
              <a:path w="2920" h="5638">
                <a:moveTo>
                  <a:pt x="0" y="0"/>
                </a:moveTo>
                <a:lnTo>
                  <a:pt x="2921" y="5638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2928381" y="5142005"/>
            <a:ext cx="92227" cy="67932"/>
          </a:xfrm>
          <a:custGeom>
            <a:avLst/>
            <a:gdLst/>
            <a:ahLst/>
            <a:cxnLst/>
            <a:rect l="l" t="t" r="r" b="b"/>
            <a:pathLst>
              <a:path w="92227" h="67932">
                <a:moveTo>
                  <a:pt x="0" y="67932"/>
                </a:moveTo>
                <a:lnTo>
                  <a:pt x="43637" y="67932"/>
                </a:lnTo>
                <a:lnTo>
                  <a:pt x="43637" y="0"/>
                </a:lnTo>
                <a:lnTo>
                  <a:pt x="92227" y="0"/>
                </a:lnTo>
                <a:lnTo>
                  <a:pt x="92227" y="67932"/>
                </a:lnTo>
                <a:lnTo>
                  <a:pt x="43637" y="67932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3020611" y="4853905"/>
            <a:ext cx="127812" cy="356031"/>
          </a:xfrm>
          <a:custGeom>
            <a:avLst/>
            <a:gdLst/>
            <a:ahLst/>
            <a:cxnLst/>
            <a:rect l="l" t="t" r="r" b="b"/>
            <a:pathLst>
              <a:path w="127812" h="356031">
                <a:moveTo>
                  <a:pt x="0" y="356031"/>
                </a:moveTo>
                <a:lnTo>
                  <a:pt x="127812" y="356031"/>
                </a:lnTo>
                <a:lnTo>
                  <a:pt x="127812" y="97180"/>
                </a:lnTo>
                <a:lnTo>
                  <a:pt x="111683" y="0"/>
                </a:lnTo>
                <a:lnTo>
                  <a:pt x="37198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2293741" y="6734143"/>
            <a:ext cx="18948" cy="48679"/>
          </a:xfrm>
          <a:custGeom>
            <a:avLst/>
            <a:gdLst/>
            <a:ahLst/>
            <a:cxnLst/>
            <a:rect l="l" t="t" r="r" b="b"/>
            <a:pathLst>
              <a:path w="18948" h="48679">
                <a:moveTo>
                  <a:pt x="0" y="48679"/>
                </a:moveTo>
                <a:lnTo>
                  <a:pt x="812" y="38696"/>
                </a:lnTo>
                <a:lnTo>
                  <a:pt x="914" y="38201"/>
                </a:lnTo>
                <a:lnTo>
                  <a:pt x="3530" y="28511"/>
                </a:lnTo>
                <a:lnTo>
                  <a:pt x="5740" y="20053"/>
                </a:lnTo>
                <a:lnTo>
                  <a:pt x="5854" y="19342"/>
                </a:lnTo>
                <a:lnTo>
                  <a:pt x="9982" y="11684"/>
                </a:lnTo>
                <a:lnTo>
                  <a:pt x="13309" y="5638"/>
                </a:lnTo>
                <a:lnTo>
                  <a:pt x="13906" y="4826"/>
                </a:lnTo>
                <a:lnTo>
                  <a:pt x="18948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2343437" y="6739275"/>
            <a:ext cx="14617" cy="108356"/>
          </a:xfrm>
          <a:custGeom>
            <a:avLst/>
            <a:gdLst/>
            <a:ahLst/>
            <a:cxnLst/>
            <a:rect l="l" t="t" r="r" b="b"/>
            <a:pathLst>
              <a:path w="14617" h="108356">
                <a:moveTo>
                  <a:pt x="0" y="0"/>
                </a:moveTo>
                <a:lnTo>
                  <a:pt x="4533" y="6451"/>
                </a:lnTo>
                <a:lnTo>
                  <a:pt x="4940" y="7061"/>
                </a:lnTo>
                <a:lnTo>
                  <a:pt x="7772" y="14414"/>
                </a:lnTo>
                <a:lnTo>
                  <a:pt x="11188" y="23190"/>
                </a:lnTo>
                <a:lnTo>
                  <a:pt x="11290" y="23787"/>
                </a:lnTo>
                <a:lnTo>
                  <a:pt x="12903" y="33159"/>
                </a:lnTo>
                <a:lnTo>
                  <a:pt x="14617" y="43345"/>
                </a:lnTo>
                <a:lnTo>
                  <a:pt x="14617" y="43853"/>
                </a:lnTo>
                <a:lnTo>
                  <a:pt x="14617" y="54229"/>
                </a:lnTo>
                <a:lnTo>
                  <a:pt x="14617" y="64516"/>
                </a:lnTo>
                <a:lnTo>
                  <a:pt x="14617" y="65011"/>
                </a:lnTo>
                <a:lnTo>
                  <a:pt x="12903" y="75196"/>
                </a:lnTo>
                <a:lnTo>
                  <a:pt x="11290" y="84569"/>
                </a:lnTo>
                <a:lnTo>
                  <a:pt x="11188" y="85178"/>
                </a:lnTo>
                <a:lnTo>
                  <a:pt x="7772" y="93941"/>
                </a:lnTo>
                <a:lnTo>
                  <a:pt x="4940" y="101307"/>
                </a:lnTo>
                <a:lnTo>
                  <a:pt x="4533" y="102006"/>
                </a:lnTo>
                <a:lnTo>
                  <a:pt x="0" y="10835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2293541" y="6801568"/>
            <a:ext cx="19151" cy="51206"/>
          </a:xfrm>
          <a:custGeom>
            <a:avLst/>
            <a:gdLst/>
            <a:ahLst/>
            <a:cxnLst/>
            <a:rect l="l" t="t" r="r" b="b"/>
            <a:pathLst>
              <a:path w="19151" h="51206">
                <a:moveTo>
                  <a:pt x="19151" y="51206"/>
                </a:moveTo>
                <a:lnTo>
                  <a:pt x="14109" y="46367"/>
                </a:lnTo>
                <a:lnTo>
                  <a:pt x="13512" y="45567"/>
                </a:lnTo>
                <a:lnTo>
                  <a:pt x="10185" y="39509"/>
                </a:lnTo>
                <a:lnTo>
                  <a:pt x="6045" y="31953"/>
                </a:lnTo>
                <a:lnTo>
                  <a:pt x="5943" y="31153"/>
                </a:lnTo>
                <a:lnTo>
                  <a:pt x="3733" y="22682"/>
                </a:lnTo>
                <a:lnTo>
                  <a:pt x="1117" y="13004"/>
                </a:lnTo>
                <a:lnTo>
                  <a:pt x="1714" y="12598"/>
                </a:lnTo>
                <a:lnTo>
                  <a:pt x="203" y="2527"/>
                </a:lnTo>
                <a:lnTo>
                  <a:pt x="0" y="1308"/>
                </a:lnTo>
                <a:lnTo>
                  <a:pt x="203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323981" y="6737156"/>
            <a:ext cx="18643" cy="112598"/>
          </a:xfrm>
          <a:custGeom>
            <a:avLst/>
            <a:gdLst/>
            <a:ahLst/>
            <a:cxnLst/>
            <a:rect l="l" t="t" r="r" b="b"/>
            <a:pathLst>
              <a:path w="18643" h="112598">
                <a:moveTo>
                  <a:pt x="0" y="0"/>
                </a:moveTo>
                <a:lnTo>
                  <a:pt x="4838" y="4533"/>
                </a:lnTo>
                <a:lnTo>
                  <a:pt x="5346" y="5245"/>
                </a:lnTo>
                <a:lnTo>
                  <a:pt x="8470" y="11087"/>
                </a:lnTo>
                <a:lnTo>
                  <a:pt x="12395" y="18249"/>
                </a:lnTo>
                <a:lnTo>
                  <a:pt x="12598" y="18948"/>
                </a:lnTo>
                <a:lnTo>
                  <a:pt x="14719" y="27012"/>
                </a:lnTo>
                <a:lnTo>
                  <a:pt x="17233" y="36195"/>
                </a:lnTo>
                <a:lnTo>
                  <a:pt x="16840" y="36588"/>
                </a:lnTo>
                <a:lnTo>
                  <a:pt x="18046" y="46164"/>
                </a:lnTo>
                <a:lnTo>
                  <a:pt x="18643" y="51104"/>
                </a:lnTo>
                <a:lnTo>
                  <a:pt x="18453" y="51308"/>
                </a:lnTo>
                <a:lnTo>
                  <a:pt x="18453" y="56349"/>
                </a:lnTo>
                <a:lnTo>
                  <a:pt x="18453" y="61391"/>
                </a:lnTo>
                <a:lnTo>
                  <a:pt x="18643" y="61493"/>
                </a:lnTo>
                <a:lnTo>
                  <a:pt x="18046" y="66433"/>
                </a:lnTo>
                <a:lnTo>
                  <a:pt x="16840" y="76009"/>
                </a:lnTo>
                <a:lnTo>
                  <a:pt x="17233" y="76403"/>
                </a:lnTo>
                <a:lnTo>
                  <a:pt x="14719" y="85572"/>
                </a:lnTo>
                <a:lnTo>
                  <a:pt x="12598" y="93649"/>
                </a:lnTo>
                <a:lnTo>
                  <a:pt x="12395" y="94348"/>
                </a:lnTo>
                <a:lnTo>
                  <a:pt x="8470" y="101511"/>
                </a:lnTo>
                <a:lnTo>
                  <a:pt x="5346" y="107353"/>
                </a:lnTo>
                <a:lnTo>
                  <a:pt x="4838" y="108064"/>
                </a:lnTo>
                <a:lnTo>
                  <a:pt x="0" y="112598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2374686" y="6734143"/>
            <a:ext cx="18948" cy="48679"/>
          </a:xfrm>
          <a:custGeom>
            <a:avLst/>
            <a:gdLst/>
            <a:ahLst/>
            <a:cxnLst/>
            <a:rect l="l" t="t" r="r" b="b"/>
            <a:pathLst>
              <a:path w="18948" h="48679">
                <a:moveTo>
                  <a:pt x="0" y="48679"/>
                </a:moveTo>
                <a:lnTo>
                  <a:pt x="698" y="38696"/>
                </a:lnTo>
                <a:lnTo>
                  <a:pt x="812" y="38201"/>
                </a:lnTo>
                <a:lnTo>
                  <a:pt x="3429" y="28511"/>
                </a:lnTo>
                <a:lnTo>
                  <a:pt x="5740" y="20053"/>
                </a:lnTo>
                <a:lnTo>
                  <a:pt x="5842" y="19342"/>
                </a:lnTo>
                <a:lnTo>
                  <a:pt x="9982" y="11684"/>
                </a:lnTo>
                <a:lnTo>
                  <a:pt x="13296" y="5638"/>
                </a:lnTo>
                <a:lnTo>
                  <a:pt x="13906" y="4826"/>
                </a:lnTo>
                <a:lnTo>
                  <a:pt x="18948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2424280" y="6739275"/>
            <a:ext cx="14719" cy="108356"/>
          </a:xfrm>
          <a:custGeom>
            <a:avLst/>
            <a:gdLst/>
            <a:ahLst/>
            <a:cxnLst/>
            <a:rect l="l" t="t" r="r" b="b"/>
            <a:pathLst>
              <a:path w="14719" h="108356">
                <a:moveTo>
                  <a:pt x="0" y="0"/>
                </a:moveTo>
                <a:lnTo>
                  <a:pt x="4635" y="6451"/>
                </a:lnTo>
                <a:lnTo>
                  <a:pt x="5041" y="7061"/>
                </a:lnTo>
                <a:lnTo>
                  <a:pt x="7861" y="14414"/>
                </a:lnTo>
                <a:lnTo>
                  <a:pt x="11290" y="23190"/>
                </a:lnTo>
                <a:lnTo>
                  <a:pt x="11290" y="23787"/>
                </a:lnTo>
                <a:lnTo>
                  <a:pt x="12903" y="33159"/>
                </a:lnTo>
                <a:lnTo>
                  <a:pt x="14719" y="43345"/>
                </a:lnTo>
                <a:lnTo>
                  <a:pt x="14719" y="43853"/>
                </a:lnTo>
                <a:lnTo>
                  <a:pt x="14719" y="54229"/>
                </a:lnTo>
                <a:lnTo>
                  <a:pt x="14719" y="64516"/>
                </a:lnTo>
                <a:lnTo>
                  <a:pt x="14719" y="65011"/>
                </a:lnTo>
                <a:lnTo>
                  <a:pt x="12903" y="75196"/>
                </a:lnTo>
                <a:lnTo>
                  <a:pt x="11290" y="84569"/>
                </a:lnTo>
                <a:lnTo>
                  <a:pt x="11290" y="85178"/>
                </a:lnTo>
                <a:lnTo>
                  <a:pt x="7861" y="93941"/>
                </a:lnTo>
                <a:lnTo>
                  <a:pt x="5041" y="101307"/>
                </a:lnTo>
                <a:lnTo>
                  <a:pt x="4635" y="102006"/>
                </a:lnTo>
                <a:lnTo>
                  <a:pt x="0" y="10835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2373875" y="6785338"/>
            <a:ext cx="19761" cy="67437"/>
          </a:xfrm>
          <a:custGeom>
            <a:avLst/>
            <a:gdLst/>
            <a:ahLst/>
            <a:cxnLst/>
            <a:rect l="l" t="t" r="r" b="b"/>
            <a:pathLst>
              <a:path w="19761" h="67436">
                <a:moveTo>
                  <a:pt x="19761" y="67437"/>
                </a:moveTo>
                <a:lnTo>
                  <a:pt x="14719" y="62598"/>
                </a:lnTo>
                <a:lnTo>
                  <a:pt x="14109" y="61798"/>
                </a:lnTo>
                <a:lnTo>
                  <a:pt x="10795" y="55740"/>
                </a:lnTo>
                <a:lnTo>
                  <a:pt x="6654" y="48183"/>
                </a:lnTo>
                <a:lnTo>
                  <a:pt x="6553" y="47383"/>
                </a:lnTo>
                <a:lnTo>
                  <a:pt x="4241" y="38912"/>
                </a:lnTo>
                <a:lnTo>
                  <a:pt x="1612" y="29235"/>
                </a:lnTo>
                <a:lnTo>
                  <a:pt x="1714" y="28829"/>
                </a:lnTo>
                <a:lnTo>
                  <a:pt x="812" y="18757"/>
                </a:lnTo>
                <a:lnTo>
                  <a:pt x="0" y="9575"/>
                </a:lnTo>
                <a:lnTo>
                  <a:pt x="0" y="9169"/>
                </a:lnTo>
                <a:lnTo>
                  <a:pt x="812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2404926" y="6737151"/>
            <a:ext cx="18643" cy="112598"/>
          </a:xfrm>
          <a:custGeom>
            <a:avLst/>
            <a:gdLst/>
            <a:ahLst/>
            <a:cxnLst/>
            <a:rect l="l" t="t" r="r" b="b"/>
            <a:pathLst>
              <a:path w="18643" h="112598">
                <a:moveTo>
                  <a:pt x="0" y="112598"/>
                </a:moveTo>
                <a:lnTo>
                  <a:pt x="4737" y="108064"/>
                </a:lnTo>
                <a:lnTo>
                  <a:pt x="5346" y="107353"/>
                </a:lnTo>
                <a:lnTo>
                  <a:pt x="8470" y="101511"/>
                </a:lnTo>
                <a:lnTo>
                  <a:pt x="12395" y="94360"/>
                </a:lnTo>
                <a:lnTo>
                  <a:pt x="12496" y="93649"/>
                </a:lnTo>
                <a:lnTo>
                  <a:pt x="14719" y="85585"/>
                </a:lnTo>
                <a:lnTo>
                  <a:pt x="17132" y="76415"/>
                </a:lnTo>
                <a:lnTo>
                  <a:pt x="16725" y="76009"/>
                </a:lnTo>
                <a:lnTo>
                  <a:pt x="17945" y="66433"/>
                </a:lnTo>
                <a:lnTo>
                  <a:pt x="18643" y="61493"/>
                </a:lnTo>
                <a:lnTo>
                  <a:pt x="18453" y="61391"/>
                </a:lnTo>
                <a:lnTo>
                  <a:pt x="18453" y="56349"/>
                </a:lnTo>
                <a:lnTo>
                  <a:pt x="18453" y="51307"/>
                </a:lnTo>
                <a:lnTo>
                  <a:pt x="18643" y="51117"/>
                </a:lnTo>
                <a:lnTo>
                  <a:pt x="17945" y="46177"/>
                </a:lnTo>
                <a:lnTo>
                  <a:pt x="16725" y="36601"/>
                </a:lnTo>
                <a:lnTo>
                  <a:pt x="17132" y="36194"/>
                </a:lnTo>
                <a:lnTo>
                  <a:pt x="14719" y="27025"/>
                </a:lnTo>
                <a:lnTo>
                  <a:pt x="12496" y="18961"/>
                </a:lnTo>
                <a:lnTo>
                  <a:pt x="12395" y="18249"/>
                </a:lnTo>
                <a:lnTo>
                  <a:pt x="8470" y="11087"/>
                </a:lnTo>
                <a:lnTo>
                  <a:pt x="5346" y="5245"/>
                </a:lnTo>
                <a:lnTo>
                  <a:pt x="4737" y="4546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2457543" y="6815679"/>
            <a:ext cx="16929" cy="37096"/>
          </a:xfrm>
          <a:custGeom>
            <a:avLst/>
            <a:gdLst/>
            <a:ahLst/>
            <a:cxnLst/>
            <a:rect l="l" t="t" r="r" b="b"/>
            <a:pathLst>
              <a:path w="16929" h="37096">
                <a:moveTo>
                  <a:pt x="0" y="0"/>
                </a:moveTo>
                <a:lnTo>
                  <a:pt x="203" y="4127"/>
                </a:lnTo>
                <a:lnTo>
                  <a:pt x="203" y="4635"/>
                </a:lnTo>
                <a:lnTo>
                  <a:pt x="1511" y="8572"/>
                </a:lnTo>
                <a:lnTo>
                  <a:pt x="4127" y="17030"/>
                </a:lnTo>
                <a:lnTo>
                  <a:pt x="3924" y="17843"/>
                </a:lnTo>
                <a:lnTo>
                  <a:pt x="8064" y="25400"/>
                </a:lnTo>
                <a:lnTo>
                  <a:pt x="11391" y="31457"/>
                </a:lnTo>
                <a:lnTo>
                  <a:pt x="11988" y="32258"/>
                </a:lnTo>
                <a:lnTo>
                  <a:pt x="16929" y="3709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2505219" y="6739279"/>
            <a:ext cx="14617" cy="108356"/>
          </a:xfrm>
          <a:custGeom>
            <a:avLst/>
            <a:gdLst/>
            <a:ahLst/>
            <a:cxnLst/>
            <a:rect l="l" t="t" r="r" b="b"/>
            <a:pathLst>
              <a:path w="14617" h="108356">
                <a:moveTo>
                  <a:pt x="0" y="108356"/>
                </a:moveTo>
                <a:lnTo>
                  <a:pt x="4635" y="102006"/>
                </a:lnTo>
                <a:lnTo>
                  <a:pt x="4940" y="101295"/>
                </a:lnTo>
                <a:lnTo>
                  <a:pt x="7861" y="93941"/>
                </a:lnTo>
                <a:lnTo>
                  <a:pt x="11290" y="85166"/>
                </a:lnTo>
                <a:lnTo>
                  <a:pt x="11290" y="84569"/>
                </a:lnTo>
                <a:lnTo>
                  <a:pt x="12903" y="75196"/>
                </a:lnTo>
                <a:lnTo>
                  <a:pt x="14617" y="65011"/>
                </a:lnTo>
                <a:lnTo>
                  <a:pt x="14617" y="64503"/>
                </a:lnTo>
                <a:lnTo>
                  <a:pt x="14617" y="54228"/>
                </a:lnTo>
                <a:lnTo>
                  <a:pt x="14617" y="43840"/>
                </a:lnTo>
                <a:lnTo>
                  <a:pt x="14617" y="43345"/>
                </a:lnTo>
                <a:lnTo>
                  <a:pt x="12903" y="33159"/>
                </a:lnTo>
                <a:lnTo>
                  <a:pt x="11290" y="23787"/>
                </a:lnTo>
                <a:lnTo>
                  <a:pt x="10782" y="23583"/>
                </a:lnTo>
                <a:lnTo>
                  <a:pt x="7861" y="14414"/>
                </a:lnTo>
                <a:lnTo>
                  <a:pt x="7162" y="12293"/>
                </a:lnTo>
                <a:lnTo>
                  <a:pt x="6654" y="12293"/>
                </a:lnTo>
                <a:lnTo>
                  <a:pt x="5549" y="10172"/>
                </a:lnTo>
                <a:lnTo>
                  <a:pt x="2717" y="513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2454715" y="6734135"/>
            <a:ext cx="19761" cy="81546"/>
          </a:xfrm>
          <a:custGeom>
            <a:avLst/>
            <a:gdLst/>
            <a:ahLst/>
            <a:cxnLst/>
            <a:rect l="l" t="t" r="r" b="b"/>
            <a:pathLst>
              <a:path w="19761" h="81546">
                <a:moveTo>
                  <a:pt x="19761" y="0"/>
                </a:moveTo>
                <a:lnTo>
                  <a:pt x="14820" y="4838"/>
                </a:lnTo>
                <a:lnTo>
                  <a:pt x="14211" y="5638"/>
                </a:lnTo>
                <a:lnTo>
                  <a:pt x="10896" y="11696"/>
                </a:lnTo>
                <a:lnTo>
                  <a:pt x="6756" y="19354"/>
                </a:lnTo>
                <a:lnTo>
                  <a:pt x="6654" y="20053"/>
                </a:lnTo>
                <a:lnTo>
                  <a:pt x="4343" y="28524"/>
                </a:lnTo>
                <a:lnTo>
                  <a:pt x="1714" y="38201"/>
                </a:lnTo>
                <a:lnTo>
                  <a:pt x="1714" y="38709"/>
                </a:lnTo>
                <a:lnTo>
                  <a:pt x="914" y="48679"/>
                </a:lnTo>
                <a:lnTo>
                  <a:pt x="0" y="59067"/>
                </a:lnTo>
                <a:lnTo>
                  <a:pt x="203" y="59474"/>
                </a:lnTo>
                <a:lnTo>
                  <a:pt x="914" y="69951"/>
                </a:lnTo>
                <a:lnTo>
                  <a:pt x="1219" y="75704"/>
                </a:lnTo>
                <a:lnTo>
                  <a:pt x="1308" y="76098"/>
                </a:lnTo>
                <a:lnTo>
                  <a:pt x="2832" y="8154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485867" y="6737151"/>
            <a:ext cx="18542" cy="112598"/>
          </a:xfrm>
          <a:custGeom>
            <a:avLst/>
            <a:gdLst/>
            <a:ahLst/>
            <a:cxnLst/>
            <a:rect l="l" t="t" r="r" b="b"/>
            <a:pathLst>
              <a:path w="18542" h="112598">
                <a:moveTo>
                  <a:pt x="0" y="112598"/>
                </a:moveTo>
                <a:lnTo>
                  <a:pt x="4737" y="108064"/>
                </a:lnTo>
                <a:lnTo>
                  <a:pt x="5346" y="107353"/>
                </a:lnTo>
                <a:lnTo>
                  <a:pt x="8470" y="101511"/>
                </a:lnTo>
                <a:lnTo>
                  <a:pt x="12395" y="94360"/>
                </a:lnTo>
                <a:lnTo>
                  <a:pt x="12496" y="93649"/>
                </a:lnTo>
                <a:lnTo>
                  <a:pt x="14617" y="85585"/>
                </a:lnTo>
                <a:lnTo>
                  <a:pt x="17132" y="76415"/>
                </a:lnTo>
                <a:lnTo>
                  <a:pt x="16738" y="76009"/>
                </a:lnTo>
                <a:lnTo>
                  <a:pt x="17945" y="66433"/>
                </a:lnTo>
                <a:lnTo>
                  <a:pt x="18542" y="61493"/>
                </a:lnTo>
                <a:lnTo>
                  <a:pt x="18351" y="61391"/>
                </a:lnTo>
                <a:lnTo>
                  <a:pt x="18351" y="56349"/>
                </a:lnTo>
                <a:lnTo>
                  <a:pt x="18351" y="51307"/>
                </a:lnTo>
                <a:lnTo>
                  <a:pt x="18542" y="51117"/>
                </a:lnTo>
                <a:lnTo>
                  <a:pt x="17945" y="46177"/>
                </a:lnTo>
                <a:lnTo>
                  <a:pt x="16738" y="36601"/>
                </a:lnTo>
                <a:lnTo>
                  <a:pt x="17132" y="36194"/>
                </a:lnTo>
                <a:lnTo>
                  <a:pt x="14617" y="27025"/>
                </a:lnTo>
                <a:lnTo>
                  <a:pt x="12496" y="18961"/>
                </a:lnTo>
                <a:lnTo>
                  <a:pt x="12395" y="18249"/>
                </a:lnTo>
                <a:lnTo>
                  <a:pt x="8470" y="11087"/>
                </a:lnTo>
                <a:lnTo>
                  <a:pt x="5346" y="5245"/>
                </a:lnTo>
                <a:lnTo>
                  <a:pt x="4737" y="4546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2004947" y="6678594"/>
            <a:ext cx="280327" cy="207848"/>
          </a:xfrm>
          <a:custGeom>
            <a:avLst/>
            <a:gdLst/>
            <a:ahLst/>
            <a:cxnLst/>
            <a:rect l="l" t="t" r="r" b="b"/>
            <a:pathLst>
              <a:path w="280327" h="207848">
                <a:moveTo>
                  <a:pt x="256641" y="207848"/>
                </a:moveTo>
                <a:lnTo>
                  <a:pt x="280327" y="194144"/>
                </a:lnTo>
                <a:lnTo>
                  <a:pt x="280327" y="32346"/>
                </a:lnTo>
                <a:lnTo>
                  <a:pt x="179425" y="0"/>
                </a:lnTo>
                <a:lnTo>
                  <a:pt x="0" y="0"/>
                </a:lnTo>
                <a:lnTo>
                  <a:pt x="0" y="207848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2184374" y="6678593"/>
            <a:ext cx="343636" cy="207848"/>
          </a:xfrm>
          <a:custGeom>
            <a:avLst/>
            <a:gdLst/>
            <a:ahLst/>
            <a:cxnLst/>
            <a:rect l="l" t="t" r="r" b="b"/>
            <a:pathLst>
              <a:path w="343636" h="207848">
                <a:moveTo>
                  <a:pt x="0" y="0"/>
                </a:moveTo>
                <a:lnTo>
                  <a:pt x="242735" y="0"/>
                </a:lnTo>
                <a:lnTo>
                  <a:pt x="343636" y="32359"/>
                </a:lnTo>
                <a:lnTo>
                  <a:pt x="343636" y="194144"/>
                </a:lnTo>
                <a:lnTo>
                  <a:pt x="319938" y="207848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2285276" y="6872733"/>
            <a:ext cx="242735" cy="0"/>
          </a:xfrm>
          <a:custGeom>
            <a:avLst/>
            <a:gdLst/>
            <a:ahLst/>
            <a:cxnLst/>
            <a:rect l="l" t="t" r="r" b="b"/>
            <a:pathLst>
              <a:path w="242735">
                <a:moveTo>
                  <a:pt x="0" y="0"/>
                </a:moveTo>
                <a:lnTo>
                  <a:pt x="24273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2285269" y="6710949"/>
            <a:ext cx="242735" cy="0"/>
          </a:xfrm>
          <a:custGeom>
            <a:avLst/>
            <a:gdLst/>
            <a:ahLst/>
            <a:cxnLst/>
            <a:rect l="l" t="t" r="r" b="b"/>
            <a:pathLst>
              <a:path w="242735">
                <a:moveTo>
                  <a:pt x="242735" y="0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2293741" y="6744923"/>
            <a:ext cx="47472" cy="97066"/>
          </a:xfrm>
          <a:custGeom>
            <a:avLst/>
            <a:gdLst/>
            <a:ahLst/>
            <a:cxnLst/>
            <a:rect l="l" t="t" r="r" b="b"/>
            <a:pathLst>
              <a:path w="47472" h="97066">
                <a:moveTo>
                  <a:pt x="27216" y="97066"/>
                </a:moveTo>
                <a:lnTo>
                  <a:pt x="20472" y="97066"/>
                </a:lnTo>
                <a:lnTo>
                  <a:pt x="27216" y="97066"/>
                </a:lnTo>
                <a:lnTo>
                  <a:pt x="32867" y="77203"/>
                </a:lnTo>
                <a:lnTo>
                  <a:pt x="35585" y="56654"/>
                </a:lnTo>
                <a:lnTo>
                  <a:pt x="47472" y="56654"/>
                </a:lnTo>
                <a:lnTo>
                  <a:pt x="47472" y="40411"/>
                </a:lnTo>
                <a:lnTo>
                  <a:pt x="35585" y="40411"/>
                </a:lnTo>
                <a:lnTo>
                  <a:pt x="32867" y="19850"/>
                </a:lnTo>
                <a:lnTo>
                  <a:pt x="27216" y="0"/>
                </a:lnTo>
                <a:lnTo>
                  <a:pt x="19151" y="0"/>
                </a:lnTo>
                <a:lnTo>
                  <a:pt x="24803" y="19850"/>
                </a:lnTo>
                <a:lnTo>
                  <a:pt x="27419" y="40411"/>
                </a:lnTo>
                <a:lnTo>
                  <a:pt x="0" y="40411"/>
                </a:lnTo>
                <a:lnTo>
                  <a:pt x="0" y="3789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2312692" y="6728992"/>
            <a:ext cx="30746" cy="10287"/>
          </a:xfrm>
          <a:custGeom>
            <a:avLst/>
            <a:gdLst/>
            <a:ahLst/>
            <a:cxnLst/>
            <a:rect l="l" t="t" r="r" b="b"/>
            <a:pathLst>
              <a:path w="30746" h="10286">
                <a:moveTo>
                  <a:pt x="0" y="5143"/>
                </a:moveTo>
                <a:lnTo>
                  <a:pt x="10287" y="0"/>
                </a:lnTo>
                <a:lnTo>
                  <a:pt x="20967" y="1714"/>
                </a:lnTo>
                <a:lnTo>
                  <a:pt x="30746" y="1028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2312690" y="6847635"/>
            <a:ext cx="30746" cy="10287"/>
          </a:xfrm>
          <a:custGeom>
            <a:avLst/>
            <a:gdLst/>
            <a:ahLst/>
            <a:cxnLst/>
            <a:rect l="l" t="t" r="r" b="b"/>
            <a:pathLst>
              <a:path w="30746" h="10286">
                <a:moveTo>
                  <a:pt x="30746" y="0"/>
                </a:moveTo>
                <a:lnTo>
                  <a:pt x="20967" y="8559"/>
                </a:lnTo>
                <a:lnTo>
                  <a:pt x="10286" y="10287"/>
                </a:lnTo>
                <a:lnTo>
                  <a:pt x="0" y="514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2293741" y="6801570"/>
            <a:ext cx="27419" cy="40411"/>
          </a:xfrm>
          <a:custGeom>
            <a:avLst/>
            <a:gdLst/>
            <a:ahLst/>
            <a:cxnLst/>
            <a:rect l="l" t="t" r="r" b="b"/>
            <a:pathLst>
              <a:path w="27419" h="40411">
                <a:moveTo>
                  <a:pt x="0" y="0"/>
                </a:moveTo>
                <a:lnTo>
                  <a:pt x="27419" y="0"/>
                </a:lnTo>
                <a:lnTo>
                  <a:pt x="24803" y="20561"/>
                </a:lnTo>
                <a:lnTo>
                  <a:pt x="19151" y="40411"/>
                </a:lnTo>
                <a:lnTo>
                  <a:pt x="20459" y="40411"/>
                </a:lnTo>
                <a:lnTo>
                  <a:pt x="19151" y="4041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2293741" y="6785339"/>
            <a:ext cx="0" cy="16230"/>
          </a:xfrm>
          <a:custGeom>
            <a:avLst/>
            <a:gdLst/>
            <a:ahLst/>
            <a:cxnLst/>
            <a:rect l="l" t="t" r="r" b="b"/>
            <a:pathLst>
              <a:path h="16230">
                <a:moveTo>
                  <a:pt x="0" y="16230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2315415" y="6732822"/>
            <a:ext cx="8572" cy="4330"/>
          </a:xfrm>
          <a:custGeom>
            <a:avLst/>
            <a:gdLst/>
            <a:ahLst/>
            <a:cxnLst/>
            <a:rect l="l" t="t" r="r" b="b"/>
            <a:pathLst>
              <a:path w="8572" h="4330">
                <a:moveTo>
                  <a:pt x="0" y="0"/>
                </a:moveTo>
                <a:lnTo>
                  <a:pt x="8572" y="433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2315409" y="6849750"/>
            <a:ext cx="8572" cy="4330"/>
          </a:xfrm>
          <a:custGeom>
            <a:avLst/>
            <a:gdLst/>
            <a:ahLst/>
            <a:cxnLst/>
            <a:rect l="l" t="t" r="r" b="b"/>
            <a:pathLst>
              <a:path w="8572" h="4330">
                <a:moveTo>
                  <a:pt x="8572" y="0"/>
                </a:moveTo>
                <a:lnTo>
                  <a:pt x="0" y="433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2321967" y="6785339"/>
            <a:ext cx="0" cy="16230"/>
          </a:xfrm>
          <a:custGeom>
            <a:avLst/>
            <a:gdLst/>
            <a:ahLst/>
            <a:cxnLst/>
            <a:rect l="l" t="t" r="r" b="b"/>
            <a:pathLst>
              <a:path h="16230">
                <a:moveTo>
                  <a:pt x="0" y="16230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2321161" y="6801570"/>
            <a:ext cx="8166" cy="0"/>
          </a:xfrm>
          <a:custGeom>
            <a:avLst/>
            <a:gdLst/>
            <a:ahLst/>
            <a:cxnLst/>
            <a:rect l="l" t="t" r="r" b="b"/>
            <a:pathLst>
              <a:path w="8166">
                <a:moveTo>
                  <a:pt x="8166" y="0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2321162" y="6785339"/>
            <a:ext cx="8166" cy="0"/>
          </a:xfrm>
          <a:custGeom>
            <a:avLst/>
            <a:gdLst/>
            <a:ahLst/>
            <a:cxnLst/>
            <a:rect l="l" t="t" r="r" b="b"/>
            <a:pathLst>
              <a:path w="8166">
                <a:moveTo>
                  <a:pt x="0" y="0"/>
                </a:moveTo>
                <a:lnTo>
                  <a:pt x="8166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2374686" y="6782824"/>
            <a:ext cx="0" cy="2514"/>
          </a:xfrm>
          <a:custGeom>
            <a:avLst/>
            <a:gdLst/>
            <a:ahLst/>
            <a:cxnLst/>
            <a:rect l="l" t="t" r="r" b="b"/>
            <a:pathLst>
              <a:path h="2514">
                <a:moveTo>
                  <a:pt x="0" y="2514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2393636" y="6728992"/>
            <a:ext cx="30645" cy="10287"/>
          </a:xfrm>
          <a:custGeom>
            <a:avLst/>
            <a:gdLst/>
            <a:ahLst/>
            <a:cxnLst/>
            <a:rect l="l" t="t" r="r" b="b"/>
            <a:pathLst>
              <a:path w="30645" h="10286">
                <a:moveTo>
                  <a:pt x="0" y="5143"/>
                </a:moveTo>
                <a:lnTo>
                  <a:pt x="10287" y="0"/>
                </a:lnTo>
                <a:lnTo>
                  <a:pt x="20866" y="1714"/>
                </a:lnTo>
                <a:lnTo>
                  <a:pt x="30645" y="1028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2393635" y="6847635"/>
            <a:ext cx="30645" cy="10287"/>
          </a:xfrm>
          <a:custGeom>
            <a:avLst/>
            <a:gdLst/>
            <a:ahLst/>
            <a:cxnLst/>
            <a:rect l="l" t="t" r="r" b="b"/>
            <a:pathLst>
              <a:path w="30645" h="10286">
                <a:moveTo>
                  <a:pt x="30645" y="0"/>
                </a:moveTo>
                <a:lnTo>
                  <a:pt x="20866" y="8559"/>
                </a:lnTo>
                <a:lnTo>
                  <a:pt x="10287" y="10287"/>
                </a:lnTo>
                <a:lnTo>
                  <a:pt x="0" y="514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2374686" y="6744928"/>
            <a:ext cx="47472" cy="97066"/>
          </a:xfrm>
          <a:custGeom>
            <a:avLst/>
            <a:gdLst/>
            <a:ahLst/>
            <a:cxnLst/>
            <a:rect l="l" t="t" r="r" b="b"/>
            <a:pathLst>
              <a:path w="47472" h="97066">
                <a:moveTo>
                  <a:pt x="0" y="40411"/>
                </a:moveTo>
                <a:lnTo>
                  <a:pt x="27419" y="40411"/>
                </a:lnTo>
                <a:lnTo>
                  <a:pt x="24688" y="19850"/>
                </a:lnTo>
                <a:lnTo>
                  <a:pt x="19151" y="0"/>
                </a:lnTo>
                <a:lnTo>
                  <a:pt x="27216" y="0"/>
                </a:lnTo>
                <a:lnTo>
                  <a:pt x="32854" y="19850"/>
                </a:lnTo>
                <a:lnTo>
                  <a:pt x="35483" y="40411"/>
                </a:lnTo>
                <a:lnTo>
                  <a:pt x="47472" y="40411"/>
                </a:lnTo>
                <a:lnTo>
                  <a:pt x="47472" y="56642"/>
                </a:lnTo>
                <a:lnTo>
                  <a:pt x="35483" y="56642"/>
                </a:lnTo>
                <a:lnTo>
                  <a:pt x="32854" y="77203"/>
                </a:lnTo>
                <a:lnTo>
                  <a:pt x="27216" y="97066"/>
                </a:lnTo>
                <a:lnTo>
                  <a:pt x="19151" y="97066"/>
                </a:lnTo>
                <a:lnTo>
                  <a:pt x="27216" y="9706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2374682" y="6801570"/>
            <a:ext cx="35483" cy="0"/>
          </a:xfrm>
          <a:custGeom>
            <a:avLst/>
            <a:gdLst/>
            <a:ahLst/>
            <a:cxnLst/>
            <a:rect l="l" t="t" r="r" b="b"/>
            <a:pathLst>
              <a:path w="35483">
                <a:moveTo>
                  <a:pt x="35483" y="0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2393838" y="6801577"/>
            <a:ext cx="8267" cy="40411"/>
          </a:xfrm>
          <a:custGeom>
            <a:avLst/>
            <a:gdLst/>
            <a:ahLst/>
            <a:cxnLst/>
            <a:rect l="l" t="t" r="r" b="b"/>
            <a:pathLst>
              <a:path w="8267" h="40411">
                <a:moveTo>
                  <a:pt x="0" y="40411"/>
                </a:moveTo>
                <a:lnTo>
                  <a:pt x="5549" y="20548"/>
                </a:lnTo>
                <a:lnTo>
                  <a:pt x="8267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2396359" y="6849753"/>
            <a:ext cx="8572" cy="4330"/>
          </a:xfrm>
          <a:custGeom>
            <a:avLst/>
            <a:gdLst/>
            <a:ahLst/>
            <a:cxnLst/>
            <a:rect l="l" t="t" r="r" b="b"/>
            <a:pathLst>
              <a:path w="8572" h="4330">
                <a:moveTo>
                  <a:pt x="0" y="4330"/>
                </a:moveTo>
                <a:lnTo>
                  <a:pt x="8572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2396354" y="6732826"/>
            <a:ext cx="8572" cy="4330"/>
          </a:xfrm>
          <a:custGeom>
            <a:avLst/>
            <a:gdLst/>
            <a:ahLst/>
            <a:cxnLst/>
            <a:rect l="l" t="t" r="r" b="b"/>
            <a:pathLst>
              <a:path w="8572" h="4330">
                <a:moveTo>
                  <a:pt x="8572" y="4330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2402808" y="6785339"/>
            <a:ext cx="0" cy="16230"/>
          </a:xfrm>
          <a:custGeom>
            <a:avLst/>
            <a:gdLst/>
            <a:ahLst/>
            <a:cxnLst/>
            <a:rect l="l" t="t" r="r" b="b"/>
            <a:pathLst>
              <a:path h="16230">
                <a:moveTo>
                  <a:pt x="0" y="0"/>
                </a:moveTo>
                <a:lnTo>
                  <a:pt x="0" y="1623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2402103" y="6785339"/>
            <a:ext cx="8064" cy="0"/>
          </a:xfrm>
          <a:custGeom>
            <a:avLst/>
            <a:gdLst/>
            <a:ahLst/>
            <a:cxnLst/>
            <a:rect l="l" t="t" r="r" b="b"/>
            <a:pathLst>
              <a:path w="8064">
                <a:moveTo>
                  <a:pt x="0" y="0"/>
                </a:moveTo>
                <a:lnTo>
                  <a:pt x="8064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2474476" y="6847631"/>
            <a:ext cx="30746" cy="10287"/>
          </a:xfrm>
          <a:custGeom>
            <a:avLst/>
            <a:gdLst/>
            <a:ahLst/>
            <a:cxnLst/>
            <a:rect l="l" t="t" r="r" b="b"/>
            <a:pathLst>
              <a:path w="30746" h="10286">
                <a:moveTo>
                  <a:pt x="0" y="5143"/>
                </a:moveTo>
                <a:lnTo>
                  <a:pt x="10388" y="10286"/>
                </a:lnTo>
                <a:lnTo>
                  <a:pt x="20967" y="8572"/>
                </a:lnTo>
                <a:lnTo>
                  <a:pt x="30746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2474473" y="6728988"/>
            <a:ext cx="30746" cy="10287"/>
          </a:xfrm>
          <a:custGeom>
            <a:avLst/>
            <a:gdLst/>
            <a:ahLst/>
            <a:cxnLst/>
            <a:rect l="l" t="t" r="r" b="b"/>
            <a:pathLst>
              <a:path w="30746" h="10286">
                <a:moveTo>
                  <a:pt x="30746" y="10287"/>
                </a:moveTo>
                <a:lnTo>
                  <a:pt x="20967" y="1727"/>
                </a:lnTo>
                <a:lnTo>
                  <a:pt x="10388" y="0"/>
                </a:lnTo>
                <a:lnTo>
                  <a:pt x="1625" y="4432"/>
                </a:lnTo>
                <a:lnTo>
                  <a:pt x="0" y="514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2455627" y="6801570"/>
            <a:ext cx="35483" cy="40411"/>
          </a:xfrm>
          <a:custGeom>
            <a:avLst/>
            <a:gdLst/>
            <a:ahLst/>
            <a:cxnLst/>
            <a:rect l="l" t="t" r="r" b="b"/>
            <a:pathLst>
              <a:path w="35483" h="40411">
                <a:moveTo>
                  <a:pt x="27419" y="0"/>
                </a:moveTo>
                <a:lnTo>
                  <a:pt x="24701" y="20561"/>
                </a:lnTo>
                <a:lnTo>
                  <a:pt x="19049" y="40411"/>
                </a:lnTo>
                <a:lnTo>
                  <a:pt x="27216" y="40411"/>
                </a:lnTo>
                <a:lnTo>
                  <a:pt x="32765" y="20561"/>
                </a:lnTo>
                <a:lnTo>
                  <a:pt x="35483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2455627" y="6744928"/>
            <a:ext cx="35483" cy="40411"/>
          </a:xfrm>
          <a:custGeom>
            <a:avLst/>
            <a:gdLst/>
            <a:ahLst/>
            <a:cxnLst/>
            <a:rect l="l" t="t" r="r" b="b"/>
            <a:pathLst>
              <a:path w="35483" h="40411">
                <a:moveTo>
                  <a:pt x="0" y="40411"/>
                </a:moveTo>
                <a:lnTo>
                  <a:pt x="27419" y="40411"/>
                </a:lnTo>
                <a:lnTo>
                  <a:pt x="24701" y="19850"/>
                </a:lnTo>
                <a:lnTo>
                  <a:pt x="19050" y="0"/>
                </a:lnTo>
                <a:lnTo>
                  <a:pt x="20256" y="0"/>
                </a:lnTo>
                <a:lnTo>
                  <a:pt x="27216" y="0"/>
                </a:lnTo>
                <a:lnTo>
                  <a:pt x="32766" y="19850"/>
                </a:lnTo>
                <a:lnTo>
                  <a:pt x="35483" y="40411"/>
                </a:lnTo>
                <a:lnTo>
                  <a:pt x="27419" y="4041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2474678" y="6841989"/>
            <a:ext cx="8166" cy="0"/>
          </a:xfrm>
          <a:custGeom>
            <a:avLst/>
            <a:gdLst/>
            <a:ahLst/>
            <a:cxnLst/>
            <a:rect l="l" t="t" r="r" b="b"/>
            <a:pathLst>
              <a:path w="8166">
                <a:moveTo>
                  <a:pt x="0" y="0"/>
                </a:moveTo>
                <a:lnTo>
                  <a:pt x="8166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2477199" y="6849753"/>
            <a:ext cx="8674" cy="4330"/>
          </a:xfrm>
          <a:custGeom>
            <a:avLst/>
            <a:gdLst/>
            <a:ahLst/>
            <a:cxnLst/>
            <a:rect l="l" t="t" r="r" b="b"/>
            <a:pathLst>
              <a:path w="8674" h="4330">
                <a:moveTo>
                  <a:pt x="0" y="4330"/>
                </a:moveTo>
                <a:lnTo>
                  <a:pt x="8674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2477193" y="6732826"/>
            <a:ext cx="8674" cy="4330"/>
          </a:xfrm>
          <a:custGeom>
            <a:avLst/>
            <a:gdLst/>
            <a:ahLst/>
            <a:cxnLst/>
            <a:rect l="l" t="t" r="r" b="b"/>
            <a:pathLst>
              <a:path w="8674" h="4330">
                <a:moveTo>
                  <a:pt x="8674" y="4330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2483751" y="6785339"/>
            <a:ext cx="0" cy="16230"/>
          </a:xfrm>
          <a:custGeom>
            <a:avLst/>
            <a:gdLst/>
            <a:ahLst/>
            <a:cxnLst/>
            <a:rect l="l" t="t" r="r" b="b"/>
            <a:pathLst>
              <a:path h="16230">
                <a:moveTo>
                  <a:pt x="0" y="0"/>
                </a:moveTo>
                <a:lnTo>
                  <a:pt x="0" y="1623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2491111" y="6785339"/>
            <a:ext cx="11899" cy="16230"/>
          </a:xfrm>
          <a:custGeom>
            <a:avLst/>
            <a:gdLst/>
            <a:ahLst/>
            <a:cxnLst/>
            <a:rect l="l" t="t" r="r" b="b"/>
            <a:pathLst>
              <a:path w="11899" h="16230">
                <a:moveTo>
                  <a:pt x="0" y="16230"/>
                </a:moveTo>
                <a:lnTo>
                  <a:pt x="11899" y="16230"/>
                </a:lnTo>
                <a:lnTo>
                  <a:pt x="11899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2027226" y="5320348"/>
            <a:ext cx="191325" cy="258517"/>
          </a:xfrm>
          <a:custGeom>
            <a:avLst/>
            <a:gdLst/>
            <a:ahLst/>
            <a:cxnLst/>
            <a:rect l="l" t="t" r="r" b="b"/>
            <a:pathLst>
              <a:path w="191325" h="258517">
                <a:moveTo>
                  <a:pt x="0" y="258517"/>
                </a:moveTo>
                <a:lnTo>
                  <a:pt x="64" y="244352"/>
                </a:lnTo>
                <a:lnTo>
                  <a:pt x="519" y="234432"/>
                </a:lnTo>
                <a:lnTo>
                  <a:pt x="1752" y="220981"/>
                </a:lnTo>
                <a:lnTo>
                  <a:pt x="3363" y="205317"/>
                </a:lnTo>
                <a:lnTo>
                  <a:pt x="4807" y="195479"/>
                </a:lnTo>
                <a:lnTo>
                  <a:pt x="7658" y="181707"/>
                </a:lnTo>
                <a:lnTo>
                  <a:pt x="10885" y="166955"/>
                </a:lnTo>
                <a:lnTo>
                  <a:pt x="13312" y="156830"/>
                </a:lnTo>
                <a:lnTo>
                  <a:pt x="16170" y="146955"/>
                </a:lnTo>
                <a:lnTo>
                  <a:pt x="20691" y="132953"/>
                </a:lnTo>
                <a:lnTo>
                  <a:pt x="25443" y="118807"/>
                </a:lnTo>
                <a:lnTo>
                  <a:pt x="29268" y="109544"/>
                </a:lnTo>
                <a:lnTo>
                  <a:pt x="35077" y="97646"/>
                </a:lnTo>
                <a:lnTo>
                  <a:pt x="41318" y="85494"/>
                </a:lnTo>
                <a:lnTo>
                  <a:pt x="46860" y="76759"/>
                </a:lnTo>
                <a:lnTo>
                  <a:pt x="52311" y="69312"/>
                </a:lnTo>
                <a:lnTo>
                  <a:pt x="60431" y="59594"/>
                </a:lnTo>
                <a:lnTo>
                  <a:pt x="68244" y="52095"/>
                </a:lnTo>
                <a:lnTo>
                  <a:pt x="72072" y="48243"/>
                </a:lnTo>
                <a:lnTo>
                  <a:pt x="80568" y="38825"/>
                </a:lnTo>
                <a:lnTo>
                  <a:pt x="89149" y="30871"/>
                </a:lnTo>
                <a:lnTo>
                  <a:pt x="100541" y="22638"/>
                </a:lnTo>
                <a:lnTo>
                  <a:pt x="111203" y="17141"/>
                </a:lnTo>
                <a:lnTo>
                  <a:pt x="124931" y="10430"/>
                </a:lnTo>
                <a:lnTo>
                  <a:pt x="136135" y="6621"/>
                </a:lnTo>
                <a:lnTo>
                  <a:pt x="150803" y="2518"/>
                </a:lnTo>
                <a:lnTo>
                  <a:pt x="163285" y="1011"/>
                </a:lnTo>
                <a:lnTo>
                  <a:pt x="176646" y="0"/>
                </a:lnTo>
                <a:lnTo>
                  <a:pt x="188180" y="670"/>
                </a:lnTo>
                <a:lnTo>
                  <a:pt x="191325" y="974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2220661" y="5488448"/>
            <a:ext cx="24193" cy="90424"/>
          </a:xfrm>
          <a:custGeom>
            <a:avLst/>
            <a:gdLst/>
            <a:ahLst/>
            <a:cxnLst/>
            <a:rect l="l" t="t" r="r" b="b"/>
            <a:pathLst>
              <a:path w="24193" h="90424">
                <a:moveTo>
                  <a:pt x="24193" y="0"/>
                </a:moveTo>
                <a:lnTo>
                  <a:pt x="19558" y="6350"/>
                </a:lnTo>
                <a:lnTo>
                  <a:pt x="19456" y="6654"/>
                </a:lnTo>
                <a:lnTo>
                  <a:pt x="15925" y="13614"/>
                </a:lnTo>
                <a:lnTo>
                  <a:pt x="12001" y="21374"/>
                </a:lnTo>
                <a:lnTo>
                  <a:pt x="12001" y="21666"/>
                </a:lnTo>
                <a:lnTo>
                  <a:pt x="9169" y="30035"/>
                </a:lnTo>
                <a:lnTo>
                  <a:pt x="6159" y="39204"/>
                </a:lnTo>
                <a:lnTo>
                  <a:pt x="6159" y="39408"/>
                </a:lnTo>
                <a:lnTo>
                  <a:pt x="4140" y="48793"/>
                </a:lnTo>
                <a:lnTo>
                  <a:pt x="2120" y="58864"/>
                </a:lnTo>
                <a:lnTo>
                  <a:pt x="2120" y="59067"/>
                </a:lnTo>
                <a:lnTo>
                  <a:pt x="1117" y="69253"/>
                </a:lnTo>
                <a:lnTo>
                  <a:pt x="0" y="79730"/>
                </a:lnTo>
                <a:lnTo>
                  <a:pt x="0" y="90424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2218545" y="5321321"/>
            <a:ext cx="163601" cy="257543"/>
          </a:xfrm>
          <a:custGeom>
            <a:avLst/>
            <a:gdLst/>
            <a:ahLst/>
            <a:cxnLst/>
            <a:rect l="l" t="t" r="r" b="b"/>
            <a:pathLst>
              <a:path w="163601" h="257543">
                <a:moveTo>
                  <a:pt x="0" y="0"/>
                </a:moveTo>
                <a:lnTo>
                  <a:pt x="12684" y="1540"/>
                </a:lnTo>
                <a:lnTo>
                  <a:pt x="24813" y="4824"/>
                </a:lnTo>
                <a:lnTo>
                  <a:pt x="37447" y="8951"/>
                </a:lnTo>
                <a:lnTo>
                  <a:pt x="48199" y="14053"/>
                </a:lnTo>
                <a:lnTo>
                  <a:pt x="50304" y="15125"/>
                </a:lnTo>
                <a:lnTo>
                  <a:pt x="61967" y="21010"/>
                </a:lnTo>
                <a:lnTo>
                  <a:pt x="71669" y="27721"/>
                </a:lnTo>
                <a:lnTo>
                  <a:pt x="73482" y="29133"/>
                </a:lnTo>
                <a:lnTo>
                  <a:pt x="82646" y="37323"/>
                </a:lnTo>
                <a:lnTo>
                  <a:pt x="90674" y="46274"/>
                </a:lnTo>
                <a:lnTo>
                  <a:pt x="91630" y="47269"/>
                </a:lnTo>
                <a:lnTo>
                  <a:pt x="100933" y="56415"/>
                </a:lnTo>
                <a:lnTo>
                  <a:pt x="108127" y="64241"/>
                </a:lnTo>
                <a:lnTo>
                  <a:pt x="119192" y="79342"/>
                </a:lnTo>
                <a:lnTo>
                  <a:pt x="124357" y="88356"/>
                </a:lnTo>
                <a:lnTo>
                  <a:pt x="128523" y="96672"/>
                </a:lnTo>
                <a:lnTo>
                  <a:pt x="134700" y="109216"/>
                </a:lnTo>
                <a:lnTo>
                  <a:pt x="138488" y="118493"/>
                </a:lnTo>
                <a:lnTo>
                  <a:pt x="142735" y="131140"/>
                </a:lnTo>
                <a:lnTo>
                  <a:pt x="147327" y="145463"/>
                </a:lnTo>
                <a:lnTo>
                  <a:pt x="150231" y="155446"/>
                </a:lnTo>
                <a:lnTo>
                  <a:pt x="152649" y="165484"/>
                </a:lnTo>
                <a:lnTo>
                  <a:pt x="155781" y="179978"/>
                </a:lnTo>
                <a:lnTo>
                  <a:pt x="158819" y="194526"/>
                </a:lnTo>
                <a:lnTo>
                  <a:pt x="160285" y="204371"/>
                </a:lnTo>
                <a:lnTo>
                  <a:pt x="161683" y="218325"/>
                </a:lnTo>
                <a:lnTo>
                  <a:pt x="163007" y="232490"/>
                </a:lnTo>
                <a:lnTo>
                  <a:pt x="163516" y="242410"/>
                </a:lnTo>
                <a:lnTo>
                  <a:pt x="163601" y="255861"/>
                </a:lnTo>
                <a:lnTo>
                  <a:pt x="163601" y="25754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2270361" y="5358014"/>
            <a:ext cx="18604" cy="92735"/>
          </a:xfrm>
          <a:custGeom>
            <a:avLst/>
            <a:gdLst/>
            <a:ahLst/>
            <a:cxnLst/>
            <a:rect l="l" t="t" r="r" b="b"/>
            <a:pathLst>
              <a:path w="18604" h="92735">
                <a:moveTo>
                  <a:pt x="12192" y="92735"/>
                </a:moveTo>
                <a:lnTo>
                  <a:pt x="14808" y="88811"/>
                </a:lnTo>
                <a:lnTo>
                  <a:pt x="15214" y="87591"/>
                </a:lnTo>
                <a:lnTo>
                  <a:pt x="15925" y="82854"/>
                </a:lnTo>
                <a:lnTo>
                  <a:pt x="17969" y="69422"/>
                </a:lnTo>
                <a:lnTo>
                  <a:pt x="18604" y="58948"/>
                </a:lnTo>
                <a:lnTo>
                  <a:pt x="18237" y="51003"/>
                </a:lnTo>
                <a:lnTo>
                  <a:pt x="16824" y="37724"/>
                </a:lnTo>
                <a:lnTo>
                  <a:pt x="13948" y="27287"/>
                </a:lnTo>
                <a:lnTo>
                  <a:pt x="11379" y="20053"/>
                </a:lnTo>
                <a:lnTo>
                  <a:pt x="7759" y="9880"/>
                </a:lnTo>
                <a:lnTo>
                  <a:pt x="6845" y="8267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2020176" y="5578862"/>
            <a:ext cx="362369" cy="1099731"/>
          </a:xfrm>
          <a:custGeom>
            <a:avLst/>
            <a:gdLst/>
            <a:ahLst/>
            <a:cxnLst/>
            <a:rect l="l" t="t" r="r" b="b"/>
            <a:pathLst>
              <a:path w="362369" h="1099731">
                <a:moveTo>
                  <a:pt x="90817" y="1099731"/>
                </a:moveTo>
                <a:lnTo>
                  <a:pt x="90817" y="712050"/>
                </a:lnTo>
                <a:lnTo>
                  <a:pt x="97561" y="712050"/>
                </a:lnTo>
                <a:lnTo>
                  <a:pt x="6642" y="712050"/>
                </a:lnTo>
                <a:lnTo>
                  <a:pt x="6642" y="436968"/>
                </a:lnTo>
                <a:lnTo>
                  <a:pt x="0" y="436968"/>
                </a:lnTo>
                <a:lnTo>
                  <a:pt x="0" y="372160"/>
                </a:lnTo>
                <a:lnTo>
                  <a:pt x="16624" y="372160"/>
                </a:lnTo>
                <a:lnTo>
                  <a:pt x="6642" y="372160"/>
                </a:lnTo>
                <a:lnTo>
                  <a:pt x="7048" y="0"/>
                </a:lnTo>
                <a:lnTo>
                  <a:pt x="361975" y="0"/>
                </a:lnTo>
                <a:lnTo>
                  <a:pt x="362369" y="37216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2026823" y="5951012"/>
            <a:ext cx="218033" cy="64820"/>
          </a:xfrm>
          <a:custGeom>
            <a:avLst/>
            <a:gdLst/>
            <a:ahLst/>
            <a:cxnLst/>
            <a:rect l="l" t="t" r="r" b="b"/>
            <a:pathLst>
              <a:path w="218033" h="64820">
                <a:moveTo>
                  <a:pt x="0" y="64820"/>
                </a:moveTo>
                <a:lnTo>
                  <a:pt x="209969" y="64820"/>
                </a:lnTo>
                <a:lnTo>
                  <a:pt x="209969" y="0"/>
                </a:lnTo>
                <a:lnTo>
                  <a:pt x="218033" y="0"/>
                </a:lnTo>
                <a:lnTo>
                  <a:pt x="9982" y="0"/>
                </a:lnTo>
                <a:lnTo>
                  <a:pt x="33159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2218545" y="5321321"/>
            <a:ext cx="26212" cy="10375"/>
          </a:xfrm>
          <a:custGeom>
            <a:avLst/>
            <a:gdLst/>
            <a:ahLst/>
            <a:cxnLst/>
            <a:rect l="l" t="t" r="r" b="b"/>
            <a:pathLst>
              <a:path w="26212" h="10375">
                <a:moveTo>
                  <a:pt x="0" y="0"/>
                </a:moveTo>
                <a:lnTo>
                  <a:pt x="26212" y="10375"/>
                </a:lnTo>
                <a:lnTo>
                  <a:pt x="14820" y="5842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2071479" y="5951020"/>
            <a:ext cx="11595" cy="0"/>
          </a:xfrm>
          <a:custGeom>
            <a:avLst/>
            <a:gdLst/>
            <a:ahLst/>
            <a:cxnLst/>
            <a:rect l="l" t="t" r="r" b="b"/>
            <a:pathLst>
              <a:path w="11595">
                <a:moveTo>
                  <a:pt x="0" y="0"/>
                </a:moveTo>
                <a:lnTo>
                  <a:pt x="115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2094661" y="5951020"/>
            <a:ext cx="11493" cy="0"/>
          </a:xfrm>
          <a:custGeom>
            <a:avLst/>
            <a:gdLst/>
            <a:ahLst/>
            <a:cxnLst/>
            <a:rect l="l" t="t" r="r" b="b"/>
            <a:pathLst>
              <a:path w="11493">
                <a:moveTo>
                  <a:pt x="0" y="0"/>
                </a:moveTo>
                <a:lnTo>
                  <a:pt x="11493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2117745" y="6290917"/>
            <a:ext cx="11595" cy="0"/>
          </a:xfrm>
          <a:custGeom>
            <a:avLst/>
            <a:gdLst/>
            <a:ahLst/>
            <a:cxnLst/>
            <a:rect l="l" t="t" r="r" b="b"/>
            <a:pathLst>
              <a:path w="11595">
                <a:moveTo>
                  <a:pt x="0" y="0"/>
                </a:moveTo>
                <a:lnTo>
                  <a:pt x="11595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2129341" y="6284461"/>
            <a:ext cx="89509" cy="394131"/>
          </a:xfrm>
          <a:custGeom>
            <a:avLst/>
            <a:gdLst/>
            <a:ahLst/>
            <a:cxnLst/>
            <a:rect l="l" t="t" r="r" b="b"/>
            <a:pathLst>
              <a:path w="89509" h="394131">
                <a:moveTo>
                  <a:pt x="7353" y="394131"/>
                </a:moveTo>
                <a:lnTo>
                  <a:pt x="7353" y="6451"/>
                </a:lnTo>
                <a:lnTo>
                  <a:pt x="0" y="6451"/>
                </a:lnTo>
                <a:lnTo>
                  <a:pt x="78524" y="6451"/>
                </a:lnTo>
                <a:lnTo>
                  <a:pt x="78524" y="0"/>
                </a:lnTo>
                <a:lnTo>
                  <a:pt x="89509" y="0"/>
                </a:lnTo>
                <a:lnTo>
                  <a:pt x="85471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2129336" y="5951020"/>
            <a:ext cx="23088" cy="0"/>
          </a:xfrm>
          <a:custGeom>
            <a:avLst/>
            <a:gdLst/>
            <a:ahLst/>
            <a:cxnLst/>
            <a:rect l="l" t="t" r="r" b="b"/>
            <a:pathLst>
              <a:path w="23088">
                <a:moveTo>
                  <a:pt x="0" y="0"/>
                </a:moveTo>
                <a:lnTo>
                  <a:pt x="23088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2164013" y="5951020"/>
            <a:ext cx="11493" cy="0"/>
          </a:xfrm>
          <a:custGeom>
            <a:avLst/>
            <a:gdLst/>
            <a:ahLst/>
            <a:cxnLst/>
            <a:rect l="l" t="t" r="r" b="b"/>
            <a:pathLst>
              <a:path w="11493">
                <a:moveTo>
                  <a:pt x="0" y="0"/>
                </a:moveTo>
                <a:lnTo>
                  <a:pt x="11493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2187097" y="5951020"/>
            <a:ext cx="40220" cy="64820"/>
          </a:xfrm>
          <a:custGeom>
            <a:avLst/>
            <a:gdLst/>
            <a:ahLst/>
            <a:cxnLst/>
            <a:rect l="l" t="t" r="r" b="b"/>
            <a:pathLst>
              <a:path w="40220" h="64820">
                <a:moveTo>
                  <a:pt x="0" y="0"/>
                </a:moveTo>
                <a:lnTo>
                  <a:pt x="40220" y="0"/>
                </a:lnTo>
                <a:lnTo>
                  <a:pt x="40220" y="6482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2191204" y="6290913"/>
            <a:ext cx="1257" cy="387680"/>
          </a:xfrm>
          <a:custGeom>
            <a:avLst/>
            <a:gdLst/>
            <a:ahLst/>
            <a:cxnLst/>
            <a:rect l="l" t="t" r="r" b="b"/>
            <a:pathLst>
              <a:path w="1257" h="387680">
                <a:moveTo>
                  <a:pt x="0" y="387680"/>
                </a:moveTo>
                <a:lnTo>
                  <a:pt x="1257" y="387680"/>
                </a:lnTo>
                <a:lnTo>
                  <a:pt x="1257" y="0"/>
                </a:lnTo>
                <a:lnTo>
                  <a:pt x="0" y="0"/>
                </a:lnTo>
                <a:lnTo>
                  <a:pt x="0" y="38768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2207860" y="6015835"/>
            <a:ext cx="13106" cy="275082"/>
          </a:xfrm>
          <a:custGeom>
            <a:avLst/>
            <a:gdLst/>
            <a:ahLst/>
            <a:cxnLst/>
            <a:rect l="l" t="t" r="r" b="b"/>
            <a:pathLst>
              <a:path w="13106" h="275082">
                <a:moveTo>
                  <a:pt x="0" y="275082"/>
                </a:moveTo>
                <a:lnTo>
                  <a:pt x="12598" y="275082"/>
                </a:lnTo>
                <a:lnTo>
                  <a:pt x="13106" y="268630"/>
                </a:lnTo>
                <a:lnTo>
                  <a:pt x="123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2217928" y="6283403"/>
            <a:ext cx="2120" cy="395189"/>
          </a:xfrm>
          <a:custGeom>
            <a:avLst/>
            <a:gdLst/>
            <a:ahLst/>
            <a:cxnLst/>
            <a:rect l="l" t="t" r="r" b="b"/>
            <a:pathLst>
              <a:path w="2120" h="395189">
                <a:moveTo>
                  <a:pt x="0" y="395189"/>
                </a:moveTo>
                <a:lnTo>
                  <a:pt x="2120" y="395189"/>
                </a:lnTo>
                <a:lnTo>
                  <a:pt x="2120" y="0"/>
                </a:lnTo>
                <a:lnTo>
                  <a:pt x="0" y="0"/>
                </a:lnTo>
                <a:lnTo>
                  <a:pt x="0" y="39518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2220462" y="6290917"/>
            <a:ext cx="59067" cy="387680"/>
          </a:xfrm>
          <a:custGeom>
            <a:avLst/>
            <a:gdLst/>
            <a:ahLst/>
            <a:cxnLst/>
            <a:rect l="l" t="t" r="r" b="b"/>
            <a:pathLst>
              <a:path w="59067" h="387680">
                <a:moveTo>
                  <a:pt x="0" y="0"/>
                </a:moveTo>
                <a:lnTo>
                  <a:pt x="59067" y="0"/>
                </a:lnTo>
                <a:lnTo>
                  <a:pt x="52311" y="0"/>
                </a:lnTo>
                <a:lnTo>
                  <a:pt x="52311" y="38768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2220257" y="5578866"/>
            <a:ext cx="406" cy="372148"/>
          </a:xfrm>
          <a:custGeom>
            <a:avLst/>
            <a:gdLst/>
            <a:ahLst/>
            <a:cxnLst/>
            <a:rect l="l" t="t" r="r" b="b"/>
            <a:pathLst>
              <a:path w="406" h="372148">
                <a:moveTo>
                  <a:pt x="406" y="0"/>
                </a:moveTo>
                <a:lnTo>
                  <a:pt x="0" y="372148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2227317" y="5951020"/>
            <a:ext cx="9474" cy="0"/>
          </a:xfrm>
          <a:custGeom>
            <a:avLst/>
            <a:gdLst/>
            <a:ahLst/>
            <a:cxnLst/>
            <a:rect l="l" t="t" r="r" b="b"/>
            <a:pathLst>
              <a:path w="9474">
                <a:moveTo>
                  <a:pt x="0" y="0"/>
                </a:moveTo>
                <a:lnTo>
                  <a:pt x="9474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2236791" y="5951012"/>
            <a:ext cx="152514" cy="64820"/>
          </a:xfrm>
          <a:custGeom>
            <a:avLst/>
            <a:gdLst/>
            <a:ahLst/>
            <a:cxnLst/>
            <a:rect l="l" t="t" r="r" b="b"/>
            <a:pathLst>
              <a:path w="152514" h="64820">
                <a:moveTo>
                  <a:pt x="0" y="64820"/>
                </a:moveTo>
                <a:lnTo>
                  <a:pt x="152514" y="64820"/>
                </a:lnTo>
                <a:lnTo>
                  <a:pt x="152514" y="0"/>
                </a:lnTo>
                <a:lnTo>
                  <a:pt x="8064" y="0"/>
                </a:lnTo>
                <a:lnTo>
                  <a:pt x="4273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2234374" y="5485420"/>
            <a:ext cx="28625" cy="21971"/>
          </a:xfrm>
          <a:custGeom>
            <a:avLst/>
            <a:gdLst/>
            <a:ahLst/>
            <a:cxnLst/>
            <a:rect l="l" t="t" r="r" b="b"/>
            <a:pathLst>
              <a:path w="28625" h="21971">
                <a:moveTo>
                  <a:pt x="21970" y="8267"/>
                </a:moveTo>
                <a:lnTo>
                  <a:pt x="28625" y="0"/>
                </a:lnTo>
                <a:lnTo>
                  <a:pt x="21970" y="8267"/>
                </a:lnTo>
                <a:lnTo>
                  <a:pt x="0" y="2197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2235280" y="5500141"/>
            <a:ext cx="4737" cy="5041"/>
          </a:xfrm>
          <a:custGeom>
            <a:avLst/>
            <a:gdLst/>
            <a:ahLst/>
            <a:cxnLst/>
            <a:rect l="l" t="t" r="r" b="b"/>
            <a:pathLst>
              <a:path w="4737" h="5041">
                <a:moveTo>
                  <a:pt x="4737" y="0"/>
                </a:moveTo>
                <a:lnTo>
                  <a:pt x="0" y="504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2244754" y="5331702"/>
            <a:ext cx="25603" cy="26301"/>
          </a:xfrm>
          <a:custGeom>
            <a:avLst/>
            <a:gdLst/>
            <a:ahLst/>
            <a:cxnLst/>
            <a:rect l="l" t="t" r="r" b="b"/>
            <a:pathLst>
              <a:path w="25603" h="26301">
                <a:moveTo>
                  <a:pt x="0" y="0"/>
                </a:moveTo>
                <a:lnTo>
                  <a:pt x="21869" y="19558"/>
                </a:lnTo>
                <a:lnTo>
                  <a:pt x="25603" y="26301"/>
                </a:lnTo>
                <a:lnTo>
                  <a:pt x="21869" y="19558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2262999" y="5450752"/>
            <a:ext cx="19558" cy="34671"/>
          </a:xfrm>
          <a:custGeom>
            <a:avLst/>
            <a:gdLst/>
            <a:ahLst/>
            <a:cxnLst/>
            <a:rect l="l" t="t" r="r" b="b"/>
            <a:pathLst>
              <a:path w="19557" h="34671">
                <a:moveTo>
                  <a:pt x="0" y="34671"/>
                </a:moveTo>
                <a:lnTo>
                  <a:pt x="12090" y="19456"/>
                </a:lnTo>
                <a:lnTo>
                  <a:pt x="19558" y="0"/>
                </a:lnTo>
                <a:lnTo>
                  <a:pt x="15125" y="11582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2277112" y="5369806"/>
            <a:ext cx="4635" cy="8267"/>
          </a:xfrm>
          <a:custGeom>
            <a:avLst/>
            <a:gdLst/>
            <a:ahLst/>
            <a:cxnLst/>
            <a:rect l="l" t="t" r="r" b="b"/>
            <a:pathLst>
              <a:path w="4635" h="8267">
                <a:moveTo>
                  <a:pt x="0" y="0"/>
                </a:moveTo>
                <a:lnTo>
                  <a:pt x="4635" y="8267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2279534" y="6290917"/>
            <a:ext cx="11582" cy="0"/>
          </a:xfrm>
          <a:custGeom>
            <a:avLst/>
            <a:gdLst/>
            <a:ahLst/>
            <a:cxnLst/>
            <a:rect l="l" t="t" r="r" b="b"/>
            <a:pathLst>
              <a:path w="11582">
                <a:moveTo>
                  <a:pt x="2616" y="0"/>
                </a:moveTo>
                <a:lnTo>
                  <a:pt x="11582" y="0"/>
                </a:lnTo>
                <a:lnTo>
                  <a:pt x="0" y="0"/>
                </a:lnTo>
                <a:lnTo>
                  <a:pt x="2616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2291124" y="5951020"/>
            <a:ext cx="34671" cy="0"/>
          </a:xfrm>
          <a:custGeom>
            <a:avLst/>
            <a:gdLst/>
            <a:ahLst/>
            <a:cxnLst/>
            <a:rect l="l" t="t" r="r" b="b"/>
            <a:pathLst>
              <a:path w="34670">
                <a:moveTo>
                  <a:pt x="0" y="0"/>
                </a:moveTo>
                <a:lnTo>
                  <a:pt x="34671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2291119" y="6284465"/>
            <a:ext cx="91630" cy="394131"/>
          </a:xfrm>
          <a:custGeom>
            <a:avLst/>
            <a:gdLst/>
            <a:ahLst/>
            <a:cxnLst/>
            <a:rect l="l" t="t" r="r" b="b"/>
            <a:pathLst>
              <a:path w="91630" h="394131">
                <a:moveTo>
                  <a:pt x="78625" y="6451"/>
                </a:moveTo>
                <a:lnTo>
                  <a:pt x="78625" y="0"/>
                </a:lnTo>
                <a:lnTo>
                  <a:pt x="91630" y="0"/>
                </a:lnTo>
                <a:lnTo>
                  <a:pt x="91630" y="6451"/>
                </a:lnTo>
                <a:lnTo>
                  <a:pt x="0" y="6451"/>
                </a:lnTo>
                <a:lnTo>
                  <a:pt x="7366" y="6451"/>
                </a:lnTo>
                <a:lnTo>
                  <a:pt x="7366" y="39413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2337385" y="5951020"/>
            <a:ext cx="32359" cy="0"/>
          </a:xfrm>
          <a:custGeom>
            <a:avLst/>
            <a:gdLst/>
            <a:ahLst/>
            <a:cxnLst/>
            <a:rect l="l" t="t" r="r" b="b"/>
            <a:pathLst>
              <a:path w="32359">
                <a:moveTo>
                  <a:pt x="32359" y="0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2382546" y="6015833"/>
            <a:ext cx="203" cy="268630"/>
          </a:xfrm>
          <a:custGeom>
            <a:avLst/>
            <a:gdLst/>
            <a:ahLst/>
            <a:cxnLst/>
            <a:rect l="l" t="t" r="r" b="b"/>
            <a:pathLst>
              <a:path w="203" h="268630">
                <a:moveTo>
                  <a:pt x="203" y="268630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1112164" y="6886442"/>
            <a:ext cx="913142" cy="0"/>
          </a:xfrm>
          <a:custGeom>
            <a:avLst/>
            <a:gdLst/>
            <a:ahLst/>
            <a:cxnLst/>
            <a:rect l="l" t="t" r="r" b="b"/>
            <a:pathLst>
              <a:path w="913142">
                <a:moveTo>
                  <a:pt x="0" y="0"/>
                </a:moveTo>
                <a:lnTo>
                  <a:pt x="416102" y="0"/>
                </a:lnTo>
                <a:lnTo>
                  <a:pt x="473862" y="0"/>
                </a:lnTo>
                <a:lnTo>
                  <a:pt x="913142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1112163" y="6886442"/>
            <a:ext cx="208051" cy="0"/>
          </a:xfrm>
          <a:custGeom>
            <a:avLst/>
            <a:gdLst/>
            <a:ahLst/>
            <a:cxnLst/>
            <a:rect l="l" t="t" r="r" b="b"/>
            <a:pathLst>
              <a:path w="208051">
                <a:moveTo>
                  <a:pt x="208051" y="0"/>
                </a:moveTo>
                <a:lnTo>
                  <a:pt x="179222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1105719" y="6886442"/>
            <a:ext cx="919594" cy="51816"/>
          </a:xfrm>
          <a:custGeom>
            <a:avLst/>
            <a:gdLst/>
            <a:ahLst/>
            <a:cxnLst/>
            <a:rect l="l" t="t" r="r" b="b"/>
            <a:pathLst>
              <a:path w="919594" h="51816">
                <a:moveTo>
                  <a:pt x="919594" y="0"/>
                </a:moveTo>
                <a:lnTo>
                  <a:pt x="918184" y="0"/>
                </a:lnTo>
                <a:lnTo>
                  <a:pt x="918184" y="51816"/>
                </a:lnTo>
                <a:lnTo>
                  <a:pt x="0" y="51816"/>
                </a:lnTo>
                <a:lnTo>
                  <a:pt x="0" y="0"/>
                </a:lnTo>
                <a:lnTo>
                  <a:pt x="6451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1169925" y="6886442"/>
            <a:ext cx="11595" cy="0"/>
          </a:xfrm>
          <a:custGeom>
            <a:avLst/>
            <a:gdLst/>
            <a:ahLst/>
            <a:cxnLst/>
            <a:rect l="l" t="t" r="r" b="b"/>
            <a:pathLst>
              <a:path w="11595">
                <a:moveTo>
                  <a:pt x="0" y="0"/>
                </a:moveTo>
                <a:lnTo>
                  <a:pt x="115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1193007" y="6886442"/>
            <a:ext cx="11595" cy="0"/>
          </a:xfrm>
          <a:custGeom>
            <a:avLst/>
            <a:gdLst/>
            <a:ahLst/>
            <a:cxnLst/>
            <a:rect l="l" t="t" r="r" b="b"/>
            <a:pathLst>
              <a:path w="11595">
                <a:moveTo>
                  <a:pt x="0" y="0"/>
                </a:moveTo>
                <a:lnTo>
                  <a:pt x="115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1250866" y="6886442"/>
            <a:ext cx="11493" cy="0"/>
          </a:xfrm>
          <a:custGeom>
            <a:avLst/>
            <a:gdLst/>
            <a:ahLst/>
            <a:cxnLst/>
            <a:rect l="l" t="t" r="r" b="b"/>
            <a:pathLst>
              <a:path w="11493">
                <a:moveTo>
                  <a:pt x="0" y="0"/>
                </a:moveTo>
                <a:lnTo>
                  <a:pt x="11493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1308623" y="6886442"/>
            <a:ext cx="80949" cy="0"/>
          </a:xfrm>
          <a:custGeom>
            <a:avLst/>
            <a:gdLst/>
            <a:ahLst/>
            <a:cxnLst/>
            <a:rect l="l" t="t" r="r" b="b"/>
            <a:pathLst>
              <a:path w="80949">
                <a:moveTo>
                  <a:pt x="0" y="0"/>
                </a:moveTo>
                <a:lnTo>
                  <a:pt x="80949" y="0"/>
                </a:lnTo>
                <a:lnTo>
                  <a:pt x="69354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1320214" y="6886442"/>
            <a:ext cx="23088" cy="0"/>
          </a:xfrm>
          <a:custGeom>
            <a:avLst/>
            <a:gdLst/>
            <a:ahLst/>
            <a:cxnLst/>
            <a:rect l="l" t="t" r="r" b="b"/>
            <a:pathLst>
              <a:path w="23088">
                <a:moveTo>
                  <a:pt x="0" y="0"/>
                </a:moveTo>
                <a:lnTo>
                  <a:pt x="23088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1355194" y="6886442"/>
            <a:ext cx="22783" cy="0"/>
          </a:xfrm>
          <a:custGeom>
            <a:avLst/>
            <a:gdLst/>
            <a:ahLst/>
            <a:cxnLst/>
            <a:rect l="l" t="t" r="r" b="b"/>
            <a:pathLst>
              <a:path w="22783">
                <a:moveTo>
                  <a:pt x="0" y="0"/>
                </a:moveTo>
                <a:lnTo>
                  <a:pt x="22783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1389566" y="6886442"/>
            <a:ext cx="104025" cy="0"/>
          </a:xfrm>
          <a:custGeom>
            <a:avLst/>
            <a:gdLst/>
            <a:ahLst/>
            <a:cxnLst/>
            <a:rect l="l" t="t" r="r" b="b"/>
            <a:pathLst>
              <a:path w="104025">
                <a:moveTo>
                  <a:pt x="0" y="0"/>
                </a:moveTo>
                <a:lnTo>
                  <a:pt x="104025" y="0"/>
                </a:lnTo>
                <a:lnTo>
                  <a:pt x="9243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1412646" y="6886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11595" y="0"/>
                </a:moveTo>
                <a:lnTo>
                  <a:pt x="34670" y="0"/>
                </a:lnTo>
                <a:lnTo>
                  <a:pt x="0" y="0"/>
                </a:lnTo>
                <a:lnTo>
                  <a:pt x="115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1447325" y="6886442"/>
            <a:ext cx="11595" cy="0"/>
          </a:xfrm>
          <a:custGeom>
            <a:avLst/>
            <a:gdLst/>
            <a:ahLst/>
            <a:cxnLst/>
            <a:rect l="l" t="t" r="r" b="b"/>
            <a:pathLst>
              <a:path w="11595">
                <a:moveTo>
                  <a:pt x="0" y="0"/>
                </a:moveTo>
                <a:lnTo>
                  <a:pt x="11595" y="0"/>
                </a:lnTo>
                <a:lnTo>
                  <a:pt x="0" y="0"/>
                </a:lnTo>
                <a:lnTo>
                  <a:pt x="115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1458913" y="6886442"/>
            <a:ext cx="92430" cy="0"/>
          </a:xfrm>
          <a:custGeom>
            <a:avLst/>
            <a:gdLst/>
            <a:ahLst/>
            <a:cxnLst/>
            <a:rect l="l" t="t" r="r" b="b"/>
            <a:pathLst>
              <a:path w="92430">
                <a:moveTo>
                  <a:pt x="69354" y="0"/>
                </a:moveTo>
                <a:lnTo>
                  <a:pt x="92430" y="0"/>
                </a:lnTo>
                <a:lnTo>
                  <a:pt x="69354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1470407" y="6886442"/>
            <a:ext cx="8966" cy="0"/>
          </a:xfrm>
          <a:custGeom>
            <a:avLst/>
            <a:gdLst/>
            <a:ahLst/>
            <a:cxnLst/>
            <a:rect l="l" t="t" r="r" b="b"/>
            <a:pathLst>
              <a:path w="8966">
                <a:moveTo>
                  <a:pt x="0" y="0"/>
                </a:moveTo>
                <a:lnTo>
                  <a:pt x="8966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1471315" y="6886442"/>
            <a:ext cx="10680" cy="0"/>
          </a:xfrm>
          <a:custGeom>
            <a:avLst/>
            <a:gdLst/>
            <a:ahLst/>
            <a:cxnLst/>
            <a:rect l="l" t="t" r="r" b="b"/>
            <a:pathLst>
              <a:path w="10680">
                <a:moveTo>
                  <a:pt x="8064" y="0"/>
                </a:moveTo>
                <a:lnTo>
                  <a:pt x="10680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1472928" y="6886442"/>
            <a:ext cx="9067" cy="0"/>
          </a:xfrm>
          <a:custGeom>
            <a:avLst/>
            <a:gdLst/>
            <a:ahLst/>
            <a:cxnLst/>
            <a:rect l="l" t="t" r="r" b="b"/>
            <a:pathLst>
              <a:path w="9067">
                <a:moveTo>
                  <a:pt x="0" y="0"/>
                </a:moveTo>
                <a:lnTo>
                  <a:pt x="9067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1493597" y="6886442"/>
            <a:ext cx="46164" cy="0"/>
          </a:xfrm>
          <a:custGeom>
            <a:avLst/>
            <a:gdLst/>
            <a:ahLst/>
            <a:cxnLst/>
            <a:rect l="l" t="t" r="r" b="b"/>
            <a:pathLst>
              <a:path w="46164">
                <a:moveTo>
                  <a:pt x="34671" y="0"/>
                </a:moveTo>
                <a:lnTo>
                  <a:pt x="46164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1528268" y="6886442"/>
            <a:ext cx="46164" cy="0"/>
          </a:xfrm>
          <a:custGeom>
            <a:avLst/>
            <a:gdLst/>
            <a:ahLst/>
            <a:cxnLst/>
            <a:rect l="l" t="t" r="r" b="b"/>
            <a:pathLst>
              <a:path w="46164">
                <a:moveTo>
                  <a:pt x="0" y="0"/>
                </a:moveTo>
                <a:lnTo>
                  <a:pt x="0" y="0"/>
                </a:lnTo>
                <a:lnTo>
                  <a:pt x="23075" y="0"/>
                </a:lnTo>
                <a:lnTo>
                  <a:pt x="11493" y="0"/>
                </a:lnTo>
                <a:lnTo>
                  <a:pt x="34671" y="0"/>
                </a:lnTo>
                <a:lnTo>
                  <a:pt x="23075" y="0"/>
                </a:lnTo>
                <a:lnTo>
                  <a:pt x="46164" y="0"/>
                </a:lnTo>
                <a:lnTo>
                  <a:pt x="34671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1551358" y="6886442"/>
            <a:ext cx="69342" cy="0"/>
          </a:xfrm>
          <a:custGeom>
            <a:avLst/>
            <a:gdLst/>
            <a:ahLst/>
            <a:cxnLst/>
            <a:rect l="l" t="t" r="r" b="b"/>
            <a:pathLst>
              <a:path w="69341">
                <a:moveTo>
                  <a:pt x="23075" y="0"/>
                </a:moveTo>
                <a:lnTo>
                  <a:pt x="69341" y="0"/>
                </a:lnTo>
                <a:lnTo>
                  <a:pt x="11582" y="0"/>
                </a:lnTo>
                <a:lnTo>
                  <a:pt x="23075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1574434" y="6886442"/>
            <a:ext cx="11595" cy="0"/>
          </a:xfrm>
          <a:custGeom>
            <a:avLst/>
            <a:gdLst/>
            <a:ahLst/>
            <a:cxnLst/>
            <a:rect l="l" t="t" r="r" b="b"/>
            <a:pathLst>
              <a:path w="11595">
                <a:moveTo>
                  <a:pt x="0" y="0"/>
                </a:moveTo>
                <a:lnTo>
                  <a:pt x="11595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1586025" y="6886442"/>
            <a:ext cx="11595" cy="0"/>
          </a:xfrm>
          <a:custGeom>
            <a:avLst/>
            <a:gdLst/>
            <a:ahLst/>
            <a:cxnLst/>
            <a:rect l="l" t="t" r="r" b="b"/>
            <a:pathLst>
              <a:path w="11595">
                <a:moveTo>
                  <a:pt x="0" y="0"/>
                </a:moveTo>
                <a:lnTo>
                  <a:pt x="115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1609107" y="6886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0">
                <a:moveTo>
                  <a:pt x="0" y="0"/>
                </a:moveTo>
                <a:lnTo>
                  <a:pt x="34671" y="0"/>
                </a:lnTo>
                <a:lnTo>
                  <a:pt x="115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1632291" y="6886442"/>
            <a:ext cx="46164" cy="0"/>
          </a:xfrm>
          <a:custGeom>
            <a:avLst/>
            <a:gdLst/>
            <a:ahLst/>
            <a:cxnLst/>
            <a:rect l="l" t="t" r="r" b="b"/>
            <a:pathLst>
              <a:path w="46164">
                <a:moveTo>
                  <a:pt x="0" y="0"/>
                </a:moveTo>
                <a:lnTo>
                  <a:pt x="46164" y="0"/>
                </a:lnTo>
                <a:lnTo>
                  <a:pt x="11493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1655372" y="6886442"/>
            <a:ext cx="10591" cy="0"/>
          </a:xfrm>
          <a:custGeom>
            <a:avLst/>
            <a:gdLst/>
            <a:ahLst/>
            <a:cxnLst/>
            <a:rect l="l" t="t" r="r" b="b"/>
            <a:pathLst>
              <a:path w="10591">
                <a:moveTo>
                  <a:pt x="3429" y="0"/>
                </a:moveTo>
                <a:lnTo>
                  <a:pt x="0" y="0"/>
                </a:lnTo>
                <a:lnTo>
                  <a:pt x="10591" y="0"/>
                </a:lnTo>
                <a:lnTo>
                  <a:pt x="0" y="0"/>
                </a:lnTo>
                <a:lnTo>
                  <a:pt x="8978" y="0"/>
                </a:lnTo>
                <a:lnTo>
                  <a:pt x="2921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1666968" y="6886442"/>
            <a:ext cx="46164" cy="0"/>
          </a:xfrm>
          <a:custGeom>
            <a:avLst/>
            <a:gdLst/>
            <a:ahLst/>
            <a:cxnLst/>
            <a:rect l="l" t="t" r="r" b="b"/>
            <a:pathLst>
              <a:path w="46164">
                <a:moveTo>
                  <a:pt x="0" y="0"/>
                </a:moveTo>
                <a:lnTo>
                  <a:pt x="46164" y="0"/>
                </a:lnTo>
                <a:lnTo>
                  <a:pt x="11493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1664347" y="6886442"/>
            <a:ext cx="2616" cy="0"/>
          </a:xfrm>
          <a:custGeom>
            <a:avLst/>
            <a:gdLst/>
            <a:ahLst/>
            <a:cxnLst/>
            <a:rect l="l" t="t" r="r" b="b"/>
            <a:pathLst>
              <a:path w="2616">
                <a:moveTo>
                  <a:pt x="0" y="0"/>
                </a:moveTo>
                <a:lnTo>
                  <a:pt x="2616" y="0"/>
                </a:lnTo>
                <a:lnTo>
                  <a:pt x="1612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1666976" y="6886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0">
                <a:moveTo>
                  <a:pt x="23075" y="0"/>
                </a:moveTo>
                <a:lnTo>
                  <a:pt x="34671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1701645" y="6886442"/>
            <a:ext cx="57759" cy="0"/>
          </a:xfrm>
          <a:custGeom>
            <a:avLst/>
            <a:gdLst/>
            <a:ahLst/>
            <a:cxnLst/>
            <a:rect l="l" t="t" r="r" b="b"/>
            <a:pathLst>
              <a:path w="57759">
                <a:moveTo>
                  <a:pt x="46164" y="0"/>
                </a:moveTo>
                <a:lnTo>
                  <a:pt x="57759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1701651" y="6886442"/>
            <a:ext cx="57746" cy="0"/>
          </a:xfrm>
          <a:custGeom>
            <a:avLst/>
            <a:gdLst/>
            <a:ahLst/>
            <a:cxnLst/>
            <a:rect l="l" t="t" r="r" b="b"/>
            <a:pathLst>
              <a:path w="57746">
                <a:moveTo>
                  <a:pt x="23075" y="0"/>
                </a:moveTo>
                <a:lnTo>
                  <a:pt x="57746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1747809" y="6886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0">
                <a:moveTo>
                  <a:pt x="0" y="0"/>
                </a:moveTo>
                <a:lnTo>
                  <a:pt x="34671" y="0"/>
                </a:lnTo>
                <a:lnTo>
                  <a:pt x="11595" y="0"/>
                </a:lnTo>
                <a:lnTo>
                  <a:pt x="23190" y="0"/>
                </a:lnTo>
                <a:lnTo>
                  <a:pt x="115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1770993" y="6886442"/>
            <a:ext cx="69354" cy="0"/>
          </a:xfrm>
          <a:custGeom>
            <a:avLst/>
            <a:gdLst/>
            <a:ahLst/>
            <a:cxnLst/>
            <a:rect l="l" t="t" r="r" b="b"/>
            <a:pathLst>
              <a:path w="69354">
                <a:moveTo>
                  <a:pt x="0" y="0"/>
                </a:moveTo>
                <a:lnTo>
                  <a:pt x="0" y="0"/>
                </a:lnTo>
                <a:lnTo>
                  <a:pt x="23075" y="0"/>
                </a:lnTo>
                <a:lnTo>
                  <a:pt x="11493" y="0"/>
                </a:lnTo>
                <a:lnTo>
                  <a:pt x="34671" y="0"/>
                </a:lnTo>
                <a:lnTo>
                  <a:pt x="23075" y="0"/>
                </a:lnTo>
                <a:lnTo>
                  <a:pt x="69354" y="0"/>
                </a:lnTo>
                <a:lnTo>
                  <a:pt x="57759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1770997" y="6886442"/>
            <a:ext cx="11480" cy="0"/>
          </a:xfrm>
          <a:custGeom>
            <a:avLst/>
            <a:gdLst/>
            <a:ahLst/>
            <a:cxnLst/>
            <a:rect l="l" t="t" r="r" b="b"/>
            <a:pathLst>
              <a:path w="11480">
                <a:moveTo>
                  <a:pt x="6045" y="0"/>
                </a:moveTo>
                <a:lnTo>
                  <a:pt x="0" y="0"/>
                </a:lnTo>
                <a:lnTo>
                  <a:pt x="11480" y="0"/>
                </a:lnTo>
                <a:lnTo>
                  <a:pt x="715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1780973" y="6886442"/>
            <a:ext cx="1511" cy="0"/>
          </a:xfrm>
          <a:custGeom>
            <a:avLst/>
            <a:gdLst/>
            <a:ahLst/>
            <a:cxnLst/>
            <a:rect l="l" t="t" r="r" b="b"/>
            <a:pathLst>
              <a:path w="1511">
                <a:moveTo>
                  <a:pt x="0" y="0"/>
                </a:moveTo>
                <a:lnTo>
                  <a:pt x="1511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1805666" y="6886442"/>
            <a:ext cx="199275" cy="0"/>
          </a:xfrm>
          <a:custGeom>
            <a:avLst/>
            <a:gdLst/>
            <a:ahLst/>
            <a:cxnLst/>
            <a:rect l="l" t="t" r="r" b="b"/>
            <a:pathLst>
              <a:path w="199275">
                <a:moveTo>
                  <a:pt x="0" y="0"/>
                </a:moveTo>
                <a:lnTo>
                  <a:pt x="19927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1840346" y="6886442"/>
            <a:ext cx="150291" cy="0"/>
          </a:xfrm>
          <a:custGeom>
            <a:avLst/>
            <a:gdLst/>
            <a:ahLst/>
            <a:cxnLst/>
            <a:rect l="l" t="t" r="r" b="b"/>
            <a:pathLst>
              <a:path w="150291">
                <a:moveTo>
                  <a:pt x="138696" y="0"/>
                </a:moveTo>
                <a:lnTo>
                  <a:pt x="150291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1875020" y="6886442"/>
            <a:ext cx="11595" cy="0"/>
          </a:xfrm>
          <a:custGeom>
            <a:avLst/>
            <a:gdLst/>
            <a:ahLst/>
            <a:cxnLst/>
            <a:rect l="l" t="t" r="r" b="b"/>
            <a:pathLst>
              <a:path w="11595">
                <a:moveTo>
                  <a:pt x="0" y="0"/>
                </a:moveTo>
                <a:lnTo>
                  <a:pt x="115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1990638" y="6886442"/>
            <a:ext cx="14312" cy="0"/>
          </a:xfrm>
          <a:custGeom>
            <a:avLst/>
            <a:gdLst/>
            <a:ahLst/>
            <a:cxnLst/>
            <a:rect l="l" t="t" r="r" b="b"/>
            <a:pathLst>
              <a:path w="14312">
                <a:moveTo>
                  <a:pt x="0" y="0"/>
                </a:moveTo>
                <a:lnTo>
                  <a:pt x="14312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2013720" y="6886442"/>
            <a:ext cx="10172" cy="0"/>
          </a:xfrm>
          <a:custGeom>
            <a:avLst/>
            <a:gdLst/>
            <a:ahLst/>
            <a:cxnLst/>
            <a:rect l="l" t="t" r="r" b="b"/>
            <a:pathLst>
              <a:path w="10172">
                <a:moveTo>
                  <a:pt x="0" y="0"/>
                </a:moveTo>
                <a:lnTo>
                  <a:pt x="10172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2023899" y="6886439"/>
            <a:ext cx="61290" cy="51816"/>
          </a:xfrm>
          <a:custGeom>
            <a:avLst/>
            <a:gdLst/>
            <a:ahLst/>
            <a:cxnLst/>
            <a:rect l="l" t="t" r="r" b="b"/>
            <a:pathLst>
              <a:path w="61290" h="51816">
                <a:moveTo>
                  <a:pt x="0" y="51816"/>
                </a:moveTo>
                <a:lnTo>
                  <a:pt x="61290" y="51816"/>
                </a:lnTo>
                <a:lnTo>
                  <a:pt x="61290" y="0"/>
                </a:lnTo>
                <a:lnTo>
                  <a:pt x="1409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2085188" y="6886439"/>
            <a:ext cx="55638" cy="51816"/>
          </a:xfrm>
          <a:custGeom>
            <a:avLst/>
            <a:gdLst/>
            <a:ahLst/>
            <a:cxnLst/>
            <a:rect l="l" t="t" r="r" b="b"/>
            <a:pathLst>
              <a:path w="55638" h="51816">
                <a:moveTo>
                  <a:pt x="0" y="51816"/>
                </a:moveTo>
                <a:lnTo>
                  <a:pt x="54927" y="51816"/>
                </a:lnTo>
                <a:lnTo>
                  <a:pt x="54838" y="0"/>
                </a:lnTo>
                <a:lnTo>
                  <a:pt x="55638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2083070" y="6886442"/>
            <a:ext cx="11595" cy="0"/>
          </a:xfrm>
          <a:custGeom>
            <a:avLst/>
            <a:gdLst/>
            <a:ahLst/>
            <a:cxnLst/>
            <a:rect l="l" t="t" r="r" b="b"/>
            <a:pathLst>
              <a:path w="11595">
                <a:moveTo>
                  <a:pt x="0" y="0"/>
                </a:moveTo>
                <a:lnTo>
                  <a:pt x="115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2106152" y="6886442"/>
            <a:ext cx="11595" cy="0"/>
          </a:xfrm>
          <a:custGeom>
            <a:avLst/>
            <a:gdLst/>
            <a:ahLst/>
            <a:cxnLst/>
            <a:rect l="l" t="t" r="r" b="b"/>
            <a:pathLst>
              <a:path w="11595">
                <a:moveTo>
                  <a:pt x="0" y="0"/>
                </a:moveTo>
                <a:lnTo>
                  <a:pt x="115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2140122" y="6938255"/>
            <a:ext cx="46977" cy="0"/>
          </a:xfrm>
          <a:custGeom>
            <a:avLst/>
            <a:gdLst/>
            <a:ahLst/>
            <a:cxnLst/>
            <a:rect l="l" t="t" r="r" b="b"/>
            <a:pathLst>
              <a:path w="46977">
                <a:moveTo>
                  <a:pt x="0" y="0"/>
                </a:moveTo>
                <a:lnTo>
                  <a:pt x="46977" y="0"/>
                </a:lnTo>
                <a:lnTo>
                  <a:pt x="44653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2129336" y="6886442"/>
            <a:ext cx="10680" cy="0"/>
          </a:xfrm>
          <a:custGeom>
            <a:avLst/>
            <a:gdLst/>
            <a:ahLst/>
            <a:cxnLst/>
            <a:rect l="l" t="t" r="r" b="b"/>
            <a:pathLst>
              <a:path w="10680">
                <a:moveTo>
                  <a:pt x="0" y="0"/>
                </a:moveTo>
                <a:lnTo>
                  <a:pt x="1068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2140827" y="6886442"/>
            <a:ext cx="11595" cy="0"/>
          </a:xfrm>
          <a:custGeom>
            <a:avLst/>
            <a:gdLst/>
            <a:ahLst/>
            <a:cxnLst/>
            <a:rect l="l" t="t" r="r" b="b"/>
            <a:pathLst>
              <a:path w="11595">
                <a:moveTo>
                  <a:pt x="0" y="0"/>
                </a:moveTo>
                <a:lnTo>
                  <a:pt x="11595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2152422" y="6886442"/>
            <a:ext cx="23075" cy="0"/>
          </a:xfrm>
          <a:custGeom>
            <a:avLst/>
            <a:gdLst/>
            <a:ahLst/>
            <a:cxnLst/>
            <a:rect l="l" t="t" r="r" b="b"/>
            <a:pathLst>
              <a:path w="23075">
                <a:moveTo>
                  <a:pt x="0" y="0"/>
                </a:moveTo>
                <a:lnTo>
                  <a:pt x="23075" y="0"/>
                </a:lnTo>
                <a:lnTo>
                  <a:pt x="115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2175504" y="6886442"/>
            <a:ext cx="11595" cy="0"/>
          </a:xfrm>
          <a:custGeom>
            <a:avLst/>
            <a:gdLst/>
            <a:ahLst/>
            <a:cxnLst/>
            <a:rect l="l" t="t" r="r" b="b"/>
            <a:pathLst>
              <a:path w="11595">
                <a:moveTo>
                  <a:pt x="0" y="0"/>
                </a:moveTo>
                <a:lnTo>
                  <a:pt x="11595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2187097" y="6886442"/>
            <a:ext cx="23075" cy="0"/>
          </a:xfrm>
          <a:custGeom>
            <a:avLst/>
            <a:gdLst/>
            <a:ahLst/>
            <a:cxnLst/>
            <a:rect l="l" t="t" r="r" b="b"/>
            <a:pathLst>
              <a:path w="23075">
                <a:moveTo>
                  <a:pt x="0" y="0"/>
                </a:moveTo>
                <a:lnTo>
                  <a:pt x="23075" y="0"/>
                </a:lnTo>
                <a:lnTo>
                  <a:pt x="115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2187103" y="6886442"/>
            <a:ext cx="137274" cy="51816"/>
          </a:xfrm>
          <a:custGeom>
            <a:avLst/>
            <a:gdLst/>
            <a:ahLst/>
            <a:cxnLst/>
            <a:rect l="l" t="t" r="r" b="b"/>
            <a:pathLst>
              <a:path w="137274" h="51816">
                <a:moveTo>
                  <a:pt x="23075" y="0"/>
                </a:moveTo>
                <a:lnTo>
                  <a:pt x="137274" y="0"/>
                </a:lnTo>
                <a:lnTo>
                  <a:pt x="137274" y="51816"/>
                </a:lnTo>
                <a:lnTo>
                  <a:pt x="0" y="5181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2221772" y="6886442"/>
            <a:ext cx="23075" cy="0"/>
          </a:xfrm>
          <a:custGeom>
            <a:avLst/>
            <a:gdLst/>
            <a:ahLst/>
            <a:cxnLst/>
            <a:rect l="l" t="t" r="r" b="b"/>
            <a:pathLst>
              <a:path w="23075">
                <a:moveTo>
                  <a:pt x="0" y="0"/>
                </a:moveTo>
                <a:lnTo>
                  <a:pt x="2307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2256445" y="6886442"/>
            <a:ext cx="11595" cy="0"/>
          </a:xfrm>
          <a:custGeom>
            <a:avLst/>
            <a:gdLst/>
            <a:ahLst/>
            <a:cxnLst/>
            <a:rect l="l" t="t" r="r" b="b"/>
            <a:pathLst>
              <a:path w="11595">
                <a:moveTo>
                  <a:pt x="0" y="0"/>
                </a:moveTo>
                <a:lnTo>
                  <a:pt x="11595" y="0"/>
                </a:lnTo>
                <a:lnTo>
                  <a:pt x="711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2268038" y="6886442"/>
            <a:ext cx="11493" cy="0"/>
          </a:xfrm>
          <a:custGeom>
            <a:avLst/>
            <a:gdLst/>
            <a:ahLst/>
            <a:cxnLst/>
            <a:rect l="l" t="t" r="r" b="b"/>
            <a:pathLst>
              <a:path w="11493">
                <a:moveTo>
                  <a:pt x="0" y="0"/>
                </a:moveTo>
                <a:lnTo>
                  <a:pt x="11493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2269552" y="6886439"/>
            <a:ext cx="0" cy="51816"/>
          </a:xfrm>
          <a:custGeom>
            <a:avLst/>
            <a:gdLst/>
            <a:ahLst/>
            <a:cxnLst/>
            <a:rect l="l" t="t" r="r" b="b"/>
            <a:pathLst>
              <a:path h="51816">
                <a:moveTo>
                  <a:pt x="0" y="51816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2291125" y="6886442"/>
            <a:ext cx="23075" cy="0"/>
          </a:xfrm>
          <a:custGeom>
            <a:avLst/>
            <a:gdLst/>
            <a:ahLst/>
            <a:cxnLst/>
            <a:rect l="l" t="t" r="r" b="b"/>
            <a:pathLst>
              <a:path w="23075">
                <a:moveTo>
                  <a:pt x="9169" y="0"/>
                </a:moveTo>
                <a:lnTo>
                  <a:pt x="11595" y="0"/>
                </a:lnTo>
                <a:lnTo>
                  <a:pt x="0" y="0"/>
                </a:lnTo>
                <a:lnTo>
                  <a:pt x="11595" y="0"/>
                </a:lnTo>
                <a:lnTo>
                  <a:pt x="23075" y="0"/>
                </a:lnTo>
                <a:lnTo>
                  <a:pt x="1270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2307452" y="6886442"/>
            <a:ext cx="18351" cy="0"/>
          </a:xfrm>
          <a:custGeom>
            <a:avLst/>
            <a:gdLst/>
            <a:ahLst/>
            <a:cxnLst/>
            <a:rect l="l" t="t" r="r" b="b"/>
            <a:pathLst>
              <a:path w="18351">
                <a:moveTo>
                  <a:pt x="0" y="0"/>
                </a:moveTo>
                <a:lnTo>
                  <a:pt x="18351" y="0"/>
                </a:lnTo>
                <a:lnTo>
                  <a:pt x="6756" y="0"/>
                </a:lnTo>
                <a:lnTo>
                  <a:pt x="18351" y="0"/>
                </a:lnTo>
                <a:lnTo>
                  <a:pt x="16929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2324385" y="6886439"/>
            <a:ext cx="82346" cy="51816"/>
          </a:xfrm>
          <a:custGeom>
            <a:avLst/>
            <a:gdLst/>
            <a:ahLst/>
            <a:cxnLst/>
            <a:rect l="l" t="t" r="r" b="b"/>
            <a:pathLst>
              <a:path w="82346" h="51816">
                <a:moveTo>
                  <a:pt x="0" y="51816"/>
                </a:moveTo>
                <a:lnTo>
                  <a:pt x="61290" y="51816"/>
                </a:lnTo>
                <a:lnTo>
                  <a:pt x="61290" y="0"/>
                </a:lnTo>
                <a:lnTo>
                  <a:pt x="47675" y="0"/>
                </a:lnTo>
                <a:lnTo>
                  <a:pt x="1409" y="0"/>
                </a:lnTo>
                <a:lnTo>
                  <a:pt x="82346" y="0"/>
                </a:lnTo>
                <a:lnTo>
                  <a:pt x="6129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2360472" y="6886442"/>
            <a:ext cx="104025" cy="0"/>
          </a:xfrm>
          <a:custGeom>
            <a:avLst/>
            <a:gdLst/>
            <a:ahLst/>
            <a:cxnLst/>
            <a:rect l="l" t="t" r="r" b="b"/>
            <a:pathLst>
              <a:path w="104025">
                <a:moveTo>
                  <a:pt x="0" y="0"/>
                </a:moveTo>
                <a:lnTo>
                  <a:pt x="104025" y="0"/>
                </a:lnTo>
                <a:lnTo>
                  <a:pt x="92430" y="0"/>
                </a:lnTo>
                <a:lnTo>
                  <a:pt x="104025" y="0"/>
                </a:lnTo>
                <a:lnTo>
                  <a:pt x="101511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2385673" y="6886442"/>
            <a:ext cx="665480" cy="51816"/>
          </a:xfrm>
          <a:custGeom>
            <a:avLst/>
            <a:gdLst/>
            <a:ahLst/>
            <a:cxnLst/>
            <a:rect l="l" t="t" r="r" b="b"/>
            <a:pathLst>
              <a:path w="665480" h="51816">
                <a:moveTo>
                  <a:pt x="79933" y="0"/>
                </a:moveTo>
                <a:lnTo>
                  <a:pt x="665480" y="0"/>
                </a:lnTo>
                <a:lnTo>
                  <a:pt x="665480" y="51816"/>
                </a:lnTo>
                <a:lnTo>
                  <a:pt x="0" y="5181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2464499" y="6886442"/>
            <a:ext cx="80937" cy="0"/>
          </a:xfrm>
          <a:custGeom>
            <a:avLst/>
            <a:gdLst/>
            <a:ahLst/>
            <a:cxnLst/>
            <a:rect l="l" t="t" r="r" b="b"/>
            <a:pathLst>
              <a:path w="80937">
                <a:moveTo>
                  <a:pt x="0" y="0"/>
                </a:moveTo>
                <a:lnTo>
                  <a:pt x="80937" y="0"/>
                </a:lnTo>
                <a:lnTo>
                  <a:pt x="69354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2464495" y="6886442"/>
            <a:ext cx="11595" cy="0"/>
          </a:xfrm>
          <a:custGeom>
            <a:avLst/>
            <a:gdLst/>
            <a:ahLst/>
            <a:cxnLst/>
            <a:rect l="l" t="t" r="r" b="b"/>
            <a:pathLst>
              <a:path w="11595">
                <a:moveTo>
                  <a:pt x="11595" y="0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2504314" y="6886442"/>
            <a:ext cx="75793" cy="0"/>
          </a:xfrm>
          <a:custGeom>
            <a:avLst/>
            <a:gdLst/>
            <a:ahLst/>
            <a:cxnLst/>
            <a:rect l="l" t="t" r="r" b="b"/>
            <a:pathLst>
              <a:path w="75793">
                <a:moveTo>
                  <a:pt x="0" y="0"/>
                </a:moveTo>
                <a:lnTo>
                  <a:pt x="75793" y="0"/>
                </a:lnTo>
                <a:lnTo>
                  <a:pt x="64211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2545440" y="6886442"/>
            <a:ext cx="46266" cy="0"/>
          </a:xfrm>
          <a:custGeom>
            <a:avLst/>
            <a:gdLst/>
            <a:ahLst/>
            <a:cxnLst/>
            <a:rect l="l" t="t" r="r" b="b"/>
            <a:pathLst>
              <a:path w="46266">
                <a:moveTo>
                  <a:pt x="0" y="0"/>
                </a:moveTo>
                <a:lnTo>
                  <a:pt x="46266" y="0"/>
                </a:lnTo>
                <a:lnTo>
                  <a:pt x="34671" y="0"/>
                </a:lnTo>
                <a:lnTo>
                  <a:pt x="2307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2580115" y="6886442"/>
            <a:ext cx="56756" cy="0"/>
          </a:xfrm>
          <a:custGeom>
            <a:avLst/>
            <a:gdLst/>
            <a:ahLst/>
            <a:cxnLst/>
            <a:rect l="l" t="t" r="r" b="b"/>
            <a:pathLst>
              <a:path w="56756">
                <a:moveTo>
                  <a:pt x="0" y="0"/>
                </a:moveTo>
                <a:lnTo>
                  <a:pt x="56756" y="0"/>
                </a:lnTo>
                <a:lnTo>
                  <a:pt x="46266" y="0"/>
                </a:lnTo>
                <a:lnTo>
                  <a:pt x="49593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2591706" y="6886442"/>
            <a:ext cx="92735" cy="0"/>
          </a:xfrm>
          <a:custGeom>
            <a:avLst/>
            <a:gdLst/>
            <a:ahLst/>
            <a:cxnLst/>
            <a:rect l="l" t="t" r="r" b="b"/>
            <a:pathLst>
              <a:path w="92735">
                <a:moveTo>
                  <a:pt x="0" y="0"/>
                </a:moveTo>
                <a:lnTo>
                  <a:pt x="9273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2629207" y="6886442"/>
            <a:ext cx="8674" cy="0"/>
          </a:xfrm>
          <a:custGeom>
            <a:avLst/>
            <a:gdLst/>
            <a:ahLst/>
            <a:cxnLst/>
            <a:rect l="l" t="t" r="r" b="b"/>
            <a:pathLst>
              <a:path w="8674">
                <a:moveTo>
                  <a:pt x="7658" y="0"/>
                </a:moveTo>
                <a:lnTo>
                  <a:pt x="8674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2626382" y="6886442"/>
            <a:ext cx="23088" cy="0"/>
          </a:xfrm>
          <a:custGeom>
            <a:avLst/>
            <a:gdLst/>
            <a:ahLst/>
            <a:cxnLst/>
            <a:rect l="l" t="t" r="r" b="b"/>
            <a:pathLst>
              <a:path w="23088">
                <a:moveTo>
                  <a:pt x="11493" y="0"/>
                </a:moveTo>
                <a:lnTo>
                  <a:pt x="23088" y="0"/>
                </a:lnTo>
                <a:lnTo>
                  <a:pt x="0" y="0"/>
                </a:lnTo>
                <a:lnTo>
                  <a:pt x="8877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2649463" y="6886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0">
                <a:moveTo>
                  <a:pt x="11595" y="0"/>
                </a:moveTo>
                <a:lnTo>
                  <a:pt x="0" y="0"/>
                </a:lnTo>
                <a:lnTo>
                  <a:pt x="34671" y="0"/>
                </a:lnTo>
                <a:lnTo>
                  <a:pt x="23088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2661058" y="6886442"/>
            <a:ext cx="23380" cy="0"/>
          </a:xfrm>
          <a:custGeom>
            <a:avLst/>
            <a:gdLst/>
            <a:ahLst/>
            <a:cxnLst/>
            <a:rect l="l" t="t" r="r" b="b"/>
            <a:pathLst>
              <a:path w="23380">
                <a:moveTo>
                  <a:pt x="0" y="0"/>
                </a:moveTo>
                <a:lnTo>
                  <a:pt x="23380" y="0"/>
                </a:lnTo>
                <a:lnTo>
                  <a:pt x="11493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2684142" y="6886442"/>
            <a:ext cx="304" cy="0"/>
          </a:xfrm>
          <a:custGeom>
            <a:avLst/>
            <a:gdLst/>
            <a:ahLst/>
            <a:cxnLst/>
            <a:rect l="l" t="t" r="r" b="b"/>
            <a:pathLst>
              <a:path w="304">
                <a:moveTo>
                  <a:pt x="0" y="0"/>
                </a:moveTo>
                <a:lnTo>
                  <a:pt x="304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2811251" y="6886442"/>
            <a:ext cx="11595" cy="0"/>
          </a:xfrm>
          <a:custGeom>
            <a:avLst/>
            <a:gdLst/>
            <a:ahLst/>
            <a:cxnLst/>
            <a:rect l="l" t="t" r="r" b="b"/>
            <a:pathLst>
              <a:path w="11595">
                <a:moveTo>
                  <a:pt x="0" y="0"/>
                </a:moveTo>
                <a:lnTo>
                  <a:pt x="115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2892198" y="6886442"/>
            <a:ext cx="5740" cy="0"/>
          </a:xfrm>
          <a:custGeom>
            <a:avLst/>
            <a:gdLst/>
            <a:ahLst/>
            <a:cxnLst/>
            <a:rect l="l" t="t" r="r" b="b"/>
            <a:pathLst>
              <a:path w="5740">
                <a:moveTo>
                  <a:pt x="5740" y="0"/>
                </a:moveTo>
                <a:lnTo>
                  <a:pt x="0" y="0"/>
                </a:lnTo>
                <a:lnTo>
                  <a:pt x="292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2915274" y="6886442"/>
            <a:ext cx="7251" cy="0"/>
          </a:xfrm>
          <a:custGeom>
            <a:avLst/>
            <a:gdLst/>
            <a:ahLst/>
            <a:cxnLst/>
            <a:rect l="l" t="t" r="r" b="b"/>
            <a:pathLst>
              <a:path w="7251">
                <a:moveTo>
                  <a:pt x="0" y="0"/>
                </a:moveTo>
                <a:lnTo>
                  <a:pt x="7251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2926861" y="6886442"/>
            <a:ext cx="3835" cy="0"/>
          </a:xfrm>
          <a:custGeom>
            <a:avLst/>
            <a:gdLst/>
            <a:ahLst/>
            <a:cxnLst/>
            <a:rect l="l" t="t" r="r" b="b"/>
            <a:pathLst>
              <a:path w="3835">
                <a:moveTo>
                  <a:pt x="3835" y="0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2986338" y="6886442"/>
            <a:ext cx="9880" cy="0"/>
          </a:xfrm>
          <a:custGeom>
            <a:avLst/>
            <a:gdLst/>
            <a:ahLst/>
            <a:cxnLst/>
            <a:rect l="l" t="t" r="r" b="b"/>
            <a:pathLst>
              <a:path w="9880">
                <a:moveTo>
                  <a:pt x="0" y="0"/>
                </a:moveTo>
                <a:lnTo>
                  <a:pt x="9880" y="0"/>
                </a:lnTo>
                <a:lnTo>
                  <a:pt x="8674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2988856" y="6886442"/>
            <a:ext cx="7366" cy="0"/>
          </a:xfrm>
          <a:custGeom>
            <a:avLst/>
            <a:gdLst/>
            <a:ahLst/>
            <a:cxnLst/>
            <a:rect l="l" t="t" r="r" b="b"/>
            <a:pathLst>
              <a:path w="7366">
                <a:moveTo>
                  <a:pt x="5245" y="0"/>
                </a:moveTo>
                <a:lnTo>
                  <a:pt x="7366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2990768" y="6886442"/>
            <a:ext cx="5448" cy="0"/>
          </a:xfrm>
          <a:custGeom>
            <a:avLst/>
            <a:gdLst/>
            <a:ahLst/>
            <a:cxnLst/>
            <a:rect l="l" t="t" r="r" b="b"/>
            <a:pathLst>
              <a:path w="5448">
                <a:moveTo>
                  <a:pt x="2425" y="0"/>
                </a:moveTo>
                <a:lnTo>
                  <a:pt x="5448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3008315" y="6886442"/>
            <a:ext cx="34175" cy="0"/>
          </a:xfrm>
          <a:custGeom>
            <a:avLst/>
            <a:gdLst/>
            <a:ahLst/>
            <a:cxnLst/>
            <a:rect l="l" t="t" r="r" b="b"/>
            <a:pathLst>
              <a:path w="34175">
                <a:moveTo>
                  <a:pt x="0" y="0"/>
                </a:moveTo>
                <a:lnTo>
                  <a:pt x="34175" y="0"/>
                </a:lnTo>
                <a:lnTo>
                  <a:pt x="2258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3042479" y="6886439"/>
            <a:ext cx="260070" cy="51816"/>
          </a:xfrm>
          <a:custGeom>
            <a:avLst/>
            <a:gdLst/>
            <a:ahLst/>
            <a:cxnLst/>
            <a:rect l="l" t="t" r="r" b="b"/>
            <a:pathLst>
              <a:path w="260070" h="51816">
                <a:moveTo>
                  <a:pt x="8674" y="51816"/>
                </a:moveTo>
                <a:lnTo>
                  <a:pt x="260070" y="51816"/>
                </a:lnTo>
                <a:lnTo>
                  <a:pt x="260070" y="0"/>
                </a:lnTo>
                <a:lnTo>
                  <a:pt x="0" y="0"/>
                </a:lnTo>
                <a:lnTo>
                  <a:pt x="34683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3053972" y="6886442"/>
            <a:ext cx="406" cy="0"/>
          </a:xfrm>
          <a:custGeom>
            <a:avLst/>
            <a:gdLst/>
            <a:ahLst/>
            <a:cxnLst/>
            <a:rect l="l" t="t" r="r" b="b"/>
            <a:pathLst>
              <a:path w="406">
                <a:moveTo>
                  <a:pt x="406" y="0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3065567" y="6886442"/>
            <a:ext cx="138696" cy="0"/>
          </a:xfrm>
          <a:custGeom>
            <a:avLst/>
            <a:gdLst/>
            <a:ahLst/>
            <a:cxnLst/>
            <a:rect l="l" t="t" r="r" b="b"/>
            <a:pathLst>
              <a:path w="138696">
                <a:moveTo>
                  <a:pt x="0" y="0"/>
                </a:moveTo>
                <a:lnTo>
                  <a:pt x="138696" y="0"/>
                </a:lnTo>
                <a:lnTo>
                  <a:pt x="127114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3204269" y="6886442"/>
            <a:ext cx="23075" cy="0"/>
          </a:xfrm>
          <a:custGeom>
            <a:avLst/>
            <a:gdLst/>
            <a:ahLst/>
            <a:cxnLst/>
            <a:rect l="l" t="t" r="r" b="b"/>
            <a:pathLst>
              <a:path w="23075">
                <a:moveTo>
                  <a:pt x="0" y="0"/>
                </a:moveTo>
                <a:lnTo>
                  <a:pt x="23075" y="0"/>
                </a:lnTo>
                <a:lnTo>
                  <a:pt x="11595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3227351" y="6886442"/>
            <a:ext cx="9575" cy="51816"/>
          </a:xfrm>
          <a:custGeom>
            <a:avLst/>
            <a:gdLst/>
            <a:ahLst/>
            <a:cxnLst/>
            <a:rect l="l" t="t" r="r" b="b"/>
            <a:pathLst>
              <a:path w="9575" h="51816">
                <a:moveTo>
                  <a:pt x="0" y="0"/>
                </a:moveTo>
                <a:lnTo>
                  <a:pt x="9575" y="0"/>
                </a:lnTo>
                <a:lnTo>
                  <a:pt x="9575" y="5181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3236930" y="6886442"/>
            <a:ext cx="48285" cy="0"/>
          </a:xfrm>
          <a:custGeom>
            <a:avLst/>
            <a:gdLst/>
            <a:ahLst/>
            <a:cxnLst/>
            <a:rect l="l" t="t" r="r" b="b"/>
            <a:pathLst>
              <a:path w="48285">
                <a:moveTo>
                  <a:pt x="0" y="0"/>
                </a:moveTo>
                <a:lnTo>
                  <a:pt x="48285" y="0"/>
                </a:lnTo>
                <a:lnTo>
                  <a:pt x="3669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3227351" y="6886442"/>
            <a:ext cx="11595" cy="0"/>
          </a:xfrm>
          <a:custGeom>
            <a:avLst/>
            <a:gdLst/>
            <a:ahLst/>
            <a:cxnLst/>
            <a:rect l="l" t="t" r="r" b="b"/>
            <a:pathLst>
              <a:path w="11595">
                <a:moveTo>
                  <a:pt x="0" y="0"/>
                </a:moveTo>
                <a:lnTo>
                  <a:pt x="1159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3296704" y="6886442"/>
            <a:ext cx="5842" cy="0"/>
          </a:xfrm>
          <a:custGeom>
            <a:avLst/>
            <a:gdLst/>
            <a:ahLst/>
            <a:cxnLst/>
            <a:rect l="l" t="t" r="r" b="b"/>
            <a:pathLst>
              <a:path w="5841">
                <a:moveTo>
                  <a:pt x="0" y="0"/>
                </a:moveTo>
                <a:lnTo>
                  <a:pt x="5842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2684439" y="6630012"/>
            <a:ext cx="112903" cy="256425"/>
          </a:xfrm>
          <a:custGeom>
            <a:avLst/>
            <a:gdLst/>
            <a:ahLst/>
            <a:cxnLst/>
            <a:rect l="l" t="t" r="r" b="b"/>
            <a:pathLst>
              <a:path w="112902" h="256425">
                <a:moveTo>
                  <a:pt x="70967" y="226593"/>
                </a:moveTo>
                <a:lnTo>
                  <a:pt x="112902" y="226593"/>
                </a:lnTo>
                <a:lnTo>
                  <a:pt x="112801" y="25895"/>
                </a:lnTo>
                <a:lnTo>
                  <a:pt x="94754" y="0"/>
                </a:lnTo>
                <a:lnTo>
                  <a:pt x="89014" y="0"/>
                </a:lnTo>
                <a:lnTo>
                  <a:pt x="70865" y="25895"/>
                </a:lnTo>
                <a:lnTo>
                  <a:pt x="70967" y="226593"/>
                </a:lnTo>
                <a:lnTo>
                  <a:pt x="80644" y="226593"/>
                </a:lnTo>
                <a:lnTo>
                  <a:pt x="0" y="226593"/>
                </a:lnTo>
                <a:lnTo>
                  <a:pt x="0" y="256425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2765082" y="6856605"/>
            <a:ext cx="11493" cy="0"/>
          </a:xfrm>
          <a:custGeom>
            <a:avLst/>
            <a:gdLst/>
            <a:ahLst/>
            <a:cxnLst/>
            <a:rect l="l" t="t" r="r" b="b"/>
            <a:pathLst>
              <a:path w="11493">
                <a:moveTo>
                  <a:pt x="0" y="0"/>
                </a:moveTo>
                <a:lnTo>
                  <a:pt x="11493" y="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2755304" y="6655913"/>
            <a:ext cx="41935" cy="0"/>
          </a:xfrm>
          <a:custGeom>
            <a:avLst/>
            <a:gdLst/>
            <a:ahLst/>
            <a:cxnLst/>
            <a:rect l="l" t="t" r="r" b="b"/>
            <a:pathLst>
              <a:path w="41935">
                <a:moveTo>
                  <a:pt x="41935" y="0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2776581" y="6856605"/>
            <a:ext cx="11582" cy="0"/>
          </a:xfrm>
          <a:custGeom>
            <a:avLst/>
            <a:gdLst/>
            <a:ahLst/>
            <a:cxnLst/>
            <a:rect l="l" t="t" r="r" b="b"/>
            <a:pathLst>
              <a:path w="11582">
                <a:moveTo>
                  <a:pt x="10274" y="0"/>
                </a:moveTo>
                <a:lnTo>
                  <a:pt x="0" y="0"/>
                </a:lnTo>
                <a:lnTo>
                  <a:pt x="11582" y="0"/>
                </a:lnTo>
                <a:lnTo>
                  <a:pt x="10274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2788161" y="6856610"/>
            <a:ext cx="176504" cy="29832"/>
          </a:xfrm>
          <a:custGeom>
            <a:avLst/>
            <a:gdLst/>
            <a:ahLst/>
            <a:cxnLst/>
            <a:rect l="l" t="t" r="r" b="b"/>
            <a:pathLst>
              <a:path w="176504" h="29832">
                <a:moveTo>
                  <a:pt x="176504" y="29832"/>
                </a:moveTo>
                <a:lnTo>
                  <a:pt x="176504" y="0"/>
                </a:lnTo>
                <a:lnTo>
                  <a:pt x="0" y="0"/>
                </a:lnTo>
                <a:lnTo>
                  <a:pt x="9182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2895417" y="6655907"/>
            <a:ext cx="42037" cy="200698"/>
          </a:xfrm>
          <a:custGeom>
            <a:avLst/>
            <a:gdLst/>
            <a:ahLst/>
            <a:cxnLst/>
            <a:rect l="l" t="t" r="r" b="b"/>
            <a:pathLst>
              <a:path w="42037" h="200698">
                <a:moveTo>
                  <a:pt x="101" y="200698"/>
                </a:moveTo>
                <a:lnTo>
                  <a:pt x="0" y="0"/>
                </a:lnTo>
                <a:lnTo>
                  <a:pt x="1511" y="0"/>
                </a:lnTo>
                <a:lnTo>
                  <a:pt x="41935" y="0"/>
                </a:lnTo>
                <a:lnTo>
                  <a:pt x="42037" y="200698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2895418" y="6630005"/>
            <a:ext cx="41935" cy="25908"/>
          </a:xfrm>
          <a:custGeom>
            <a:avLst/>
            <a:gdLst/>
            <a:ahLst/>
            <a:cxnLst/>
            <a:rect l="l" t="t" r="r" b="b"/>
            <a:pathLst>
              <a:path w="41935" h="25907">
                <a:moveTo>
                  <a:pt x="0" y="25908"/>
                </a:moveTo>
                <a:lnTo>
                  <a:pt x="18148" y="0"/>
                </a:lnTo>
                <a:lnTo>
                  <a:pt x="23888" y="0"/>
                </a:lnTo>
                <a:lnTo>
                  <a:pt x="41935" y="25908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2964666" y="6856605"/>
            <a:ext cx="43649" cy="29832"/>
          </a:xfrm>
          <a:custGeom>
            <a:avLst/>
            <a:gdLst/>
            <a:ahLst/>
            <a:cxnLst/>
            <a:rect l="l" t="t" r="r" b="b"/>
            <a:pathLst>
              <a:path w="43649" h="29832">
                <a:moveTo>
                  <a:pt x="0" y="0"/>
                </a:moveTo>
                <a:lnTo>
                  <a:pt x="43649" y="0"/>
                </a:lnTo>
                <a:lnTo>
                  <a:pt x="43649" y="29832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2766594" y="5331099"/>
            <a:ext cx="167322" cy="1159395"/>
          </a:xfrm>
          <a:custGeom>
            <a:avLst/>
            <a:gdLst/>
            <a:ahLst/>
            <a:cxnLst/>
            <a:rect l="l" t="t" r="r" b="b"/>
            <a:pathLst>
              <a:path w="167322" h="1159395">
                <a:moveTo>
                  <a:pt x="84874" y="1159395"/>
                </a:moveTo>
                <a:lnTo>
                  <a:pt x="167322" y="991362"/>
                </a:lnTo>
                <a:lnTo>
                  <a:pt x="125501" y="991666"/>
                </a:lnTo>
                <a:lnTo>
                  <a:pt x="118338" y="0"/>
                </a:lnTo>
                <a:lnTo>
                  <a:pt x="34671" y="609"/>
                </a:lnTo>
                <a:lnTo>
                  <a:pt x="41833" y="992276"/>
                </a:lnTo>
                <a:lnTo>
                  <a:pt x="0" y="992581"/>
                </a:lnTo>
                <a:lnTo>
                  <a:pt x="84874" y="1159395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2766594" y="5331099"/>
            <a:ext cx="167322" cy="1159395"/>
          </a:xfrm>
          <a:custGeom>
            <a:avLst/>
            <a:gdLst/>
            <a:ahLst/>
            <a:cxnLst/>
            <a:rect l="l" t="t" r="r" b="b"/>
            <a:pathLst>
              <a:path w="167322" h="1159395">
                <a:moveTo>
                  <a:pt x="41833" y="992276"/>
                </a:moveTo>
                <a:lnTo>
                  <a:pt x="0" y="992581"/>
                </a:lnTo>
                <a:lnTo>
                  <a:pt x="84874" y="1159395"/>
                </a:lnTo>
                <a:lnTo>
                  <a:pt x="167322" y="991362"/>
                </a:lnTo>
                <a:lnTo>
                  <a:pt x="125501" y="991666"/>
                </a:lnTo>
                <a:lnTo>
                  <a:pt x="118338" y="0"/>
                </a:lnTo>
                <a:lnTo>
                  <a:pt x="34671" y="609"/>
                </a:lnTo>
                <a:lnTo>
                  <a:pt x="41833" y="992276"/>
                </a:lnTo>
                <a:close/>
              </a:path>
            </a:pathLst>
          </a:custGeom>
          <a:ln w="177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63550" y="7242352"/>
            <a:ext cx="3358794" cy="2498305"/>
          </a:xfrm>
          <a:custGeom>
            <a:avLst/>
            <a:gdLst/>
            <a:ahLst/>
            <a:cxnLst/>
            <a:rect l="l" t="t" r="r" b="b"/>
            <a:pathLst>
              <a:path w="3358794" h="2498305">
                <a:moveTo>
                  <a:pt x="0" y="2498305"/>
                </a:moveTo>
                <a:lnTo>
                  <a:pt x="3358794" y="2498305"/>
                </a:lnTo>
                <a:lnTo>
                  <a:pt x="3358794" y="0"/>
                </a:lnTo>
                <a:lnTo>
                  <a:pt x="0" y="0"/>
                </a:lnTo>
                <a:lnTo>
                  <a:pt x="0" y="2498305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32306" y="8950147"/>
            <a:ext cx="1490624" cy="598855"/>
          </a:xfrm>
          <a:custGeom>
            <a:avLst/>
            <a:gdLst/>
            <a:ahLst/>
            <a:cxnLst/>
            <a:rect l="l" t="t" r="r" b="b"/>
            <a:pathLst>
              <a:path w="1490624" h="598855">
                <a:moveTo>
                  <a:pt x="901" y="74180"/>
                </a:moveTo>
                <a:lnTo>
                  <a:pt x="41325" y="103924"/>
                </a:lnTo>
                <a:lnTo>
                  <a:pt x="268833" y="242417"/>
                </a:lnTo>
                <a:lnTo>
                  <a:pt x="524662" y="370332"/>
                </a:lnTo>
                <a:lnTo>
                  <a:pt x="796213" y="480707"/>
                </a:lnTo>
                <a:lnTo>
                  <a:pt x="1081684" y="573544"/>
                </a:lnTo>
                <a:lnTo>
                  <a:pt x="1175219" y="598855"/>
                </a:lnTo>
                <a:lnTo>
                  <a:pt x="1490624" y="598855"/>
                </a:lnTo>
                <a:lnTo>
                  <a:pt x="1487093" y="597128"/>
                </a:lnTo>
                <a:lnTo>
                  <a:pt x="1425105" y="584136"/>
                </a:lnTo>
                <a:lnTo>
                  <a:pt x="1241044" y="543915"/>
                </a:lnTo>
                <a:lnTo>
                  <a:pt x="938034" y="456209"/>
                </a:lnTo>
                <a:lnTo>
                  <a:pt x="659536" y="354507"/>
                </a:lnTo>
                <a:lnTo>
                  <a:pt x="652678" y="350481"/>
                </a:lnTo>
                <a:lnTo>
                  <a:pt x="647230" y="349364"/>
                </a:lnTo>
                <a:lnTo>
                  <a:pt x="395033" y="235458"/>
                </a:lnTo>
                <a:lnTo>
                  <a:pt x="341007" y="205219"/>
                </a:lnTo>
                <a:lnTo>
                  <a:pt x="166116" y="109169"/>
                </a:lnTo>
                <a:lnTo>
                  <a:pt x="148170" y="98577"/>
                </a:lnTo>
                <a:lnTo>
                  <a:pt x="101" y="0"/>
                </a:lnTo>
                <a:lnTo>
                  <a:pt x="0" y="73672"/>
                </a:lnTo>
                <a:lnTo>
                  <a:pt x="901" y="74180"/>
                </a:lnTo>
                <a:close/>
              </a:path>
            </a:pathLst>
          </a:custGeom>
          <a:solidFill>
            <a:srgbClr val="5553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384984" y="7433299"/>
            <a:ext cx="1086015" cy="2113978"/>
          </a:xfrm>
          <a:custGeom>
            <a:avLst/>
            <a:gdLst/>
            <a:ahLst/>
            <a:cxnLst/>
            <a:rect l="l" t="t" r="r" b="b"/>
            <a:pathLst>
              <a:path w="1086015" h="2113978">
                <a:moveTo>
                  <a:pt x="1086015" y="46469"/>
                </a:moveTo>
                <a:lnTo>
                  <a:pt x="1086015" y="35483"/>
                </a:lnTo>
                <a:lnTo>
                  <a:pt x="1059713" y="21374"/>
                </a:lnTo>
                <a:lnTo>
                  <a:pt x="1017574" y="2120"/>
                </a:lnTo>
                <a:lnTo>
                  <a:pt x="1014857" y="101"/>
                </a:lnTo>
                <a:lnTo>
                  <a:pt x="398056" y="0"/>
                </a:lnTo>
                <a:lnTo>
                  <a:pt x="43637" y="1673987"/>
                </a:lnTo>
                <a:lnTo>
                  <a:pt x="0" y="1867319"/>
                </a:lnTo>
                <a:lnTo>
                  <a:pt x="285356" y="1973059"/>
                </a:lnTo>
                <a:lnTo>
                  <a:pt x="588365" y="2060752"/>
                </a:lnTo>
                <a:lnTo>
                  <a:pt x="772426" y="2100973"/>
                </a:lnTo>
                <a:lnTo>
                  <a:pt x="834415" y="2113978"/>
                </a:lnTo>
                <a:lnTo>
                  <a:pt x="842479" y="2064689"/>
                </a:lnTo>
                <a:lnTo>
                  <a:pt x="855484" y="1942820"/>
                </a:lnTo>
                <a:lnTo>
                  <a:pt x="805688" y="1930933"/>
                </a:lnTo>
                <a:lnTo>
                  <a:pt x="642594" y="1896059"/>
                </a:lnTo>
                <a:lnTo>
                  <a:pt x="638467" y="1893633"/>
                </a:lnTo>
                <a:lnTo>
                  <a:pt x="924839" y="892594"/>
                </a:lnTo>
                <a:lnTo>
                  <a:pt x="961123" y="769518"/>
                </a:lnTo>
                <a:lnTo>
                  <a:pt x="984415" y="698144"/>
                </a:lnTo>
                <a:lnTo>
                  <a:pt x="998524" y="663168"/>
                </a:lnTo>
                <a:lnTo>
                  <a:pt x="999121" y="658939"/>
                </a:lnTo>
                <a:lnTo>
                  <a:pt x="966774" y="650468"/>
                </a:lnTo>
                <a:lnTo>
                  <a:pt x="884720" y="609942"/>
                </a:lnTo>
                <a:lnTo>
                  <a:pt x="830389" y="559142"/>
                </a:lnTo>
                <a:lnTo>
                  <a:pt x="803871" y="503301"/>
                </a:lnTo>
                <a:lnTo>
                  <a:pt x="802258" y="386372"/>
                </a:lnTo>
                <a:lnTo>
                  <a:pt x="803986" y="349580"/>
                </a:lnTo>
                <a:lnTo>
                  <a:pt x="810831" y="307441"/>
                </a:lnTo>
                <a:lnTo>
                  <a:pt x="831494" y="259664"/>
                </a:lnTo>
                <a:lnTo>
                  <a:pt x="852258" y="228015"/>
                </a:lnTo>
                <a:lnTo>
                  <a:pt x="880478" y="194754"/>
                </a:lnTo>
                <a:lnTo>
                  <a:pt x="950645" y="145859"/>
                </a:lnTo>
                <a:lnTo>
                  <a:pt x="1001344" y="123088"/>
                </a:lnTo>
                <a:lnTo>
                  <a:pt x="1050328" y="108966"/>
                </a:lnTo>
                <a:lnTo>
                  <a:pt x="1079665" y="104635"/>
                </a:lnTo>
                <a:lnTo>
                  <a:pt x="1086015" y="46469"/>
                </a:lnTo>
                <a:close/>
              </a:path>
            </a:pathLst>
          </a:custGeom>
          <a:solidFill>
            <a:srgbClr val="FAEC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023454" y="8092231"/>
            <a:ext cx="381927" cy="1234706"/>
          </a:xfrm>
          <a:custGeom>
            <a:avLst/>
            <a:gdLst/>
            <a:ahLst/>
            <a:cxnLst/>
            <a:rect l="l" t="t" r="r" b="b"/>
            <a:pathLst>
              <a:path w="381927" h="1234706">
                <a:moveTo>
                  <a:pt x="286372" y="233654"/>
                </a:moveTo>
                <a:lnTo>
                  <a:pt x="0" y="1234706"/>
                </a:lnTo>
                <a:lnTo>
                  <a:pt x="19342" y="1224521"/>
                </a:lnTo>
                <a:lnTo>
                  <a:pt x="231635" y="1102042"/>
                </a:lnTo>
                <a:lnTo>
                  <a:pt x="234048" y="1101445"/>
                </a:lnTo>
                <a:lnTo>
                  <a:pt x="234454" y="1094384"/>
                </a:lnTo>
                <a:lnTo>
                  <a:pt x="230327" y="1089850"/>
                </a:lnTo>
                <a:lnTo>
                  <a:pt x="218122" y="1072210"/>
                </a:lnTo>
                <a:lnTo>
                  <a:pt x="216306" y="1058303"/>
                </a:lnTo>
                <a:lnTo>
                  <a:pt x="215506" y="1031494"/>
                </a:lnTo>
                <a:lnTo>
                  <a:pt x="214795" y="1029576"/>
                </a:lnTo>
                <a:lnTo>
                  <a:pt x="214706" y="1008507"/>
                </a:lnTo>
                <a:lnTo>
                  <a:pt x="219036" y="994702"/>
                </a:lnTo>
                <a:lnTo>
                  <a:pt x="220141" y="989558"/>
                </a:lnTo>
                <a:lnTo>
                  <a:pt x="224282" y="977163"/>
                </a:lnTo>
                <a:lnTo>
                  <a:pt x="225386" y="972019"/>
                </a:lnTo>
                <a:lnTo>
                  <a:pt x="227799" y="964857"/>
                </a:lnTo>
                <a:lnTo>
                  <a:pt x="228917" y="959713"/>
                </a:lnTo>
                <a:lnTo>
                  <a:pt x="233045" y="947318"/>
                </a:lnTo>
                <a:lnTo>
                  <a:pt x="234149" y="942073"/>
                </a:lnTo>
                <a:lnTo>
                  <a:pt x="248869" y="910932"/>
                </a:lnTo>
                <a:lnTo>
                  <a:pt x="266407" y="888250"/>
                </a:lnTo>
                <a:lnTo>
                  <a:pt x="280619" y="874344"/>
                </a:lnTo>
                <a:lnTo>
                  <a:pt x="301688" y="858621"/>
                </a:lnTo>
                <a:lnTo>
                  <a:pt x="324866" y="845108"/>
                </a:lnTo>
                <a:lnTo>
                  <a:pt x="338378" y="839165"/>
                </a:lnTo>
                <a:lnTo>
                  <a:pt x="341299" y="839063"/>
                </a:lnTo>
                <a:lnTo>
                  <a:pt x="381927" y="815975"/>
                </a:lnTo>
                <a:lnTo>
                  <a:pt x="381622" y="5143"/>
                </a:lnTo>
                <a:lnTo>
                  <a:pt x="360654" y="0"/>
                </a:lnTo>
                <a:lnTo>
                  <a:pt x="360057" y="4241"/>
                </a:lnTo>
                <a:lnTo>
                  <a:pt x="345935" y="39217"/>
                </a:lnTo>
                <a:lnTo>
                  <a:pt x="322656" y="110578"/>
                </a:lnTo>
                <a:lnTo>
                  <a:pt x="286372" y="233654"/>
                </a:lnTo>
                <a:close/>
              </a:path>
            </a:pathLst>
          </a:custGeom>
          <a:solidFill>
            <a:srgbClr val="83654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238956" y="9123719"/>
            <a:ext cx="18948" cy="62903"/>
          </a:xfrm>
          <a:custGeom>
            <a:avLst/>
            <a:gdLst/>
            <a:ahLst/>
            <a:cxnLst/>
            <a:rect l="l" t="t" r="r" b="b"/>
            <a:pathLst>
              <a:path w="18948" h="62903">
                <a:moveTo>
                  <a:pt x="18948" y="62903"/>
                </a:moveTo>
                <a:lnTo>
                  <a:pt x="15024" y="54635"/>
                </a:lnTo>
                <a:lnTo>
                  <a:pt x="4432" y="39014"/>
                </a:lnTo>
                <a:lnTo>
                  <a:pt x="3124" y="24904"/>
                </a:lnTo>
                <a:lnTo>
                  <a:pt x="2120" y="23990"/>
                </a:lnTo>
                <a:lnTo>
                  <a:pt x="812" y="609"/>
                </a:lnTo>
                <a:lnTo>
                  <a:pt x="0" y="0"/>
                </a:lnTo>
                <a:lnTo>
                  <a:pt x="812" y="26809"/>
                </a:lnTo>
                <a:lnTo>
                  <a:pt x="2628" y="40728"/>
                </a:lnTo>
                <a:lnTo>
                  <a:pt x="14820" y="58356"/>
                </a:lnTo>
                <a:lnTo>
                  <a:pt x="18948" y="629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242085" y="8929079"/>
            <a:ext cx="596328" cy="370332"/>
          </a:xfrm>
          <a:custGeom>
            <a:avLst/>
            <a:gdLst/>
            <a:ahLst/>
            <a:cxnLst/>
            <a:rect l="l" t="t" r="r" b="b"/>
            <a:pathLst>
              <a:path w="596328" h="370331">
                <a:moveTo>
                  <a:pt x="281432" y="370332"/>
                </a:moveTo>
                <a:lnTo>
                  <a:pt x="314794" y="369125"/>
                </a:lnTo>
                <a:lnTo>
                  <a:pt x="330720" y="367411"/>
                </a:lnTo>
                <a:lnTo>
                  <a:pt x="321754" y="305523"/>
                </a:lnTo>
                <a:lnTo>
                  <a:pt x="321652" y="292011"/>
                </a:lnTo>
                <a:lnTo>
                  <a:pt x="372059" y="286270"/>
                </a:lnTo>
                <a:lnTo>
                  <a:pt x="412775" y="278003"/>
                </a:lnTo>
                <a:lnTo>
                  <a:pt x="456717" y="264096"/>
                </a:lnTo>
                <a:lnTo>
                  <a:pt x="493610" y="246761"/>
                </a:lnTo>
                <a:lnTo>
                  <a:pt x="531317" y="221348"/>
                </a:lnTo>
                <a:lnTo>
                  <a:pt x="554799" y="197459"/>
                </a:lnTo>
                <a:lnTo>
                  <a:pt x="568007" y="177507"/>
                </a:lnTo>
                <a:lnTo>
                  <a:pt x="568807" y="177711"/>
                </a:lnTo>
                <a:lnTo>
                  <a:pt x="588162" y="245338"/>
                </a:lnTo>
                <a:lnTo>
                  <a:pt x="590689" y="240106"/>
                </a:lnTo>
                <a:lnTo>
                  <a:pt x="596328" y="209054"/>
                </a:lnTo>
                <a:lnTo>
                  <a:pt x="593305" y="177711"/>
                </a:lnTo>
                <a:lnTo>
                  <a:pt x="584542" y="130429"/>
                </a:lnTo>
                <a:lnTo>
                  <a:pt x="575767" y="97066"/>
                </a:lnTo>
                <a:lnTo>
                  <a:pt x="565480" y="77609"/>
                </a:lnTo>
                <a:lnTo>
                  <a:pt x="539076" y="42735"/>
                </a:lnTo>
                <a:lnTo>
                  <a:pt x="535647" y="41021"/>
                </a:lnTo>
                <a:lnTo>
                  <a:pt x="534035" y="38608"/>
                </a:lnTo>
                <a:lnTo>
                  <a:pt x="484746" y="5943"/>
                </a:lnTo>
                <a:lnTo>
                  <a:pt x="468210" y="0"/>
                </a:lnTo>
                <a:lnTo>
                  <a:pt x="483133" y="12801"/>
                </a:lnTo>
                <a:lnTo>
                  <a:pt x="507530" y="41021"/>
                </a:lnTo>
                <a:lnTo>
                  <a:pt x="513778" y="57861"/>
                </a:lnTo>
                <a:lnTo>
                  <a:pt x="514883" y="63093"/>
                </a:lnTo>
                <a:lnTo>
                  <a:pt x="519023" y="75298"/>
                </a:lnTo>
                <a:lnTo>
                  <a:pt x="519722" y="75996"/>
                </a:lnTo>
                <a:lnTo>
                  <a:pt x="519023" y="163093"/>
                </a:lnTo>
                <a:lnTo>
                  <a:pt x="519112" y="180530"/>
                </a:lnTo>
                <a:lnTo>
                  <a:pt x="521335" y="180936"/>
                </a:lnTo>
                <a:lnTo>
                  <a:pt x="518922" y="185877"/>
                </a:lnTo>
                <a:lnTo>
                  <a:pt x="518007" y="188887"/>
                </a:lnTo>
                <a:lnTo>
                  <a:pt x="496138" y="206832"/>
                </a:lnTo>
                <a:lnTo>
                  <a:pt x="487362" y="213791"/>
                </a:lnTo>
                <a:lnTo>
                  <a:pt x="470928" y="227507"/>
                </a:lnTo>
                <a:lnTo>
                  <a:pt x="402793" y="255422"/>
                </a:lnTo>
                <a:lnTo>
                  <a:pt x="335254" y="267017"/>
                </a:lnTo>
                <a:lnTo>
                  <a:pt x="283756" y="267817"/>
                </a:lnTo>
                <a:lnTo>
                  <a:pt x="241109" y="265303"/>
                </a:lnTo>
                <a:lnTo>
                  <a:pt x="223164" y="260565"/>
                </a:lnTo>
                <a:lnTo>
                  <a:pt x="222364" y="202095"/>
                </a:lnTo>
                <a:lnTo>
                  <a:pt x="221056" y="200888"/>
                </a:lnTo>
                <a:lnTo>
                  <a:pt x="211277" y="198869"/>
                </a:lnTo>
                <a:lnTo>
                  <a:pt x="206743" y="196354"/>
                </a:lnTo>
                <a:lnTo>
                  <a:pt x="201701" y="195745"/>
                </a:lnTo>
                <a:lnTo>
                  <a:pt x="197764" y="194335"/>
                </a:lnTo>
                <a:lnTo>
                  <a:pt x="192024" y="193636"/>
                </a:lnTo>
                <a:lnTo>
                  <a:pt x="189496" y="192227"/>
                </a:lnTo>
                <a:lnTo>
                  <a:pt x="185572" y="190906"/>
                </a:lnTo>
                <a:lnTo>
                  <a:pt x="204419" y="282740"/>
                </a:lnTo>
                <a:lnTo>
                  <a:pt x="233045" y="287680"/>
                </a:lnTo>
                <a:lnTo>
                  <a:pt x="253403" y="289788"/>
                </a:lnTo>
                <a:lnTo>
                  <a:pt x="254419" y="290906"/>
                </a:lnTo>
                <a:lnTo>
                  <a:pt x="271157" y="291312"/>
                </a:lnTo>
                <a:lnTo>
                  <a:pt x="272961" y="293014"/>
                </a:lnTo>
                <a:lnTo>
                  <a:pt x="274472" y="309041"/>
                </a:lnTo>
                <a:lnTo>
                  <a:pt x="276186" y="363982"/>
                </a:lnTo>
                <a:lnTo>
                  <a:pt x="275082" y="369328"/>
                </a:lnTo>
                <a:lnTo>
                  <a:pt x="281432" y="370332"/>
                </a:lnTo>
                <a:close/>
              </a:path>
              <a:path w="596328" h="370331">
                <a:moveTo>
                  <a:pt x="190411" y="135674"/>
                </a:moveTo>
                <a:lnTo>
                  <a:pt x="166116" y="119849"/>
                </a:lnTo>
                <a:lnTo>
                  <a:pt x="164096" y="120256"/>
                </a:lnTo>
                <a:lnTo>
                  <a:pt x="149377" y="133654"/>
                </a:lnTo>
                <a:lnTo>
                  <a:pt x="124993" y="151295"/>
                </a:lnTo>
                <a:lnTo>
                  <a:pt x="121462" y="156540"/>
                </a:lnTo>
                <a:lnTo>
                  <a:pt x="127406" y="163499"/>
                </a:lnTo>
                <a:lnTo>
                  <a:pt x="145046" y="173977"/>
                </a:lnTo>
                <a:lnTo>
                  <a:pt x="145046" y="235966"/>
                </a:lnTo>
                <a:lnTo>
                  <a:pt x="109766" y="218020"/>
                </a:lnTo>
                <a:lnTo>
                  <a:pt x="90716" y="200279"/>
                </a:lnTo>
                <a:lnTo>
                  <a:pt x="76403" y="186270"/>
                </a:lnTo>
                <a:lnTo>
                  <a:pt x="76708" y="164807"/>
                </a:lnTo>
                <a:lnTo>
                  <a:pt x="74993" y="149085"/>
                </a:lnTo>
                <a:lnTo>
                  <a:pt x="64211" y="162382"/>
                </a:lnTo>
                <a:lnTo>
                  <a:pt x="60680" y="154927"/>
                </a:lnTo>
                <a:lnTo>
                  <a:pt x="57150" y="144437"/>
                </a:lnTo>
                <a:lnTo>
                  <a:pt x="57150" y="116827"/>
                </a:lnTo>
                <a:lnTo>
                  <a:pt x="63703" y="88303"/>
                </a:lnTo>
                <a:lnTo>
                  <a:pt x="74993" y="75501"/>
                </a:lnTo>
                <a:lnTo>
                  <a:pt x="76708" y="68338"/>
                </a:lnTo>
                <a:lnTo>
                  <a:pt x="90716" y="34671"/>
                </a:lnTo>
                <a:lnTo>
                  <a:pt x="122669" y="2209"/>
                </a:lnTo>
                <a:lnTo>
                  <a:pt x="119748" y="2311"/>
                </a:lnTo>
                <a:lnTo>
                  <a:pt x="106248" y="8255"/>
                </a:lnTo>
                <a:lnTo>
                  <a:pt x="83058" y="21767"/>
                </a:lnTo>
                <a:lnTo>
                  <a:pt x="61988" y="37490"/>
                </a:lnTo>
                <a:lnTo>
                  <a:pt x="47777" y="51409"/>
                </a:lnTo>
                <a:lnTo>
                  <a:pt x="30238" y="74079"/>
                </a:lnTo>
                <a:lnTo>
                  <a:pt x="15519" y="105232"/>
                </a:lnTo>
                <a:lnTo>
                  <a:pt x="15417" y="110477"/>
                </a:lnTo>
                <a:lnTo>
                  <a:pt x="15214" y="139103"/>
                </a:lnTo>
                <a:lnTo>
                  <a:pt x="17030" y="157149"/>
                </a:lnTo>
                <a:lnTo>
                  <a:pt x="0" y="219532"/>
                </a:lnTo>
                <a:lnTo>
                  <a:pt x="1308" y="233654"/>
                </a:lnTo>
                <a:lnTo>
                  <a:pt x="11887" y="249275"/>
                </a:lnTo>
                <a:lnTo>
                  <a:pt x="15824" y="257543"/>
                </a:lnTo>
                <a:lnTo>
                  <a:pt x="18745" y="259854"/>
                </a:lnTo>
                <a:lnTo>
                  <a:pt x="18948" y="282232"/>
                </a:lnTo>
                <a:lnTo>
                  <a:pt x="18948" y="296252"/>
                </a:lnTo>
                <a:lnTo>
                  <a:pt x="48780" y="339890"/>
                </a:lnTo>
                <a:lnTo>
                  <a:pt x="48590" y="294944"/>
                </a:lnTo>
                <a:lnTo>
                  <a:pt x="37896" y="286169"/>
                </a:lnTo>
                <a:lnTo>
                  <a:pt x="46977" y="249580"/>
                </a:lnTo>
                <a:lnTo>
                  <a:pt x="48679" y="249783"/>
                </a:lnTo>
                <a:lnTo>
                  <a:pt x="48082" y="242620"/>
                </a:lnTo>
                <a:lnTo>
                  <a:pt x="50190" y="240703"/>
                </a:lnTo>
                <a:lnTo>
                  <a:pt x="50190" y="232435"/>
                </a:lnTo>
                <a:lnTo>
                  <a:pt x="55537" y="214299"/>
                </a:lnTo>
                <a:lnTo>
                  <a:pt x="80035" y="233756"/>
                </a:lnTo>
                <a:lnTo>
                  <a:pt x="86283" y="238290"/>
                </a:lnTo>
                <a:lnTo>
                  <a:pt x="108762" y="251091"/>
                </a:lnTo>
                <a:lnTo>
                  <a:pt x="132549" y="261772"/>
                </a:lnTo>
                <a:lnTo>
                  <a:pt x="174586" y="275793"/>
                </a:lnTo>
                <a:lnTo>
                  <a:pt x="204419" y="282740"/>
                </a:lnTo>
                <a:lnTo>
                  <a:pt x="185572" y="190906"/>
                </a:lnTo>
                <a:lnTo>
                  <a:pt x="179730" y="190106"/>
                </a:lnTo>
                <a:lnTo>
                  <a:pt x="175793" y="188087"/>
                </a:lnTo>
                <a:lnTo>
                  <a:pt x="181635" y="188087"/>
                </a:lnTo>
                <a:lnTo>
                  <a:pt x="185775" y="189699"/>
                </a:lnTo>
                <a:lnTo>
                  <a:pt x="189699" y="190906"/>
                </a:lnTo>
                <a:lnTo>
                  <a:pt x="198069" y="193128"/>
                </a:lnTo>
                <a:lnTo>
                  <a:pt x="202006" y="194437"/>
                </a:lnTo>
                <a:lnTo>
                  <a:pt x="206743" y="196354"/>
                </a:lnTo>
                <a:lnTo>
                  <a:pt x="221259" y="199682"/>
                </a:lnTo>
                <a:lnTo>
                  <a:pt x="229527" y="202006"/>
                </a:lnTo>
                <a:lnTo>
                  <a:pt x="237680" y="202298"/>
                </a:lnTo>
                <a:lnTo>
                  <a:pt x="238696" y="203314"/>
                </a:lnTo>
                <a:lnTo>
                  <a:pt x="245237" y="203708"/>
                </a:lnTo>
                <a:lnTo>
                  <a:pt x="253504" y="202806"/>
                </a:lnTo>
                <a:lnTo>
                  <a:pt x="255130" y="181635"/>
                </a:lnTo>
                <a:lnTo>
                  <a:pt x="262991" y="156337"/>
                </a:lnTo>
                <a:lnTo>
                  <a:pt x="260565" y="154724"/>
                </a:lnTo>
                <a:lnTo>
                  <a:pt x="235877" y="151498"/>
                </a:lnTo>
                <a:lnTo>
                  <a:pt x="190411" y="135674"/>
                </a:lnTo>
                <a:close/>
              </a:path>
            </a:pathLst>
          </a:custGeom>
          <a:solidFill>
            <a:srgbClr val="969E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448824" y="9125428"/>
            <a:ext cx="14516" cy="4533"/>
          </a:xfrm>
          <a:custGeom>
            <a:avLst/>
            <a:gdLst/>
            <a:ahLst/>
            <a:cxnLst/>
            <a:rect l="l" t="t" r="r" b="b"/>
            <a:pathLst>
              <a:path w="14516" h="4533">
                <a:moveTo>
                  <a:pt x="4533" y="2527"/>
                </a:moveTo>
                <a:lnTo>
                  <a:pt x="14312" y="4533"/>
                </a:lnTo>
                <a:lnTo>
                  <a:pt x="14516" y="3327"/>
                </a:lnTo>
                <a:lnTo>
                  <a:pt x="0" y="0"/>
                </a:lnTo>
                <a:lnTo>
                  <a:pt x="4533" y="2527"/>
                </a:lnTo>
                <a:close/>
              </a:path>
            </a:pathLst>
          </a:custGeom>
          <a:solidFill>
            <a:srgbClr val="B6B2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63142" y="9128761"/>
            <a:ext cx="8458" cy="3327"/>
          </a:xfrm>
          <a:custGeom>
            <a:avLst/>
            <a:gdLst/>
            <a:ahLst/>
            <a:cxnLst/>
            <a:rect l="l" t="t" r="r" b="b"/>
            <a:pathLst>
              <a:path w="8458" h="3327">
                <a:moveTo>
                  <a:pt x="0" y="1206"/>
                </a:moveTo>
                <a:lnTo>
                  <a:pt x="1308" y="2413"/>
                </a:lnTo>
                <a:lnTo>
                  <a:pt x="8369" y="3327"/>
                </a:lnTo>
                <a:lnTo>
                  <a:pt x="8458" y="2311"/>
                </a:lnTo>
                <a:lnTo>
                  <a:pt x="203" y="0"/>
                </a:lnTo>
                <a:lnTo>
                  <a:pt x="0" y="1206"/>
                </a:lnTo>
                <a:close/>
              </a:path>
            </a:pathLst>
          </a:custGeom>
          <a:solidFill>
            <a:srgbClr val="CBC8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471508" y="9131079"/>
            <a:ext cx="8864" cy="2717"/>
          </a:xfrm>
          <a:custGeom>
            <a:avLst/>
            <a:gdLst/>
            <a:ahLst/>
            <a:cxnLst/>
            <a:rect l="l" t="t" r="r" b="b"/>
            <a:pathLst>
              <a:path w="8864" h="2717">
                <a:moveTo>
                  <a:pt x="0" y="1003"/>
                </a:moveTo>
                <a:lnTo>
                  <a:pt x="8864" y="2717"/>
                </a:lnTo>
                <a:lnTo>
                  <a:pt x="8267" y="304"/>
                </a:lnTo>
                <a:lnTo>
                  <a:pt x="101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B6B2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219402" y="9376122"/>
            <a:ext cx="404520" cy="172872"/>
          </a:xfrm>
          <a:custGeom>
            <a:avLst/>
            <a:gdLst/>
            <a:ahLst/>
            <a:cxnLst/>
            <a:rect l="l" t="t" r="r" b="b"/>
            <a:pathLst>
              <a:path w="404520" h="172872">
                <a:moveTo>
                  <a:pt x="83362" y="12700"/>
                </a:moveTo>
                <a:lnTo>
                  <a:pt x="27317" y="406"/>
                </a:lnTo>
                <a:lnTo>
                  <a:pt x="21069" y="0"/>
                </a:lnTo>
                <a:lnTo>
                  <a:pt x="8064" y="121869"/>
                </a:lnTo>
                <a:lnTo>
                  <a:pt x="0" y="171157"/>
                </a:lnTo>
                <a:lnTo>
                  <a:pt x="3530" y="172872"/>
                </a:lnTo>
                <a:lnTo>
                  <a:pt x="397662" y="172872"/>
                </a:lnTo>
                <a:lnTo>
                  <a:pt x="404520" y="63296"/>
                </a:lnTo>
                <a:lnTo>
                  <a:pt x="83362" y="12700"/>
                </a:lnTo>
                <a:close/>
              </a:path>
            </a:pathLst>
          </a:custGeom>
          <a:solidFill>
            <a:srgbClr val="F9B37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480378" y="9132387"/>
            <a:ext cx="7048" cy="1409"/>
          </a:xfrm>
          <a:custGeom>
            <a:avLst/>
            <a:gdLst/>
            <a:ahLst/>
            <a:cxnLst/>
            <a:rect l="l" t="t" r="r" b="b"/>
            <a:pathLst>
              <a:path w="7048" h="1409">
                <a:moveTo>
                  <a:pt x="0" y="1409"/>
                </a:moveTo>
                <a:lnTo>
                  <a:pt x="7048" y="1308"/>
                </a:lnTo>
                <a:lnTo>
                  <a:pt x="6946" y="406"/>
                </a:lnTo>
                <a:lnTo>
                  <a:pt x="393" y="0"/>
                </a:lnTo>
                <a:lnTo>
                  <a:pt x="0" y="1409"/>
                </a:lnTo>
                <a:close/>
              </a:path>
            </a:pathLst>
          </a:custGeom>
          <a:solidFill>
            <a:srgbClr val="CBC8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617058" y="9439424"/>
            <a:ext cx="218935" cy="109575"/>
          </a:xfrm>
          <a:custGeom>
            <a:avLst/>
            <a:gdLst/>
            <a:ahLst/>
            <a:cxnLst/>
            <a:rect l="l" t="t" r="r" b="b"/>
            <a:pathLst>
              <a:path w="218935" h="109575">
                <a:moveTo>
                  <a:pt x="214807" y="19354"/>
                </a:moveTo>
                <a:lnTo>
                  <a:pt x="6858" y="0"/>
                </a:lnTo>
                <a:lnTo>
                  <a:pt x="0" y="109575"/>
                </a:lnTo>
                <a:lnTo>
                  <a:pt x="213690" y="109575"/>
                </a:lnTo>
                <a:lnTo>
                  <a:pt x="216014" y="49187"/>
                </a:lnTo>
                <a:lnTo>
                  <a:pt x="218935" y="21069"/>
                </a:lnTo>
                <a:lnTo>
                  <a:pt x="214807" y="19354"/>
                </a:lnTo>
                <a:close/>
              </a:path>
            </a:pathLst>
          </a:custGeom>
          <a:solidFill>
            <a:srgbClr val="E78C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830752" y="7433403"/>
            <a:ext cx="362686" cy="2115591"/>
          </a:xfrm>
          <a:custGeom>
            <a:avLst/>
            <a:gdLst/>
            <a:ahLst/>
            <a:cxnLst/>
            <a:rect l="l" t="t" r="r" b="b"/>
            <a:pathLst>
              <a:path w="362686" h="2115591">
                <a:moveTo>
                  <a:pt x="362686" y="0"/>
                </a:moveTo>
                <a:lnTo>
                  <a:pt x="64719" y="101"/>
                </a:lnTo>
                <a:lnTo>
                  <a:pt x="65925" y="5651"/>
                </a:lnTo>
                <a:lnTo>
                  <a:pt x="72885" y="23190"/>
                </a:lnTo>
                <a:lnTo>
                  <a:pt x="78320" y="31648"/>
                </a:lnTo>
                <a:lnTo>
                  <a:pt x="94043" y="38811"/>
                </a:lnTo>
                <a:lnTo>
                  <a:pt x="101206" y="45669"/>
                </a:lnTo>
                <a:lnTo>
                  <a:pt x="109880" y="56349"/>
                </a:lnTo>
                <a:lnTo>
                  <a:pt x="109880" y="62191"/>
                </a:lnTo>
                <a:lnTo>
                  <a:pt x="105638" y="73786"/>
                </a:lnTo>
                <a:lnTo>
                  <a:pt x="108064" y="77215"/>
                </a:lnTo>
                <a:lnTo>
                  <a:pt x="108064" y="86791"/>
                </a:lnTo>
                <a:lnTo>
                  <a:pt x="103924" y="98386"/>
                </a:lnTo>
                <a:lnTo>
                  <a:pt x="96977" y="194741"/>
                </a:lnTo>
                <a:lnTo>
                  <a:pt x="90525" y="312686"/>
                </a:lnTo>
                <a:lnTo>
                  <a:pt x="84670" y="373468"/>
                </a:lnTo>
                <a:lnTo>
                  <a:pt x="67132" y="622236"/>
                </a:lnTo>
                <a:lnTo>
                  <a:pt x="31864" y="1348803"/>
                </a:lnTo>
                <a:lnTo>
                  <a:pt x="32664" y="1365034"/>
                </a:lnTo>
                <a:lnTo>
                  <a:pt x="97878" y="2032025"/>
                </a:lnTo>
                <a:lnTo>
                  <a:pt x="97472" y="2035060"/>
                </a:lnTo>
                <a:lnTo>
                  <a:pt x="20472" y="2027186"/>
                </a:lnTo>
                <a:lnTo>
                  <a:pt x="5245" y="2027085"/>
                </a:lnTo>
                <a:lnTo>
                  <a:pt x="2324" y="2055215"/>
                </a:lnTo>
                <a:lnTo>
                  <a:pt x="0" y="2115591"/>
                </a:lnTo>
                <a:lnTo>
                  <a:pt x="203212" y="2115591"/>
                </a:lnTo>
                <a:lnTo>
                  <a:pt x="207340" y="1478838"/>
                </a:lnTo>
                <a:lnTo>
                  <a:pt x="262089" y="112801"/>
                </a:lnTo>
                <a:lnTo>
                  <a:pt x="265112" y="108864"/>
                </a:lnTo>
                <a:lnTo>
                  <a:pt x="285064" y="94754"/>
                </a:lnTo>
                <a:lnTo>
                  <a:pt x="282752" y="89611"/>
                </a:lnTo>
                <a:lnTo>
                  <a:pt x="307340" y="71869"/>
                </a:lnTo>
                <a:lnTo>
                  <a:pt x="307644" y="70357"/>
                </a:lnTo>
                <a:lnTo>
                  <a:pt x="298272" y="65011"/>
                </a:lnTo>
                <a:lnTo>
                  <a:pt x="315810" y="42240"/>
                </a:lnTo>
                <a:lnTo>
                  <a:pt x="321856" y="37807"/>
                </a:lnTo>
                <a:lnTo>
                  <a:pt x="322961" y="28320"/>
                </a:lnTo>
                <a:lnTo>
                  <a:pt x="362686" y="0"/>
                </a:lnTo>
                <a:close/>
              </a:path>
            </a:pathLst>
          </a:custGeom>
          <a:solidFill>
            <a:srgbClr val="C97A4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405080" y="8097379"/>
            <a:ext cx="161175" cy="810831"/>
          </a:xfrm>
          <a:custGeom>
            <a:avLst/>
            <a:gdLst/>
            <a:ahLst/>
            <a:cxnLst/>
            <a:rect l="l" t="t" r="r" b="b"/>
            <a:pathLst>
              <a:path w="161175" h="810831">
                <a:moveTo>
                  <a:pt x="37896" y="9067"/>
                </a:moveTo>
                <a:lnTo>
                  <a:pt x="0" y="0"/>
                </a:lnTo>
                <a:lnTo>
                  <a:pt x="304" y="810831"/>
                </a:lnTo>
                <a:lnTo>
                  <a:pt x="31953" y="800354"/>
                </a:lnTo>
                <a:lnTo>
                  <a:pt x="32258" y="799236"/>
                </a:lnTo>
                <a:lnTo>
                  <a:pt x="36690" y="798931"/>
                </a:lnTo>
                <a:lnTo>
                  <a:pt x="53022" y="793800"/>
                </a:lnTo>
                <a:lnTo>
                  <a:pt x="68135" y="791070"/>
                </a:lnTo>
                <a:lnTo>
                  <a:pt x="75298" y="790168"/>
                </a:lnTo>
                <a:lnTo>
                  <a:pt x="78828" y="789355"/>
                </a:lnTo>
                <a:lnTo>
                  <a:pt x="100393" y="786841"/>
                </a:lnTo>
                <a:lnTo>
                  <a:pt x="161175" y="785926"/>
                </a:lnTo>
                <a:lnTo>
                  <a:pt x="161074" y="15722"/>
                </a:lnTo>
                <a:lnTo>
                  <a:pt x="135978" y="16027"/>
                </a:lnTo>
                <a:lnTo>
                  <a:pt x="55435" y="10782"/>
                </a:lnTo>
                <a:lnTo>
                  <a:pt x="37896" y="9067"/>
                </a:lnTo>
                <a:close/>
              </a:path>
            </a:pathLst>
          </a:custGeom>
          <a:solidFill>
            <a:srgbClr val="734C3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487328" y="9085412"/>
            <a:ext cx="60782" cy="51816"/>
          </a:xfrm>
          <a:custGeom>
            <a:avLst/>
            <a:gdLst/>
            <a:ahLst/>
            <a:cxnLst/>
            <a:rect l="l" t="t" r="r" b="b"/>
            <a:pathLst>
              <a:path w="60782" h="51816">
                <a:moveTo>
                  <a:pt x="101" y="48285"/>
                </a:moveTo>
                <a:lnTo>
                  <a:pt x="4737" y="49402"/>
                </a:lnTo>
                <a:lnTo>
                  <a:pt x="24498" y="50901"/>
                </a:lnTo>
                <a:lnTo>
                  <a:pt x="36195" y="49288"/>
                </a:lnTo>
                <a:lnTo>
                  <a:pt x="43751" y="51815"/>
                </a:lnTo>
                <a:lnTo>
                  <a:pt x="47383" y="51815"/>
                </a:lnTo>
                <a:lnTo>
                  <a:pt x="57861" y="51003"/>
                </a:lnTo>
                <a:lnTo>
                  <a:pt x="59575" y="50101"/>
                </a:lnTo>
                <a:lnTo>
                  <a:pt x="60782" y="44665"/>
                </a:lnTo>
                <a:lnTo>
                  <a:pt x="60782" y="7264"/>
                </a:lnTo>
                <a:lnTo>
                  <a:pt x="59575" y="1917"/>
                </a:lnTo>
                <a:lnTo>
                  <a:pt x="17741" y="0"/>
                </a:lnTo>
                <a:lnTo>
                  <a:pt x="9880" y="25311"/>
                </a:lnTo>
                <a:lnTo>
                  <a:pt x="8267" y="46469"/>
                </a:lnTo>
                <a:lnTo>
                  <a:pt x="0" y="47383"/>
                </a:lnTo>
                <a:lnTo>
                  <a:pt x="101" y="48285"/>
                </a:lnTo>
                <a:close/>
              </a:path>
            </a:pathLst>
          </a:custGeom>
          <a:solidFill>
            <a:srgbClr val="B6B2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279980" y="9143372"/>
            <a:ext cx="177609" cy="204228"/>
          </a:xfrm>
          <a:custGeom>
            <a:avLst/>
            <a:gdLst/>
            <a:ahLst/>
            <a:cxnLst/>
            <a:rect l="l" t="t" r="r" b="b"/>
            <a:pathLst>
              <a:path w="177609" h="204228">
                <a:moveTo>
                  <a:pt x="10795" y="35483"/>
                </a:moveTo>
                <a:lnTo>
                  <a:pt x="9080" y="35280"/>
                </a:lnTo>
                <a:lnTo>
                  <a:pt x="0" y="71869"/>
                </a:lnTo>
                <a:lnTo>
                  <a:pt x="10693" y="80644"/>
                </a:lnTo>
                <a:lnTo>
                  <a:pt x="10896" y="125602"/>
                </a:lnTo>
                <a:lnTo>
                  <a:pt x="15925" y="133159"/>
                </a:lnTo>
                <a:lnTo>
                  <a:pt x="75603" y="173481"/>
                </a:lnTo>
                <a:lnTo>
                  <a:pt x="154940" y="201307"/>
                </a:lnTo>
                <a:lnTo>
                  <a:pt x="161886" y="203111"/>
                </a:lnTo>
                <a:lnTo>
                  <a:pt x="174078" y="204228"/>
                </a:lnTo>
                <a:lnTo>
                  <a:pt x="177507" y="204228"/>
                </a:lnTo>
                <a:lnTo>
                  <a:pt x="177609" y="148882"/>
                </a:lnTo>
                <a:lnTo>
                  <a:pt x="172580" y="148081"/>
                </a:lnTo>
                <a:lnTo>
                  <a:pt x="145364" y="143941"/>
                </a:lnTo>
                <a:lnTo>
                  <a:pt x="61391" y="114007"/>
                </a:lnTo>
                <a:lnTo>
                  <a:pt x="53022" y="108165"/>
                </a:lnTo>
                <a:lnTo>
                  <a:pt x="25806" y="89915"/>
                </a:lnTo>
                <a:lnTo>
                  <a:pt x="29845" y="77825"/>
                </a:lnTo>
                <a:lnTo>
                  <a:pt x="43954" y="46266"/>
                </a:lnTo>
                <a:lnTo>
                  <a:pt x="48387" y="23990"/>
                </a:lnTo>
                <a:lnTo>
                  <a:pt x="42138" y="19456"/>
                </a:lnTo>
                <a:lnTo>
                  <a:pt x="17640" y="0"/>
                </a:lnTo>
                <a:lnTo>
                  <a:pt x="12306" y="18148"/>
                </a:lnTo>
                <a:lnTo>
                  <a:pt x="12306" y="26415"/>
                </a:lnTo>
                <a:lnTo>
                  <a:pt x="10185" y="28333"/>
                </a:lnTo>
                <a:lnTo>
                  <a:pt x="10795" y="35483"/>
                </a:lnTo>
                <a:close/>
              </a:path>
            </a:pathLst>
          </a:custGeom>
          <a:solidFill>
            <a:srgbClr val="B6B2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546902" y="9064449"/>
            <a:ext cx="134264" cy="71869"/>
          </a:xfrm>
          <a:custGeom>
            <a:avLst/>
            <a:gdLst/>
            <a:ahLst/>
            <a:cxnLst/>
            <a:rect l="l" t="t" r="r" b="b"/>
            <a:pathLst>
              <a:path w="134264" h="71869">
                <a:moveTo>
                  <a:pt x="43243" y="18338"/>
                </a:moveTo>
                <a:lnTo>
                  <a:pt x="0" y="22885"/>
                </a:lnTo>
                <a:lnTo>
                  <a:pt x="1206" y="28232"/>
                </a:lnTo>
                <a:lnTo>
                  <a:pt x="1206" y="65620"/>
                </a:lnTo>
                <a:lnTo>
                  <a:pt x="0" y="71056"/>
                </a:lnTo>
                <a:lnTo>
                  <a:pt x="19253" y="71869"/>
                </a:lnTo>
                <a:lnTo>
                  <a:pt x="21170" y="71170"/>
                </a:lnTo>
                <a:lnTo>
                  <a:pt x="36791" y="69354"/>
                </a:lnTo>
                <a:lnTo>
                  <a:pt x="41427" y="68440"/>
                </a:lnTo>
                <a:lnTo>
                  <a:pt x="42138" y="69456"/>
                </a:lnTo>
                <a:lnTo>
                  <a:pt x="45770" y="69456"/>
                </a:lnTo>
                <a:lnTo>
                  <a:pt x="52616" y="68338"/>
                </a:lnTo>
                <a:lnTo>
                  <a:pt x="54635" y="67741"/>
                </a:lnTo>
                <a:lnTo>
                  <a:pt x="56349" y="65011"/>
                </a:lnTo>
                <a:lnTo>
                  <a:pt x="59677" y="66433"/>
                </a:lnTo>
                <a:lnTo>
                  <a:pt x="61595" y="66027"/>
                </a:lnTo>
                <a:lnTo>
                  <a:pt x="63411" y="63207"/>
                </a:lnTo>
                <a:lnTo>
                  <a:pt x="66636" y="64706"/>
                </a:lnTo>
                <a:lnTo>
                  <a:pt x="89217" y="59575"/>
                </a:lnTo>
                <a:lnTo>
                  <a:pt x="91325" y="58864"/>
                </a:lnTo>
                <a:lnTo>
                  <a:pt x="99491" y="57353"/>
                </a:lnTo>
                <a:lnTo>
                  <a:pt x="113398" y="49491"/>
                </a:lnTo>
                <a:lnTo>
                  <a:pt x="123685" y="45961"/>
                </a:lnTo>
                <a:lnTo>
                  <a:pt x="133464" y="41528"/>
                </a:lnTo>
                <a:lnTo>
                  <a:pt x="134264" y="38607"/>
                </a:lnTo>
                <a:lnTo>
                  <a:pt x="117030" y="17640"/>
                </a:lnTo>
                <a:lnTo>
                  <a:pt x="99898" y="0"/>
                </a:lnTo>
                <a:lnTo>
                  <a:pt x="90525" y="4330"/>
                </a:lnTo>
                <a:lnTo>
                  <a:pt x="43243" y="18338"/>
                </a:lnTo>
                <a:close/>
              </a:path>
            </a:pathLst>
          </a:custGeom>
          <a:solidFill>
            <a:srgbClr val="CBC8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417879" y="9117166"/>
            <a:ext cx="9982" cy="2819"/>
          </a:xfrm>
          <a:custGeom>
            <a:avLst/>
            <a:gdLst/>
            <a:ahLst/>
            <a:cxnLst/>
            <a:rect l="l" t="t" r="r" b="b"/>
            <a:pathLst>
              <a:path w="9982" h="2819">
                <a:moveTo>
                  <a:pt x="0" y="0"/>
                </a:moveTo>
                <a:lnTo>
                  <a:pt x="3937" y="2019"/>
                </a:lnTo>
                <a:lnTo>
                  <a:pt x="9779" y="2819"/>
                </a:lnTo>
                <a:lnTo>
                  <a:pt x="9982" y="1612"/>
                </a:lnTo>
                <a:lnTo>
                  <a:pt x="5842" y="0"/>
                </a:lnTo>
                <a:lnTo>
                  <a:pt x="0" y="0"/>
                </a:lnTo>
                <a:close/>
              </a:path>
            </a:pathLst>
          </a:custGeom>
          <a:solidFill>
            <a:srgbClr val="CBC8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033965" y="7433406"/>
            <a:ext cx="691692" cy="2115591"/>
          </a:xfrm>
          <a:custGeom>
            <a:avLst/>
            <a:gdLst/>
            <a:ahLst/>
            <a:cxnLst/>
            <a:rect l="l" t="t" r="r" b="b"/>
            <a:pathLst>
              <a:path w="691692" h="2115591">
                <a:moveTo>
                  <a:pt x="503199" y="31851"/>
                </a:moveTo>
                <a:lnTo>
                  <a:pt x="533133" y="26606"/>
                </a:lnTo>
                <a:lnTo>
                  <a:pt x="593318" y="20154"/>
                </a:lnTo>
                <a:lnTo>
                  <a:pt x="666902" y="9575"/>
                </a:lnTo>
                <a:lnTo>
                  <a:pt x="691692" y="4737"/>
                </a:lnTo>
                <a:lnTo>
                  <a:pt x="691591" y="203"/>
                </a:lnTo>
                <a:lnTo>
                  <a:pt x="159473" y="0"/>
                </a:lnTo>
                <a:lnTo>
                  <a:pt x="482333" y="35178"/>
                </a:lnTo>
                <a:lnTo>
                  <a:pt x="486257" y="35382"/>
                </a:lnTo>
                <a:lnTo>
                  <a:pt x="486968" y="36487"/>
                </a:lnTo>
                <a:lnTo>
                  <a:pt x="512876" y="34175"/>
                </a:lnTo>
                <a:lnTo>
                  <a:pt x="503199" y="31851"/>
                </a:lnTo>
                <a:close/>
              </a:path>
              <a:path w="691692" h="2115591">
                <a:moveTo>
                  <a:pt x="79540" y="89611"/>
                </a:moveTo>
                <a:lnTo>
                  <a:pt x="81851" y="94754"/>
                </a:lnTo>
                <a:lnTo>
                  <a:pt x="61899" y="108864"/>
                </a:lnTo>
                <a:lnTo>
                  <a:pt x="58864" y="112788"/>
                </a:lnTo>
                <a:lnTo>
                  <a:pt x="4127" y="1478838"/>
                </a:lnTo>
                <a:lnTo>
                  <a:pt x="0" y="2115591"/>
                </a:lnTo>
                <a:lnTo>
                  <a:pt x="225996" y="2115591"/>
                </a:lnTo>
                <a:lnTo>
                  <a:pt x="227114" y="1337513"/>
                </a:lnTo>
                <a:lnTo>
                  <a:pt x="232346" y="135775"/>
                </a:lnTo>
                <a:lnTo>
                  <a:pt x="234162" y="114807"/>
                </a:lnTo>
                <a:lnTo>
                  <a:pt x="244043" y="107149"/>
                </a:lnTo>
                <a:lnTo>
                  <a:pt x="401789" y="56349"/>
                </a:lnTo>
                <a:lnTo>
                  <a:pt x="403605" y="51206"/>
                </a:lnTo>
                <a:lnTo>
                  <a:pt x="442112" y="42329"/>
                </a:lnTo>
                <a:lnTo>
                  <a:pt x="486460" y="37490"/>
                </a:lnTo>
                <a:lnTo>
                  <a:pt x="486968" y="36487"/>
                </a:lnTo>
                <a:lnTo>
                  <a:pt x="482333" y="35178"/>
                </a:lnTo>
                <a:lnTo>
                  <a:pt x="159473" y="0"/>
                </a:lnTo>
                <a:lnTo>
                  <a:pt x="119748" y="28320"/>
                </a:lnTo>
                <a:lnTo>
                  <a:pt x="118643" y="37795"/>
                </a:lnTo>
                <a:lnTo>
                  <a:pt x="112598" y="42240"/>
                </a:lnTo>
                <a:lnTo>
                  <a:pt x="95059" y="65011"/>
                </a:lnTo>
                <a:lnTo>
                  <a:pt x="104432" y="70357"/>
                </a:lnTo>
                <a:lnTo>
                  <a:pt x="104127" y="71869"/>
                </a:lnTo>
                <a:lnTo>
                  <a:pt x="79540" y="89611"/>
                </a:lnTo>
                <a:close/>
              </a:path>
            </a:pathLst>
          </a:custGeom>
          <a:solidFill>
            <a:srgbClr val="B56D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187248" y="7536821"/>
            <a:ext cx="706005" cy="576580"/>
          </a:xfrm>
          <a:custGeom>
            <a:avLst/>
            <a:gdLst/>
            <a:ahLst/>
            <a:cxnLst/>
            <a:rect l="l" t="t" r="r" b="b"/>
            <a:pathLst>
              <a:path w="706005" h="576579">
                <a:moveTo>
                  <a:pt x="274980" y="569633"/>
                </a:moveTo>
                <a:lnTo>
                  <a:pt x="257441" y="567918"/>
                </a:lnTo>
                <a:lnTo>
                  <a:pt x="240512" y="563371"/>
                </a:lnTo>
                <a:lnTo>
                  <a:pt x="166319" y="545134"/>
                </a:lnTo>
                <a:lnTo>
                  <a:pt x="84175" y="504609"/>
                </a:lnTo>
                <a:lnTo>
                  <a:pt x="42240" y="465594"/>
                </a:lnTo>
                <a:lnTo>
                  <a:pt x="29832" y="453809"/>
                </a:lnTo>
                <a:lnTo>
                  <a:pt x="3429" y="397967"/>
                </a:lnTo>
                <a:lnTo>
                  <a:pt x="2717" y="351802"/>
                </a:lnTo>
                <a:lnTo>
                  <a:pt x="1714" y="284556"/>
                </a:lnTo>
                <a:lnTo>
                  <a:pt x="3429" y="247776"/>
                </a:lnTo>
                <a:lnTo>
                  <a:pt x="10388" y="205638"/>
                </a:lnTo>
                <a:lnTo>
                  <a:pt x="27520" y="165011"/>
                </a:lnTo>
                <a:lnTo>
                  <a:pt x="28524" y="163906"/>
                </a:lnTo>
                <a:lnTo>
                  <a:pt x="32562" y="156044"/>
                </a:lnTo>
                <a:lnTo>
                  <a:pt x="33464" y="155536"/>
                </a:lnTo>
                <a:lnTo>
                  <a:pt x="50901" y="127012"/>
                </a:lnTo>
                <a:lnTo>
                  <a:pt x="76403" y="98285"/>
                </a:lnTo>
                <a:lnTo>
                  <a:pt x="77520" y="97281"/>
                </a:lnTo>
                <a:lnTo>
                  <a:pt x="79933" y="92938"/>
                </a:lnTo>
                <a:lnTo>
                  <a:pt x="82448" y="92443"/>
                </a:lnTo>
                <a:lnTo>
                  <a:pt x="92329" y="84378"/>
                </a:lnTo>
                <a:lnTo>
                  <a:pt x="150088" y="44056"/>
                </a:lnTo>
                <a:lnTo>
                  <a:pt x="200901" y="21272"/>
                </a:lnTo>
                <a:lnTo>
                  <a:pt x="249885" y="7162"/>
                </a:lnTo>
                <a:lnTo>
                  <a:pt x="296557" y="0"/>
                </a:lnTo>
                <a:lnTo>
                  <a:pt x="277406" y="1117"/>
                </a:lnTo>
                <a:lnTo>
                  <a:pt x="248069" y="5448"/>
                </a:lnTo>
                <a:lnTo>
                  <a:pt x="199085" y="19557"/>
                </a:lnTo>
                <a:lnTo>
                  <a:pt x="148374" y="42341"/>
                </a:lnTo>
                <a:lnTo>
                  <a:pt x="78219" y="91224"/>
                </a:lnTo>
                <a:lnTo>
                  <a:pt x="49999" y="124485"/>
                </a:lnTo>
                <a:lnTo>
                  <a:pt x="29235" y="156146"/>
                </a:lnTo>
                <a:lnTo>
                  <a:pt x="8572" y="203923"/>
                </a:lnTo>
                <a:lnTo>
                  <a:pt x="1714" y="246062"/>
                </a:lnTo>
                <a:lnTo>
                  <a:pt x="0" y="282854"/>
                </a:lnTo>
                <a:lnTo>
                  <a:pt x="1612" y="399770"/>
                </a:lnTo>
                <a:lnTo>
                  <a:pt x="28130" y="455625"/>
                </a:lnTo>
                <a:lnTo>
                  <a:pt x="82448" y="506425"/>
                </a:lnTo>
                <a:lnTo>
                  <a:pt x="164503" y="546950"/>
                </a:lnTo>
                <a:lnTo>
                  <a:pt x="196862" y="555409"/>
                </a:lnTo>
                <a:lnTo>
                  <a:pt x="217830" y="560552"/>
                </a:lnTo>
                <a:lnTo>
                  <a:pt x="255727" y="569633"/>
                </a:lnTo>
                <a:lnTo>
                  <a:pt x="353809" y="576579"/>
                </a:lnTo>
                <a:lnTo>
                  <a:pt x="378904" y="576275"/>
                </a:lnTo>
                <a:lnTo>
                  <a:pt x="417512" y="572947"/>
                </a:lnTo>
                <a:lnTo>
                  <a:pt x="421640" y="571233"/>
                </a:lnTo>
                <a:lnTo>
                  <a:pt x="436359" y="570737"/>
                </a:lnTo>
                <a:lnTo>
                  <a:pt x="437476" y="569633"/>
                </a:lnTo>
                <a:lnTo>
                  <a:pt x="464896" y="567613"/>
                </a:lnTo>
                <a:lnTo>
                  <a:pt x="513676" y="553402"/>
                </a:lnTo>
                <a:lnTo>
                  <a:pt x="565289" y="536257"/>
                </a:lnTo>
                <a:lnTo>
                  <a:pt x="583425" y="526986"/>
                </a:lnTo>
                <a:lnTo>
                  <a:pt x="589775" y="522249"/>
                </a:lnTo>
                <a:lnTo>
                  <a:pt x="640486" y="492417"/>
                </a:lnTo>
                <a:lnTo>
                  <a:pt x="649160" y="481825"/>
                </a:lnTo>
                <a:lnTo>
                  <a:pt x="686752" y="440499"/>
                </a:lnTo>
                <a:lnTo>
                  <a:pt x="706005" y="381025"/>
                </a:lnTo>
                <a:lnTo>
                  <a:pt x="706005" y="275285"/>
                </a:lnTo>
                <a:lnTo>
                  <a:pt x="693712" y="198183"/>
                </a:lnTo>
                <a:lnTo>
                  <a:pt x="688467" y="184162"/>
                </a:lnTo>
                <a:lnTo>
                  <a:pt x="664171" y="140220"/>
                </a:lnTo>
                <a:lnTo>
                  <a:pt x="648347" y="115722"/>
                </a:lnTo>
                <a:lnTo>
                  <a:pt x="616597" y="84277"/>
                </a:lnTo>
                <a:lnTo>
                  <a:pt x="613981" y="83972"/>
                </a:lnTo>
                <a:lnTo>
                  <a:pt x="646531" y="117436"/>
                </a:lnTo>
                <a:lnTo>
                  <a:pt x="662355" y="141935"/>
                </a:lnTo>
                <a:lnTo>
                  <a:pt x="686752" y="185877"/>
                </a:lnTo>
                <a:lnTo>
                  <a:pt x="691984" y="199986"/>
                </a:lnTo>
                <a:lnTo>
                  <a:pt x="704189" y="276999"/>
                </a:lnTo>
                <a:lnTo>
                  <a:pt x="704291" y="379209"/>
                </a:lnTo>
                <a:lnTo>
                  <a:pt x="701763" y="385165"/>
                </a:lnTo>
                <a:lnTo>
                  <a:pt x="684936" y="438784"/>
                </a:lnTo>
                <a:lnTo>
                  <a:pt x="647433" y="480110"/>
                </a:lnTo>
                <a:lnTo>
                  <a:pt x="637959" y="491604"/>
                </a:lnTo>
                <a:lnTo>
                  <a:pt x="560044" y="536359"/>
                </a:lnTo>
                <a:lnTo>
                  <a:pt x="467207" y="564387"/>
                </a:lnTo>
                <a:lnTo>
                  <a:pt x="370840" y="574865"/>
                </a:lnTo>
                <a:lnTo>
                  <a:pt x="355625" y="574865"/>
                </a:lnTo>
                <a:lnTo>
                  <a:pt x="301294" y="571538"/>
                </a:lnTo>
                <a:lnTo>
                  <a:pt x="298475" y="570331"/>
                </a:lnTo>
                <a:lnTo>
                  <a:pt x="274980" y="5696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333005" y="9180173"/>
            <a:ext cx="142125" cy="111277"/>
          </a:xfrm>
          <a:custGeom>
            <a:avLst/>
            <a:gdLst/>
            <a:ahLst/>
            <a:cxnLst/>
            <a:rect l="l" t="t" r="r" b="b"/>
            <a:pathLst>
              <a:path w="142125" h="111277">
                <a:moveTo>
                  <a:pt x="8369" y="77203"/>
                </a:moveTo>
                <a:lnTo>
                  <a:pt x="92341" y="107149"/>
                </a:lnTo>
                <a:lnTo>
                  <a:pt x="119545" y="111277"/>
                </a:lnTo>
                <a:lnTo>
                  <a:pt x="141528" y="46266"/>
                </a:lnTo>
                <a:lnTo>
                  <a:pt x="142125" y="36588"/>
                </a:lnTo>
                <a:lnTo>
                  <a:pt x="113499" y="31648"/>
                </a:lnTo>
                <a:lnTo>
                  <a:pt x="83667" y="24688"/>
                </a:lnTo>
                <a:lnTo>
                  <a:pt x="41630" y="10680"/>
                </a:lnTo>
                <a:lnTo>
                  <a:pt x="17843" y="0"/>
                </a:lnTo>
                <a:lnTo>
                  <a:pt x="4940" y="62090"/>
                </a:lnTo>
                <a:lnTo>
                  <a:pt x="0" y="71361"/>
                </a:lnTo>
                <a:lnTo>
                  <a:pt x="8369" y="7720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464443" y="9131184"/>
            <a:ext cx="61391" cy="65722"/>
          </a:xfrm>
          <a:custGeom>
            <a:avLst/>
            <a:gdLst/>
            <a:ahLst/>
            <a:cxnLst/>
            <a:rect l="l" t="t" r="r" b="b"/>
            <a:pathLst>
              <a:path w="61391" h="65722">
                <a:moveTo>
                  <a:pt x="61391" y="65722"/>
                </a:moveTo>
                <a:lnTo>
                  <a:pt x="61391" y="6946"/>
                </a:lnTo>
                <a:lnTo>
                  <a:pt x="47383" y="5130"/>
                </a:lnTo>
                <a:lnTo>
                  <a:pt x="27622" y="3619"/>
                </a:lnTo>
                <a:lnTo>
                  <a:pt x="22987" y="2514"/>
                </a:lnTo>
                <a:lnTo>
                  <a:pt x="15925" y="2616"/>
                </a:lnTo>
                <a:lnTo>
                  <a:pt x="7061" y="901"/>
                </a:lnTo>
                <a:lnTo>
                  <a:pt x="0" y="0"/>
                </a:lnTo>
                <a:lnTo>
                  <a:pt x="812" y="58458"/>
                </a:lnTo>
                <a:lnTo>
                  <a:pt x="18757" y="63195"/>
                </a:lnTo>
                <a:lnTo>
                  <a:pt x="61391" y="65722"/>
                </a:lnTo>
                <a:close/>
              </a:path>
            </a:pathLst>
          </a:custGeom>
          <a:solidFill>
            <a:srgbClr val="7E80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189965" y="7537022"/>
            <a:ext cx="701573" cy="570128"/>
          </a:xfrm>
          <a:custGeom>
            <a:avLst/>
            <a:gdLst/>
            <a:ahLst/>
            <a:cxnLst/>
            <a:rect l="l" t="t" r="r" b="b"/>
            <a:pathLst>
              <a:path w="701573" h="570128">
                <a:moveTo>
                  <a:pt x="603491" y="242430"/>
                </a:moveTo>
                <a:lnTo>
                  <a:pt x="583438" y="282041"/>
                </a:lnTo>
                <a:lnTo>
                  <a:pt x="573862" y="288086"/>
                </a:lnTo>
                <a:lnTo>
                  <a:pt x="567715" y="290817"/>
                </a:lnTo>
                <a:lnTo>
                  <a:pt x="545642" y="319544"/>
                </a:lnTo>
                <a:lnTo>
                  <a:pt x="519531" y="335368"/>
                </a:lnTo>
                <a:lnTo>
                  <a:pt x="493217" y="349376"/>
                </a:lnTo>
                <a:lnTo>
                  <a:pt x="431228" y="371551"/>
                </a:lnTo>
                <a:lnTo>
                  <a:pt x="407136" y="377202"/>
                </a:lnTo>
                <a:lnTo>
                  <a:pt x="359054" y="395947"/>
                </a:lnTo>
                <a:lnTo>
                  <a:pt x="347662" y="421144"/>
                </a:lnTo>
                <a:lnTo>
                  <a:pt x="341617" y="429107"/>
                </a:lnTo>
                <a:lnTo>
                  <a:pt x="284060" y="457339"/>
                </a:lnTo>
                <a:lnTo>
                  <a:pt x="272275" y="459549"/>
                </a:lnTo>
                <a:lnTo>
                  <a:pt x="248780" y="462368"/>
                </a:lnTo>
                <a:lnTo>
                  <a:pt x="245452" y="464286"/>
                </a:lnTo>
                <a:lnTo>
                  <a:pt x="244246" y="538378"/>
                </a:lnTo>
                <a:lnTo>
                  <a:pt x="237794" y="563181"/>
                </a:lnTo>
                <a:lnTo>
                  <a:pt x="254723" y="567715"/>
                </a:lnTo>
                <a:lnTo>
                  <a:pt x="272275" y="569429"/>
                </a:lnTo>
                <a:lnTo>
                  <a:pt x="295757" y="570128"/>
                </a:lnTo>
                <a:lnTo>
                  <a:pt x="291528" y="494029"/>
                </a:lnTo>
                <a:lnTo>
                  <a:pt x="291020" y="471347"/>
                </a:lnTo>
                <a:lnTo>
                  <a:pt x="411873" y="422262"/>
                </a:lnTo>
                <a:lnTo>
                  <a:pt x="491210" y="382142"/>
                </a:lnTo>
                <a:lnTo>
                  <a:pt x="501078" y="376491"/>
                </a:lnTo>
                <a:lnTo>
                  <a:pt x="541502" y="341617"/>
                </a:lnTo>
                <a:lnTo>
                  <a:pt x="550672" y="336778"/>
                </a:lnTo>
                <a:lnTo>
                  <a:pt x="556018" y="331635"/>
                </a:lnTo>
                <a:lnTo>
                  <a:pt x="561162" y="329717"/>
                </a:lnTo>
                <a:lnTo>
                  <a:pt x="571538" y="322567"/>
                </a:lnTo>
                <a:lnTo>
                  <a:pt x="598449" y="307441"/>
                </a:lnTo>
                <a:lnTo>
                  <a:pt x="604608" y="299580"/>
                </a:lnTo>
                <a:lnTo>
                  <a:pt x="655408" y="266318"/>
                </a:lnTo>
                <a:lnTo>
                  <a:pt x="661352" y="261581"/>
                </a:lnTo>
                <a:lnTo>
                  <a:pt x="653694" y="261277"/>
                </a:lnTo>
                <a:lnTo>
                  <a:pt x="659041" y="257352"/>
                </a:lnTo>
                <a:lnTo>
                  <a:pt x="662863" y="257454"/>
                </a:lnTo>
                <a:lnTo>
                  <a:pt x="677075" y="289001"/>
                </a:lnTo>
                <a:lnTo>
                  <a:pt x="682117" y="292722"/>
                </a:lnTo>
                <a:lnTo>
                  <a:pt x="690283" y="292531"/>
                </a:lnTo>
                <a:lnTo>
                  <a:pt x="695833" y="288797"/>
                </a:lnTo>
                <a:lnTo>
                  <a:pt x="698042" y="288899"/>
                </a:lnTo>
                <a:lnTo>
                  <a:pt x="699058" y="384962"/>
                </a:lnTo>
                <a:lnTo>
                  <a:pt x="701573" y="379006"/>
                </a:lnTo>
                <a:lnTo>
                  <a:pt x="701471" y="276796"/>
                </a:lnTo>
                <a:lnTo>
                  <a:pt x="689279" y="199796"/>
                </a:lnTo>
                <a:lnTo>
                  <a:pt x="684034" y="185673"/>
                </a:lnTo>
                <a:lnTo>
                  <a:pt x="659638" y="141731"/>
                </a:lnTo>
                <a:lnTo>
                  <a:pt x="643813" y="117233"/>
                </a:lnTo>
                <a:lnTo>
                  <a:pt x="611263" y="83769"/>
                </a:lnTo>
                <a:lnTo>
                  <a:pt x="549160" y="43649"/>
                </a:lnTo>
                <a:lnTo>
                  <a:pt x="548360" y="41427"/>
                </a:lnTo>
                <a:lnTo>
                  <a:pt x="531520" y="33273"/>
                </a:lnTo>
                <a:lnTo>
                  <a:pt x="490093" y="16535"/>
                </a:lnTo>
                <a:lnTo>
                  <a:pt x="478002" y="13817"/>
                </a:lnTo>
                <a:lnTo>
                  <a:pt x="447967" y="6159"/>
                </a:lnTo>
                <a:lnTo>
                  <a:pt x="441109" y="5041"/>
                </a:lnTo>
                <a:lnTo>
                  <a:pt x="432231" y="2527"/>
                </a:lnTo>
                <a:lnTo>
                  <a:pt x="420039" y="2527"/>
                </a:lnTo>
                <a:lnTo>
                  <a:pt x="407733" y="1625"/>
                </a:lnTo>
                <a:lnTo>
                  <a:pt x="404215" y="812"/>
                </a:lnTo>
                <a:lnTo>
                  <a:pt x="333044" y="0"/>
                </a:lnTo>
                <a:lnTo>
                  <a:pt x="308559" y="1816"/>
                </a:lnTo>
                <a:lnTo>
                  <a:pt x="264706" y="8775"/>
                </a:lnTo>
                <a:lnTo>
                  <a:pt x="248983" y="14122"/>
                </a:lnTo>
                <a:lnTo>
                  <a:pt x="233057" y="26212"/>
                </a:lnTo>
                <a:lnTo>
                  <a:pt x="205232" y="38519"/>
                </a:lnTo>
                <a:lnTo>
                  <a:pt x="207149" y="40322"/>
                </a:lnTo>
                <a:lnTo>
                  <a:pt x="200393" y="44361"/>
                </a:lnTo>
                <a:lnTo>
                  <a:pt x="166522" y="50812"/>
                </a:lnTo>
                <a:lnTo>
                  <a:pt x="152819" y="147269"/>
                </a:lnTo>
                <a:lnTo>
                  <a:pt x="158559" y="147180"/>
                </a:lnTo>
                <a:lnTo>
                  <a:pt x="152019" y="148386"/>
                </a:lnTo>
                <a:lnTo>
                  <a:pt x="145465" y="150698"/>
                </a:lnTo>
                <a:lnTo>
                  <a:pt x="154432" y="150698"/>
                </a:lnTo>
                <a:lnTo>
                  <a:pt x="189407" y="141935"/>
                </a:lnTo>
                <a:lnTo>
                  <a:pt x="259461" y="138404"/>
                </a:lnTo>
                <a:lnTo>
                  <a:pt x="302107" y="138404"/>
                </a:lnTo>
                <a:lnTo>
                  <a:pt x="317830" y="140220"/>
                </a:lnTo>
                <a:lnTo>
                  <a:pt x="366915" y="140220"/>
                </a:lnTo>
                <a:lnTo>
                  <a:pt x="382739" y="141935"/>
                </a:lnTo>
                <a:lnTo>
                  <a:pt x="384657" y="143649"/>
                </a:lnTo>
                <a:lnTo>
                  <a:pt x="396455" y="143649"/>
                </a:lnTo>
                <a:lnTo>
                  <a:pt x="396354" y="145351"/>
                </a:lnTo>
                <a:lnTo>
                  <a:pt x="413994" y="145465"/>
                </a:lnTo>
                <a:lnTo>
                  <a:pt x="413994" y="143649"/>
                </a:lnTo>
                <a:lnTo>
                  <a:pt x="424776" y="138607"/>
                </a:lnTo>
                <a:lnTo>
                  <a:pt x="438188" y="138506"/>
                </a:lnTo>
                <a:lnTo>
                  <a:pt x="443623" y="134873"/>
                </a:lnTo>
                <a:lnTo>
                  <a:pt x="441807" y="133159"/>
                </a:lnTo>
                <a:lnTo>
                  <a:pt x="445033" y="131241"/>
                </a:lnTo>
                <a:lnTo>
                  <a:pt x="450888" y="131241"/>
                </a:lnTo>
                <a:lnTo>
                  <a:pt x="448868" y="133261"/>
                </a:lnTo>
                <a:lnTo>
                  <a:pt x="468325" y="133565"/>
                </a:lnTo>
                <a:lnTo>
                  <a:pt x="474878" y="129641"/>
                </a:lnTo>
                <a:lnTo>
                  <a:pt x="501180" y="126212"/>
                </a:lnTo>
                <a:lnTo>
                  <a:pt x="517512" y="126212"/>
                </a:lnTo>
                <a:lnTo>
                  <a:pt x="518121" y="127317"/>
                </a:lnTo>
                <a:lnTo>
                  <a:pt x="524471" y="128015"/>
                </a:lnTo>
                <a:lnTo>
                  <a:pt x="525170" y="129133"/>
                </a:lnTo>
                <a:lnTo>
                  <a:pt x="531520" y="129730"/>
                </a:lnTo>
                <a:lnTo>
                  <a:pt x="532130" y="130848"/>
                </a:lnTo>
                <a:lnTo>
                  <a:pt x="538480" y="131546"/>
                </a:lnTo>
                <a:lnTo>
                  <a:pt x="539178" y="132562"/>
                </a:lnTo>
                <a:lnTo>
                  <a:pt x="545528" y="133261"/>
                </a:lnTo>
                <a:lnTo>
                  <a:pt x="546138" y="134378"/>
                </a:lnTo>
                <a:lnTo>
                  <a:pt x="594931" y="145554"/>
                </a:lnTo>
                <a:lnTo>
                  <a:pt x="593521" y="148386"/>
                </a:lnTo>
                <a:lnTo>
                  <a:pt x="596341" y="152717"/>
                </a:lnTo>
                <a:lnTo>
                  <a:pt x="595934" y="158064"/>
                </a:lnTo>
                <a:lnTo>
                  <a:pt x="597954" y="159677"/>
                </a:lnTo>
                <a:lnTo>
                  <a:pt x="597750" y="162801"/>
                </a:lnTo>
                <a:lnTo>
                  <a:pt x="599973" y="166420"/>
                </a:lnTo>
                <a:lnTo>
                  <a:pt x="599465" y="169849"/>
                </a:lnTo>
                <a:lnTo>
                  <a:pt x="601675" y="173481"/>
                </a:lnTo>
                <a:lnTo>
                  <a:pt x="601281" y="176809"/>
                </a:lnTo>
                <a:lnTo>
                  <a:pt x="603186" y="178828"/>
                </a:lnTo>
                <a:lnTo>
                  <a:pt x="602894" y="184365"/>
                </a:lnTo>
                <a:lnTo>
                  <a:pt x="604913" y="185877"/>
                </a:lnTo>
                <a:lnTo>
                  <a:pt x="605205" y="202006"/>
                </a:lnTo>
                <a:lnTo>
                  <a:pt x="603288" y="199986"/>
                </a:lnTo>
                <a:lnTo>
                  <a:pt x="603491" y="242430"/>
                </a:lnTo>
                <a:close/>
              </a:path>
              <a:path w="701573" h="570128">
                <a:moveTo>
                  <a:pt x="27114" y="453605"/>
                </a:moveTo>
                <a:lnTo>
                  <a:pt x="39509" y="465391"/>
                </a:lnTo>
                <a:lnTo>
                  <a:pt x="37503" y="413486"/>
                </a:lnTo>
                <a:lnTo>
                  <a:pt x="37503" y="370243"/>
                </a:lnTo>
                <a:lnTo>
                  <a:pt x="38811" y="362686"/>
                </a:lnTo>
                <a:lnTo>
                  <a:pt x="47485" y="357441"/>
                </a:lnTo>
                <a:lnTo>
                  <a:pt x="60083" y="352805"/>
                </a:lnTo>
                <a:lnTo>
                  <a:pt x="60185" y="346760"/>
                </a:lnTo>
                <a:lnTo>
                  <a:pt x="58674" y="345046"/>
                </a:lnTo>
                <a:lnTo>
                  <a:pt x="58470" y="339699"/>
                </a:lnTo>
                <a:lnTo>
                  <a:pt x="56959" y="337985"/>
                </a:lnTo>
                <a:lnTo>
                  <a:pt x="56756" y="322364"/>
                </a:lnTo>
                <a:lnTo>
                  <a:pt x="51409" y="297865"/>
                </a:lnTo>
                <a:lnTo>
                  <a:pt x="51714" y="289407"/>
                </a:lnTo>
                <a:lnTo>
                  <a:pt x="49898" y="289407"/>
                </a:lnTo>
                <a:lnTo>
                  <a:pt x="49796" y="251104"/>
                </a:lnTo>
                <a:lnTo>
                  <a:pt x="51714" y="242531"/>
                </a:lnTo>
                <a:lnTo>
                  <a:pt x="53428" y="240715"/>
                </a:lnTo>
                <a:lnTo>
                  <a:pt x="54940" y="231736"/>
                </a:lnTo>
                <a:lnTo>
                  <a:pt x="61798" y="215722"/>
                </a:lnTo>
                <a:lnTo>
                  <a:pt x="63715" y="214109"/>
                </a:lnTo>
                <a:lnTo>
                  <a:pt x="63614" y="210375"/>
                </a:lnTo>
                <a:lnTo>
                  <a:pt x="65227" y="208965"/>
                </a:lnTo>
                <a:lnTo>
                  <a:pt x="69964" y="194144"/>
                </a:lnTo>
                <a:lnTo>
                  <a:pt x="84175" y="185585"/>
                </a:lnTo>
                <a:lnTo>
                  <a:pt x="93040" y="175196"/>
                </a:lnTo>
                <a:lnTo>
                  <a:pt x="98285" y="168236"/>
                </a:lnTo>
                <a:lnTo>
                  <a:pt x="104127" y="163499"/>
                </a:lnTo>
                <a:lnTo>
                  <a:pt x="106959" y="159372"/>
                </a:lnTo>
                <a:lnTo>
                  <a:pt x="143840" y="148983"/>
                </a:lnTo>
                <a:lnTo>
                  <a:pt x="152019" y="148386"/>
                </a:lnTo>
                <a:lnTo>
                  <a:pt x="152819" y="147269"/>
                </a:lnTo>
                <a:lnTo>
                  <a:pt x="166522" y="50812"/>
                </a:lnTo>
                <a:lnTo>
                  <a:pt x="144348" y="61899"/>
                </a:lnTo>
                <a:lnTo>
                  <a:pt x="96570" y="96367"/>
                </a:lnTo>
                <a:lnTo>
                  <a:pt x="85991" y="105143"/>
                </a:lnTo>
                <a:lnTo>
                  <a:pt x="74498" y="118148"/>
                </a:lnTo>
                <a:lnTo>
                  <a:pt x="56045" y="143548"/>
                </a:lnTo>
                <a:lnTo>
                  <a:pt x="43954" y="164820"/>
                </a:lnTo>
                <a:lnTo>
                  <a:pt x="42646" y="169849"/>
                </a:lnTo>
                <a:lnTo>
                  <a:pt x="30543" y="191528"/>
                </a:lnTo>
                <a:lnTo>
                  <a:pt x="18249" y="226504"/>
                </a:lnTo>
                <a:lnTo>
                  <a:pt x="13106" y="270459"/>
                </a:lnTo>
                <a:lnTo>
                  <a:pt x="2425" y="291312"/>
                </a:lnTo>
                <a:lnTo>
                  <a:pt x="0" y="351599"/>
                </a:lnTo>
                <a:lnTo>
                  <a:pt x="711" y="397763"/>
                </a:lnTo>
                <a:lnTo>
                  <a:pt x="27114" y="453605"/>
                </a:lnTo>
                <a:close/>
              </a:path>
            </a:pathLst>
          </a:custGeom>
          <a:solidFill>
            <a:srgbClr val="969E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534705" y="9136413"/>
            <a:ext cx="10477" cy="1727"/>
          </a:xfrm>
          <a:custGeom>
            <a:avLst/>
            <a:gdLst/>
            <a:ahLst/>
            <a:cxnLst/>
            <a:rect l="l" t="t" r="r" b="b"/>
            <a:pathLst>
              <a:path w="10477" h="1727">
                <a:moveTo>
                  <a:pt x="0" y="812"/>
                </a:moveTo>
                <a:lnTo>
                  <a:pt x="3429" y="1727"/>
                </a:lnTo>
                <a:lnTo>
                  <a:pt x="10477" y="914"/>
                </a:lnTo>
                <a:lnTo>
                  <a:pt x="10477" y="0"/>
                </a:lnTo>
                <a:lnTo>
                  <a:pt x="0" y="812"/>
                </a:lnTo>
                <a:close/>
              </a:path>
            </a:pathLst>
          </a:custGeom>
          <a:solidFill>
            <a:srgbClr val="969E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457498" y="9292259"/>
            <a:ext cx="37287" cy="59474"/>
          </a:xfrm>
          <a:custGeom>
            <a:avLst/>
            <a:gdLst/>
            <a:ahLst/>
            <a:cxnLst/>
            <a:rect l="l" t="t" r="r" b="b"/>
            <a:pathLst>
              <a:path w="37287" h="59474">
                <a:moveTo>
                  <a:pt x="29832" y="2717"/>
                </a:moveTo>
                <a:lnTo>
                  <a:pt x="101" y="0"/>
                </a:lnTo>
                <a:lnTo>
                  <a:pt x="0" y="55333"/>
                </a:lnTo>
                <a:lnTo>
                  <a:pt x="10579" y="57048"/>
                </a:lnTo>
                <a:lnTo>
                  <a:pt x="12395" y="57759"/>
                </a:lnTo>
                <a:lnTo>
                  <a:pt x="26301" y="58762"/>
                </a:lnTo>
                <a:lnTo>
                  <a:pt x="28219" y="59474"/>
                </a:lnTo>
                <a:lnTo>
                  <a:pt x="37083" y="58661"/>
                </a:lnTo>
                <a:lnTo>
                  <a:pt x="37287" y="4737"/>
                </a:lnTo>
                <a:lnTo>
                  <a:pt x="29832" y="2717"/>
                </a:lnTo>
                <a:close/>
              </a:path>
            </a:pathLst>
          </a:custGeom>
          <a:solidFill>
            <a:srgbClr val="969E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32301" y="9395278"/>
            <a:ext cx="267728" cy="153822"/>
          </a:xfrm>
          <a:custGeom>
            <a:avLst/>
            <a:gdLst/>
            <a:ahLst/>
            <a:cxnLst/>
            <a:rect l="l" t="t" r="r" b="b"/>
            <a:pathLst>
              <a:path w="267728" h="153822">
                <a:moveTo>
                  <a:pt x="181444" y="144945"/>
                </a:moveTo>
                <a:lnTo>
                  <a:pt x="191223" y="133654"/>
                </a:lnTo>
                <a:lnTo>
                  <a:pt x="197167" y="128320"/>
                </a:lnTo>
                <a:lnTo>
                  <a:pt x="198983" y="130035"/>
                </a:lnTo>
                <a:lnTo>
                  <a:pt x="198069" y="134873"/>
                </a:lnTo>
                <a:lnTo>
                  <a:pt x="197662" y="153720"/>
                </a:lnTo>
                <a:lnTo>
                  <a:pt x="267728" y="153720"/>
                </a:lnTo>
                <a:lnTo>
                  <a:pt x="170954" y="101904"/>
                </a:lnTo>
                <a:lnTo>
                  <a:pt x="67335" y="42633"/>
                </a:lnTo>
                <a:lnTo>
                  <a:pt x="0" y="0"/>
                </a:lnTo>
                <a:lnTo>
                  <a:pt x="101" y="48983"/>
                </a:lnTo>
                <a:lnTo>
                  <a:pt x="30746" y="31953"/>
                </a:lnTo>
                <a:lnTo>
                  <a:pt x="32562" y="33769"/>
                </a:lnTo>
                <a:lnTo>
                  <a:pt x="31648" y="38506"/>
                </a:lnTo>
                <a:lnTo>
                  <a:pt x="30543" y="78117"/>
                </a:lnTo>
                <a:lnTo>
                  <a:pt x="0" y="96164"/>
                </a:lnTo>
                <a:lnTo>
                  <a:pt x="203" y="153619"/>
                </a:lnTo>
                <a:lnTo>
                  <a:pt x="110070" y="153720"/>
                </a:lnTo>
                <a:lnTo>
                  <a:pt x="158051" y="136982"/>
                </a:lnTo>
                <a:lnTo>
                  <a:pt x="162191" y="137693"/>
                </a:lnTo>
                <a:lnTo>
                  <a:pt x="146862" y="153822"/>
                </a:lnTo>
                <a:lnTo>
                  <a:pt x="174980" y="153822"/>
                </a:lnTo>
                <a:lnTo>
                  <a:pt x="181444" y="144945"/>
                </a:lnTo>
                <a:close/>
              </a:path>
            </a:pathLst>
          </a:custGeom>
          <a:solidFill>
            <a:srgbClr val="969E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566151" y="8109771"/>
            <a:ext cx="40220" cy="778878"/>
          </a:xfrm>
          <a:custGeom>
            <a:avLst/>
            <a:gdLst/>
            <a:ahLst/>
            <a:cxnLst/>
            <a:rect l="l" t="t" r="r" b="b"/>
            <a:pathLst>
              <a:path w="40220" h="778878">
                <a:moveTo>
                  <a:pt x="37401" y="445134"/>
                </a:moveTo>
                <a:lnTo>
                  <a:pt x="38607" y="0"/>
                </a:lnTo>
                <a:lnTo>
                  <a:pt x="0" y="3327"/>
                </a:lnTo>
                <a:lnTo>
                  <a:pt x="101" y="773544"/>
                </a:lnTo>
                <a:lnTo>
                  <a:pt x="40220" y="778878"/>
                </a:lnTo>
                <a:lnTo>
                  <a:pt x="39725" y="508241"/>
                </a:lnTo>
                <a:lnTo>
                  <a:pt x="37401" y="445134"/>
                </a:lnTo>
                <a:close/>
              </a:path>
            </a:pathLst>
          </a:custGeom>
          <a:solidFill>
            <a:srgbClr val="995E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023446" y="9193677"/>
            <a:ext cx="905179" cy="274777"/>
          </a:xfrm>
          <a:custGeom>
            <a:avLst/>
            <a:gdLst/>
            <a:ahLst/>
            <a:cxnLst/>
            <a:rect l="l" t="t" r="r" b="b"/>
            <a:pathLst>
              <a:path w="905179" h="274777">
                <a:moveTo>
                  <a:pt x="217030" y="182448"/>
                </a:moveTo>
                <a:lnTo>
                  <a:pt x="223278" y="182854"/>
                </a:lnTo>
                <a:lnTo>
                  <a:pt x="279323" y="195148"/>
                </a:lnTo>
                <a:lnTo>
                  <a:pt x="600468" y="245744"/>
                </a:lnTo>
                <a:lnTo>
                  <a:pt x="808418" y="265099"/>
                </a:lnTo>
                <a:lnTo>
                  <a:pt x="812546" y="266814"/>
                </a:lnTo>
                <a:lnTo>
                  <a:pt x="827773" y="266915"/>
                </a:lnTo>
                <a:lnTo>
                  <a:pt x="904786" y="274777"/>
                </a:lnTo>
                <a:lnTo>
                  <a:pt x="905179" y="271754"/>
                </a:lnTo>
                <a:lnTo>
                  <a:pt x="876757" y="212686"/>
                </a:lnTo>
                <a:lnTo>
                  <a:pt x="793000" y="31445"/>
                </a:lnTo>
                <a:lnTo>
                  <a:pt x="791184" y="33362"/>
                </a:lnTo>
                <a:lnTo>
                  <a:pt x="790079" y="40322"/>
                </a:lnTo>
                <a:lnTo>
                  <a:pt x="786853" y="46164"/>
                </a:lnTo>
                <a:lnTo>
                  <a:pt x="746925" y="93840"/>
                </a:lnTo>
                <a:lnTo>
                  <a:pt x="718604" y="112801"/>
                </a:lnTo>
                <a:lnTo>
                  <a:pt x="677583" y="133451"/>
                </a:lnTo>
                <a:lnTo>
                  <a:pt x="672338" y="134569"/>
                </a:lnTo>
                <a:lnTo>
                  <a:pt x="665289" y="136982"/>
                </a:lnTo>
                <a:lnTo>
                  <a:pt x="660146" y="138099"/>
                </a:lnTo>
                <a:lnTo>
                  <a:pt x="652983" y="140411"/>
                </a:lnTo>
                <a:lnTo>
                  <a:pt x="647839" y="141516"/>
                </a:lnTo>
                <a:lnTo>
                  <a:pt x="640791" y="143941"/>
                </a:lnTo>
                <a:lnTo>
                  <a:pt x="635546" y="145046"/>
                </a:lnTo>
                <a:lnTo>
                  <a:pt x="628497" y="147472"/>
                </a:lnTo>
                <a:lnTo>
                  <a:pt x="623354" y="148577"/>
                </a:lnTo>
                <a:lnTo>
                  <a:pt x="616191" y="151002"/>
                </a:lnTo>
                <a:lnTo>
                  <a:pt x="609142" y="152806"/>
                </a:lnTo>
                <a:lnTo>
                  <a:pt x="604100" y="153822"/>
                </a:lnTo>
                <a:lnTo>
                  <a:pt x="597039" y="156235"/>
                </a:lnTo>
                <a:lnTo>
                  <a:pt x="579602" y="157340"/>
                </a:lnTo>
                <a:lnTo>
                  <a:pt x="577684" y="158051"/>
                </a:lnTo>
                <a:lnTo>
                  <a:pt x="555104" y="159169"/>
                </a:lnTo>
                <a:lnTo>
                  <a:pt x="553199" y="159867"/>
                </a:lnTo>
                <a:lnTo>
                  <a:pt x="530618" y="160870"/>
                </a:lnTo>
                <a:lnTo>
                  <a:pt x="528701" y="161582"/>
                </a:lnTo>
                <a:lnTo>
                  <a:pt x="506018" y="162585"/>
                </a:lnTo>
                <a:lnTo>
                  <a:pt x="490296" y="161582"/>
                </a:lnTo>
                <a:lnTo>
                  <a:pt x="488378" y="160870"/>
                </a:lnTo>
                <a:lnTo>
                  <a:pt x="476288" y="159867"/>
                </a:lnTo>
                <a:lnTo>
                  <a:pt x="474370" y="159169"/>
                </a:lnTo>
                <a:lnTo>
                  <a:pt x="462267" y="158051"/>
                </a:lnTo>
                <a:lnTo>
                  <a:pt x="460349" y="157340"/>
                </a:lnTo>
                <a:lnTo>
                  <a:pt x="446443" y="156336"/>
                </a:lnTo>
                <a:lnTo>
                  <a:pt x="444627" y="155625"/>
                </a:lnTo>
                <a:lnTo>
                  <a:pt x="432434" y="154622"/>
                </a:lnTo>
                <a:lnTo>
                  <a:pt x="430618" y="153923"/>
                </a:lnTo>
                <a:lnTo>
                  <a:pt x="418426" y="152806"/>
                </a:lnTo>
                <a:lnTo>
                  <a:pt x="411467" y="151002"/>
                </a:lnTo>
                <a:lnTo>
                  <a:pt x="332143" y="123177"/>
                </a:lnTo>
                <a:lnTo>
                  <a:pt x="272465" y="82854"/>
                </a:lnTo>
                <a:lnTo>
                  <a:pt x="267423" y="75298"/>
                </a:lnTo>
                <a:lnTo>
                  <a:pt x="237591" y="31648"/>
                </a:lnTo>
                <a:lnTo>
                  <a:pt x="236588" y="17640"/>
                </a:lnTo>
                <a:lnTo>
                  <a:pt x="235775" y="15824"/>
                </a:lnTo>
                <a:lnTo>
                  <a:pt x="234060" y="0"/>
                </a:lnTo>
                <a:lnTo>
                  <a:pt x="231647" y="609"/>
                </a:lnTo>
                <a:lnTo>
                  <a:pt x="19354" y="123075"/>
                </a:lnTo>
                <a:lnTo>
                  <a:pt x="0" y="133248"/>
                </a:lnTo>
                <a:lnTo>
                  <a:pt x="4140" y="135674"/>
                </a:lnTo>
                <a:lnTo>
                  <a:pt x="167233" y="170548"/>
                </a:lnTo>
                <a:lnTo>
                  <a:pt x="217030" y="182448"/>
                </a:lnTo>
                <a:close/>
              </a:path>
            </a:pathLst>
          </a:custGeom>
          <a:solidFill>
            <a:srgbClr val="995E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227464" y="7663233"/>
            <a:ext cx="567702" cy="436968"/>
          </a:xfrm>
          <a:custGeom>
            <a:avLst/>
            <a:gdLst/>
            <a:ahLst/>
            <a:cxnLst/>
            <a:rect l="l" t="t" r="r" b="b"/>
            <a:pathLst>
              <a:path w="567702" h="436968">
                <a:moveTo>
                  <a:pt x="480009" y="0"/>
                </a:moveTo>
                <a:lnTo>
                  <a:pt x="463676" y="0"/>
                </a:lnTo>
                <a:lnTo>
                  <a:pt x="437375" y="3429"/>
                </a:lnTo>
                <a:lnTo>
                  <a:pt x="430822" y="7353"/>
                </a:lnTo>
                <a:lnTo>
                  <a:pt x="411365" y="7048"/>
                </a:lnTo>
                <a:lnTo>
                  <a:pt x="413384" y="5029"/>
                </a:lnTo>
                <a:lnTo>
                  <a:pt x="407530" y="5029"/>
                </a:lnTo>
                <a:lnTo>
                  <a:pt x="404317" y="6946"/>
                </a:lnTo>
                <a:lnTo>
                  <a:pt x="406133" y="8661"/>
                </a:lnTo>
                <a:lnTo>
                  <a:pt x="400684" y="12293"/>
                </a:lnTo>
                <a:lnTo>
                  <a:pt x="387273" y="12395"/>
                </a:lnTo>
                <a:lnTo>
                  <a:pt x="376491" y="17437"/>
                </a:lnTo>
                <a:lnTo>
                  <a:pt x="376491" y="19253"/>
                </a:lnTo>
                <a:lnTo>
                  <a:pt x="358851" y="19151"/>
                </a:lnTo>
                <a:lnTo>
                  <a:pt x="358952" y="17437"/>
                </a:lnTo>
                <a:lnTo>
                  <a:pt x="347154" y="17437"/>
                </a:lnTo>
                <a:lnTo>
                  <a:pt x="345249" y="15722"/>
                </a:lnTo>
                <a:lnTo>
                  <a:pt x="329412" y="14008"/>
                </a:lnTo>
                <a:lnTo>
                  <a:pt x="280327" y="14008"/>
                </a:lnTo>
                <a:lnTo>
                  <a:pt x="264604" y="12192"/>
                </a:lnTo>
                <a:lnTo>
                  <a:pt x="221970" y="12192"/>
                </a:lnTo>
                <a:lnTo>
                  <a:pt x="151904" y="15722"/>
                </a:lnTo>
                <a:lnTo>
                  <a:pt x="116928" y="24485"/>
                </a:lnTo>
                <a:lnTo>
                  <a:pt x="107962" y="24485"/>
                </a:lnTo>
                <a:lnTo>
                  <a:pt x="114515" y="22174"/>
                </a:lnTo>
                <a:lnTo>
                  <a:pt x="106349" y="22771"/>
                </a:lnTo>
                <a:lnTo>
                  <a:pt x="69456" y="33159"/>
                </a:lnTo>
                <a:lnTo>
                  <a:pt x="66636" y="37287"/>
                </a:lnTo>
                <a:lnTo>
                  <a:pt x="60782" y="42024"/>
                </a:lnTo>
                <a:lnTo>
                  <a:pt x="55549" y="48983"/>
                </a:lnTo>
                <a:lnTo>
                  <a:pt x="46672" y="59372"/>
                </a:lnTo>
                <a:lnTo>
                  <a:pt x="32461" y="67932"/>
                </a:lnTo>
                <a:lnTo>
                  <a:pt x="27724" y="82753"/>
                </a:lnTo>
                <a:lnTo>
                  <a:pt x="26111" y="84162"/>
                </a:lnTo>
                <a:lnTo>
                  <a:pt x="26212" y="87896"/>
                </a:lnTo>
                <a:lnTo>
                  <a:pt x="24295" y="89509"/>
                </a:lnTo>
                <a:lnTo>
                  <a:pt x="17437" y="105537"/>
                </a:lnTo>
                <a:lnTo>
                  <a:pt x="15925" y="114503"/>
                </a:lnTo>
                <a:lnTo>
                  <a:pt x="14211" y="116319"/>
                </a:lnTo>
                <a:lnTo>
                  <a:pt x="12306" y="124891"/>
                </a:lnTo>
                <a:lnTo>
                  <a:pt x="12395" y="163195"/>
                </a:lnTo>
                <a:lnTo>
                  <a:pt x="14211" y="163195"/>
                </a:lnTo>
                <a:lnTo>
                  <a:pt x="13919" y="171653"/>
                </a:lnTo>
                <a:lnTo>
                  <a:pt x="19253" y="196151"/>
                </a:lnTo>
                <a:lnTo>
                  <a:pt x="19456" y="211772"/>
                </a:lnTo>
                <a:lnTo>
                  <a:pt x="20967" y="213487"/>
                </a:lnTo>
                <a:lnTo>
                  <a:pt x="21170" y="218833"/>
                </a:lnTo>
                <a:lnTo>
                  <a:pt x="22682" y="220548"/>
                </a:lnTo>
                <a:lnTo>
                  <a:pt x="22580" y="226593"/>
                </a:lnTo>
                <a:lnTo>
                  <a:pt x="9982" y="231228"/>
                </a:lnTo>
                <a:lnTo>
                  <a:pt x="1308" y="236474"/>
                </a:lnTo>
                <a:lnTo>
                  <a:pt x="0" y="244030"/>
                </a:lnTo>
                <a:lnTo>
                  <a:pt x="0" y="287274"/>
                </a:lnTo>
                <a:lnTo>
                  <a:pt x="2019" y="339191"/>
                </a:lnTo>
                <a:lnTo>
                  <a:pt x="43954" y="378193"/>
                </a:lnTo>
                <a:lnTo>
                  <a:pt x="126110" y="418719"/>
                </a:lnTo>
                <a:lnTo>
                  <a:pt x="200291" y="436968"/>
                </a:lnTo>
                <a:lnTo>
                  <a:pt x="206743" y="412165"/>
                </a:lnTo>
                <a:lnTo>
                  <a:pt x="207949" y="338074"/>
                </a:lnTo>
                <a:lnTo>
                  <a:pt x="211277" y="336169"/>
                </a:lnTo>
                <a:lnTo>
                  <a:pt x="234772" y="333336"/>
                </a:lnTo>
                <a:lnTo>
                  <a:pt x="246557" y="331127"/>
                </a:lnTo>
                <a:lnTo>
                  <a:pt x="304114" y="302895"/>
                </a:lnTo>
                <a:lnTo>
                  <a:pt x="310159" y="294932"/>
                </a:lnTo>
                <a:lnTo>
                  <a:pt x="321563" y="269735"/>
                </a:lnTo>
                <a:lnTo>
                  <a:pt x="369633" y="250990"/>
                </a:lnTo>
                <a:lnTo>
                  <a:pt x="393725" y="245351"/>
                </a:lnTo>
                <a:lnTo>
                  <a:pt x="455714" y="223164"/>
                </a:lnTo>
                <a:lnTo>
                  <a:pt x="482028" y="209156"/>
                </a:lnTo>
                <a:lnTo>
                  <a:pt x="508139" y="193332"/>
                </a:lnTo>
                <a:lnTo>
                  <a:pt x="530212" y="164604"/>
                </a:lnTo>
                <a:lnTo>
                  <a:pt x="544321" y="19050"/>
                </a:lnTo>
                <a:lnTo>
                  <a:pt x="548855" y="20358"/>
                </a:lnTo>
                <a:lnTo>
                  <a:pt x="566000" y="116217"/>
                </a:lnTo>
                <a:lnTo>
                  <a:pt x="565797" y="73787"/>
                </a:lnTo>
                <a:lnTo>
                  <a:pt x="567702" y="75793"/>
                </a:lnTo>
                <a:lnTo>
                  <a:pt x="567410" y="59664"/>
                </a:lnTo>
                <a:lnTo>
                  <a:pt x="565391" y="58153"/>
                </a:lnTo>
                <a:lnTo>
                  <a:pt x="565696" y="52616"/>
                </a:lnTo>
                <a:lnTo>
                  <a:pt x="563778" y="50596"/>
                </a:lnTo>
                <a:lnTo>
                  <a:pt x="564184" y="47269"/>
                </a:lnTo>
                <a:lnTo>
                  <a:pt x="561962" y="43637"/>
                </a:lnTo>
                <a:lnTo>
                  <a:pt x="562470" y="40220"/>
                </a:lnTo>
                <a:lnTo>
                  <a:pt x="560247" y="36588"/>
                </a:lnTo>
                <a:lnTo>
                  <a:pt x="560451" y="33464"/>
                </a:lnTo>
                <a:lnTo>
                  <a:pt x="558444" y="31851"/>
                </a:lnTo>
                <a:lnTo>
                  <a:pt x="558838" y="26504"/>
                </a:lnTo>
                <a:lnTo>
                  <a:pt x="556018" y="22174"/>
                </a:lnTo>
                <a:lnTo>
                  <a:pt x="557428" y="19342"/>
                </a:lnTo>
                <a:lnTo>
                  <a:pt x="513473" y="10477"/>
                </a:lnTo>
                <a:lnTo>
                  <a:pt x="509549" y="11087"/>
                </a:lnTo>
                <a:lnTo>
                  <a:pt x="508838" y="9867"/>
                </a:lnTo>
                <a:lnTo>
                  <a:pt x="502386" y="9169"/>
                </a:lnTo>
                <a:lnTo>
                  <a:pt x="501688" y="8166"/>
                </a:lnTo>
                <a:lnTo>
                  <a:pt x="495338" y="7454"/>
                </a:lnTo>
                <a:lnTo>
                  <a:pt x="494626" y="6350"/>
                </a:lnTo>
                <a:lnTo>
                  <a:pt x="488378" y="5740"/>
                </a:lnTo>
                <a:lnTo>
                  <a:pt x="487667" y="4635"/>
                </a:lnTo>
                <a:lnTo>
                  <a:pt x="481317" y="3924"/>
                </a:lnTo>
                <a:lnTo>
                  <a:pt x="480720" y="2819"/>
                </a:lnTo>
                <a:lnTo>
                  <a:pt x="465289" y="1714"/>
                </a:lnTo>
                <a:lnTo>
                  <a:pt x="480618" y="1104"/>
                </a:lnTo>
                <a:lnTo>
                  <a:pt x="480009" y="0"/>
                </a:lnTo>
                <a:close/>
              </a:path>
              <a:path w="567702" h="436968">
                <a:moveTo>
                  <a:pt x="566000" y="116217"/>
                </a:moveTo>
                <a:lnTo>
                  <a:pt x="548855" y="20358"/>
                </a:lnTo>
                <a:lnTo>
                  <a:pt x="544321" y="19050"/>
                </a:lnTo>
                <a:lnTo>
                  <a:pt x="530212" y="164604"/>
                </a:lnTo>
                <a:lnTo>
                  <a:pt x="536359" y="161874"/>
                </a:lnTo>
                <a:lnTo>
                  <a:pt x="545934" y="155829"/>
                </a:lnTo>
                <a:lnTo>
                  <a:pt x="566000" y="116217"/>
                </a:lnTo>
                <a:close/>
              </a:path>
              <a:path w="567702" h="436968">
                <a:moveTo>
                  <a:pt x="513473" y="10477"/>
                </a:moveTo>
                <a:lnTo>
                  <a:pt x="557428" y="19342"/>
                </a:lnTo>
                <a:lnTo>
                  <a:pt x="508634" y="8166"/>
                </a:lnTo>
                <a:lnTo>
                  <a:pt x="508838" y="9867"/>
                </a:lnTo>
                <a:lnTo>
                  <a:pt x="513473" y="10477"/>
                </a:lnTo>
                <a:close/>
              </a:path>
            </a:pathLst>
          </a:custGeom>
          <a:solidFill>
            <a:srgbClr val="B6B2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646803" y="9051747"/>
            <a:ext cx="63093" cy="54229"/>
          </a:xfrm>
          <a:custGeom>
            <a:avLst/>
            <a:gdLst/>
            <a:ahLst/>
            <a:cxnLst/>
            <a:rect l="l" t="t" r="r" b="b"/>
            <a:pathLst>
              <a:path w="63093" h="54228">
                <a:moveTo>
                  <a:pt x="63093" y="36588"/>
                </a:moveTo>
                <a:lnTo>
                  <a:pt x="58966" y="32258"/>
                </a:lnTo>
                <a:lnTo>
                  <a:pt x="34569" y="12801"/>
                </a:lnTo>
                <a:lnTo>
                  <a:pt x="22364" y="0"/>
                </a:lnTo>
                <a:lnTo>
                  <a:pt x="0" y="12700"/>
                </a:lnTo>
                <a:lnTo>
                  <a:pt x="17132" y="30340"/>
                </a:lnTo>
                <a:lnTo>
                  <a:pt x="34366" y="51308"/>
                </a:lnTo>
                <a:lnTo>
                  <a:pt x="33553" y="54229"/>
                </a:lnTo>
                <a:lnTo>
                  <a:pt x="50495" y="47078"/>
                </a:lnTo>
                <a:lnTo>
                  <a:pt x="63093" y="36588"/>
                </a:lnTo>
                <a:close/>
              </a:path>
            </a:pathLst>
          </a:custGeom>
          <a:solidFill>
            <a:srgbClr val="B6B2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427651" y="9118795"/>
            <a:ext cx="4140" cy="2514"/>
          </a:xfrm>
          <a:custGeom>
            <a:avLst/>
            <a:gdLst/>
            <a:ahLst/>
            <a:cxnLst/>
            <a:rect l="l" t="t" r="r" b="b"/>
            <a:pathLst>
              <a:path w="4140" h="2514">
                <a:moveTo>
                  <a:pt x="0" y="1193"/>
                </a:moveTo>
                <a:lnTo>
                  <a:pt x="3937" y="2514"/>
                </a:lnTo>
                <a:lnTo>
                  <a:pt x="4140" y="1193"/>
                </a:lnTo>
                <a:lnTo>
                  <a:pt x="203" y="0"/>
                </a:lnTo>
                <a:lnTo>
                  <a:pt x="0" y="1193"/>
                </a:lnTo>
                <a:close/>
              </a:path>
            </a:pathLst>
          </a:custGeom>
          <a:solidFill>
            <a:srgbClr val="B6B2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525829" y="9121802"/>
            <a:ext cx="120561" cy="75095"/>
          </a:xfrm>
          <a:custGeom>
            <a:avLst/>
            <a:gdLst/>
            <a:ahLst/>
            <a:cxnLst/>
            <a:rect l="l" t="t" r="r" b="b"/>
            <a:pathLst>
              <a:path w="120561" h="75095">
                <a:moveTo>
                  <a:pt x="119049" y="62699"/>
                </a:moveTo>
                <a:lnTo>
                  <a:pt x="120561" y="0"/>
                </a:lnTo>
                <a:lnTo>
                  <a:pt x="112394" y="1511"/>
                </a:lnTo>
                <a:lnTo>
                  <a:pt x="110286" y="2222"/>
                </a:lnTo>
                <a:lnTo>
                  <a:pt x="87706" y="7365"/>
                </a:lnTo>
                <a:lnTo>
                  <a:pt x="82664" y="8674"/>
                </a:lnTo>
                <a:lnTo>
                  <a:pt x="80746" y="9080"/>
                </a:lnTo>
                <a:lnTo>
                  <a:pt x="75704" y="10388"/>
                </a:lnTo>
                <a:lnTo>
                  <a:pt x="73698" y="10985"/>
                </a:lnTo>
                <a:lnTo>
                  <a:pt x="66840" y="12103"/>
                </a:lnTo>
                <a:lnTo>
                  <a:pt x="64325" y="13614"/>
                </a:lnTo>
                <a:lnTo>
                  <a:pt x="42240" y="13804"/>
                </a:lnTo>
                <a:lnTo>
                  <a:pt x="40322" y="14516"/>
                </a:lnTo>
                <a:lnTo>
                  <a:pt x="19367" y="15519"/>
                </a:lnTo>
                <a:lnTo>
                  <a:pt x="12306" y="16332"/>
                </a:lnTo>
                <a:lnTo>
                  <a:pt x="0" y="16332"/>
                </a:lnTo>
                <a:lnTo>
                  <a:pt x="0" y="75095"/>
                </a:lnTo>
                <a:lnTo>
                  <a:pt x="51511" y="74294"/>
                </a:lnTo>
                <a:lnTo>
                  <a:pt x="119049" y="62699"/>
                </a:lnTo>
                <a:close/>
              </a:path>
            </a:pathLst>
          </a:custGeom>
          <a:solidFill>
            <a:srgbClr val="5553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399840" y="7433409"/>
            <a:ext cx="369125" cy="159156"/>
          </a:xfrm>
          <a:custGeom>
            <a:avLst/>
            <a:gdLst/>
            <a:ahLst/>
            <a:cxnLst/>
            <a:rect l="l" t="t" r="r" b="b"/>
            <a:pathLst>
              <a:path w="369125" h="159156">
                <a:moveTo>
                  <a:pt x="260959" y="0"/>
                </a:moveTo>
                <a:lnTo>
                  <a:pt x="0" y="0"/>
                </a:lnTo>
                <a:lnTo>
                  <a:pt x="2717" y="2006"/>
                </a:lnTo>
                <a:lnTo>
                  <a:pt x="44856" y="21272"/>
                </a:lnTo>
                <a:lnTo>
                  <a:pt x="71158" y="35382"/>
                </a:lnTo>
                <a:lnTo>
                  <a:pt x="71158" y="46367"/>
                </a:lnTo>
                <a:lnTo>
                  <a:pt x="64808" y="104533"/>
                </a:lnTo>
                <a:lnTo>
                  <a:pt x="83959" y="103416"/>
                </a:lnTo>
                <a:lnTo>
                  <a:pt x="85877" y="102704"/>
                </a:lnTo>
                <a:lnTo>
                  <a:pt x="96265" y="101701"/>
                </a:lnTo>
                <a:lnTo>
                  <a:pt x="98082" y="101003"/>
                </a:lnTo>
                <a:lnTo>
                  <a:pt x="176796" y="101003"/>
                </a:lnTo>
                <a:lnTo>
                  <a:pt x="178714" y="101701"/>
                </a:lnTo>
                <a:lnTo>
                  <a:pt x="192722" y="102704"/>
                </a:lnTo>
                <a:lnTo>
                  <a:pt x="194538" y="103416"/>
                </a:lnTo>
                <a:lnTo>
                  <a:pt x="208445" y="104419"/>
                </a:lnTo>
                <a:lnTo>
                  <a:pt x="210273" y="105232"/>
                </a:lnTo>
                <a:lnTo>
                  <a:pt x="222364" y="106133"/>
                </a:lnTo>
                <a:lnTo>
                  <a:pt x="231228" y="108661"/>
                </a:lnTo>
                <a:lnTo>
                  <a:pt x="238086" y="109766"/>
                </a:lnTo>
                <a:lnTo>
                  <a:pt x="268122" y="117424"/>
                </a:lnTo>
                <a:lnTo>
                  <a:pt x="280212" y="120154"/>
                </a:lnTo>
                <a:lnTo>
                  <a:pt x="321652" y="136880"/>
                </a:lnTo>
                <a:lnTo>
                  <a:pt x="338480" y="145046"/>
                </a:lnTo>
                <a:lnTo>
                  <a:pt x="340906" y="145554"/>
                </a:lnTo>
                <a:lnTo>
                  <a:pt x="363893" y="159156"/>
                </a:lnTo>
                <a:lnTo>
                  <a:pt x="369023" y="94945"/>
                </a:lnTo>
                <a:lnTo>
                  <a:pt x="369125" y="84264"/>
                </a:lnTo>
                <a:lnTo>
                  <a:pt x="361975" y="75590"/>
                </a:lnTo>
                <a:lnTo>
                  <a:pt x="347954" y="66928"/>
                </a:lnTo>
                <a:lnTo>
                  <a:pt x="330619" y="52717"/>
                </a:lnTo>
                <a:lnTo>
                  <a:pt x="321944" y="44043"/>
                </a:lnTo>
                <a:lnTo>
                  <a:pt x="316610" y="44145"/>
                </a:lnTo>
                <a:lnTo>
                  <a:pt x="300786" y="29933"/>
                </a:lnTo>
                <a:lnTo>
                  <a:pt x="291909" y="21272"/>
                </a:lnTo>
                <a:lnTo>
                  <a:pt x="276288" y="12395"/>
                </a:lnTo>
                <a:lnTo>
                  <a:pt x="260959" y="0"/>
                </a:lnTo>
                <a:close/>
              </a:path>
            </a:pathLst>
          </a:custGeom>
          <a:solidFill>
            <a:srgbClr val="F9B37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431583" y="9119983"/>
            <a:ext cx="8572" cy="3441"/>
          </a:xfrm>
          <a:custGeom>
            <a:avLst/>
            <a:gdLst/>
            <a:ahLst/>
            <a:cxnLst/>
            <a:rect l="l" t="t" r="r" b="b"/>
            <a:pathLst>
              <a:path w="8572" h="3441">
                <a:moveTo>
                  <a:pt x="0" y="1320"/>
                </a:moveTo>
                <a:lnTo>
                  <a:pt x="2527" y="2730"/>
                </a:lnTo>
                <a:lnTo>
                  <a:pt x="8280" y="3441"/>
                </a:lnTo>
                <a:lnTo>
                  <a:pt x="8572" y="2222"/>
                </a:lnTo>
                <a:lnTo>
                  <a:pt x="203" y="0"/>
                </a:lnTo>
                <a:lnTo>
                  <a:pt x="0" y="1320"/>
                </a:lnTo>
                <a:close/>
              </a:path>
            </a:pathLst>
          </a:custGeom>
          <a:solidFill>
            <a:srgbClr val="CBC8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452555" y="9216753"/>
            <a:ext cx="46570" cy="78219"/>
          </a:xfrm>
          <a:custGeom>
            <a:avLst/>
            <a:gdLst/>
            <a:ahLst/>
            <a:cxnLst/>
            <a:rect l="l" t="t" r="r" b="b"/>
            <a:pathLst>
              <a:path w="46570" h="78219">
                <a:moveTo>
                  <a:pt x="42938" y="2120"/>
                </a:moveTo>
                <a:lnTo>
                  <a:pt x="22580" y="0"/>
                </a:lnTo>
                <a:lnTo>
                  <a:pt x="21971" y="9677"/>
                </a:lnTo>
                <a:lnTo>
                  <a:pt x="0" y="74701"/>
                </a:lnTo>
                <a:lnTo>
                  <a:pt x="5041" y="75501"/>
                </a:lnTo>
                <a:lnTo>
                  <a:pt x="34772" y="78219"/>
                </a:lnTo>
                <a:lnTo>
                  <a:pt x="46570" y="42938"/>
                </a:lnTo>
                <a:lnTo>
                  <a:pt x="43954" y="3238"/>
                </a:lnTo>
                <a:lnTo>
                  <a:pt x="42938" y="2120"/>
                </a:lnTo>
                <a:close/>
              </a:path>
            </a:pathLst>
          </a:custGeom>
          <a:solidFill>
            <a:srgbClr val="CBC8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259960" y="7438143"/>
            <a:ext cx="465696" cy="2110854"/>
          </a:xfrm>
          <a:custGeom>
            <a:avLst/>
            <a:gdLst/>
            <a:ahLst/>
            <a:cxnLst/>
            <a:rect l="l" t="t" r="r" b="b"/>
            <a:pathLst>
              <a:path w="465696" h="2110854">
                <a:moveTo>
                  <a:pt x="287286" y="2110854"/>
                </a:moveTo>
                <a:lnTo>
                  <a:pt x="260476" y="1067676"/>
                </a:lnTo>
                <a:lnTo>
                  <a:pt x="232346" y="161988"/>
                </a:lnTo>
                <a:lnTo>
                  <a:pt x="231838" y="109474"/>
                </a:lnTo>
                <a:lnTo>
                  <a:pt x="273875" y="97167"/>
                </a:lnTo>
                <a:lnTo>
                  <a:pt x="397052" y="67932"/>
                </a:lnTo>
                <a:lnTo>
                  <a:pt x="465594" y="51003"/>
                </a:lnTo>
                <a:lnTo>
                  <a:pt x="465696" y="0"/>
                </a:lnTo>
                <a:lnTo>
                  <a:pt x="440905" y="4838"/>
                </a:lnTo>
                <a:lnTo>
                  <a:pt x="367322" y="15417"/>
                </a:lnTo>
                <a:lnTo>
                  <a:pt x="307136" y="21869"/>
                </a:lnTo>
                <a:lnTo>
                  <a:pt x="277202" y="27114"/>
                </a:lnTo>
                <a:lnTo>
                  <a:pt x="286880" y="29438"/>
                </a:lnTo>
                <a:lnTo>
                  <a:pt x="260972" y="31750"/>
                </a:lnTo>
                <a:lnTo>
                  <a:pt x="260476" y="32753"/>
                </a:lnTo>
                <a:lnTo>
                  <a:pt x="216115" y="37592"/>
                </a:lnTo>
                <a:lnTo>
                  <a:pt x="177609" y="46469"/>
                </a:lnTo>
                <a:lnTo>
                  <a:pt x="175793" y="51612"/>
                </a:lnTo>
                <a:lnTo>
                  <a:pt x="18046" y="102412"/>
                </a:lnTo>
                <a:lnTo>
                  <a:pt x="8166" y="110070"/>
                </a:lnTo>
                <a:lnTo>
                  <a:pt x="6349" y="131038"/>
                </a:lnTo>
                <a:lnTo>
                  <a:pt x="1104" y="1332776"/>
                </a:lnTo>
                <a:lnTo>
                  <a:pt x="0" y="2110854"/>
                </a:lnTo>
                <a:lnTo>
                  <a:pt x="287286" y="2110854"/>
                </a:lnTo>
                <a:close/>
              </a:path>
            </a:pathLst>
          </a:custGeom>
          <a:solidFill>
            <a:srgbClr val="A563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603555" y="8107550"/>
            <a:ext cx="22174" cy="784529"/>
          </a:xfrm>
          <a:custGeom>
            <a:avLst/>
            <a:gdLst/>
            <a:ahLst/>
            <a:cxnLst/>
            <a:rect l="l" t="t" r="r" b="b"/>
            <a:pathLst>
              <a:path w="22174" h="784529">
                <a:moveTo>
                  <a:pt x="22174" y="784529"/>
                </a:moveTo>
                <a:lnTo>
                  <a:pt x="20053" y="0"/>
                </a:lnTo>
                <a:lnTo>
                  <a:pt x="5334" y="508"/>
                </a:lnTo>
                <a:lnTo>
                  <a:pt x="1206" y="2222"/>
                </a:lnTo>
                <a:lnTo>
                  <a:pt x="0" y="447357"/>
                </a:lnTo>
                <a:lnTo>
                  <a:pt x="2311" y="510463"/>
                </a:lnTo>
                <a:lnTo>
                  <a:pt x="2819" y="781100"/>
                </a:lnTo>
                <a:lnTo>
                  <a:pt x="4127" y="782015"/>
                </a:lnTo>
                <a:lnTo>
                  <a:pt x="22174" y="784529"/>
                </a:lnTo>
                <a:close/>
              </a:path>
            </a:pathLst>
          </a:custGeom>
          <a:solidFill>
            <a:srgbClr val="A563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623611" y="8104431"/>
            <a:ext cx="28524" cy="796417"/>
          </a:xfrm>
          <a:custGeom>
            <a:avLst/>
            <a:gdLst/>
            <a:ahLst/>
            <a:cxnLst/>
            <a:rect l="l" t="t" r="r" b="b"/>
            <a:pathLst>
              <a:path w="28524" h="796417">
                <a:moveTo>
                  <a:pt x="0" y="3124"/>
                </a:moveTo>
                <a:lnTo>
                  <a:pt x="2120" y="787654"/>
                </a:lnTo>
                <a:lnTo>
                  <a:pt x="4038" y="788352"/>
                </a:lnTo>
                <a:lnTo>
                  <a:pt x="9080" y="789470"/>
                </a:lnTo>
                <a:lnTo>
                  <a:pt x="24295" y="795718"/>
                </a:lnTo>
                <a:lnTo>
                  <a:pt x="28422" y="796417"/>
                </a:lnTo>
                <a:lnTo>
                  <a:pt x="28524" y="0"/>
                </a:lnTo>
                <a:lnTo>
                  <a:pt x="1117" y="2019"/>
                </a:lnTo>
                <a:lnTo>
                  <a:pt x="0" y="3124"/>
                </a:lnTo>
                <a:close/>
              </a:path>
            </a:pathLst>
          </a:custGeom>
          <a:solidFill>
            <a:srgbClr val="B56D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188960" y="7534405"/>
            <a:ext cx="405218" cy="354215"/>
          </a:xfrm>
          <a:custGeom>
            <a:avLst/>
            <a:gdLst/>
            <a:ahLst/>
            <a:cxnLst/>
            <a:rect l="l" t="t" r="r" b="b"/>
            <a:pathLst>
              <a:path w="405218" h="354215">
                <a:moveTo>
                  <a:pt x="14109" y="273075"/>
                </a:moveTo>
                <a:lnTo>
                  <a:pt x="19253" y="229120"/>
                </a:lnTo>
                <a:lnTo>
                  <a:pt x="31546" y="194144"/>
                </a:lnTo>
                <a:lnTo>
                  <a:pt x="43649" y="172465"/>
                </a:lnTo>
                <a:lnTo>
                  <a:pt x="44958" y="167436"/>
                </a:lnTo>
                <a:lnTo>
                  <a:pt x="57061" y="146164"/>
                </a:lnTo>
                <a:lnTo>
                  <a:pt x="75501" y="120764"/>
                </a:lnTo>
                <a:lnTo>
                  <a:pt x="86995" y="107759"/>
                </a:lnTo>
                <a:lnTo>
                  <a:pt x="97574" y="98983"/>
                </a:lnTo>
                <a:lnTo>
                  <a:pt x="145364" y="64515"/>
                </a:lnTo>
                <a:lnTo>
                  <a:pt x="167525" y="53428"/>
                </a:lnTo>
                <a:lnTo>
                  <a:pt x="201396" y="46977"/>
                </a:lnTo>
                <a:lnTo>
                  <a:pt x="208153" y="42938"/>
                </a:lnTo>
                <a:lnTo>
                  <a:pt x="206235" y="41122"/>
                </a:lnTo>
                <a:lnTo>
                  <a:pt x="234061" y="28828"/>
                </a:lnTo>
                <a:lnTo>
                  <a:pt x="249986" y="16738"/>
                </a:lnTo>
                <a:lnTo>
                  <a:pt x="265709" y="11391"/>
                </a:lnTo>
                <a:lnTo>
                  <a:pt x="309562" y="4432"/>
                </a:lnTo>
                <a:lnTo>
                  <a:pt x="334048" y="2616"/>
                </a:lnTo>
                <a:lnTo>
                  <a:pt x="405218" y="3428"/>
                </a:lnTo>
                <a:lnTo>
                  <a:pt x="403606" y="1714"/>
                </a:lnTo>
                <a:lnTo>
                  <a:pt x="389597" y="698"/>
                </a:lnTo>
                <a:lnTo>
                  <a:pt x="387680" y="0"/>
                </a:lnTo>
                <a:lnTo>
                  <a:pt x="308952" y="0"/>
                </a:lnTo>
                <a:lnTo>
                  <a:pt x="307136" y="698"/>
                </a:lnTo>
                <a:lnTo>
                  <a:pt x="296760" y="1714"/>
                </a:lnTo>
                <a:lnTo>
                  <a:pt x="294843" y="2412"/>
                </a:lnTo>
                <a:lnTo>
                  <a:pt x="248170" y="9575"/>
                </a:lnTo>
                <a:lnTo>
                  <a:pt x="199186" y="23685"/>
                </a:lnTo>
                <a:lnTo>
                  <a:pt x="148386" y="46469"/>
                </a:lnTo>
                <a:lnTo>
                  <a:pt x="90627" y="86791"/>
                </a:lnTo>
                <a:lnTo>
                  <a:pt x="80746" y="94856"/>
                </a:lnTo>
                <a:lnTo>
                  <a:pt x="80035" y="97167"/>
                </a:lnTo>
                <a:lnTo>
                  <a:pt x="75806" y="99694"/>
                </a:lnTo>
                <a:lnTo>
                  <a:pt x="74701" y="100698"/>
                </a:lnTo>
                <a:lnTo>
                  <a:pt x="49199" y="129425"/>
                </a:lnTo>
                <a:lnTo>
                  <a:pt x="31750" y="157949"/>
                </a:lnTo>
                <a:lnTo>
                  <a:pt x="29845" y="164604"/>
                </a:lnTo>
                <a:lnTo>
                  <a:pt x="26809" y="166319"/>
                </a:lnTo>
                <a:lnTo>
                  <a:pt x="25806" y="167436"/>
                </a:lnTo>
                <a:lnTo>
                  <a:pt x="8674" y="208051"/>
                </a:lnTo>
                <a:lnTo>
                  <a:pt x="1714" y="250189"/>
                </a:lnTo>
                <a:lnTo>
                  <a:pt x="0" y="286981"/>
                </a:lnTo>
                <a:lnTo>
                  <a:pt x="1016" y="354215"/>
                </a:lnTo>
                <a:lnTo>
                  <a:pt x="3428" y="293928"/>
                </a:lnTo>
                <a:lnTo>
                  <a:pt x="14109" y="273075"/>
                </a:lnTo>
                <a:close/>
              </a:path>
            </a:pathLst>
          </a:custGeom>
          <a:solidFill>
            <a:srgbClr val="7E80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597707" y="7537837"/>
            <a:ext cx="12293" cy="1714"/>
          </a:xfrm>
          <a:custGeom>
            <a:avLst/>
            <a:gdLst/>
            <a:ahLst/>
            <a:cxnLst/>
            <a:rect l="l" t="t" r="r" b="b"/>
            <a:pathLst>
              <a:path w="12293" h="1714">
                <a:moveTo>
                  <a:pt x="0" y="800"/>
                </a:moveTo>
                <a:lnTo>
                  <a:pt x="12293" y="1714"/>
                </a:lnTo>
                <a:lnTo>
                  <a:pt x="10579" y="0"/>
                </a:lnTo>
                <a:lnTo>
                  <a:pt x="0" y="800"/>
                </a:lnTo>
                <a:close/>
              </a:path>
            </a:pathLst>
          </a:custGeom>
          <a:solidFill>
            <a:srgbClr val="7E80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480990" y="7794373"/>
            <a:ext cx="408025" cy="317309"/>
          </a:xfrm>
          <a:custGeom>
            <a:avLst/>
            <a:gdLst/>
            <a:ahLst/>
            <a:cxnLst/>
            <a:rect l="l" t="t" r="r" b="b"/>
            <a:pathLst>
              <a:path w="408025" h="317309">
                <a:moveTo>
                  <a:pt x="120853" y="164909"/>
                </a:moveTo>
                <a:lnTo>
                  <a:pt x="0" y="213995"/>
                </a:lnTo>
                <a:lnTo>
                  <a:pt x="495" y="236677"/>
                </a:lnTo>
                <a:lnTo>
                  <a:pt x="4724" y="312775"/>
                </a:lnTo>
                <a:lnTo>
                  <a:pt x="7556" y="313982"/>
                </a:lnTo>
                <a:lnTo>
                  <a:pt x="61887" y="317309"/>
                </a:lnTo>
                <a:lnTo>
                  <a:pt x="77101" y="317309"/>
                </a:lnTo>
                <a:lnTo>
                  <a:pt x="173469" y="306832"/>
                </a:lnTo>
                <a:lnTo>
                  <a:pt x="266306" y="278803"/>
                </a:lnTo>
                <a:lnTo>
                  <a:pt x="344220" y="234048"/>
                </a:lnTo>
                <a:lnTo>
                  <a:pt x="353694" y="222567"/>
                </a:lnTo>
                <a:lnTo>
                  <a:pt x="391198" y="181229"/>
                </a:lnTo>
                <a:lnTo>
                  <a:pt x="408025" y="127609"/>
                </a:lnTo>
                <a:lnTo>
                  <a:pt x="407022" y="31546"/>
                </a:lnTo>
                <a:lnTo>
                  <a:pt x="404799" y="31445"/>
                </a:lnTo>
                <a:lnTo>
                  <a:pt x="399262" y="35179"/>
                </a:lnTo>
                <a:lnTo>
                  <a:pt x="391096" y="35382"/>
                </a:lnTo>
                <a:lnTo>
                  <a:pt x="386054" y="31648"/>
                </a:lnTo>
                <a:lnTo>
                  <a:pt x="371843" y="101"/>
                </a:lnTo>
                <a:lnTo>
                  <a:pt x="368007" y="0"/>
                </a:lnTo>
                <a:lnTo>
                  <a:pt x="362673" y="3924"/>
                </a:lnTo>
                <a:lnTo>
                  <a:pt x="370331" y="4229"/>
                </a:lnTo>
                <a:lnTo>
                  <a:pt x="364375" y="8966"/>
                </a:lnTo>
                <a:lnTo>
                  <a:pt x="313575" y="42227"/>
                </a:lnTo>
                <a:lnTo>
                  <a:pt x="307428" y="50088"/>
                </a:lnTo>
                <a:lnTo>
                  <a:pt x="280517" y="65214"/>
                </a:lnTo>
                <a:lnTo>
                  <a:pt x="270128" y="72377"/>
                </a:lnTo>
                <a:lnTo>
                  <a:pt x="264998" y="74282"/>
                </a:lnTo>
                <a:lnTo>
                  <a:pt x="259651" y="79425"/>
                </a:lnTo>
                <a:lnTo>
                  <a:pt x="250482" y="84264"/>
                </a:lnTo>
                <a:lnTo>
                  <a:pt x="210057" y="119138"/>
                </a:lnTo>
                <a:lnTo>
                  <a:pt x="200177" y="124790"/>
                </a:lnTo>
                <a:lnTo>
                  <a:pt x="120853" y="164909"/>
                </a:lnTo>
                <a:close/>
              </a:path>
            </a:pathLst>
          </a:custGeom>
          <a:solidFill>
            <a:srgbClr val="7E80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318492" y="8883309"/>
            <a:ext cx="442709" cy="281736"/>
          </a:xfrm>
          <a:custGeom>
            <a:avLst/>
            <a:gdLst/>
            <a:ahLst/>
            <a:cxnLst/>
            <a:rect l="l" t="t" r="r" b="b"/>
            <a:pathLst>
              <a:path w="442709" h="281736">
                <a:moveTo>
                  <a:pt x="46266" y="47980"/>
                </a:moveTo>
                <a:lnTo>
                  <a:pt x="14312" y="80441"/>
                </a:lnTo>
                <a:lnTo>
                  <a:pt x="304" y="114109"/>
                </a:lnTo>
                <a:lnTo>
                  <a:pt x="304" y="210578"/>
                </a:lnTo>
                <a:lnTo>
                  <a:pt x="0" y="232041"/>
                </a:lnTo>
                <a:lnTo>
                  <a:pt x="14312" y="246049"/>
                </a:lnTo>
                <a:lnTo>
                  <a:pt x="33362" y="263791"/>
                </a:lnTo>
                <a:lnTo>
                  <a:pt x="68643" y="281736"/>
                </a:lnTo>
                <a:lnTo>
                  <a:pt x="68643" y="219748"/>
                </a:lnTo>
                <a:lnTo>
                  <a:pt x="51003" y="209270"/>
                </a:lnTo>
                <a:lnTo>
                  <a:pt x="45059" y="202310"/>
                </a:lnTo>
                <a:lnTo>
                  <a:pt x="48577" y="197065"/>
                </a:lnTo>
                <a:lnTo>
                  <a:pt x="72974" y="179425"/>
                </a:lnTo>
                <a:lnTo>
                  <a:pt x="87693" y="166027"/>
                </a:lnTo>
                <a:lnTo>
                  <a:pt x="89712" y="165620"/>
                </a:lnTo>
                <a:lnTo>
                  <a:pt x="114007" y="181444"/>
                </a:lnTo>
                <a:lnTo>
                  <a:pt x="159461" y="197269"/>
                </a:lnTo>
                <a:lnTo>
                  <a:pt x="184162" y="200494"/>
                </a:lnTo>
                <a:lnTo>
                  <a:pt x="186575" y="202107"/>
                </a:lnTo>
                <a:lnTo>
                  <a:pt x="228409" y="204025"/>
                </a:lnTo>
                <a:lnTo>
                  <a:pt x="271653" y="199491"/>
                </a:lnTo>
                <a:lnTo>
                  <a:pt x="318922" y="185470"/>
                </a:lnTo>
                <a:lnTo>
                  <a:pt x="328307" y="181140"/>
                </a:lnTo>
                <a:lnTo>
                  <a:pt x="350685" y="168440"/>
                </a:lnTo>
                <a:lnTo>
                  <a:pt x="365709" y="151599"/>
                </a:lnTo>
                <a:lnTo>
                  <a:pt x="377799" y="137286"/>
                </a:lnTo>
                <a:lnTo>
                  <a:pt x="380415" y="133972"/>
                </a:lnTo>
                <a:lnTo>
                  <a:pt x="431215" y="160172"/>
                </a:lnTo>
                <a:lnTo>
                  <a:pt x="417004" y="181851"/>
                </a:lnTo>
                <a:lnTo>
                  <a:pt x="414388" y="187693"/>
                </a:lnTo>
                <a:lnTo>
                  <a:pt x="418922" y="184873"/>
                </a:lnTo>
                <a:lnTo>
                  <a:pt x="419735" y="252602"/>
                </a:lnTo>
                <a:lnTo>
                  <a:pt x="441604" y="234657"/>
                </a:lnTo>
                <a:lnTo>
                  <a:pt x="442506" y="231647"/>
                </a:lnTo>
                <a:lnTo>
                  <a:pt x="442709" y="226301"/>
                </a:lnTo>
                <a:lnTo>
                  <a:pt x="442607" y="121056"/>
                </a:lnTo>
                <a:lnTo>
                  <a:pt x="438480" y="108864"/>
                </a:lnTo>
                <a:lnTo>
                  <a:pt x="437375" y="103631"/>
                </a:lnTo>
                <a:lnTo>
                  <a:pt x="431114" y="86791"/>
                </a:lnTo>
                <a:lnTo>
                  <a:pt x="406730" y="58572"/>
                </a:lnTo>
                <a:lnTo>
                  <a:pt x="391807" y="45758"/>
                </a:lnTo>
                <a:lnTo>
                  <a:pt x="371754" y="33972"/>
                </a:lnTo>
                <a:lnTo>
                  <a:pt x="354012" y="25501"/>
                </a:lnTo>
                <a:lnTo>
                  <a:pt x="343725" y="21272"/>
                </a:lnTo>
                <a:lnTo>
                  <a:pt x="333540" y="17538"/>
                </a:lnTo>
                <a:lnTo>
                  <a:pt x="329412" y="16840"/>
                </a:lnTo>
                <a:lnTo>
                  <a:pt x="314185" y="10591"/>
                </a:lnTo>
                <a:lnTo>
                  <a:pt x="309143" y="9474"/>
                </a:lnTo>
                <a:lnTo>
                  <a:pt x="307238" y="8775"/>
                </a:lnTo>
                <a:lnTo>
                  <a:pt x="289191" y="6248"/>
                </a:lnTo>
                <a:lnTo>
                  <a:pt x="287883" y="5346"/>
                </a:lnTo>
                <a:lnTo>
                  <a:pt x="247764" y="0"/>
                </a:lnTo>
                <a:lnTo>
                  <a:pt x="186982" y="914"/>
                </a:lnTo>
                <a:lnTo>
                  <a:pt x="165417" y="3428"/>
                </a:lnTo>
                <a:lnTo>
                  <a:pt x="161874" y="4229"/>
                </a:lnTo>
                <a:lnTo>
                  <a:pt x="154724" y="5143"/>
                </a:lnTo>
                <a:lnTo>
                  <a:pt x="139611" y="7861"/>
                </a:lnTo>
                <a:lnTo>
                  <a:pt x="123278" y="13004"/>
                </a:lnTo>
                <a:lnTo>
                  <a:pt x="118541" y="14414"/>
                </a:lnTo>
                <a:lnTo>
                  <a:pt x="86893" y="24904"/>
                </a:lnTo>
                <a:lnTo>
                  <a:pt x="46266" y="47980"/>
                </a:lnTo>
                <a:close/>
              </a:path>
            </a:pathLst>
          </a:custGeom>
          <a:solidFill>
            <a:srgbClr val="7E80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238154" y="9039552"/>
            <a:ext cx="20967" cy="109067"/>
          </a:xfrm>
          <a:custGeom>
            <a:avLst/>
            <a:gdLst/>
            <a:ahLst/>
            <a:cxnLst/>
            <a:rect l="l" t="t" r="r" b="b"/>
            <a:pathLst>
              <a:path w="20967" h="109067">
                <a:moveTo>
                  <a:pt x="19151" y="28625"/>
                </a:moveTo>
                <a:lnTo>
                  <a:pt x="19354" y="0"/>
                </a:lnTo>
                <a:lnTo>
                  <a:pt x="18338" y="0"/>
                </a:lnTo>
                <a:lnTo>
                  <a:pt x="14211" y="12395"/>
                </a:lnTo>
                <a:lnTo>
                  <a:pt x="13106" y="17538"/>
                </a:lnTo>
                <a:lnTo>
                  <a:pt x="10680" y="24701"/>
                </a:lnTo>
                <a:lnTo>
                  <a:pt x="9575" y="29832"/>
                </a:lnTo>
                <a:lnTo>
                  <a:pt x="5448" y="42240"/>
                </a:lnTo>
                <a:lnTo>
                  <a:pt x="4330" y="47370"/>
                </a:lnTo>
                <a:lnTo>
                  <a:pt x="0" y="61188"/>
                </a:lnTo>
                <a:lnTo>
                  <a:pt x="101" y="82245"/>
                </a:lnTo>
                <a:lnTo>
                  <a:pt x="1612" y="84772"/>
                </a:lnTo>
                <a:lnTo>
                  <a:pt x="2921" y="108153"/>
                </a:lnTo>
                <a:lnTo>
                  <a:pt x="3937" y="109067"/>
                </a:lnTo>
                <a:lnTo>
                  <a:pt x="20967" y="46672"/>
                </a:lnTo>
                <a:lnTo>
                  <a:pt x="19151" y="28625"/>
                </a:lnTo>
                <a:close/>
              </a:path>
            </a:pathLst>
          </a:custGeom>
          <a:solidFill>
            <a:srgbClr val="7E80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2299237" y="9004575"/>
            <a:ext cx="17843" cy="86893"/>
          </a:xfrm>
          <a:custGeom>
            <a:avLst/>
            <a:gdLst/>
            <a:ahLst/>
            <a:cxnLst/>
            <a:rect l="l" t="t" r="r" b="b"/>
            <a:pathLst>
              <a:path w="17843" h="86893">
                <a:moveTo>
                  <a:pt x="0" y="41325"/>
                </a:moveTo>
                <a:lnTo>
                  <a:pt x="0" y="68948"/>
                </a:lnTo>
                <a:lnTo>
                  <a:pt x="3530" y="79425"/>
                </a:lnTo>
                <a:lnTo>
                  <a:pt x="7061" y="86893"/>
                </a:lnTo>
                <a:lnTo>
                  <a:pt x="17843" y="73583"/>
                </a:lnTo>
                <a:lnTo>
                  <a:pt x="17843" y="0"/>
                </a:lnTo>
                <a:lnTo>
                  <a:pt x="6553" y="12801"/>
                </a:lnTo>
                <a:lnTo>
                  <a:pt x="0" y="41325"/>
                </a:lnTo>
                <a:close/>
              </a:path>
            </a:pathLst>
          </a:custGeom>
          <a:solidFill>
            <a:srgbClr val="7E80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494591" y="9106578"/>
            <a:ext cx="335661" cy="249694"/>
          </a:xfrm>
          <a:custGeom>
            <a:avLst/>
            <a:gdLst/>
            <a:ahLst/>
            <a:cxnLst/>
            <a:rect l="l" t="t" r="r" b="b"/>
            <a:pathLst>
              <a:path w="335661" h="249694">
                <a:moveTo>
                  <a:pt x="22580" y="191820"/>
                </a:moveTo>
                <a:lnTo>
                  <a:pt x="203" y="190423"/>
                </a:lnTo>
                <a:lnTo>
                  <a:pt x="0" y="244347"/>
                </a:lnTo>
                <a:lnTo>
                  <a:pt x="3225" y="246265"/>
                </a:lnTo>
                <a:lnTo>
                  <a:pt x="5143" y="246964"/>
                </a:lnTo>
                <a:lnTo>
                  <a:pt x="17233" y="247967"/>
                </a:lnTo>
                <a:lnTo>
                  <a:pt x="19151" y="248678"/>
                </a:lnTo>
                <a:lnTo>
                  <a:pt x="34874" y="249694"/>
                </a:lnTo>
                <a:lnTo>
                  <a:pt x="57556" y="248678"/>
                </a:lnTo>
                <a:lnTo>
                  <a:pt x="59474" y="247967"/>
                </a:lnTo>
                <a:lnTo>
                  <a:pt x="82054" y="246964"/>
                </a:lnTo>
                <a:lnTo>
                  <a:pt x="83959" y="246265"/>
                </a:lnTo>
                <a:lnTo>
                  <a:pt x="106540" y="245148"/>
                </a:lnTo>
                <a:lnTo>
                  <a:pt x="108458" y="244449"/>
                </a:lnTo>
                <a:lnTo>
                  <a:pt x="125895" y="243344"/>
                </a:lnTo>
                <a:lnTo>
                  <a:pt x="132956" y="240918"/>
                </a:lnTo>
                <a:lnTo>
                  <a:pt x="137998" y="239915"/>
                </a:lnTo>
                <a:lnTo>
                  <a:pt x="145046" y="238099"/>
                </a:lnTo>
                <a:lnTo>
                  <a:pt x="152209" y="235673"/>
                </a:lnTo>
                <a:lnTo>
                  <a:pt x="157340" y="234568"/>
                </a:lnTo>
                <a:lnTo>
                  <a:pt x="164401" y="232143"/>
                </a:lnTo>
                <a:lnTo>
                  <a:pt x="169646" y="231038"/>
                </a:lnTo>
                <a:lnTo>
                  <a:pt x="176695" y="228625"/>
                </a:lnTo>
                <a:lnTo>
                  <a:pt x="181838" y="227507"/>
                </a:lnTo>
                <a:lnTo>
                  <a:pt x="189001" y="225196"/>
                </a:lnTo>
                <a:lnTo>
                  <a:pt x="194144" y="224091"/>
                </a:lnTo>
                <a:lnTo>
                  <a:pt x="201193" y="221665"/>
                </a:lnTo>
                <a:lnTo>
                  <a:pt x="206438" y="220560"/>
                </a:lnTo>
                <a:lnTo>
                  <a:pt x="247459" y="199897"/>
                </a:lnTo>
                <a:lnTo>
                  <a:pt x="275780" y="180936"/>
                </a:lnTo>
                <a:lnTo>
                  <a:pt x="315709" y="133261"/>
                </a:lnTo>
                <a:lnTo>
                  <a:pt x="318935" y="127419"/>
                </a:lnTo>
                <a:lnTo>
                  <a:pt x="320040" y="120459"/>
                </a:lnTo>
                <a:lnTo>
                  <a:pt x="320738" y="118554"/>
                </a:lnTo>
                <a:lnTo>
                  <a:pt x="321754" y="111696"/>
                </a:lnTo>
                <a:lnTo>
                  <a:pt x="324269" y="102819"/>
                </a:lnTo>
                <a:lnTo>
                  <a:pt x="325285" y="95973"/>
                </a:lnTo>
                <a:lnTo>
                  <a:pt x="325983" y="94056"/>
                </a:lnTo>
                <a:lnTo>
                  <a:pt x="325983" y="87096"/>
                </a:lnTo>
                <a:lnTo>
                  <a:pt x="326390" y="80848"/>
                </a:lnTo>
                <a:lnTo>
                  <a:pt x="329006" y="78625"/>
                </a:lnTo>
                <a:lnTo>
                  <a:pt x="330720" y="75095"/>
                </a:lnTo>
                <a:lnTo>
                  <a:pt x="335661" y="67843"/>
                </a:lnTo>
                <a:lnTo>
                  <a:pt x="316306" y="203"/>
                </a:lnTo>
                <a:lnTo>
                  <a:pt x="315506" y="0"/>
                </a:lnTo>
                <a:lnTo>
                  <a:pt x="302298" y="19964"/>
                </a:lnTo>
                <a:lnTo>
                  <a:pt x="278815" y="43853"/>
                </a:lnTo>
                <a:lnTo>
                  <a:pt x="241109" y="69253"/>
                </a:lnTo>
                <a:lnTo>
                  <a:pt x="204216" y="86588"/>
                </a:lnTo>
                <a:lnTo>
                  <a:pt x="160274" y="100507"/>
                </a:lnTo>
                <a:lnTo>
                  <a:pt x="119545" y="108775"/>
                </a:lnTo>
                <a:lnTo>
                  <a:pt x="69151" y="114515"/>
                </a:lnTo>
                <a:lnTo>
                  <a:pt x="69253" y="128015"/>
                </a:lnTo>
                <a:lnTo>
                  <a:pt x="78219" y="189915"/>
                </a:lnTo>
                <a:lnTo>
                  <a:pt x="62293" y="191630"/>
                </a:lnTo>
                <a:lnTo>
                  <a:pt x="28930" y="192836"/>
                </a:lnTo>
                <a:lnTo>
                  <a:pt x="22580" y="191820"/>
                </a:lnTo>
                <a:close/>
              </a:path>
            </a:pathLst>
          </a:custGeom>
          <a:solidFill>
            <a:srgbClr val="7E80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644877" y="9073022"/>
            <a:ext cx="85788" cy="111480"/>
          </a:xfrm>
          <a:custGeom>
            <a:avLst/>
            <a:gdLst/>
            <a:ahLst/>
            <a:cxnLst/>
            <a:rect l="l" t="t" r="r" b="b"/>
            <a:pathLst>
              <a:path w="85788" h="111480">
                <a:moveTo>
                  <a:pt x="85788" y="0"/>
                </a:moveTo>
                <a:lnTo>
                  <a:pt x="77825" y="3924"/>
                </a:lnTo>
                <a:lnTo>
                  <a:pt x="74803" y="7861"/>
                </a:lnTo>
                <a:lnTo>
                  <a:pt x="65024" y="15316"/>
                </a:lnTo>
                <a:lnTo>
                  <a:pt x="52425" y="25793"/>
                </a:lnTo>
                <a:lnTo>
                  <a:pt x="35483" y="32956"/>
                </a:lnTo>
                <a:lnTo>
                  <a:pt x="25704" y="37388"/>
                </a:lnTo>
                <a:lnTo>
                  <a:pt x="15430" y="40919"/>
                </a:lnTo>
                <a:lnTo>
                  <a:pt x="1511" y="48780"/>
                </a:lnTo>
                <a:lnTo>
                  <a:pt x="0" y="111480"/>
                </a:lnTo>
                <a:lnTo>
                  <a:pt x="68148" y="83553"/>
                </a:lnTo>
                <a:lnTo>
                  <a:pt x="84569" y="69849"/>
                </a:lnTo>
                <a:lnTo>
                  <a:pt x="85788" y="0"/>
                </a:lnTo>
                <a:close/>
              </a:path>
            </a:pathLst>
          </a:custGeom>
          <a:solidFill>
            <a:srgbClr val="7E80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608486" y="9127651"/>
            <a:ext cx="5054" cy="2819"/>
          </a:xfrm>
          <a:custGeom>
            <a:avLst/>
            <a:gdLst/>
            <a:ahLst/>
            <a:cxnLst/>
            <a:rect l="l" t="t" r="r" b="b"/>
            <a:pathLst>
              <a:path w="5054" h="2819">
                <a:moveTo>
                  <a:pt x="0" y="2819"/>
                </a:moveTo>
                <a:lnTo>
                  <a:pt x="5054" y="1498"/>
                </a:lnTo>
                <a:lnTo>
                  <a:pt x="1816" y="0"/>
                </a:lnTo>
                <a:lnTo>
                  <a:pt x="0" y="2819"/>
                </a:lnTo>
                <a:close/>
              </a:path>
            </a:pathLst>
          </a:custGeom>
          <a:solidFill>
            <a:srgbClr val="7E80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601536" y="9129467"/>
            <a:ext cx="5041" cy="2717"/>
          </a:xfrm>
          <a:custGeom>
            <a:avLst/>
            <a:gdLst/>
            <a:ahLst/>
            <a:cxnLst/>
            <a:rect l="l" t="t" r="r" b="b"/>
            <a:pathLst>
              <a:path w="5041" h="2717">
                <a:moveTo>
                  <a:pt x="0" y="2717"/>
                </a:moveTo>
                <a:lnTo>
                  <a:pt x="5041" y="1409"/>
                </a:lnTo>
                <a:lnTo>
                  <a:pt x="1714" y="0"/>
                </a:lnTo>
                <a:lnTo>
                  <a:pt x="0" y="2717"/>
                </a:lnTo>
                <a:close/>
              </a:path>
            </a:pathLst>
          </a:custGeom>
          <a:solidFill>
            <a:srgbClr val="7E80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568069" y="9133810"/>
            <a:ext cx="22085" cy="1803"/>
          </a:xfrm>
          <a:custGeom>
            <a:avLst/>
            <a:gdLst/>
            <a:ahLst/>
            <a:cxnLst/>
            <a:rect l="l" t="t" r="r" b="b"/>
            <a:pathLst>
              <a:path w="22085" h="1803">
                <a:moveTo>
                  <a:pt x="0" y="1803"/>
                </a:moveTo>
                <a:lnTo>
                  <a:pt x="22085" y="1600"/>
                </a:lnTo>
                <a:lnTo>
                  <a:pt x="20980" y="88"/>
                </a:lnTo>
                <a:lnTo>
                  <a:pt x="15621" y="0"/>
                </a:lnTo>
                <a:lnTo>
                  <a:pt x="0" y="1803"/>
                </a:lnTo>
                <a:close/>
              </a:path>
            </a:pathLst>
          </a:custGeom>
          <a:solidFill>
            <a:srgbClr val="7E80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545198" y="9135512"/>
            <a:ext cx="20967" cy="1816"/>
          </a:xfrm>
          <a:custGeom>
            <a:avLst/>
            <a:gdLst/>
            <a:ahLst/>
            <a:cxnLst/>
            <a:rect l="l" t="t" r="r" b="b"/>
            <a:pathLst>
              <a:path w="20967" h="1816">
                <a:moveTo>
                  <a:pt x="0" y="901"/>
                </a:moveTo>
                <a:lnTo>
                  <a:pt x="0" y="1816"/>
                </a:lnTo>
                <a:lnTo>
                  <a:pt x="20967" y="800"/>
                </a:lnTo>
                <a:lnTo>
                  <a:pt x="1701" y="0"/>
                </a:lnTo>
                <a:lnTo>
                  <a:pt x="0" y="901"/>
                </a:lnTo>
                <a:close/>
              </a:path>
            </a:pathLst>
          </a:custGeom>
          <a:solidFill>
            <a:srgbClr val="7E80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527754" y="9137225"/>
            <a:ext cx="10375" cy="914"/>
          </a:xfrm>
          <a:custGeom>
            <a:avLst/>
            <a:gdLst/>
            <a:ahLst/>
            <a:cxnLst/>
            <a:rect l="l" t="t" r="r" b="b"/>
            <a:pathLst>
              <a:path w="10375" h="914">
                <a:moveTo>
                  <a:pt x="3327" y="0"/>
                </a:moveTo>
                <a:lnTo>
                  <a:pt x="0" y="914"/>
                </a:lnTo>
                <a:lnTo>
                  <a:pt x="10375" y="914"/>
                </a:lnTo>
                <a:lnTo>
                  <a:pt x="6946" y="0"/>
                </a:lnTo>
                <a:lnTo>
                  <a:pt x="3327" y="0"/>
                </a:lnTo>
                <a:close/>
              </a:path>
            </a:pathLst>
          </a:custGeom>
          <a:solidFill>
            <a:srgbClr val="7E80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259219" y="9188428"/>
            <a:ext cx="1816" cy="22885"/>
          </a:xfrm>
          <a:custGeom>
            <a:avLst/>
            <a:gdLst/>
            <a:ahLst/>
            <a:cxnLst/>
            <a:rect l="l" t="t" r="r" b="b"/>
            <a:pathLst>
              <a:path w="1816" h="22885">
                <a:moveTo>
                  <a:pt x="0" y="21069"/>
                </a:moveTo>
                <a:lnTo>
                  <a:pt x="1816" y="22885"/>
                </a:lnTo>
                <a:lnTo>
                  <a:pt x="1612" y="508"/>
                </a:lnTo>
                <a:lnTo>
                  <a:pt x="812" y="0"/>
                </a:lnTo>
                <a:lnTo>
                  <a:pt x="0" y="21069"/>
                </a:lnTo>
                <a:close/>
              </a:path>
            </a:pathLst>
          </a:custGeom>
          <a:solidFill>
            <a:srgbClr val="7E80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732304" y="9427232"/>
            <a:ext cx="31648" cy="64211"/>
          </a:xfrm>
          <a:custGeom>
            <a:avLst/>
            <a:gdLst/>
            <a:ahLst/>
            <a:cxnLst/>
            <a:rect l="l" t="t" r="r" b="b"/>
            <a:pathLst>
              <a:path w="31648" h="64211">
                <a:moveTo>
                  <a:pt x="31546" y="1104"/>
                </a:moveTo>
                <a:lnTo>
                  <a:pt x="30734" y="0"/>
                </a:lnTo>
                <a:lnTo>
                  <a:pt x="101" y="17030"/>
                </a:lnTo>
                <a:lnTo>
                  <a:pt x="0" y="64211"/>
                </a:lnTo>
                <a:lnTo>
                  <a:pt x="30543" y="46164"/>
                </a:lnTo>
                <a:lnTo>
                  <a:pt x="31648" y="6540"/>
                </a:lnTo>
                <a:lnTo>
                  <a:pt x="31546" y="1104"/>
                </a:lnTo>
                <a:close/>
              </a:path>
            </a:pathLst>
          </a:custGeom>
          <a:solidFill>
            <a:srgbClr val="7E80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907284" y="9523595"/>
            <a:ext cx="23088" cy="25501"/>
          </a:xfrm>
          <a:custGeom>
            <a:avLst/>
            <a:gdLst/>
            <a:ahLst/>
            <a:cxnLst/>
            <a:rect l="l" t="t" r="r" b="b"/>
            <a:pathLst>
              <a:path w="23088" h="25501">
                <a:moveTo>
                  <a:pt x="22987" y="1104"/>
                </a:moveTo>
                <a:lnTo>
                  <a:pt x="22174" y="0"/>
                </a:lnTo>
                <a:lnTo>
                  <a:pt x="16243" y="5333"/>
                </a:lnTo>
                <a:lnTo>
                  <a:pt x="6464" y="16624"/>
                </a:lnTo>
                <a:lnTo>
                  <a:pt x="0" y="25501"/>
                </a:lnTo>
                <a:lnTo>
                  <a:pt x="22682" y="25399"/>
                </a:lnTo>
                <a:lnTo>
                  <a:pt x="23088" y="6553"/>
                </a:lnTo>
                <a:lnTo>
                  <a:pt x="22987" y="1104"/>
                </a:lnTo>
                <a:close/>
              </a:path>
            </a:pathLst>
          </a:custGeom>
          <a:solidFill>
            <a:srgbClr val="7E80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42380" y="9532258"/>
            <a:ext cx="52108" cy="16840"/>
          </a:xfrm>
          <a:custGeom>
            <a:avLst/>
            <a:gdLst/>
            <a:ahLst/>
            <a:cxnLst/>
            <a:rect l="l" t="t" r="r" b="b"/>
            <a:pathLst>
              <a:path w="52108" h="16840">
                <a:moveTo>
                  <a:pt x="52108" y="711"/>
                </a:moveTo>
                <a:lnTo>
                  <a:pt x="47980" y="0"/>
                </a:lnTo>
                <a:lnTo>
                  <a:pt x="0" y="16738"/>
                </a:lnTo>
                <a:lnTo>
                  <a:pt x="36779" y="16840"/>
                </a:lnTo>
                <a:lnTo>
                  <a:pt x="52108" y="711"/>
                </a:lnTo>
                <a:close/>
              </a:path>
            </a:pathLst>
          </a:custGeom>
          <a:solidFill>
            <a:srgbClr val="7E80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660807" y="7433403"/>
            <a:ext cx="279819" cy="1348803"/>
          </a:xfrm>
          <a:custGeom>
            <a:avLst/>
            <a:gdLst/>
            <a:ahLst/>
            <a:cxnLst/>
            <a:rect l="l" t="t" r="r" b="b"/>
            <a:pathLst>
              <a:path w="279819" h="1348803">
                <a:moveTo>
                  <a:pt x="275590" y="73787"/>
                </a:moveTo>
                <a:lnTo>
                  <a:pt x="279819" y="62191"/>
                </a:lnTo>
                <a:lnTo>
                  <a:pt x="279819" y="56349"/>
                </a:lnTo>
                <a:lnTo>
                  <a:pt x="271157" y="45656"/>
                </a:lnTo>
                <a:lnTo>
                  <a:pt x="263994" y="38811"/>
                </a:lnTo>
                <a:lnTo>
                  <a:pt x="248272" y="31648"/>
                </a:lnTo>
                <a:lnTo>
                  <a:pt x="242824" y="23190"/>
                </a:lnTo>
                <a:lnTo>
                  <a:pt x="235877" y="5638"/>
                </a:lnTo>
                <a:lnTo>
                  <a:pt x="234657" y="101"/>
                </a:lnTo>
                <a:lnTo>
                  <a:pt x="0" y="0"/>
                </a:lnTo>
                <a:lnTo>
                  <a:pt x="15328" y="12395"/>
                </a:lnTo>
                <a:lnTo>
                  <a:pt x="30949" y="21272"/>
                </a:lnTo>
                <a:lnTo>
                  <a:pt x="39814" y="29933"/>
                </a:lnTo>
                <a:lnTo>
                  <a:pt x="55638" y="44157"/>
                </a:lnTo>
                <a:lnTo>
                  <a:pt x="60985" y="44056"/>
                </a:lnTo>
                <a:lnTo>
                  <a:pt x="69659" y="52717"/>
                </a:lnTo>
                <a:lnTo>
                  <a:pt x="86995" y="66929"/>
                </a:lnTo>
                <a:lnTo>
                  <a:pt x="101003" y="75603"/>
                </a:lnTo>
                <a:lnTo>
                  <a:pt x="108153" y="84264"/>
                </a:lnTo>
                <a:lnTo>
                  <a:pt x="108064" y="94957"/>
                </a:lnTo>
                <a:lnTo>
                  <a:pt x="102920" y="159169"/>
                </a:lnTo>
                <a:lnTo>
                  <a:pt x="134264" y="180733"/>
                </a:lnTo>
                <a:lnTo>
                  <a:pt x="137896" y="185470"/>
                </a:lnTo>
                <a:lnTo>
                  <a:pt x="140411" y="187388"/>
                </a:lnTo>
                <a:lnTo>
                  <a:pt x="143040" y="187693"/>
                </a:lnTo>
                <a:lnTo>
                  <a:pt x="174790" y="219138"/>
                </a:lnTo>
                <a:lnTo>
                  <a:pt x="190614" y="243636"/>
                </a:lnTo>
                <a:lnTo>
                  <a:pt x="214909" y="287578"/>
                </a:lnTo>
                <a:lnTo>
                  <a:pt x="220154" y="301599"/>
                </a:lnTo>
                <a:lnTo>
                  <a:pt x="232448" y="378701"/>
                </a:lnTo>
                <a:lnTo>
                  <a:pt x="232448" y="484441"/>
                </a:lnTo>
                <a:lnTo>
                  <a:pt x="213194" y="543915"/>
                </a:lnTo>
                <a:lnTo>
                  <a:pt x="175590" y="585241"/>
                </a:lnTo>
                <a:lnTo>
                  <a:pt x="166928" y="595833"/>
                </a:lnTo>
                <a:lnTo>
                  <a:pt x="116230" y="625665"/>
                </a:lnTo>
                <a:lnTo>
                  <a:pt x="109867" y="630402"/>
                </a:lnTo>
                <a:lnTo>
                  <a:pt x="116027" y="656615"/>
                </a:lnTo>
                <a:lnTo>
                  <a:pt x="132448" y="725652"/>
                </a:lnTo>
                <a:lnTo>
                  <a:pt x="148272" y="825449"/>
                </a:lnTo>
                <a:lnTo>
                  <a:pt x="200901" y="1347698"/>
                </a:lnTo>
                <a:lnTo>
                  <a:pt x="201803" y="1348803"/>
                </a:lnTo>
                <a:lnTo>
                  <a:pt x="237083" y="622236"/>
                </a:lnTo>
                <a:lnTo>
                  <a:pt x="254622" y="373468"/>
                </a:lnTo>
                <a:lnTo>
                  <a:pt x="260464" y="312686"/>
                </a:lnTo>
                <a:lnTo>
                  <a:pt x="266915" y="194754"/>
                </a:lnTo>
                <a:lnTo>
                  <a:pt x="273875" y="98374"/>
                </a:lnTo>
                <a:lnTo>
                  <a:pt x="278003" y="86791"/>
                </a:lnTo>
                <a:lnTo>
                  <a:pt x="278003" y="77216"/>
                </a:lnTo>
                <a:lnTo>
                  <a:pt x="275590" y="73787"/>
                </a:lnTo>
                <a:close/>
              </a:path>
            </a:pathLst>
          </a:custGeom>
          <a:solidFill>
            <a:srgbClr val="E78C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898419" y="7433505"/>
            <a:ext cx="602678" cy="1721865"/>
          </a:xfrm>
          <a:custGeom>
            <a:avLst/>
            <a:gdLst/>
            <a:ahLst/>
            <a:cxnLst/>
            <a:rect l="l" t="t" r="r" b="b"/>
            <a:pathLst>
              <a:path w="602678" h="1721865">
                <a:moveTo>
                  <a:pt x="0" y="1625803"/>
                </a:moveTo>
                <a:lnTo>
                  <a:pt x="174891" y="1721866"/>
                </a:lnTo>
                <a:lnTo>
                  <a:pt x="244538" y="1444167"/>
                </a:lnTo>
                <a:lnTo>
                  <a:pt x="337477" y="1088631"/>
                </a:lnTo>
                <a:lnTo>
                  <a:pt x="602678" y="0"/>
                </a:lnTo>
                <a:lnTo>
                  <a:pt x="445033" y="0"/>
                </a:lnTo>
                <a:lnTo>
                  <a:pt x="36080" y="1486192"/>
                </a:lnTo>
                <a:lnTo>
                  <a:pt x="0" y="1625803"/>
                </a:lnTo>
                <a:close/>
              </a:path>
            </a:pathLst>
          </a:custGeom>
          <a:solidFill>
            <a:srgbClr val="E78C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692759" y="7664329"/>
            <a:ext cx="15417" cy="1714"/>
          </a:xfrm>
          <a:custGeom>
            <a:avLst/>
            <a:gdLst/>
            <a:ahLst/>
            <a:cxnLst/>
            <a:rect l="l" t="t" r="r" b="b"/>
            <a:pathLst>
              <a:path w="15417" h="1714">
                <a:moveTo>
                  <a:pt x="0" y="609"/>
                </a:moveTo>
                <a:lnTo>
                  <a:pt x="15417" y="1714"/>
                </a:lnTo>
                <a:lnTo>
                  <a:pt x="15328" y="0"/>
                </a:lnTo>
                <a:lnTo>
                  <a:pt x="0" y="609"/>
                </a:lnTo>
                <a:close/>
              </a:path>
            </a:pathLst>
          </a:custGeom>
          <a:solidFill>
            <a:srgbClr val="969E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2708174" y="7666051"/>
            <a:ext cx="6959" cy="1816"/>
          </a:xfrm>
          <a:custGeom>
            <a:avLst/>
            <a:gdLst/>
            <a:ahLst/>
            <a:cxnLst/>
            <a:rect l="l" t="t" r="r" b="b"/>
            <a:pathLst>
              <a:path w="6959" h="1816">
                <a:moveTo>
                  <a:pt x="609" y="1104"/>
                </a:moveTo>
                <a:lnTo>
                  <a:pt x="6959" y="1816"/>
                </a:lnTo>
                <a:lnTo>
                  <a:pt x="6959" y="101"/>
                </a:lnTo>
                <a:lnTo>
                  <a:pt x="0" y="0"/>
                </a:lnTo>
                <a:lnTo>
                  <a:pt x="609" y="1104"/>
                </a:lnTo>
                <a:close/>
              </a:path>
            </a:pathLst>
          </a:custGeom>
          <a:solidFill>
            <a:srgbClr val="969E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2715139" y="7667865"/>
            <a:ext cx="6959" cy="1714"/>
          </a:xfrm>
          <a:custGeom>
            <a:avLst/>
            <a:gdLst/>
            <a:ahLst/>
            <a:cxnLst/>
            <a:rect l="l" t="t" r="r" b="b"/>
            <a:pathLst>
              <a:path w="6959" h="1714">
                <a:moveTo>
                  <a:pt x="0" y="0"/>
                </a:moveTo>
                <a:lnTo>
                  <a:pt x="711" y="1104"/>
                </a:lnTo>
                <a:lnTo>
                  <a:pt x="6959" y="1714"/>
                </a:lnTo>
                <a:lnTo>
                  <a:pt x="6959" y="0"/>
                </a:lnTo>
                <a:lnTo>
                  <a:pt x="0" y="0"/>
                </a:lnTo>
                <a:close/>
              </a:path>
            </a:pathLst>
          </a:custGeom>
          <a:solidFill>
            <a:srgbClr val="969E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722100" y="7669579"/>
            <a:ext cx="7048" cy="1816"/>
          </a:xfrm>
          <a:custGeom>
            <a:avLst/>
            <a:gdLst/>
            <a:ahLst/>
            <a:cxnLst/>
            <a:rect l="l" t="t" r="r" b="b"/>
            <a:pathLst>
              <a:path w="7048" h="1816">
                <a:moveTo>
                  <a:pt x="0" y="0"/>
                </a:moveTo>
                <a:lnTo>
                  <a:pt x="698" y="1104"/>
                </a:lnTo>
                <a:lnTo>
                  <a:pt x="7048" y="1816"/>
                </a:lnTo>
                <a:lnTo>
                  <a:pt x="7048" y="0"/>
                </a:lnTo>
                <a:lnTo>
                  <a:pt x="0" y="0"/>
                </a:lnTo>
                <a:close/>
              </a:path>
            </a:pathLst>
          </a:custGeom>
          <a:solidFill>
            <a:srgbClr val="969E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663122" y="7668265"/>
            <a:ext cx="7569" cy="2120"/>
          </a:xfrm>
          <a:custGeom>
            <a:avLst/>
            <a:gdLst/>
            <a:ahLst/>
            <a:cxnLst/>
            <a:rect l="l" t="t" r="r" b="b"/>
            <a:pathLst>
              <a:path w="7569" h="2120">
                <a:moveTo>
                  <a:pt x="3530" y="0"/>
                </a:moveTo>
                <a:lnTo>
                  <a:pt x="0" y="2120"/>
                </a:lnTo>
                <a:lnTo>
                  <a:pt x="5638" y="2120"/>
                </a:lnTo>
                <a:lnTo>
                  <a:pt x="7569" y="0"/>
                </a:lnTo>
                <a:lnTo>
                  <a:pt x="3530" y="0"/>
                </a:lnTo>
                <a:close/>
              </a:path>
            </a:pathLst>
          </a:custGeom>
          <a:solidFill>
            <a:srgbClr val="969E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729152" y="7671396"/>
            <a:ext cx="7150" cy="1714"/>
          </a:xfrm>
          <a:custGeom>
            <a:avLst/>
            <a:gdLst/>
            <a:ahLst/>
            <a:cxnLst/>
            <a:rect l="l" t="t" r="r" b="b"/>
            <a:pathLst>
              <a:path w="7150" h="1714">
                <a:moveTo>
                  <a:pt x="0" y="0"/>
                </a:moveTo>
                <a:lnTo>
                  <a:pt x="711" y="1003"/>
                </a:lnTo>
                <a:lnTo>
                  <a:pt x="7150" y="1714"/>
                </a:lnTo>
                <a:lnTo>
                  <a:pt x="6946" y="0"/>
                </a:lnTo>
                <a:lnTo>
                  <a:pt x="0" y="0"/>
                </a:lnTo>
                <a:close/>
              </a:path>
            </a:pathLst>
          </a:custGeom>
          <a:solidFill>
            <a:srgbClr val="969E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736305" y="7673117"/>
            <a:ext cx="4648" cy="1193"/>
          </a:xfrm>
          <a:custGeom>
            <a:avLst/>
            <a:gdLst/>
            <a:ahLst/>
            <a:cxnLst/>
            <a:rect l="l" t="t" r="r" b="b"/>
            <a:pathLst>
              <a:path w="4648" h="1193">
                <a:moveTo>
                  <a:pt x="711" y="1193"/>
                </a:moveTo>
                <a:lnTo>
                  <a:pt x="4648" y="596"/>
                </a:lnTo>
                <a:lnTo>
                  <a:pt x="0" y="0"/>
                </a:lnTo>
                <a:lnTo>
                  <a:pt x="711" y="1193"/>
                </a:lnTo>
                <a:close/>
              </a:path>
            </a:pathLst>
          </a:custGeom>
          <a:solidFill>
            <a:srgbClr val="969E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237342" y="7899102"/>
            <a:ext cx="4737" cy="1104"/>
          </a:xfrm>
          <a:custGeom>
            <a:avLst/>
            <a:gdLst/>
            <a:ahLst/>
            <a:cxnLst/>
            <a:rect l="l" t="t" r="r" b="b"/>
            <a:pathLst>
              <a:path w="4737" h="1104">
                <a:moveTo>
                  <a:pt x="0" y="596"/>
                </a:moveTo>
                <a:lnTo>
                  <a:pt x="3822" y="1104"/>
                </a:lnTo>
                <a:lnTo>
                  <a:pt x="4737" y="0"/>
                </a:lnTo>
                <a:lnTo>
                  <a:pt x="0" y="596"/>
                </a:lnTo>
                <a:close/>
              </a:path>
            </a:pathLst>
          </a:custGeom>
          <a:solidFill>
            <a:srgbClr val="969E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600129" y="8931197"/>
            <a:ext cx="47777" cy="30340"/>
          </a:xfrm>
          <a:custGeom>
            <a:avLst/>
            <a:gdLst/>
            <a:ahLst/>
            <a:cxnLst/>
            <a:rect l="l" t="t" r="r" b="b"/>
            <a:pathLst>
              <a:path w="47777" h="30340">
                <a:moveTo>
                  <a:pt x="47777" y="26606"/>
                </a:moveTo>
                <a:lnTo>
                  <a:pt x="2120" y="0"/>
                </a:lnTo>
                <a:lnTo>
                  <a:pt x="0" y="101"/>
                </a:lnTo>
                <a:lnTo>
                  <a:pt x="596" y="9067"/>
                </a:lnTo>
                <a:lnTo>
                  <a:pt x="37299" y="30340"/>
                </a:lnTo>
                <a:lnTo>
                  <a:pt x="41922" y="30340"/>
                </a:lnTo>
                <a:lnTo>
                  <a:pt x="47777" y="26606"/>
                </a:lnTo>
                <a:close/>
              </a:path>
            </a:pathLst>
          </a:custGeom>
          <a:solidFill>
            <a:srgbClr val="969E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479259" y="8931192"/>
            <a:ext cx="60185" cy="43040"/>
          </a:xfrm>
          <a:custGeom>
            <a:avLst/>
            <a:gdLst/>
            <a:ahLst/>
            <a:cxnLst/>
            <a:rect l="l" t="t" r="r" b="b"/>
            <a:pathLst>
              <a:path w="60185" h="43040">
                <a:moveTo>
                  <a:pt x="60083" y="33667"/>
                </a:moveTo>
                <a:lnTo>
                  <a:pt x="2120" y="0"/>
                </a:lnTo>
                <a:lnTo>
                  <a:pt x="0" y="203"/>
                </a:lnTo>
                <a:lnTo>
                  <a:pt x="507" y="9067"/>
                </a:lnTo>
                <a:lnTo>
                  <a:pt x="60185" y="43040"/>
                </a:lnTo>
                <a:lnTo>
                  <a:pt x="60083" y="33667"/>
                </a:lnTo>
                <a:close/>
              </a:path>
            </a:pathLst>
          </a:custGeom>
          <a:solidFill>
            <a:srgbClr val="969E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580172" y="8992887"/>
            <a:ext cx="66116" cy="38696"/>
          </a:xfrm>
          <a:custGeom>
            <a:avLst/>
            <a:gdLst/>
            <a:ahLst/>
            <a:cxnLst/>
            <a:rect l="l" t="t" r="r" b="b"/>
            <a:pathLst>
              <a:path w="66116" h="38696">
                <a:moveTo>
                  <a:pt x="53720" y="26301"/>
                </a:moveTo>
                <a:lnTo>
                  <a:pt x="8356" y="0"/>
                </a:lnTo>
                <a:lnTo>
                  <a:pt x="0" y="4622"/>
                </a:lnTo>
                <a:lnTo>
                  <a:pt x="59067" y="38696"/>
                </a:lnTo>
                <a:lnTo>
                  <a:pt x="62801" y="37693"/>
                </a:lnTo>
                <a:lnTo>
                  <a:pt x="66116" y="34874"/>
                </a:lnTo>
                <a:lnTo>
                  <a:pt x="53720" y="26301"/>
                </a:lnTo>
                <a:close/>
              </a:path>
            </a:pathLst>
          </a:custGeom>
          <a:solidFill>
            <a:srgbClr val="969E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669170" y="9017271"/>
            <a:ext cx="80543" cy="71069"/>
          </a:xfrm>
          <a:custGeom>
            <a:avLst/>
            <a:gdLst/>
            <a:ahLst/>
            <a:cxnLst/>
            <a:rect l="l" t="t" r="r" b="b"/>
            <a:pathLst>
              <a:path w="80543" h="71069">
                <a:moveTo>
                  <a:pt x="12204" y="47282"/>
                </a:moveTo>
                <a:lnTo>
                  <a:pt x="36588" y="66738"/>
                </a:lnTo>
                <a:lnTo>
                  <a:pt x="40728" y="71069"/>
                </a:lnTo>
                <a:lnTo>
                  <a:pt x="50507" y="63614"/>
                </a:lnTo>
                <a:lnTo>
                  <a:pt x="53530" y="59677"/>
                </a:lnTo>
                <a:lnTo>
                  <a:pt x="61493" y="55753"/>
                </a:lnTo>
                <a:lnTo>
                  <a:pt x="63703" y="53733"/>
                </a:lnTo>
                <a:lnTo>
                  <a:pt x="66332" y="47879"/>
                </a:lnTo>
                <a:lnTo>
                  <a:pt x="80543" y="26212"/>
                </a:lnTo>
                <a:lnTo>
                  <a:pt x="29743" y="0"/>
                </a:lnTo>
                <a:lnTo>
                  <a:pt x="27127" y="3327"/>
                </a:lnTo>
                <a:lnTo>
                  <a:pt x="15024" y="17640"/>
                </a:lnTo>
                <a:lnTo>
                  <a:pt x="0" y="34480"/>
                </a:lnTo>
                <a:lnTo>
                  <a:pt x="12204" y="47282"/>
                </a:lnTo>
                <a:close/>
              </a:path>
            </a:pathLst>
          </a:custGeom>
          <a:solidFill>
            <a:srgbClr val="969E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32304" y="9023827"/>
            <a:ext cx="1175219" cy="525170"/>
          </a:xfrm>
          <a:custGeom>
            <a:avLst/>
            <a:gdLst/>
            <a:ahLst/>
            <a:cxnLst/>
            <a:rect l="l" t="t" r="r" b="b"/>
            <a:pathLst>
              <a:path w="1175219" h="525170">
                <a:moveTo>
                  <a:pt x="268833" y="168732"/>
                </a:moveTo>
                <a:lnTo>
                  <a:pt x="41325" y="30238"/>
                </a:lnTo>
                <a:lnTo>
                  <a:pt x="901" y="508"/>
                </a:lnTo>
                <a:lnTo>
                  <a:pt x="0" y="0"/>
                </a:lnTo>
                <a:lnTo>
                  <a:pt x="0" y="31546"/>
                </a:lnTo>
                <a:lnTo>
                  <a:pt x="107645" y="102209"/>
                </a:lnTo>
                <a:lnTo>
                  <a:pt x="270649" y="196761"/>
                </a:lnTo>
                <a:lnTo>
                  <a:pt x="444119" y="284353"/>
                </a:lnTo>
                <a:lnTo>
                  <a:pt x="640283" y="370243"/>
                </a:lnTo>
                <a:lnTo>
                  <a:pt x="836434" y="443826"/>
                </a:lnTo>
                <a:lnTo>
                  <a:pt x="1027353" y="505206"/>
                </a:lnTo>
                <a:lnTo>
                  <a:pt x="1094689" y="525170"/>
                </a:lnTo>
                <a:lnTo>
                  <a:pt x="1175219" y="525170"/>
                </a:lnTo>
                <a:lnTo>
                  <a:pt x="1081684" y="499859"/>
                </a:lnTo>
                <a:lnTo>
                  <a:pt x="796213" y="407034"/>
                </a:lnTo>
                <a:lnTo>
                  <a:pt x="524662" y="296659"/>
                </a:lnTo>
                <a:lnTo>
                  <a:pt x="268833" y="168732"/>
                </a:lnTo>
                <a:close/>
              </a:path>
            </a:pathLst>
          </a:custGeom>
          <a:solidFill>
            <a:srgbClr val="969E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511822" y="9134709"/>
            <a:ext cx="19253" cy="3429"/>
          </a:xfrm>
          <a:custGeom>
            <a:avLst/>
            <a:gdLst/>
            <a:ahLst/>
            <a:cxnLst/>
            <a:rect l="l" t="t" r="r" b="b"/>
            <a:pathLst>
              <a:path w="19253" h="3428">
                <a:moveTo>
                  <a:pt x="0" y="1612"/>
                </a:moveTo>
                <a:lnTo>
                  <a:pt x="14008" y="3428"/>
                </a:lnTo>
                <a:lnTo>
                  <a:pt x="15925" y="3428"/>
                </a:lnTo>
                <a:lnTo>
                  <a:pt x="19253" y="2514"/>
                </a:lnTo>
                <a:lnTo>
                  <a:pt x="11696" y="0"/>
                </a:lnTo>
                <a:lnTo>
                  <a:pt x="0" y="1612"/>
                </a:lnTo>
                <a:close/>
              </a:path>
            </a:pathLst>
          </a:custGeom>
          <a:solidFill>
            <a:srgbClr val="969E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2820587" y="9187019"/>
            <a:ext cx="1397" cy="6743"/>
          </a:xfrm>
          <a:custGeom>
            <a:avLst/>
            <a:gdLst/>
            <a:ahLst/>
            <a:cxnLst/>
            <a:rect l="l" t="t" r="r" b="b"/>
            <a:pathLst>
              <a:path w="1397" h="6743">
                <a:moveTo>
                  <a:pt x="393" y="406"/>
                </a:moveTo>
                <a:lnTo>
                  <a:pt x="0" y="6654"/>
                </a:lnTo>
                <a:lnTo>
                  <a:pt x="1003" y="6743"/>
                </a:lnTo>
                <a:lnTo>
                  <a:pt x="1397" y="0"/>
                </a:lnTo>
                <a:lnTo>
                  <a:pt x="393" y="406"/>
                </a:lnTo>
                <a:close/>
              </a:path>
            </a:pathLst>
          </a:custGeom>
          <a:solidFill>
            <a:srgbClr val="969EA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652038" y="8090223"/>
            <a:ext cx="48882" cy="814362"/>
          </a:xfrm>
          <a:custGeom>
            <a:avLst/>
            <a:gdLst/>
            <a:ahLst/>
            <a:cxnLst/>
            <a:rect l="l" t="t" r="r" b="b"/>
            <a:pathLst>
              <a:path w="48882" h="814362">
                <a:moveTo>
                  <a:pt x="0" y="810628"/>
                </a:moveTo>
                <a:lnTo>
                  <a:pt x="10185" y="814362"/>
                </a:lnTo>
                <a:lnTo>
                  <a:pt x="11696" y="810425"/>
                </a:lnTo>
                <a:lnTo>
                  <a:pt x="23990" y="587857"/>
                </a:lnTo>
                <a:lnTo>
                  <a:pt x="28625" y="436664"/>
                </a:lnTo>
                <a:lnTo>
                  <a:pt x="43243" y="183146"/>
                </a:lnTo>
                <a:lnTo>
                  <a:pt x="48882" y="0"/>
                </a:lnTo>
                <a:lnTo>
                  <a:pt x="101" y="14211"/>
                </a:lnTo>
                <a:lnTo>
                  <a:pt x="0" y="810628"/>
                </a:lnTo>
                <a:close/>
              </a:path>
            </a:pathLst>
          </a:custGeom>
          <a:solidFill>
            <a:srgbClr val="C97A4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32402" y="7433509"/>
            <a:ext cx="611047" cy="1625803"/>
          </a:xfrm>
          <a:custGeom>
            <a:avLst/>
            <a:gdLst/>
            <a:ahLst/>
            <a:cxnLst/>
            <a:rect l="l" t="t" r="r" b="b"/>
            <a:pathLst>
              <a:path w="611047" h="1625803">
                <a:moveTo>
                  <a:pt x="0" y="1516633"/>
                </a:moveTo>
                <a:lnTo>
                  <a:pt x="148069" y="1615211"/>
                </a:lnTo>
                <a:lnTo>
                  <a:pt x="166014" y="1625803"/>
                </a:lnTo>
                <a:lnTo>
                  <a:pt x="202107" y="1486192"/>
                </a:lnTo>
                <a:lnTo>
                  <a:pt x="611047" y="0"/>
                </a:lnTo>
                <a:lnTo>
                  <a:pt x="442912" y="0"/>
                </a:lnTo>
                <a:lnTo>
                  <a:pt x="195148" y="815263"/>
                </a:lnTo>
                <a:lnTo>
                  <a:pt x="35788" y="1368958"/>
                </a:lnTo>
                <a:lnTo>
                  <a:pt x="0" y="1490421"/>
                </a:lnTo>
                <a:lnTo>
                  <a:pt x="0" y="1516633"/>
                </a:lnTo>
                <a:close/>
              </a:path>
            </a:pathLst>
          </a:custGeom>
          <a:solidFill>
            <a:srgbClr val="C97A4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3491802" y="7489153"/>
            <a:ext cx="233756" cy="2059838"/>
          </a:xfrm>
          <a:custGeom>
            <a:avLst/>
            <a:gdLst/>
            <a:ahLst/>
            <a:cxnLst/>
            <a:rect l="l" t="t" r="r" b="b"/>
            <a:pathLst>
              <a:path w="233756" h="2059838">
                <a:moveTo>
                  <a:pt x="508" y="110972"/>
                </a:moveTo>
                <a:lnTo>
                  <a:pt x="28625" y="1016660"/>
                </a:lnTo>
                <a:lnTo>
                  <a:pt x="55435" y="2059838"/>
                </a:lnTo>
                <a:lnTo>
                  <a:pt x="233654" y="2059736"/>
                </a:lnTo>
                <a:lnTo>
                  <a:pt x="233756" y="0"/>
                </a:lnTo>
                <a:lnTo>
                  <a:pt x="165214" y="16929"/>
                </a:lnTo>
                <a:lnTo>
                  <a:pt x="42037" y="46164"/>
                </a:lnTo>
                <a:lnTo>
                  <a:pt x="0" y="58458"/>
                </a:lnTo>
                <a:lnTo>
                  <a:pt x="508" y="110972"/>
                </a:lnTo>
                <a:close/>
              </a:path>
            </a:pathLst>
          </a:custGeom>
          <a:solidFill>
            <a:srgbClr val="995E3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708089" y="7664333"/>
            <a:ext cx="7048" cy="1816"/>
          </a:xfrm>
          <a:custGeom>
            <a:avLst/>
            <a:gdLst/>
            <a:ahLst/>
            <a:cxnLst/>
            <a:rect l="l" t="t" r="r" b="b"/>
            <a:pathLst>
              <a:path w="7048" h="1816">
                <a:moveTo>
                  <a:pt x="88" y="1714"/>
                </a:moveTo>
                <a:lnTo>
                  <a:pt x="7048" y="1816"/>
                </a:lnTo>
                <a:lnTo>
                  <a:pt x="6350" y="711"/>
                </a:lnTo>
                <a:lnTo>
                  <a:pt x="0" y="0"/>
                </a:lnTo>
                <a:lnTo>
                  <a:pt x="88" y="1714"/>
                </a:lnTo>
                <a:close/>
              </a:path>
            </a:pathLst>
          </a:custGeom>
          <a:solidFill>
            <a:srgbClr val="B6B2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715139" y="7666150"/>
            <a:ext cx="6959" cy="1714"/>
          </a:xfrm>
          <a:custGeom>
            <a:avLst/>
            <a:gdLst/>
            <a:ahLst/>
            <a:cxnLst/>
            <a:rect l="l" t="t" r="r" b="b"/>
            <a:pathLst>
              <a:path w="6959" h="1714">
                <a:moveTo>
                  <a:pt x="0" y="1714"/>
                </a:moveTo>
                <a:lnTo>
                  <a:pt x="6959" y="1714"/>
                </a:lnTo>
                <a:lnTo>
                  <a:pt x="6337" y="609"/>
                </a:lnTo>
                <a:lnTo>
                  <a:pt x="0" y="0"/>
                </a:lnTo>
                <a:lnTo>
                  <a:pt x="0" y="1714"/>
                </a:lnTo>
                <a:close/>
              </a:path>
            </a:pathLst>
          </a:custGeom>
          <a:solidFill>
            <a:srgbClr val="B6B2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722100" y="7667865"/>
            <a:ext cx="7048" cy="1714"/>
          </a:xfrm>
          <a:custGeom>
            <a:avLst/>
            <a:gdLst/>
            <a:ahLst/>
            <a:cxnLst/>
            <a:rect l="l" t="t" r="r" b="b"/>
            <a:pathLst>
              <a:path w="7048" h="1714">
                <a:moveTo>
                  <a:pt x="0" y="1714"/>
                </a:moveTo>
                <a:lnTo>
                  <a:pt x="7048" y="1714"/>
                </a:lnTo>
                <a:lnTo>
                  <a:pt x="6350" y="711"/>
                </a:lnTo>
                <a:lnTo>
                  <a:pt x="0" y="0"/>
                </a:lnTo>
                <a:lnTo>
                  <a:pt x="0" y="1714"/>
                </a:lnTo>
                <a:close/>
              </a:path>
            </a:pathLst>
          </a:custGeom>
          <a:solidFill>
            <a:srgbClr val="B6B2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729152" y="7669580"/>
            <a:ext cx="6946" cy="1816"/>
          </a:xfrm>
          <a:custGeom>
            <a:avLst/>
            <a:gdLst/>
            <a:ahLst/>
            <a:cxnLst/>
            <a:rect l="l" t="t" r="r" b="b"/>
            <a:pathLst>
              <a:path w="6946" h="1816">
                <a:moveTo>
                  <a:pt x="0" y="1816"/>
                </a:moveTo>
                <a:lnTo>
                  <a:pt x="6946" y="1816"/>
                </a:lnTo>
                <a:lnTo>
                  <a:pt x="6350" y="711"/>
                </a:lnTo>
                <a:lnTo>
                  <a:pt x="0" y="0"/>
                </a:lnTo>
                <a:lnTo>
                  <a:pt x="0" y="1816"/>
                </a:lnTo>
                <a:close/>
              </a:path>
            </a:pathLst>
          </a:custGeom>
          <a:solidFill>
            <a:srgbClr val="B6B2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341984" y="7684199"/>
            <a:ext cx="6553" cy="1206"/>
          </a:xfrm>
          <a:custGeom>
            <a:avLst/>
            <a:gdLst/>
            <a:ahLst/>
            <a:cxnLst/>
            <a:rect l="l" t="t" r="r" b="b"/>
            <a:pathLst>
              <a:path w="6553" h="1206">
                <a:moveTo>
                  <a:pt x="800" y="101"/>
                </a:moveTo>
                <a:lnTo>
                  <a:pt x="0" y="1206"/>
                </a:lnTo>
                <a:lnTo>
                  <a:pt x="6553" y="0"/>
                </a:lnTo>
                <a:lnTo>
                  <a:pt x="800" y="101"/>
                </a:lnTo>
                <a:close/>
              </a:path>
            </a:pathLst>
          </a:custGeom>
          <a:solidFill>
            <a:srgbClr val="B6B2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32308" y="9099433"/>
            <a:ext cx="37693" cy="47777"/>
          </a:xfrm>
          <a:custGeom>
            <a:avLst/>
            <a:gdLst/>
            <a:ahLst/>
            <a:cxnLst/>
            <a:rect l="l" t="t" r="r" b="b"/>
            <a:pathLst>
              <a:path w="37693" h="47777">
                <a:moveTo>
                  <a:pt x="37693" y="3721"/>
                </a:moveTo>
                <a:lnTo>
                  <a:pt x="32245" y="0"/>
                </a:lnTo>
                <a:lnTo>
                  <a:pt x="34772" y="3213"/>
                </a:lnTo>
                <a:lnTo>
                  <a:pt x="37693" y="3721"/>
                </a:lnTo>
                <a:close/>
              </a:path>
              <a:path w="37693" h="47777">
                <a:moveTo>
                  <a:pt x="30340" y="1904"/>
                </a:moveTo>
                <a:lnTo>
                  <a:pt x="32245" y="0"/>
                </a:lnTo>
                <a:lnTo>
                  <a:pt x="37693" y="3721"/>
                </a:lnTo>
                <a:lnTo>
                  <a:pt x="51803" y="12395"/>
                </a:lnTo>
                <a:lnTo>
                  <a:pt x="60375" y="16014"/>
                </a:lnTo>
                <a:lnTo>
                  <a:pt x="74587" y="24587"/>
                </a:lnTo>
                <a:lnTo>
                  <a:pt x="181533" y="86182"/>
                </a:lnTo>
                <a:lnTo>
                  <a:pt x="186867" y="86182"/>
                </a:lnTo>
                <a:lnTo>
                  <a:pt x="190195" y="90106"/>
                </a:lnTo>
                <a:lnTo>
                  <a:pt x="191909" y="89801"/>
                </a:lnTo>
                <a:lnTo>
                  <a:pt x="247865" y="121259"/>
                </a:lnTo>
                <a:lnTo>
                  <a:pt x="437057" y="215811"/>
                </a:lnTo>
                <a:lnTo>
                  <a:pt x="629691" y="298157"/>
                </a:lnTo>
                <a:lnTo>
                  <a:pt x="838238" y="373456"/>
                </a:lnTo>
                <a:lnTo>
                  <a:pt x="1015149" y="429602"/>
                </a:lnTo>
                <a:lnTo>
                  <a:pt x="1080566" y="449554"/>
                </a:lnTo>
                <a:lnTo>
                  <a:pt x="1094676" y="449554"/>
                </a:lnTo>
                <a:lnTo>
                  <a:pt x="1027353" y="429602"/>
                </a:lnTo>
                <a:lnTo>
                  <a:pt x="836434" y="368211"/>
                </a:lnTo>
                <a:lnTo>
                  <a:pt x="640270" y="294627"/>
                </a:lnTo>
                <a:lnTo>
                  <a:pt x="444119" y="208749"/>
                </a:lnTo>
                <a:lnTo>
                  <a:pt x="270637" y="121157"/>
                </a:lnTo>
                <a:lnTo>
                  <a:pt x="107645" y="26606"/>
                </a:lnTo>
                <a:lnTo>
                  <a:pt x="0" y="-44056"/>
                </a:lnTo>
                <a:lnTo>
                  <a:pt x="88" y="187172"/>
                </a:lnTo>
                <a:lnTo>
                  <a:pt x="13500" y="183349"/>
                </a:lnTo>
                <a:lnTo>
                  <a:pt x="21259" y="173570"/>
                </a:lnTo>
                <a:lnTo>
                  <a:pt x="23583" y="173469"/>
                </a:lnTo>
                <a:lnTo>
                  <a:pt x="156730" y="236778"/>
                </a:lnTo>
                <a:lnTo>
                  <a:pt x="277698" y="298056"/>
                </a:lnTo>
                <a:lnTo>
                  <a:pt x="370535" y="340093"/>
                </a:lnTo>
                <a:lnTo>
                  <a:pt x="510641" y="403301"/>
                </a:lnTo>
                <a:lnTo>
                  <a:pt x="515886" y="403999"/>
                </a:lnTo>
                <a:lnTo>
                  <a:pt x="521131" y="310959"/>
                </a:lnTo>
                <a:lnTo>
                  <a:pt x="521131" y="282333"/>
                </a:lnTo>
                <a:lnTo>
                  <a:pt x="430110" y="242011"/>
                </a:lnTo>
                <a:lnTo>
                  <a:pt x="249567" y="149275"/>
                </a:lnTo>
                <a:lnTo>
                  <a:pt x="167525" y="99987"/>
                </a:lnTo>
                <a:lnTo>
                  <a:pt x="81635" y="47370"/>
                </a:lnTo>
                <a:lnTo>
                  <a:pt x="41224" y="19443"/>
                </a:lnTo>
                <a:lnTo>
                  <a:pt x="32143" y="12293"/>
                </a:lnTo>
                <a:lnTo>
                  <a:pt x="31851" y="10579"/>
                </a:lnTo>
                <a:lnTo>
                  <a:pt x="46456" y="16217"/>
                </a:lnTo>
                <a:lnTo>
                  <a:pt x="49987" y="16128"/>
                </a:lnTo>
                <a:lnTo>
                  <a:pt x="35979" y="5435"/>
                </a:lnTo>
                <a:lnTo>
                  <a:pt x="34772" y="3213"/>
                </a:lnTo>
                <a:lnTo>
                  <a:pt x="30340" y="1904"/>
                </a:lnTo>
                <a:close/>
              </a:path>
            </a:pathLst>
          </a:custGeom>
          <a:solidFill>
            <a:srgbClr val="B6B2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439859" y="9122211"/>
            <a:ext cx="4229" cy="2616"/>
          </a:xfrm>
          <a:custGeom>
            <a:avLst/>
            <a:gdLst/>
            <a:ahLst/>
            <a:cxnLst/>
            <a:rect l="l" t="t" r="r" b="b"/>
            <a:pathLst>
              <a:path w="4229" h="2616">
                <a:moveTo>
                  <a:pt x="0" y="1206"/>
                </a:moveTo>
                <a:lnTo>
                  <a:pt x="3937" y="2616"/>
                </a:lnTo>
                <a:lnTo>
                  <a:pt x="4229" y="1308"/>
                </a:lnTo>
                <a:lnTo>
                  <a:pt x="292" y="0"/>
                </a:lnTo>
                <a:lnTo>
                  <a:pt x="0" y="1206"/>
                </a:lnTo>
                <a:close/>
              </a:path>
            </a:pathLst>
          </a:custGeom>
          <a:solidFill>
            <a:srgbClr val="B6B2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487328" y="9219979"/>
            <a:ext cx="30949" cy="78422"/>
          </a:xfrm>
          <a:custGeom>
            <a:avLst/>
            <a:gdLst/>
            <a:ahLst/>
            <a:cxnLst/>
            <a:rect l="l" t="t" r="r" b="b"/>
            <a:pathLst>
              <a:path w="30949" h="78422">
                <a:moveTo>
                  <a:pt x="27724" y="2120"/>
                </a:moveTo>
                <a:lnTo>
                  <a:pt x="25907" y="406"/>
                </a:lnTo>
                <a:lnTo>
                  <a:pt x="9182" y="0"/>
                </a:lnTo>
                <a:lnTo>
                  <a:pt x="11798" y="39712"/>
                </a:lnTo>
                <a:lnTo>
                  <a:pt x="0" y="74993"/>
                </a:lnTo>
                <a:lnTo>
                  <a:pt x="7467" y="77012"/>
                </a:lnTo>
                <a:lnTo>
                  <a:pt x="29844" y="78422"/>
                </a:lnTo>
                <a:lnTo>
                  <a:pt x="30949" y="73088"/>
                </a:lnTo>
                <a:lnTo>
                  <a:pt x="29235" y="18148"/>
                </a:lnTo>
                <a:lnTo>
                  <a:pt x="27724" y="2120"/>
                </a:lnTo>
                <a:close/>
              </a:path>
            </a:pathLst>
          </a:custGeom>
          <a:solidFill>
            <a:srgbClr val="B6B2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32298" y="9304154"/>
            <a:ext cx="355320" cy="244843"/>
          </a:xfrm>
          <a:custGeom>
            <a:avLst/>
            <a:gdLst/>
            <a:ahLst/>
            <a:cxnLst/>
            <a:rect l="l" t="t" r="r" b="b"/>
            <a:pathLst>
              <a:path w="355320" h="244843">
                <a:moveTo>
                  <a:pt x="288391" y="208851"/>
                </a:moveTo>
                <a:lnTo>
                  <a:pt x="132448" y="115925"/>
                </a:lnTo>
                <a:lnTo>
                  <a:pt x="104432" y="93243"/>
                </a:lnTo>
                <a:lnTo>
                  <a:pt x="81445" y="75895"/>
                </a:lnTo>
                <a:lnTo>
                  <a:pt x="27216" y="40716"/>
                </a:lnTo>
                <a:lnTo>
                  <a:pt x="4140" y="14312"/>
                </a:lnTo>
                <a:lnTo>
                  <a:pt x="3733" y="12700"/>
                </a:lnTo>
                <a:lnTo>
                  <a:pt x="11595" y="10985"/>
                </a:lnTo>
                <a:lnTo>
                  <a:pt x="0" y="0"/>
                </a:lnTo>
                <a:lnTo>
                  <a:pt x="0" y="91122"/>
                </a:lnTo>
                <a:lnTo>
                  <a:pt x="67335" y="133756"/>
                </a:lnTo>
                <a:lnTo>
                  <a:pt x="170954" y="193027"/>
                </a:lnTo>
                <a:lnTo>
                  <a:pt x="267728" y="244843"/>
                </a:lnTo>
                <a:lnTo>
                  <a:pt x="355320" y="244843"/>
                </a:lnTo>
                <a:lnTo>
                  <a:pt x="349478" y="240512"/>
                </a:lnTo>
                <a:lnTo>
                  <a:pt x="288391" y="208851"/>
                </a:lnTo>
                <a:close/>
              </a:path>
            </a:pathLst>
          </a:custGeom>
          <a:solidFill>
            <a:srgbClr val="B6B2B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264760" y="7629768"/>
            <a:ext cx="4229" cy="4330"/>
          </a:xfrm>
          <a:custGeom>
            <a:avLst/>
            <a:gdLst/>
            <a:ahLst/>
            <a:cxnLst/>
            <a:rect l="l" t="t" r="r" b="b"/>
            <a:pathLst>
              <a:path w="4229" h="4330">
                <a:moveTo>
                  <a:pt x="2425" y="0"/>
                </a:moveTo>
                <a:lnTo>
                  <a:pt x="0" y="4330"/>
                </a:lnTo>
                <a:lnTo>
                  <a:pt x="4229" y="1803"/>
                </a:lnTo>
                <a:lnTo>
                  <a:pt x="2425" y="0"/>
                </a:lnTo>
                <a:close/>
              </a:path>
            </a:pathLst>
          </a:custGeom>
          <a:solidFill>
            <a:srgbClr val="5553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215770" y="7692354"/>
            <a:ext cx="4940" cy="8369"/>
          </a:xfrm>
          <a:custGeom>
            <a:avLst/>
            <a:gdLst/>
            <a:ahLst/>
            <a:cxnLst/>
            <a:rect l="l" t="t" r="r" b="b"/>
            <a:pathLst>
              <a:path w="4940" h="8369">
                <a:moveTo>
                  <a:pt x="4038" y="508"/>
                </a:moveTo>
                <a:lnTo>
                  <a:pt x="0" y="8369"/>
                </a:lnTo>
                <a:lnTo>
                  <a:pt x="3035" y="6654"/>
                </a:lnTo>
                <a:lnTo>
                  <a:pt x="4940" y="0"/>
                </a:lnTo>
                <a:lnTo>
                  <a:pt x="4038" y="508"/>
                </a:lnTo>
                <a:close/>
              </a:path>
            </a:pathLst>
          </a:custGeom>
          <a:solidFill>
            <a:srgbClr val="5553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729449" y="9068181"/>
            <a:ext cx="8775" cy="74688"/>
          </a:xfrm>
          <a:custGeom>
            <a:avLst/>
            <a:gdLst/>
            <a:ahLst/>
            <a:cxnLst/>
            <a:rect l="l" t="t" r="r" b="b"/>
            <a:pathLst>
              <a:path w="8775" h="74688">
                <a:moveTo>
                  <a:pt x="3429" y="2819"/>
                </a:moveTo>
                <a:lnTo>
                  <a:pt x="1206" y="4826"/>
                </a:lnTo>
                <a:lnTo>
                  <a:pt x="0" y="74688"/>
                </a:lnTo>
                <a:lnTo>
                  <a:pt x="8775" y="67729"/>
                </a:lnTo>
                <a:lnTo>
                  <a:pt x="7962" y="0"/>
                </a:lnTo>
                <a:lnTo>
                  <a:pt x="3429" y="2819"/>
                </a:lnTo>
                <a:close/>
              </a:path>
            </a:pathLst>
          </a:custGeom>
          <a:solidFill>
            <a:srgbClr val="5553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1073306" y="7433301"/>
            <a:ext cx="709739" cy="1867319"/>
          </a:xfrm>
          <a:custGeom>
            <a:avLst/>
            <a:gdLst/>
            <a:ahLst/>
            <a:cxnLst/>
            <a:rect l="l" t="t" r="r" b="b"/>
            <a:pathLst>
              <a:path w="709739" h="1867319">
                <a:moveTo>
                  <a:pt x="427799" y="203"/>
                </a:moveTo>
                <a:lnTo>
                  <a:pt x="162598" y="1088847"/>
                </a:lnTo>
                <a:lnTo>
                  <a:pt x="69659" y="1444370"/>
                </a:lnTo>
                <a:lnTo>
                  <a:pt x="0" y="1722069"/>
                </a:lnTo>
                <a:lnTo>
                  <a:pt x="54025" y="1752307"/>
                </a:lnTo>
                <a:lnTo>
                  <a:pt x="306235" y="1866214"/>
                </a:lnTo>
                <a:lnTo>
                  <a:pt x="311670" y="1867319"/>
                </a:lnTo>
                <a:lnTo>
                  <a:pt x="355320" y="1673986"/>
                </a:lnTo>
                <a:lnTo>
                  <a:pt x="709739" y="0"/>
                </a:lnTo>
                <a:lnTo>
                  <a:pt x="427799" y="203"/>
                </a:lnTo>
                <a:close/>
              </a:path>
            </a:pathLst>
          </a:custGeom>
          <a:solidFill>
            <a:srgbClr val="F9B37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286441" y="7712214"/>
            <a:ext cx="480910" cy="273367"/>
          </a:xfrm>
          <a:custGeom>
            <a:avLst/>
            <a:gdLst/>
            <a:ahLst/>
            <a:cxnLst/>
            <a:rect l="l" t="t" r="r" b="b"/>
            <a:pathLst>
              <a:path w="480910" h="273367">
                <a:moveTo>
                  <a:pt x="7454" y="226199"/>
                </a:moveTo>
                <a:lnTo>
                  <a:pt x="46367" y="255638"/>
                </a:lnTo>
                <a:lnTo>
                  <a:pt x="67132" y="264706"/>
                </a:lnTo>
                <a:lnTo>
                  <a:pt x="107441" y="273367"/>
                </a:lnTo>
                <a:lnTo>
                  <a:pt x="122669" y="273367"/>
                </a:lnTo>
                <a:lnTo>
                  <a:pt x="142024" y="269849"/>
                </a:lnTo>
                <a:lnTo>
                  <a:pt x="188188" y="265201"/>
                </a:lnTo>
                <a:lnTo>
                  <a:pt x="216407" y="251396"/>
                </a:lnTo>
                <a:lnTo>
                  <a:pt x="231736" y="222465"/>
                </a:lnTo>
                <a:lnTo>
                  <a:pt x="230225" y="213702"/>
                </a:lnTo>
                <a:lnTo>
                  <a:pt x="225983" y="202907"/>
                </a:lnTo>
                <a:lnTo>
                  <a:pt x="245338" y="196253"/>
                </a:lnTo>
                <a:lnTo>
                  <a:pt x="259346" y="192735"/>
                </a:lnTo>
                <a:lnTo>
                  <a:pt x="291401" y="189814"/>
                </a:lnTo>
                <a:lnTo>
                  <a:pt x="352691" y="177507"/>
                </a:lnTo>
                <a:lnTo>
                  <a:pt x="394220" y="162890"/>
                </a:lnTo>
                <a:lnTo>
                  <a:pt x="418718" y="150698"/>
                </a:lnTo>
                <a:lnTo>
                  <a:pt x="443217" y="136588"/>
                </a:lnTo>
                <a:lnTo>
                  <a:pt x="480910" y="90017"/>
                </a:lnTo>
                <a:lnTo>
                  <a:pt x="475564" y="26111"/>
                </a:lnTo>
                <a:lnTo>
                  <a:pt x="468312" y="22783"/>
                </a:lnTo>
                <a:lnTo>
                  <a:pt x="438467" y="15925"/>
                </a:lnTo>
                <a:lnTo>
                  <a:pt x="407123" y="5245"/>
                </a:lnTo>
                <a:lnTo>
                  <a:pt x="354507" y="3530"/>
                </a:lnTo>
                <a:lnTo>
                  <a:pt x="330009" y="0"/>
                </a:lnTo>
                <a:lnTo>
                  <a:pt x="317106" y="0"/>
                </a:lnTo>
                <a:lnTo>
                  <a:pt x="280314" y="3530"/>
                </a:lnTo>
                <a:lnTo>
                  <a:pt x="264693" y="8877"/>
                </a:lnTo>
                <a:lnTo>
                  <a:pt x="250583" y="10490"/>
                </a:lnTo>
                <a:lnTo>
                  <a:pt x="226186" y="21170"/>
                </a:lnTo>
                <a:lnTo>
                  <a:pt x="215506" y="22783"/>
                </a:lnTo>
                <a:lnTo>
                  <a:pt x="187477" y="31546"/>
                </a:lnTo>
                <a:lnTo>
                  <a:pt x="160261" y="49898"/>
                </a:lnTo>
                <a:lnTo>
                  <a:pt x="136677" y="63106"/>
                </a:lnTo>
                <a:lnTo>
                  <a:pt x="108661" y="77114"/>
                </a:lnTo>
                <a:lnTo>
                  <a:pt x="83261" y="95465"/>
                </a:lnTo>
                <a:lnTo>
                  <a:pt x="52717" y="106946"/>
                </a:lnTo>
                <a:lnTo>
                  <a:pt x="31546" y="110274"/>
                </a:lnTo>
                <a:lnTo>
                  <a:pt x="23380" y="119761"/>
                </a:lnTo>
                <a:lnTo>
                  <a:pt x="5841" y="135674"/>
                </a:lnTo>
                <a:lnTo>
                  <a:pt x="5740" y="140119"/>
                </a:lnTo>
                <a:lnTo>
                  <a:pt x="4127" y="167030"/>
                </a:lnTo>
                <a:lnTo>
                  <a:pt x="0" y="189306"/>
                </a:lnTo>
                <a:lnTo>
                  <a:pt x="7454" y="226199"/>
                </a:lnTo>
                <a:close/>
              </a:path>
            </a:pathLst>
          </a:custGeom>
          <a:solidFill>
            <a:srgbClr val="CBC8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62438" y="9099428"/>
            <a:ext cx="4635" cy="3225"/>
          </a:xfrm>
          <a:custGeom>
            <a:avLst/>
            <a:gdLst/>
            <a:ahLst/>
            <a:cxnLst/>
            <a:rect l="l" t="t" r="r" b="b"/>
            <a:pathLst>
              <a:path w="4635" h="3225">
                <a:moveTo>
                  <a:pt x="0" y="101"/>
                </a:moveTo>
                <a:lnTo>
                  <a:pt x="203" y="1917"/>
                </a:lnTo>
                <a:lnTo>
                  <a:pt x="4635" y="3225"/>
                </a:lnTo>
                <a:lnTo>
                  <a:pt x="2120" y="0"/>
                </a:lnTo>
                <a:lnTo>
                  <a:pt x="0" y="101"/>
                </a:lnTo>
                <a:close/>
              </a:path>
            </a:pathLst>
          </a:custGeom>
          <a:solidFill>
            <a:srgbClr val="CBC8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32298" y="9102656"/>
            <a:ext cx="1080579" cy="446341"/>
          </a:xfrm>
          <a:custGeom>
            <a:avLst/>
            <a:gdLst/>
            <a:ahLst/>
            <a:cxnLst/>
            <a:rect l="l" t="t" r="r" b="b"/>
            <a:pathLst>
              <a:path w="1080579" h="446341">
                <a:moveTo>
                  <a:pt x="74599" y="21361"/>
                </a:moveTo>
                <a:lnTo>
                  <a:pt x="60388" y="12801"/>
                </a:lnTo>
                <a:lnTo>
                  <a:pt x="51815" y="9169"/>
                </a:lnTo>
                <a:lnTo>
                  <a:pt x="37706" y="495"/>
                </a:lnTo>
                <a:lnTo>
                  <a:pt x="34785" y="0"/>
                </a:lnTo>
                <a:lnTo>
                  <a:pt x="35991" y="2209"/>
                </a:lnTo>
                <a:lnTo>
                  <a:pt x="49999" y="12903"/>
                </a:lnTo>
                <a:lnTo>
                  <a:pt x="46469" y="13004"/>
                </a:lnTo>
                <a:lnTo>
                  <a:pt x="31851" y="7353"/>
                </a:lnTo>
                <a:lnTo>
                  <a:pt x="32156" y="9067"/>
                </a:lnTo>
                <a:lnTo>
                  <a:pt x="41224" y="16230"/>
                </a:lnTo>
                <a:lnTo>
                  <a:pt x="81648" y="44145"/>
                </a:lnTo>
                <a:lnTo>
                  <a:pt x="167525" y="96761"/>
                </a:lnTo>
                <a:lnTo>
                  <a:pt x="249580" y="146049"/>
                </a:lnTo>
                <a:lnTo>
                  <a:pt x="430123" y="238785"/>
                </a:lnTo>
                <a:lnTo>
                  <a:pt x="521131" y="279107"/>
                </a:lnTo>
                <a:lnTo>
                  <a:pt x="521131" y="307733"/>
                </a:lnTo>
                <a:lnTo>
                  <a:pt x="515899" y="400773"/>
                </a:lnTo>
                <a:lnTo>
                  <a:pt x="510654" y="400075"/>
                </a:lnTo>
                <a:lnTo>
                  <a:pt x="370547" y="336867"/>
                </a:lnTo>
                <a:lnTo>
                  <a:pt x="277710" y="294843"/>
                </a:lnTo>
                <a:lnTo>
                  <a:pt x="156743" y="233552"/>
                </a:lnTo>
                <a:lnTo>
                  <a:pt x="23583" y="170243"/>
                </a:lnTo>
                <a:lnTo>
                  <a:pt x="21272" y="170345"/>
                </a:lnTo>
                <a:lnTo>
                  <a:pt x="13512" y="180124"/>
                </a:lnTo>
                <a:lnTo>
                  <a:pt x="101" y="183959"/>
                </a:lnTo>
                <a:lnTo>
                  <a:pt x="0" y="201498"/>
                </a:lnTo>
                <a:lnTo>
                  <a:pt x="11595" y="212483"/>
                </a:lnTo>
                <a:lnTo>
                  <a:pt x="3733" y="214198"/>
                </a:lnTo>
                <a:lnTo>
                  <a:pt x="4140" y="215811"/>
                </a:lnTo>
                <a:lnTo>
                  <a:pt x="27216" y="242214"/>
                </a:lnTo>
                <a:lnTo>
                  <a:pt x="81445" y="277393"/>
                </a:lnTo>
                <a:lnTo>
                  <a:pt x="104432" y="294741"/>
                </a:lnTo>
                <a:lnTo>
                  <a:pt x="132460" y="317423"/>
                </a:lnTo>
                <a:lnTo>
                  <a:pt x="288391" y="410349"/>
                </a:lnTo>
                <a:lnTo>
                  <a:pt x="349478" y="442010"/>
                </a:lnTo>
                <a:lnTo>
                  <a:pt x="355320" y="446341"/>
                </a:lnTo>
                <a:lnTo>
                  <a:pt x="481431" y="446341"/>
                </a:lnTo>
                <a:lnTo>
                  <a:pt x="449364" y="427989"/>
                </a:lnTo>
                <a:lnTo>
                  <a:pt x="372262" y="387667"/>
                </a:lnTo>
                <a:lnTo>
                  <a:pt x="319938" y="362978"/>
                </a:lnTo>
                <a:lnTo>
                  <a:pt x="247967" y="319328"/>
                </a:lnTo>
                <a:lnTo>
                  <a:pt x="219341" y="287680"/>
                </a:lnTo>
                <a:lnTo>
                  <a:pt x="344233" y="342214"/>
                </a:lnTo>
                <a:lnTo>
                  <a:pt x="433539" y="384251"/>
                </a:lnTo>
                <a:lnTo>
                  <a:pt x="489686" y="410552"/>
                </a:lnTo>
                <a:lnTo>
                  <a:pt x="577888" y="446341"/>
                </a:lnTo>
                <a:lnTo>
                  <a:pt x="980782" y="446341"/>
                </a:lnTo>
                <a:lnTo>
                  <a:pt x="817194" y="393014"/>
                </a:lnTo>
                <a:lnTo>
                  <a:pt x="628091" y="321144"/>
                </a:lnTo>
                <a:lnTo>
                  <a:pt x="435559" y="236880"/>
                </a:lnTo>
                <a:lnTo>
                  <a:pt x="253111" y="142532"/>
                </a:lnTo>
                <a:lnTo>
                  <a:pt x="240715" y="135166"/>
                </a:lnTo>
                <a:lnTo>
                  <a:pt x="242430" y="133451"/>
                </a:lnTo>
                <a:lnTo>
                  <a:pt x="255028" y="140512"/>
                </a:lnTo>
                <a:lnTo>
                  <a:pt x="437070" y="228307"/>
                </a:lnTo>
                <a:lnTo>
                  <a:pt x="626275" y="308952"/>
                </a:lnTo>
                <a:lnTo>
                  <a:pt x="825957" y="382536"/>
                </a:lnTo>
                <a:lnTo>
                  <a:pt x="1024534" y="446341"/>
                </a:lnTo>
                <a:lnTo>
                  <a:pt x="1080579" y="446341"/>
                </a:lnTo>
                <a:lnTo>
                  <a:pt x="1015161" y="426377"/>
                </a:lnTo>
                <a:lnTo>
                  <a:pt x="838250" y="370230"/>
                </a:lnTo>
                <a:lnTo>
                  <a:pt x="629704" y="294932"/>
                </a:lnTo>
                <a:lnTo>
                  <a:pt x="437070" y="212585"/>
                </a:lnTo>
                <a:lnTo>
                  <a:pt x="247878" y="118033"/>
                </a:lnTo>
                <a:lnTo>
                  <a:pt x="191922" y="86588"/>
                </a:lnTo>
                <a:lnTo>
                  <a:pt x="190207" y="86880"/>
                </a:lnTo>
                <a:lnTo>
                  <a:pt x="186880" y="82956"/>
                </a:lnTo>
                <a:lnTo>
                  <a:pt x="181546" y="82956"/>
                </a:lnTo>
                <a:lnTo>
                  <a:pt x="74599" y="21361"/>
                </a:lnTo>
                <a:close/>
              </a:path>
            </a:pathLst>
          </a:custGeom>
          <a:solidFill>
            <a:srgbClr val="CBC8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2443791" y="9123516"/>
            <a:ext cx="5041" cy="1917"/>
          </a:xfrm>
          <a:custGeom>
            <a:avLst/>
            <a:gdLst/>
            <a:ahLst/>
            <a:cxnLst/>
            <a:rect l="l" t="t" r="r" b="b"/>
            <a:pathLst>
              <a:path w="5041" h="1917">
                <a:moveTo>
                  <a:pt x="0" y="1308"/>
                </a:moveTo>
                <a:lnTo>
                  <a:pt x="5041" y="1917"/>
                </a:lnTo>
                <a:lnTo>
                  <a:pt x="292" y="0"/>
                </a:lnTo>
                <a:lnTo>
                  <a:pt x="0" y="1308"/>
                </a:lnTo>
                <a:close/>
              </a:path>
            </a:pathLst>
          </a:custGeom>
          <a:solidFill>
            <a:srgbClr val="CBC8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2305787" y="9167366"/>
            <a:ext cx="45059" cy="84162"/>
          </a:xfrm>
          <a:custGeom>
            <a:avLst/>
            <a:gdLst/>
            <a:ahLst/>
            <a:cxnLst/>
            <a:rect l="l" t="t" r="r" b="b"/>
            <a:pathLst>
              <a:path w="45059" h="84162">
                <a:moveTo>
                  <a:pt x="45059" y="12801"/>
                </a:moveTo>
                <a:lnTo>
                  <a:pt x="22580" y="0"/>
                </a:lnTo>
                <a:lnTo>
                  <a:pt x="18148" y="22275"/>
                </a:lnTo>
                <a:lnTo>
                  <a:pt x="4038" y="53822"/>
                </a:lnTo>
                <a:lnTo>
                  <a:pt x="0" y="65925"/>
                </a:lnTo>
                <a:lnTo>
                  <a:pt x="27216" y="84162"/>
                </a:lnTo>
                <a:lnTo>
                  <a:pt x="32156" y="74891"/>
                </a:lnTo>
                <a:lnTo>
                  <a:pt x="45059" y="12801"/>
                </a:lnTo>
                <a:close/>
              </a:path>
            </a:pathLst>
          </a:custGeom>
          <a:solidFill>
            <a:srgbClr val="CBC8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516308" y="7468576"/>
            <a:ext cx="4622" cy="1320"/>
          </a:xfrm>
          <a:custGeom>
            <a:avLst/>
            <a:gdLst/>
            <a:ahLst/>
            <a:cxnLst/>
            <a:rect l="l" t="t" r="r" b="b"/>
            <a:pathLst>
              <a:path w="4622" h="1320">
                <a:moveTo>
                  <a:pt x="4622" y="1320"/>
                </a:moveTo>
                <a:lnTo>
                  <a:pt x="3924" y="215"/>
                </a:lnTo>
                <a:lnTo>
                  <a:pt x="0" y="0"/>
                </a:lnTo>
                <a:lnTo>
                  <a:pt x="4622" y="1320"/>
                </a:lnTo>
                <a:close/>
              </a:path>
            </a:pathLst>
          </a:custGeom>
          <a:solidFill>
            <a:srgbClr val="A563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2776126" y="8090015"/>
            <a:ext cx="152501" cy="1375422"/>
          </a:xfrm>
          <a:custGeom>
            <a:avLst/>
            <a:gdLst/>
            <a:ahLst/>
            <a:cxnLst/>
            <a:rect l="l" t="t" r="r" b="b"/>
            <a:pathLst>
              <a:path w="152501" h="1375422">
                <a:moveTo>
                  <a:pt x="40322" y="1135113"/>
                </a:moveTo>
                <a:lnTo>
                  <a:pt x="124078" y="1316354"/>
                </a:lnTo>
                <a:lnTo>
                  <a:pt x="152501" y="1375422"/>
                </a:lnTo>
                <a:lnTo>
                  <a:pt x="87287" y="708431"/>
                </a:lnTo>
                <a:lnTo>
                  <a:pt x="86486" y="692188"/>
                </a:lnTo>
                <a:lnTo>
                  <a:pt x="85572" y="691083"/>
                </a:lnTo>
                <a:lnTo>
                  <a:pt x="32956" y="168846"/>
                </a:lnTo>
                <a:lnTo>
                  <a:pt x="17132" y="69049"/>
                </a:lnTo>
                <a:lnTo>
                  <a:pt x="698" y="0"/>
                </a:lnTo>
                <a:lnTo>
                  <a:pt x="0" y="877671"/>
                </a:lnTo>
                <a:lnTo>
                  <a:pt x="1612" y="880084"/>
                </a:lnTo>
                <a:lnTo>
                  <a:pt x="5041" y="881799"/>
                </a:lnTo>
                <a:lnTo>
                  <a:pt x="31445" y="916673"/>
                </a:lnTo>
                <a:lnTo>
                  <a:pt x="41732" y="936129"/>
                </a:lnTo>
                <a:lnTo>
                  <a:pt x="50495" y="969492"/>
                </a:lnTo>
                <a:lnTo>
                  <a:pt x="59270" y="1016774"/>
                </a:lnTo>
                <a:lnTo>
                  <a:pt x="62293" y="1048118"/>
                </a:lnTo>
                <a:lnTo>
                  <a:pt x="56641" y="1079169"/>
                </a:lnTo>
                <a:lnTo>
                  <a:pt x="54127" y="1084402"/>
                </a:lnTo>
                <a:lnTo>
                  <a:pt x="49187" y="1091666"/>
                </a:lnTo>
                <a:lnTo>
                  <a:pt x="47472" y="1095184"/>
                </a:lnTo>
                <a:lnTo>
                  <a:pt x="45859" y="1097013"/>
                </a:lnTo>
                <a:lnTo>
                  <a:pt x="45453" y="1103769"/>
                </a:lnTo>
                <a:lnTo>
                  <a:pt x="44449" y="1110614"/>
                </a:lnTo>
                <a:lnTo>
                  <a:pt x="43751" y="1112532"/>
                </a:lnTo>
                <a:lnTo>
                  <a:pt x="42735" y="1119390"/>
                </a:lnTo>
                <a:lnTo>
                  <a:pt x="40220" y="1128255"/>
                </a:lnTo>
                <a:lnTo>
                  <a:pt x="40322" y="1135113"/>
                </a:lnTo>
                <a:close/>
              </a:path>
            </a:pathLst>
          </a:custGeom>
          <a:solidFill>
            <a:srgbClr val="A563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32402" y="7433504"/>
            <a:ext cx="237883" cy="707415"/>
          </a:xfrm>
          <a:custGeom>
            <a:avLst/>
            <a:gdLst/>
            <a:ahLst/>
            <a:cxnLst/>
            <a:rect l="l" t="t" r="r" b="b"/>
            <a:pathLst>
              <a:path w="237883" h="707415">
                <a:moveTo>
                  <a:pt x="0" y="707415"/>
                </a:moveTo>
                <a:lnTo>
                  <a:pt x="237883" y="0"/>
                </a:lnTo>
                <a:lnTo>
                  <a:pt x="101" y="101"/>
                </a:lnTo>
                <a:lnTo>
                  <a:pt x="0" y="707415"/>
                </a:lnTo>
                <a:close/>
              </a:path>
            </a:pathLst>
          </a:custGeom>
          <a:solidFill>
            <a:srgbClr val="A5633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2662223" y="8063804"/>
            <a:ext cx="114604" cy="903884"/>
          </a:xfrm>
          <a:custGeom>
            <a:avLst/>
            <a:gdLst/>
            <a:ahLst/>
            <a:cxnLst/>
            <a:rect l="l" t="t" r="r" b="b"/>
            <a:pathLst>
              <a:path w="114604" h="903884">
                <a:moveTo>
                  <a:pt x="10274" y="845007"/>
                </a:moveTo>
                <a:lnTo>
                  <a:pt x="28016" y="853478"/>
                </a:lnTo>
                <a:lnTo>
                  <a:pt x="48069" y="865276"/>
                </a:lnTo>
                <a:lnTo>
                  <a:pt x="64604" y="871219"/>
                </a:lnTo>
                <a:lnTo>
                  <a:pt x="113906" y="903884"/>
                </a:lnTo>
                <a:lnTo>
                  <a:pt x="114604" y="26212"/>
                </a:lnTo>
                <a:lnTo>
                  <a:pt x="108458" y="0"/>
                </a:lnTo>
                <a:lnTo>
                  <a:pt x="90309" y="9283"/>
                </a:lnTo>
                <a:lnTo>
                  <a:pt x="38696" y="26415"/>
                </a:lnTo>
                <a:lnTo>
                  <a:pt x="33058" y="209562"/>
                </a:lnTo>
                <a:lnTo>
                  <a:pt x="18440" y="463080"/>
                </a:lnTo>
                <a:lnTo>
                  <a:pt x="13804" y="614286"/>
                </a:lnTo>
                <a:lnTo>
                  <a:pt x="1511" y="836841"/>
                </a:lnTo>
                <a:lnTo>
                  <a:pt x="0" y="840778"/>
                </a:lnTo>
                <a:lnTo>
                  <a:pt x="10274" y="845007"/>
                </a:lnTo>
                <a:close/>
              </a:path>
            </a:pathLst>
          </a:custGeom>
          <a:solidFill>
            <a:srgbClr val="B56D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732403" y="7433511"/>
            <a:ext cx="442912" cy="1490421"/>
          </a:xfrm>
          <a:custGeom>
            <a:avLst/>
            <a:gdLst/>
            <a:ahLst/>
            <a:cxnLst/>
            <a:rect l="l" t="t" r="r" b="b"/>
            <a:pathLst>
              <a:path w="442912" h="1490421">
                <a:moveTo>
                  <a:pt x="195148" y="815263"/>
                </a:moveTo>
                <a:lnTo>
                  <a:pt x="442912" y="0"/>
                </a:lnTo>
                <a:lnTo>
                  <a:pt x="237883" y="0"/>
                </a:lnTo>
                <a:lnTo>
                  <a:pt x="0" y="707402"/>
                </a:lnTo>
                <a:lnTo>
                  <a:pt x="0" y="1490421"/>
                </a:lnTo>
                <a:lnTo>
                  <a:pt x="35788" y="1368958"/>
                </a:lnTo>
                <a:lnTo>
                  <a:pt x="195148" y="815263"/>
                </a:lnTo>
                <a:close/>
              </a:path>
            </a:pathLst>
          </a:custGeom>
          <a:solidFill>
            <a:srgbClr val="B56D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2594175" y="7536834"/>
            <a:ext cx="14122" cy="1803"/>
          </a:xfrm>
          <a:custGeom>
            <a:avLst/>
            <a:gdLst/>
            <a:ahLst/>
            <a:cxnLst/>
            <a:rect l="l" t="t" r="r" b="b"/>
            <a:pathLst>
              <a:path w="14122" h="1803">
                <a:moveTo>
                  <a:pt x="0" y="1003"/>
                </a:moveTo>
                <a:lnTo>
                  <a:pt x="3530" y="1803"/>
                </a:lnTo>
                <a:lnTo>
                  <a:pt x="14122" y="1003"/>
                </a:lnTo>
                <a:lnTo>
                  <a:pt x="203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2610006" y="7538638"/>
            <a:ext cx="12192" cy="901"/>
          </a:xfrm>
          <a:custGeom>
            <a:avLst/>
            <a:gdLst/>
            <a:ahLst/>
            <a:cxnLst/>
            <a:rect l="l" t="t" r="r" b="b"/>
            <a:pathLst>
              <a:path w="12192" h="901">
                <a:moveTo>
                  <a:pt x="0" y="901"/>
                </a:moveTo>
                <a:lnTo>
                  <a:pt x="12192" y="901"/>
                </a:lnTo>
                <a:lnTo>
                  <a:pt x="101" y="0"/>
                </a:lnTo>
                <a:lnTo>
                  <a:pt x="0" y="90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2739125" y="7578953"/>
            <a:ext cx="59575" cy="39916"/>
          </a:xfrm>
          <a:custGeom>
            <a:avLst/>
            <a:gdLst/>
            <a:ahLst/>
            <a:cxnLst/>
            <a:rect l="l" t="t" r="r" b="b"/>
            <a:pathLst>
              <a:path w="59575" h="39916">
                <a:moveTo>
                  <a:pt x="24599" y="13614"/>
                </a:moveTo>
                <a:lnTo>
                  <a:pt x="1612" y="0"/>
                </a:lnTo>
                <a:lnTo>
                  <a:pt x="0" y="1714"/>
                </a:lnTo>
                <a:lnTo>
                  <a:pt x="59575" y="39916"/>
                </a:lnTo>
                <a:lnTo>
                  <a:pt x="55943" y="35178"/>
                </a:lnTo>
                <a:lnTo>
                  <a:pt x="24599" y="1361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2437041" y="8896319"/>
            <a:ext cx="4724" cy="1396"/>
          </a:xfrm>
          <a:custGeom>
            <a:avLst/>
            <a:gdLst/>
            <a:ahLst/>
            <a:cxnLst/>
            <a:rect l="l" t="t" r="r" b="b"/>
            <a:pathLst>
              <a:path w="4724" h="1397">
                <a:moveTo>
                  <a:pt x="292" y="304"/>
                </a:moveTo>
                <a:lnTo>
                  <a:pt x="0" y="1397"/>
                </a:lnTo>
                <a:lnTo>
                  <a:pt x="4724" y="0"/>
                </a:lnTo>
                <a:lnTo>
                  <a:pt x="292" y="30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579053" y="8997511"/>
            <a:ext cx="1104" cy="25819"/>
          </a:xfrm>
          <a:custGeom>
            <a:avLst/>
            <a:gdLst/>
            <a:ahLst/>
            <a:cxnLst/>
            <a:rect l="l" t="t" r="r" b="b"/>
            <a:pathLst>
              <a:path w="1104" h="25819">
                <a:moveTo>
                  <a:pt x="0" y="507"/>
                </a:moveTo>
                <a:lnTo>
                  <a:pt x="609" y="25819"/>
                </a:lnTo>
                <a:lnTo>
                  <a:pt x="1104" y="0"/>
                </a:lnTo>
                <a:lnTo>
                  <a:pt x="0" y="50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2256499" y="9034311"/>
            <a:ext cx="1104" cy="5245"/>
          </a:xfrm>
          <a:custGeom>
            <a:avLst/>
            <a:gdLst/>
            <a:ahLst/>
            <a:cxnLst/>
            <a:rect l="l" t="t" r="r" b="b"/>
            <a:pathLst>
              <a:path w="1104" h="5245">
                <a:moveTo>
                  <a:pt x="0" y="5245"/>
                </a:moveTo>
                <a:lnTo>
                  <a:pt x="1003" y="5245"/>
                </a:lnTo>
                <a:lnTo>
                  <a:pt x="1104" y="0"/>
                </a:lnTo>
                <a:lnTo>
                  <a:pt x="0" y="524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2761099" y="9004373"/>
            <a:ext cx="711" cy="87795"/>
          </a:xfrm>
          <a:custGeom>
            <a:avLst/>
            <a:gdLst/>
            <a:ahLst/>
            <a:cxnLst/>
            <a:rect l="l" t="t" r="r" b="b"/>
            <a:pathLst>
              <a:path w="711" h="87795">
                <a:moveTo>
                  <a:pt x="0" y="87795"/>
                </a:moveTo>
                <a:lnTo>
                  <a:pt x="711" y="698"/>
                </a:lnTo>
                <a:lnTo>
                  <a:pt x="0" y="0"/>
                </a:lnTo>
                <a:lnTo>
                  <a:pt x="0" y="8779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2317078" y="8997419"/>
            <a:ext cx="1714" cy="96469"/>
          </a:xfrm>
          <a:custGeom>
            <a:avLst/>
            <a:gdLst/>
            <a:ahLst/>
            <a:cxnLst/>
            <a:rect l="l" t="t" r="r" b="b"/>
            <a:pathLst>
              <a:path w="1714" h="96469">
                <a:moveTo>
                  <a:pt x="0" y="7150"/>
                </a:moveTo>
                <a:lnTo>
                  <a:pt x="0" y="80733"/>
                </a:lnTo>
                <a:lnTo>
                  <a:pt x="1714" y="96469"/>
                </a:lnTo>
                <a:lnTo>
                  <a:pt x="1714" y="0"/>
                </a:lnTo>
                <a:lnTo>
                  <a:pt x="0" y="715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760996" y="9109614"/>
            <a:ext cx="2425" cy="5334"/>
          </a:xfrm>
          <a:custGeom>
            <a:avLst/>
            <a:gdLst/>
            <a:ahLst/>
            <a:cxnLst/>
            <a:rect l="l" t="t" r="r" b="b"/>
            <a:pathLst>
              <a:path w="2425" h="5333">
                <a:moveTo>
                  <a:pt x="0" y="5333"/>
                </a:moveTo>
                <a:lnTo>
                  <a:pt x="2425" y="393"/>
                </a:lnTo>
                <a:lnTo>
                  <a:pt x="203" y="0"/>
                </a:lnTo>
                <a:lnTo>
                  <a:pt x="0" y="533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822992" y="9181679"/>
            <a:ext cx="2324" cy="3530"/>
          </a:xfrm>
          <a:custGeom>
            <a:avLst/>
            <a:gdLst/>
            <a:ahLst/>
            <a:cxnLst/>
            <a:rect l="l" t="t" r="r" b="b"/>
            <a:pathLst>
              <a:path w="2324" h="3530">
                <a:moveTo>
                  <a:pt x="0" y="1003"/>
                </a:moveTo>
                <a:lnTo>
                  <a:pt x="609" y="3530"/>
                </a:lnTo>
                <a:lnTo>
                  <a:pt x="2324" y="0"/>
                </a:lnTo>
                <a:lnTo>
                  <a:pt x="0" y="100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820581" y="9193681"/>
            <a:ext cx="1003" cy="6946"/>
          </a:xfrm>
          <a:custGeom>
            <a:avLst/>
            <a:gdLst/>
            <a:ahLst/>
            <a:cxnLst/>
            <a:rect l="l" t="t" r="r" b="b"/>
            <a:pathLst>
              <a:path w="1003" h="6946">
                <a:moveTo>
                  <a:pt x="0" y="6946"/>
                </a:moveTo>
                <a:lnTo>
                  <a:pt x="1003" y="101"/>
                </a:lnTo>
                <a:lnTo>
                  <a:pt x="0" y="0"/>
                </a:lnTo>
                <a:lnTo>
                  <a:pt x="0" y="69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257505" y="9186630"/>
            <a:ext cx="2527" cy="22872"/>
          </a:xfrm>
          <a:custGeom>
            <a:avLst/>
            <a:gdLst/>
            <a:ahLst/>
            <a:cxnLst/>
            <a:rect l="l" t="t" r="r" b="b"/>
            <a:pathLst>
              <a:path w="2527" h="22872">
                <a:moveTo>
                  <a:pt x="0" y="7048"/>
                </a:moveTo>
                <a:lnTo>
                  <a:pt x="1714" y="22872"/>
                </a:lnTo>
                <a:lnTo>
                  <a:pt x="2527" y="1803"/>
                </a:lnTo>
                <a:lnTo>
                  <a:pt x="393" y="0"/>
                </a:lnTo>
                <a:lnTo>
                  <a:pt x="0" y="704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815334" y="9218264"/>
            <a:ext cx="1104" cy="6858"/>
          </a:xfrm>
          <a:custGeom>
            <a:avLst/>
            <a:gdLst/>
            <a:ahLst/>
            <a:cxnLst/>
            <a:rect l="l" t="t" r="r" b="b"/>
            <a:pathLst>
              <a:path w="1104" h="6857">
                <a:moveTo>
                  <a:pt x="0" y="6858"/>
                </a:moveTo>
                <a:lnTo>
                  <a:pt x="1104" y="6858"/>
                </a:lnTo>
                <a:lnTo>
                  <a:pt x="1003" y="0"/>
                </a:lnTo>
                <a:lnTo>
                  <a:pt x="0" y="685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2260031" y="9211315"/>
            <a:ext cx="1003" cy="14008"/>
          </a:xfrm>
          <a:custGeom>
            <a:avLst/>
            <a:gdLst/>
            <a:ahLst/>
            <a:cxnLst/>
            <a:rect l="l" t="t" r="r" b="b"/>
            <a:pathLst>
              <a:path w="1003" h="14008">
                <a:moveTo>
                  <a:pt x="0" y="0"/>
                </a:moveTo>
                <a:lnTo>
                  <a:pt x="1003" y="14008"/>
                </a:lnTo>
                <a:lnTo>
                  <a:pt x="1003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2455884" y="9347592"/>
            <a:ext cx="12192" cy="1714"/>
          </a:xfrm>
          <a:custGeom>
            <a:avLst/>
            <a:gdLst/>
            <a:ahLst/>
            <a:cxnLst/>
            <a:rect l="l" t="t" r="r" b="b"/>
            <a:pathLst>
              <a:path w="12192" h="1714">
                <a:moveTo>
                  <a:pt x="0" y="711"/>
                </a:moveTo>
                <a:lnTo>
                  <a:pt x="12192" y="1714"/>
                </a:lnTo>
                <a:lnTo>
                  <a:pt x="1612" y="0"/>
                </a:lnTo>
                <a:lnTo>
                  <a:pt x="0" y="71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2485716" y="9350919"/>
            <a:ext cx="12090" cy="1917"/>
          </a:xfrm>
          <a:custGeom>
            <a:avLst/>
            <a:gdLst/>
            <a:ahLst/>
            <a:cxnLst/>
            <a:rect l="l" t="t" r="r" b="b"/>
            <a:pathLst>
              <a:path w="12090" h="1917">
                <a:moveTo>
                  <a:pt x="0" y="812"/>
                </a:moveTo>
                <a:lnTo>
                  <a:pt x="12090" y="1917"/>
                </a:lnTo>
                <a:lnTo>
                  <a:pt x="8864" y="0"/>
                </a:lnTo>
                <a:lnTo>
                  <a:pt x="0" y="8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763844" y="9428341"/>
            <a:ext cx="1015" cy="5435"/>
          </a:xfrm>
          <a:custGeom>
            <a:avLst/>
            <a:gdLst/>
            <a:ahLst/>
            <a:cxnLst/>
            <a:rect l="l" t="t" r="r" b="b"/>
            <a:pathLst>
              <a:path w="1015" h="5435">
                <a:moveTo>
                  <a:pt x="114" y="5435"/>
                </a:moveTo>
                <a:lnTo>
                  <a:pt x="1016" y="698"/>
                </a:lnTo>
                <a:lnTo>
                  <a:pt x="0" y="0"/>
                </a:lnTo>
                <a:lnTo>
                  <a:pt x="114" y="54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930266" y="9524707"/>
            <a:ext cx="1015" cy="5435"/>
          </a:xfrm>
          <a:custGeom>
            <a:avLst/>
            <a:gdLst/>
            <a:ahLst/>
            <a:cxnLst/>
            <a:rect l="l" t="t" r="r" b="b"/>
            <a:pathLst>
              <a:path w="1015" h="5435">
                <a:moveTo>
                  <a:pt x="101" y="5435"/>
                </a:moveTo>
                <a:lnTo>
                  <a:pt x="1015" y="596"/>
                </a:lnTo>
                <a:lnTo>
                  <a:pt x="0" y="0"/>
                </a:lnTo>
                <a:lnTo>
                  <a:pt x="101" y="543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500740" y="7759490"/>
            <a:ext cx="231432" cy="124993"/>
          </a:xfrm>
          <a:custGeom>
            <a:avLst/>
            <a:gdLst/>
            <a:ahLst/>
            <a:cxnLst/>
            <a:rect l="l" t="t" r="r" b="b"/>
            <a:pathLst>
              <a:path w="231432" h="124993">
                <a:moveTo>
                  <a:pt x="1714" y="70154"/>
                </a:moveTo>
                <a:lnTo>
                  <a:pt x="14109" y="101612"/>
                </a:lnTo>
                <a:lnTo>
                  <a:pt x="21056" y="124993"/>
                </a:lnTo>
                <a:lnTo>
                  <a:pt x="43345" y="119151"/>
                </a:lnTo>
                <a:lnTo>
                  <a:pt x="90512" y="119252"/>
                </a:lnTo>
                <a:lnTo>
                  <a:pt x="155930" y="105638"/>
                </a:lnTo>
                <a:lnTo>
                  <a:pt x="179920" y="96367"/>
                </a:lnTo>
                <a:lnTo>
                  <a:pt x="220345" y="77215"/>
                </a:lnTo>
                <a:lnTo>
                  <a:pt x="231432" y="63804"/>
                </a:lnTo>
                <a:lnTo>
                  <a:pt x="229514" y="49085"/>
                </a:lnTo>
                <a:lnTo>
                  <a:pt x="224282" y="29946"/>
                </a:lnTo>
                <a:lnTo>
                  <a:pt x="222669" y="10490"/>
                </a:lnTo>
                <a:lnTo>
                  <a:pt x="178714" y="1816"/>
                </a:lnTo>
                <a:lnTo>
                  <a:pt x="148374" y="0"/>
                </a:lnTo>
                <a:lnTo>
                  <a:pt x="132753" y="5448"/>
                </a:lnTo>
                <a:lnTo>
                  <a:pt x="104622" y="7061"/>
                </a:lnTo>
                <a:lnTo>
                  <a:pt x="69545" y="12293"/>
                </a:lnTo>
                <a:lnTo>
                  <a:pt x="39814" y="22783"/>
                </a:lnTo>
                <a:lnTo>
                  <a:pt x="101" y="56756"/>
                </a:lnTo>
                <a:lnTo>
                  <a:pt x="0" y="65011"/>
                </a:lnTo>
                <a:lnTo>
                  <a:pt x="1714" y="7015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2317887" y="7868051"/>
            <a:ext cx="135775" cy="96570"/>
          </a:xfrm>
          <a:custGeom>
            <a:avLst/>
            <a:gdLst/>
            <a:ahLst/>
            <a:cxnLst/>
            <a:rect l="l" t="t" r="r" b="b"/>
            <a:pathLst>
              <a:path w="135775" h="96570">
                <a:moveTo>
                  <a:pt x="16433" y="75501"/>
                </a:moveTo>
                <a:lnTo>
                  <a:pt x="44449" y="85991"/>
                </a:lnTo>
                <a:lnTo>
                  <a:pt x="81343" y="96570"/>
                </a:lnTo>
                <a:lnTo>
                  <a:pt x="87693" y="96469"/>
                </a:lnTo>
                <a:lnTo>
                  <a:pt x="113995" y="92938"/>
                </a:lnTo>
                <a:lnTo>
                  <a:pt x="135775" y="91833"/>
                </a:lnTo>
                <a:lnTo>
                  <a:pt x="135775" y="85890"/>
                </a:lnTo>
                <a:lnTo>
                  <a:pt x="126809" y="66738"/>
                </a:lnTo>
                <a:lnTo>
                  <a:pt x="126911" y="53225"/>
                </a:lnTo>
                <a:lnTo>
                  <a:pt x="132041" y="13906"/>
                </a:lnTo>
                <a:lnTo>
                  <a:pt x="97066" y="12395"/>
                </a:lnTo>
                <a:lnTo>
                  <a:pt x="47980" y="1917"/>
                </a:lnTo>
                <a:lnTo>
                  <a:pt x="40919" y="0"/>
                </a:lnTo>
                <a:lnTo>
                  <a:pt x="21564" y="4038"/>
                </a:lnTo>
                <a:lnTo>
                  <a:pt x="16230" y="7467"/>
                </a:lnTo>
                <a:lnTo>
                  <a:pt x="14820" y="18351"/>
                </a:lnTo>
                <a:lnTo>
                  <a:pt x="0" y="49098"/>
                </a:lnTo>
                <a:lnTo>
                  <a:pt x="2514" y="64922"/>
                </a:lnTo>
                <a:lnTo>
                  <a:pt x="16433" y="7550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2583694" y="9132895"/>
            <a:ext cx="5334" cy="1003"/>
          </a:xfrm>
          <a:custGeom>
            <a:avLst/>
            <a:gdLst/>
            <a:ahLst/>
            <a:cxnLst/>
            <a:rect l="l" t="t" r="r" b="b"/>
            <a:pathLst>
              <a:path w="5333" h="1003">
                <a:moveTo>
                  <a:pt x="0" y="901"/>
                </a:moveTo>
                <a:lnTo>
                  <a:pt x="5334" y="1003"/>
                </a:lnTo>
                <a:lnTo>
                  <a:pt x="4635" y="0"/>
                </a:lnTo>
                <a:lnTo>
                  <a:pt x="0" y="90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973014" y="9236108"/>
            <a:ext cx="783818" cy="312889"/>
          </a:xfrm>
          <a:custGeom>
            <a:avLst/>
            <a:gdLst/>
            <a:ahLst/>
            <a:cxnLst/>
            <a:rect l="l" t="t" r="r" b="b"/>
            <a:pathLst>
              <a:path w="783818" h="312889">
                <a:moveTo>
                  <a:pt x="12395" y="9067"/>
                </a:moveTo>
                <a:lnTo>
                  <a:pt x="194843" y="103428"/>
                </a:lnTo>
                <a:lnTo>
                  <a:pt x="387375" y="187693"/>
                </a:lnTo>
                <a:lnTo>
                  <a:pt x="576478" y="259562"/>
                </a:lnTo>
                <a:lnTo>
                  <a:pt x="740067" y="312889"/>
                </a:lnTo>
                <a:lnTo>
                  <a:pt x="783818" y="312889"/>
                </a:lnTo>
                <a:lnTo>
                  <a:pt x="585241" y="249085"/>
                </a:lnTo>
                <a:lnTo>
                  <a:pt x="385559" y="175488"/>
                </a:lnTo>
                <a:lnTo>
                  <a:pt x="196354" y="94856"/>
                </a:lnTo>
                <a:lnTo>
                  <a:pt x="14312" y="7061"/>
                </a:lnTo>
                <a:lnTo>
                  <a:pt x="1714" y="0"/>
                </a:lnTo>
                <a:lnTo>
                  <a:pt x="0" y="1714"/>
                </a:lnTo>
                <a:lnTo>
                  <a:pt x="12395" y="906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951640" y="9390334"/>
            <a:ext cx="358546" cy="158661"/>
          </a:xfrm>
          <a:custGeom>
            <a:avLst/>
            <a:gdLst/>
            <a:ahLst/>
            <a:cxnLst/>
            <a:rect l="l" t="t" r="r" b="b"/>
            <a:pathLst>
              <a:path w="358546" h="158661">
                <a:moveTo>
                  <a:pt x="28625" y="31648"/>
                </a:moveTo>
                <a:lnTo>
                  <a:pt x="100596" y="75298"/>
                </a:lnTo>
                <a:lnTo>
                  <a:pt x="152920" y="99999"/>
                </a:lnTo>
                <a:lnTo>
                  <a:pt x="230022" y="140309"/>
                </a:lnTo>
                <a:lnTo>
                  <a:pt x="262077" y="158661"/>
                </a:lnTo>
                <a:lnTo>
                  <a:pt x="358546" y="158661"/>
                </a:lnTo>
                <a:lnTo>
                  <a:pt x="270344" y="122872"/>
                </a:lnTo>
                <a:lnTo>
                  <a:pt x="214198" y="96570"/>
                </a:lnTo>
                <a:lnTo>
                  <a:pt x="124891" y="54533"/>
                </a:lnTo>
                <a:lnTo>
                  <a:pt x="0" y="0"/>
                </a:lnTo>
                <a:lnTo>
                  <a:pt x="28625" y="31648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732000" y="9224420"/>
            <a:ext cx="622236" cy="325475"/>
          </a:xfrm>
          <a:custGeom>
            <a:avLst/>
            <a:gdLst/>
            <a:ahLst/>
            <a:cxnLst/>
            <a:rect l="l" t="t" r="r" b="b"/>
            <a:pathLst>
              <a:path w="622236" h="325475">
                <a:moveTo>
                  <a:pt x="2" y="1"/>
                </a:moveTo>
                <a:lnTo>
                  <a:pt x="10339" y="7877"/>
                </a:lnTo>
                <a:lnTo>
                  <a:pt x="20038" y="14183"/>
                </a:lnTo>
                <a:lnTo>
                  <a:pt x="22682" y="15824"/>
                </a:lnTo>
              </a:path>
              <a:path w="622236" h="325475">
                <a:moveTo>
                  <a:pt x="37605" y="25226"/>
                </a:moveTo>
                <a:lnTo>
                  <a:pt x="50551" y="33431"/>
                </a:lnTo>
                <a:lnTo>
                  <a:pt x="61853" y="40633"/>
                </a:lnTo>
                <a:lnTo>
                  <a:pt x="71845" y="47022"/>
                </a:lnTo>
              </a:path>
              <a:path w="622236" h="325475">
                <a:moveTo>
                  <a:pt x="71845" y="47022"/>
                </a:moveTo>
                <a:lnTo>
                  <a:pt x="80860" y="52790"/>
                </a:lnTo>
                <a:lnTo>
                  <a:pt x="89232" y="58129"/>
                </a:lnTo>
              </a:path>
              <a:path w="622236" h="325475">
                <a:moveTo>
                  <a:pt x="97293" y="63232"/>
                </a:moveTo>
                <a:lnTo>
                  <a:pt x="105376" y="68289"/>
                </a:lnTo>
                <a:lnTo>
                  <a:pt x="113815" y="73492"/>
                </a:lnTo>
              </a:path>
              <a:path w="622236" h="325475">
                <a:moveTo>
                  <a:pt x="173075" y="108457"/>
                </a:moveTo>
                <a:lnTo>
                  <a:pt x="188446" y="117331"/>
                </a:lnTo>
                <a:lnTo>
                  <a:pt x="201857" y="125058"/>
                </a:lnTo>
                <a:lnTo>
                  <a:pt x="213632" y="131814"/>
                </a:lnTo>
                <a:lnTo>
                  <a:pt x="224094" y="137776"/>
                </a:lnTo>
              </a:path>
              <a:path w="622236" h="325475">
                <a:moveTo>
                  <a:pt x="233565" y="143118"/>
                </a:moveTo>
                <a:lnTo>
                  <a:pt x="242369" y="148016"/>
                </a:lnTo>
                <a:lnTo>
                  <a:pt x="250829" y="152647"/>
                </a:lnTo>
                <a:lnTo>
                  <a:pt x="259267" y="157184"/>
                </a:lnTo>
              </a:path>
              <a:path w="622236" h="325475">
                <a:moveTo>
                  <a:pt x="277370" y="166685"/>
                </a:moveTo>
                <a:lnTo>
                  <a:pt x="287682" y="171998"/>
                </a:lnTo>
                <a:lnTo>
                  <a:pt x="299264" y="177921"/>
                </a:lnTo>
                <a:lnTo>
                  <a:pt x="312439" y="184630"/>
                </a:lnTo>
                <a:lnTo>
                  <a:pt x="327530" y="192299"/>
                </a:lnTo>
              </a:path>
              <a:path w="622236" h="325475">
                <a:moveTo>
                  <a:pt x="327530" y="192299"/>
                </a:moveTo>
                <a:lnTo>
                  <a:pt x="333336" y="195249"/>
                </a:lnTo>
                <a:lnTo>
                  <a:pt x="349174" y="203280"/>
                </a:lnTo>
                <a:lnTo>
                  <a:pt x="363054" y="210292"/>
                </a:lnTo>
                <a:lnTo>
                  <a:pt x="375285" y="216434"/>
                </a:lnTo>
                <a:lnTo>
                  <a:pt x="386179" y="221860"/>
                </a:lnTo>
              </a:path>
              <a:path w="622236" h="325475">
                <a:moveTo>
                  <a:pt x="396043" y="226718"/>
                </a:moveTo>
                <a:lnTo>
                  <a:pt x="405188" y="231161"/>
                </a:lnTo>
              </a:path>
              <a:path w="622236" h="325475">
                <a:moveTo>
                  <a:pt x="413923" y="235339"/>
                </a:moveTo>
                <a:lnTo>
                  <a:pt x="422557" y="239404"/>
                </a:lnTo>
              </a:path>
              <a:path w="622236" h="325475">
                <a:moveTo>
                  <a:pt x="431401" y="243505"/>
                </a:moveTo>
                <a:lnTo>
                  <a:pt x="440763" y="247794"/>
                </a:lnTo>
                <a:lnTo>
                  <a:pt x="450953" y="252422"/>
                </a:lnTo>
                <a:lnTo>
                  <a:pt x="462281" y="257540"/>
                </a:lnTo>
                <a:lnTo>
                  <a:pt x="475056" y="263298"/>
                </a:lnTo>
              </a:path>
              <a:path w="622236" h="325475">
                <a:moveTo>
                  <a:pt x="475056" y="263298"/>
                </a:moveTo>
                <a:lnTo>
                  <a:pt x="489587" y="269848"/>
                </a:lnTo>
                <a:lnTo>
                  <a:pt x="502983" y="275894"/>
                </a:lnTo>
                <a:lnTo>
                  <a:pt x="518739" y="282970"/>
                </a:lnTo>
                <a:lnTo>
                  <a:pt x="531777" y="288805"/>
                </a:lnTo>
                <a:lnTo>
                  <a:pt x="542773" y="293679"/>
                </a:lnTo>
                <a:lnTo>
                  <a:pt x="552402" y="297870"/>
                </a:lnTo>
                <a:lnTo>
                  <a:pt x="561340" y="301660"/>
                </a:lnTo>
                <a:lnTo>
                  <a:pt x="570260" y="305326"/>
                </a:lnTo>
              </a:path>
              <a:path w="622236" h="325475">
                <a:moveTo>
                  <a:pt x="579840" y="309148"/>
                </a:moveTo>
                <a:lnTo>
                  <a:pt x="590753" y="313406"/>
                </a:lnTo>
                <a:lnTo>
                  <a:pt x="603675" y="318379"/>
                </a:lnTo>
                <a:lnTo>
                  <a:pt x="619281" y="324347"/>
                </a:lnTo>
                <a:lnTo>
                  <a:pt x="622236" y="325475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31997" y="9098925"/>
            <a:ext cx="968286" cy="450977"/>
          </a:xfrm>
          <a:custGeom>
            <a:avLst/>
            <a:gdLst/>
            <a:ahLst/>
            <a:cxnLst/>
            <a:rect l="l" t="t" r="r" b="b"/>
            <a:pathLst>
              <a:path w="968286" h="450976">
                <a:moveTo>
                  <a:pt x="447045" y="252175"/>
                </a:moveTo>
                <a:lnTo>
                  <a:pt x="462647" y="259457"/>
                </a:lnTo>
                <a:lnTo>
                  <a:pt x="476490" y="265906"/>
                </a:lnTo>
                <a:lnTo>
                  <a:pt x="488835" y="271634"/>
                </a:lnTo>
                <a:lnTo>
                  <a:pt x="499944" y="276756"/>
                </a:lnTo>
                <a:lnTo>
                  <a:pt x="510076" y="281385"/>
                </a:lnTo>
                <a:lnTo>
                  <a:pt x="519494" y="285636"/>
                </a:lnTo>
                <a:lnTo>
                  <a:pt x="528457" y="289621"/>
                </a:lnTo>
              </a:path>
              <a:path w="968286" h="450976">
                <a:moveTo>
                  <a:pt x="537227" y="293456"/>
                </a:moveTo>
                <a:lnTo>
                  <a:pt x="546064" y="297252"/>
                </a:lnTo>
                <a:lnTo>
                  <a:pt x="555229" y="301125"/>
                </a:lnTo>
              </a:path>
              <a:path w="968286" h="450976">
                <a:moveTo>
                  <a:pt x="564984" y="305188"/>
                </a:moveTo>
                <a:lnTo>
                  <a:pt x="575588" y="309555"/>
                </a:lnTo>
              </a:path>
              <a:path w="968286" h="450976">
                <a:moveTo>
                  <a:pt x="631723" y="332333"/>
                </a:moveTo>
                <a:lnTo>
                  <a:pt x="645161" y="337755"/>
                </a:lnTo>
                <a:lnTo>
                  <a:pt x="660275" y="343836"/>
                </a:lnTo>
              </a:path>
              <a:path w="968286" h="450976">
                <a:moveTo>
                  <a:pt x="716347" y="365915"/>
                </a:moveTo>
                <a:lnTo>
                  <a:pt x="725415" y="369341"/>
                </a:lnTo>
                <a:lnTo>
                  <a:pt x="734352" y="372662"/>
                </a:lnTo>
                <a:lnTo>
                  <a:pt x="743409" y="375974"/>
                </a:lnTo>
                <a:lnTo>
                  <a:pt x="752836" y="379374"/>
                </a:lnTo>
                <a:lnTo>
                  <a:pt x="762884" y="382959"/>
                </a:lnTo>
                <a:lnTo>
                  <a:pt x="773803" y="386824"/>
                </a:lnTo>
                <a:lnTo>
                  <a:pt x="785843" y="391067"/>
                </a:lnTo>
                <a:lnTo>
                  <a:pt x="799256" y="395783"/>
                </a:lnTo>
                <a:lnTo>
                  <a:pt x="814292" y="401069"/>
                </a:lnTo>
                <a:lnTo>
                  <a:pt x="831202" y="407022"/>
                </a:lnTo>
              </a:path>
              <a:path w="968286" h="450976">
                <a:moveTo>
                  <a:pt x="837039" y="409081"/>
                </a:moveTo>
                <a:lnTo>
                  <a:pt x="852553" y="414549"/>
                </a:lnTo>
                <a:lnTo>
                  <a:pt x="865668" y="419145"/>
                </a:lnTo>
              </a:path>
              <a:path w="968286" h="450976">
                <a:moveTo>
                  <a:pt x="896225" y="429505"/>
                </a:moveTo>
                <a:lnTo>
                  <a:pt x="905352" y="432415"/>
                </a:lnTo>
                <a:lnTo>
                  <a:pt x="914884" y="435352"/>
                </a:lnTo>
                <a:lnTo>
                  <a:pt x="925383" y="438497"/>
                </a:lnTo>
                <a:lnTo>
                  <a:pt x="937408" y="442030"/>
                </a:lnTo>
                <a:lnTo>
                  <a:pt x="951522" y="446130"/>
                </a:lnTo>
                <a:lnTo>
                  <a:pt x="968286" y="450977"/>
                </a:lnTo>
              </a:path>
              <a:path w="968286" h="450976">
                <a:moveTo>
                  <a:pt x="126208" y="82138"/>
                </a:moveTo>
                <a:lnTo>
                  <a:pt x="137643" y="89090"/>
                </a:lnTo>
                <a:lnTo>
                  <a:pt x="147882" y="95293"/>
                </a:lnTo>
                <a:lnTo>
                  <a:pt x="157208" y="100905"/>
                </a:lnTo>
                <a:lnTo>
                  <a:pt x="165901" y="106085"/>
                </a:lnTo>
                <a:lnTo>
                  <a:pt x="174244" y="110993"/>
                </a:lnTo>
                <a:lnTo>
                  <a:pt x="182519" y="115788"/>
                </a:lnTo>
              </a:path>
              <a:path w="968286" h="450976">
                <a:moveTo>
                  <a:pt x="199989" y="125676"/>
                </a:moveTo>
                <a:lnTo>
                  <a:pt x="209747" y="131087"/>
                </a:lnTo>
              </a:path>
              <a:path w="968286" h="450976">
                <a:moveTo>
                  <a:pt x="220564" y="137022"/>
                </a:moveTo>
                <a:lnTo>
                  <a:pt x="232720" y="143640"/>
                </a:lnTo>
                <a:lnTo>
                  <a:pt x="246498" y="151100"/>
                </a:lnTo>
                <a:lnTo>
                  <a:pt x="262178" y="159562"/>
                </a:lnTo>
                <a:lnTo>
                  <a:pt x="275170" y="166553"/>
                </a:lnTo>
                <a:lnTo>
                  <a:pt x="289374" y="174188"/>
                </a:lnTo>
                <a:lnTo>
                  <a:pt x="301966" y="180935"/>
                </a:lnTo>
              </a:path>
              <a:path w="968286" h="450976">
                <a:moveTo>
                  <a:pt x="332764" y="197212"/>
                </a:moveTo>
                <a:lnTo>
                  <a:pt x="341603" y="201768"/>
                </a:lnTo>
                <a:lnTo>
                  <a:pt x="350180" y="206116"/>
                </a:lnTo>
                <a:lnTo>
                  <a:pt x="358763" y="210391"/>
                </a:lnTo>
                <a:lnTo>
                  <a:pt x="367623" y="214729"/>
                </a:lnTo>
                <a:lnTo>
                  <a:pt x="377030" y="219266"/>
                </a:lnTo>
                <a:lnTo>
                  <a:pt x="387253" y="224137"/>
                </a:lnTo>
                <a:lnTo>
                  <a:pt x="398562" y="229479"/>
                </a:lnTo>
                <a:lnTo>
                  <a:pt x="411227" y="235426"/>
                </a:lnTo>
                <a:lnTo>
                  <a:pt x="425518" y="242115"/>
                </a:lnTo>
                <a:lnTo>
                  <a:pt x="441705" y="249682"/>
                </a:lnTo>
                <a:lnTo>
                  <a:pt x="447045" y="252175"/>
                </a:lnTo>
              </a:path>
              <a:path w="968286" h="450976">
                <a:moveTo>
                  <a:pt x="126208" y="82138"/>
                </a:moveTo>
                <a:lnTo>
                  <a:pt x="113296" y="74276"/>
                </a:lnTo>
                <a:lnTo>
                  <a:pt x="126208" y="82139"/>
                </a:lnTo>
              </a:path>
              <a:path w="968286" h="450976">
                <a:moveTo>
                  <a:pt x="113296" y="74276"/>
                </a:moveTo>
                <a:lnTo>
                  <a:pt x="98626" y="65346"/>
                </a:lnTo>
                <a:lnTo>
                  <a:pt x="113296" y="74277"/>
                </a:lnTo>
              </a:path>
              <a:path w="968286" h="450976">
                <a:moveTo>
                  <a:pt x="12356" y="8931"/>
                </a:moveTo>
                <a:lnTo>
                  <a:pt x="23782" y="17151"/>
                </a:lnTo>
                <a:lnTo>
                  <a:pt x="33271" y="23881"/>
                </a:lnTo>
                <a:lnTo>
                  <a:pt x="41615" y="29649"/>
                </a:lnTo>
                <a:lnTo>
                  <a:pt x="49607" y="34981"/>
                </a:lnTo>
                <a:lnTo>
                  <a:pt x="58043" y="40405"/>
                </a:lnTo>
                <a:lnTo>
                  <a:pt x="67714" y="46448"/>
                </a:lnTo>
                <a:lnTo>
                  <a:pt x="79416" y="53636"/>
                </a:lnTo>
                <a:lnTo>
                  <a:pt x="93941" y="62496"/>
                </a:lnTo>
                <a:lnTo>
                  <a:pt x="98626" y="65346"/>
                </a:lnTo>
              </a:path>
              <a:path w="968286" h="450976">
                <a:moveTo>
                  <a:pt x="12356" y="8931"/>
                </a:moveTo>
                <a:lnTo>
                  <a:pt x="5" y="3"/>
                </a:lnTo>
              </a:path>
              <a:path w="968286" h="450976">
                <a:moveTo>
                  <a:pt x="5" y="3"/>
                </a:moveTo>
                <a:lnTo>
                  <a:pt x="12356" y="893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32002" y="9051655"/>
            <a:ext cx="1105166" cy="498246"/>
          </a:xfrm>
          <a:custGeom>
            <a:avLst/>
            <a:gdLst/>
            <a:ahLst/>
            <a:cxnLst/>
            <a:rect l="l" t="t" r="r" b="b"/>
            <a:pathLst>
              <a:path w="1105166" h="498246">
                <a:moveTo>
                  <a:pt x="982650" y="462731"/>
                </a:moveTo>
                <a:lnTo>
                  <a:pt x="993790" y="466110"/>
                </a:lnTo>
                <a:lnTo>
                  <a:pt x="1006056" y="469836"/>
                </a:lnTo>
                <a:lnTo>
                  <a:pt x="1019690" y="473992"/>
                </a:lnTo>
                <a:lnTo>
                  <a:pt x="1034938" y="478663"/>
                </a:lnTo>
                <a:lnTo>
                  <a:pt x="1052042" y="483933"/>
                </a:lnTo>
                <a:lnTo>
                  <a:pt x="1057637" y="485674"/>
                </a:lnTo>
                <a:lnTo>
                  <a:pt x="1070372" y="489566"/>
                </a:lnTo>
                <a:lnTo>
                  <a:pt x="1079956" y="492255"/>
                </a:lnTo>
                <a:lnTo>
                  <a:pt x="1090262" y="494796"/>
                </a:lnTo>
                <a:lnTo>
                  <a:pt x="1105166" y="498246"/>
                </a:lnTo>
              </a:path>
              <a:path w="1105166" h="498246">
                <a:moveTo>
                  <a:pt x="845705" y="417906"/>
                </a:moveTo>
                <a:lnTo>
                  <a:pt x="847972" y="418692"/>
                </a:lnTo>
                <a:lnTo>
                  <a:pt x="864630" y="424454"/>
                </a:lnTo>
                <a:lnTo>
                  <a:pt x="879487" y="429556"/>
                </a:lnTo>
              </a:path>
              <a:path w="1105166" h="498246">
                <a:moveTo>
                  <a:pt x="925782" y="445041"/>
                </a:moveTo>
                <a:lnTo>
                  <a:pt x="935292" y="448101"/>
                </a:lnTo>
                <a:lnTo>
                  <a:pt x="944464" y="451004"/>
                </a:lnTo>
                <a:lnTo>
                  <a:pt x="953542" y="453835"/>
                </a:lnTo>
                <a:lnTo>
                  <a:pt x="962770" y="456677"/>
                </a:lnTo>
                <a:lnTo>
                  <a:pt x="972391" y="459615"/>
                </a:lnTo>
                <a:lnTo>
                  <a:pt x="982650" y="462731"/>
                </a:lnTo>
              </a:path>
              <a:path w="1105166" h="498246">
                <a:moveTo>
                  <a:pt x="647941" y="343814"/>
                </a:moveTo>
                <a:lnTo>
                  <a:pt x="658628" y="348133"/>
                </a:lnTo>
                <a:lnTo>
                  <a:pt x="674057" y="354361"/>
                </a:lnTo>
                <a:lnTo>
                  <a:pt x="687790" y="359888"/>
                </a:lnTo>
                <a:lnTo>
                  <a:pt x="700085" y="364812"/>
                </a:lnTo>
              </a:path>
              <a:path w="1105166" h="498246">
                <a:moveTo>
                  <a:pt x="721384" y="373237"/>
                </a:moveTo>
                <a:lnTo>
                  <a:pt x="730901" y="376931"/>
                </a:lnTo>
                <a:lnTo>
                  <a:pt x="740006" y="380409"/>
                </a:lnTo>
              </a:path>
              <a:path w="1105166" h="498246">
                <a:moveTo>
                  <a:pt x="748955" y="383766"/>
                </a:moveTo>
                <a:lnTo>
                  <a:pt x="758004" y="387100"/>
                </a:lnTo>
              </a:path>
              <a:path w="1105166" h="498246">
                <a:moveTo>
                  <a:pt x="788319" y="397929"/>
                </a:moveTo>
                <a:lnTo>
                  <a:pt x="800335" y="402136"/>
                </a:lnTo>
                <a:lnTo>
                  <a:pt x="813733" y="406804"/>
                </a:lnTo>
                <a:lnTo>
                  <a:pt x="828771" y="412028"/>
                </a:lnTo>
                <a:lnTo>
                  <a:pt x="845705" y="417906"/>
                </a:lnTo>
              </a:path>
              <a:path w="1105166" h="498246">
                <a:moveTo>
                  <a:pt x="281533" y="172466"/>
                </a:moveTo>
                <a:lnTo>
                  <a:pt x="292639" y="178445"/>
                </a:lnTo>
                <a:lnTo>
                  <a:pt x="307057" y="186198"/>
                </a:lnTo>
                <a:lnTo>
                  <a:pt x="319816" y="193039"/>
                </a:lnTo>
                <a:lnTo>
                  <a:pt x="331190" y="199106"/>
                </a:lnTo>
                <a:lnTo>
                  <a:pt x="341454" y="204537"/>
                </a:lnTo>
                <a:lnTo>
                  <a:pt x="350883" y="209470"/>
                </a:lnTo>
                <a:lnTo>
                  <a:pt x="359751" y="214044"/>
                </a:lnTo>
                <a:lnTo>
                  <a:pt x="368334" y="218397"/>
                </a:lnTo>
                <a:lnTo>
                  <a:pt x="376904" y="222668"/>
                </a:lnTo>
              </a:path>
              <a:path w="1105166" h="498246">
                <a:moveTo>
                  <a:pt x="385738" y="226995"/>
                </a:moveTo>
                <a:lnTo>
                  <a:pt x="395110" y="231516"/>
                </a:lnTo>
              </a:path>
              <a:path w="1105166" h="498246">
                <a:moveTo>
                  <a:pt x="459651" y="261874"/>
                </a:moveTo>
                <a:lnTo>
                  <a:pt x="462533" y="263219"/>
                </a:lnTo>
                <a:lnTo>
                  <a:pt x="478409" y="270629"/>
                </a:lnTo>
                <a:lnTo>
                  <a:pt x="492473" y="277184"/>
                </a:lnTo>
                <a:lnTo>
                  <a:pt x="504993" y="282999"/>
                </a:lnTo>
              </a:path>
              <a:path w="1105166" h="498246">
                <a:moveTo>
                  <a:pt x="535934" y="297160"/>
                </a:moveTo>
                <a:lnTo>
                  <a:pt x="544927" y="301170"/>
                </a:lnTo>
              </a:path>
              <a:path w="1105166" h="498246">
                <a:moveTo>
                  <a:pt x="553702" y="305018"/>
                </a:moveTo>
                <a:lnTo>
                  <a:pt x="562526" y="308819"/>
                </a:lnTo>
                <a:lnTo>
                  <a:pt x="571663" y="312689"/>
                </a:lnTo>
                <a:lnTo>
                  <a:pt x="581379" y="316742"/>
                </a:lnTo>
                <a:lnTo>
                  <a:pt x="591939" y="321096"/>
                </a:lnTo>
                <a:lnTo>
                  <a:pt x="603610" y="325864"/>
                </a:lnTo>
                <a:lnTo>
                  <a:pt x="616657" y="331163"/>
                </a:lnTo>
                <a:lnTo>
                  <a:pt x="631346" y="337108"/>
                </a:lnTo>
                <a:lnTo>
                  <a:pt x="647941" y="343814"/>
                </a:lnTo>
              </a:path>
              <a:path w="1105166" h="498246">
                <a:moveTo>
                  <a:pt x="132248" y="86886"/>
                </a:moveTo>
                <a:lnTo>
                  <a:pt x="145331" y="94901"/>
                </a:lnTo>
                <a:lnTo>
                  <a:pt x="156897" y="101973"/>
                </a:lnTo>
              </a:path>
              <a:path w="1105166" h="498246">
                <a:moveTo>
                  <a:pt x="167232" y="108265"/>
                </a:moveTo>
                <a:lnTo>
                  <a:pt x="176623" y="113938"/>
                </a:lnTo>
                <a:lnTo>
                  <a:pt x="185356" y="119156"/>
                </a:lnTo>
                <a:lnTo>
                  <a:pt x="193717" y="124082"/>
                </a:lnTo>
                <a:lnTo>
                  <a:pt x="201991" y="128877"/>
                </a:lnTo>
                <a:lnTo>
                  <a:pt x="210465" y="133705"/>
                </a:lnTo>
                <a:lnTo>
                  <a:pt x="219426" y="138728"/>
                </a:lnTo>
                <a:lnTo>
                  <a:pt x="229158" y="144109"/>
                </a:lnTo>
                <a:lnTo>
                  <a:pt x="239949" y="150011"/>
                </a:lnTo>
                <a:lnTo>
                  <a:pt x="252085" y="156596"/>
                </a:lnTo>
                <a:lnTo>
                  <a:pt x="265851" y="164026"/>
                </a:lnTo>
                <a:lnTo>
                  <a:pt x="281533" y="172466"/>
                </a:lnTo>
              </a:path>
              <a:path w="1105166" h="498246">
                <a:moveTo>
                  <a:pt x="132248" y="86886"/>
                </a:moveTo>
                <a:lnTo>
                  <a:pt x="117362" y="77764"/>
                </a:lnTo>
                <a:lnTo>
                  <a:pt x="132248" y="86887"/>
                </a:lnTo>
              </a:path>
              <a:path w="1105166" h="498246">
                <a:moveTo>
                  <a:pt x="117362" y="77764"/>
                </a:moveTo>
                <a:lnTo>
                  <a:pt x="114808" y="76200"/>
                </a:lnTo>
                <a:lnTo>
                  <a:pt x="117362" y="77766"/>
                </a:lnTo>
              </a:path>
              <a:path w="1105166" h="498246">
                <a:moveTo>
                  <a:pt x="12137" y="8706"/>
                </a:moveTo>
                <a:lnTo>
                  <a:pt x="24256" y="17373"/>
                </a:lnTo>
                <a:lnTo>
                  <a:pt x="34544" y="24671"/>
                </a:lnTo>
                <a:lnTo>
                  <a:pt x="43534" y="30953"/>
                </a:lnTo>
                <a:lnTo>
                  <a:pt x="51758" y="36573"/>
                </a:lnTo>
                <a:lnTo>
                  <a:pt x="59747" y="41885"/>
                </a:lnTo>
                <a:lnTo>
                  <a:pt x="68035" y="47242"/>
                </a:lnTo>
                <a:lnTo>
                  <a:pt x="77152" y="52999"/>
                </a:lnTo>
                <a:lnTo>
                  <a:pt x="87632" y="59508"/>
                </a:lnTo>
                <a:lnTo>
                  <a:pt x="100007" y="67124"/>
                </a:lnTo>
                <a:lnTo>
                  <a:pt x="114808" y="76200"/>
                </a:lnTo>
              </a:path>
              <a:path w="1105166" h="498246">
                <a:moveTo>
                  <a:pt x="12137" y="8706"/>
                </a:moveTo>
                <a:lnTo>
                  <a:pt x="0" y="0"/>
                </a:lnTo>
              </a:path>
              <a:path w="1105166" h="498246">
                <a:moveTo>
                  <a:pt x="0" y="0"/>
                </a:moveTo>
                <a:lnTo>
                  <a:pt x="12137" y="8708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841367" y="9530344"/>
            <a:ext cx="57962" cy="19558"/>
          </a:xfrm>
          <a:custGeom>
            <a:avLst/>
            <a:gdLst/>
            <a:ahLst/>
            <a:cxnLst/>
            <a:rect l="l" t="t" r="r" b="b"/>
            <a:pathLst>
              <a:path w="57962" h="19557">
                <a:moveTo>
                  <a:pt x="0" y="19558"/>
                </a:moveTo>
                <a:lnTo>
                  <a:pt x="6350" y="17843"/>
                </a:lnTo>
                <a:lnTo>
                  <a:pt x="12598" y="15824"/>
                </a:lnTo>
                <a:lnTo>
                  <a:pt x="24193" y="12204"/>
                </a:lnTo>
                <a:lnTo>
                  <a:pt x="35687" y="8369"/>
                </a:lnTo>
                <a:lnTo>
                  <a:pt x="46875" y="4432"/>
                </a:lnTo>
                <a:lnTo>
                  <a:pt x="57962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732001" y="9474709"/>
            <a:ext cx="124688" cy="54127"/>
          </a:xfrm>
          <a:custGeom>
            <a:avLst/>
            <a:gdLst/>
            <a:ahLst/>
            <a:cxnLst/>
            <a:rect l="l" t="t" r="r" b="b"/>
            <a:pathLst>
              <a:path w="124688" h="54127">
                <a:moveTo>
                  <a:pt x="124688" y="54127"/>
                </a:moveTo>
                <a:lnTo>
                  <a:pt x="30949" y="0"/>
                </a:lnTo>
                <a:lnTo>
                  <a:pt x="0" y="17932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732000" y="9428438"/>
            <a:ext cx="30949" cy="46266"/>
          </a:xfrm>
          <a:custGeom>
            <a:avLst/>
            <a:gdLst/>
            <a:ahLst/>
            <a:cxnLst/>
            <a:rect l="l" t="t" r="r" b="b"/>
            <a:pathLst>
              <a:path w="30949" h="46266">
                <a:moveTo>
                  <a:pt x="0" y="17843"/>
                </a:moveTo>
                <a:lnTo>
                  <a:pt x="30949" y="0"/>
                </a:lnTo>
                <a:lnTo>
                  <a:pt x="30949" y="4626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732000" y="9416845"/>
            <a:ext cx="30949" cy="11595"/>
          </a:xfrm>
          <a:custGeom>
            <a:avLst/>
            <a:gdLst/>
            <a:ahLst/>
            <a:cxnLst/>
            <a:rect l="l" t="t" r="r" b="b"/>
            <a:pathLst>
              <a:path w="30949" h="11595">
                <a:moveTo>
                  <a:pt x="0" y="6350"/>
                </a:moveTo>
                <a:lnTo>
                  <a:pt x="10883" y="0"/>
                </a:lnTo>
                <a:lnTo>
                  <a:pt x="30949" y="11595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32000" y="9411502"/>
            <a:ext cx="9779" cy="6045"/>
          </a:xfrm>
          <a:custGeom>
            <a:avLst/>
            <a:gdLst/>
            <a:ahLst/>
            <a:cxnLst/>
            <a:rect l="l" t="t" r="r" b="b"/>
            <a:pathLst>
              <a:path w="9779" h="6045">
                <a:moveTo>
                  <a:pt x="0" y="0"/>
                </a:moveTo>
                <a:lnTo>
                  <a:pt x="9779" y="6045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62948" y="9430557"/>
            <a:ext cx="144945" cy="83058"/>
          </a:xfrm>
          <a:custGeom>
            <a:avLst/>
            <a:gdLst/>
            <a:ahLst/>
            <a:cxnLst/>
            <a:rect l="l" t="t" r="r" b="b"/>
            <a:pathLst>
              <a:path w="144945" h="83057">
                <a:moveTo>
                  <a:pt x="144945" y="83058"/>
                </a:moveTo>
                <a:lnTo>
                  <a:pt x="61887" y="38100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86027" y="9513110"/>
            <a:ext cx="143040" cy="36791"/>
          </a:xfrm>
          <a:custGeom>
            <a:avLst/>
            <a:gdLst/>
            <a:ahLst/>
            <a:cxnLst/>
            <a:rect l="l" t="t" r="r" b="b"/>
            <a:pathLst>
              <a:path w="143040" h="36791">
                <a:moveTo>
                  <a:pt x="0" y="36791"/>
                </a:moveTo>
                <a:lnTo>
                  <a:pt x="123583" y="0"/>
                </a:lnTo>
                <a:lnTo>
                  <a:pt x="143040" y="11188"/>
                </a:lnTo>
                <a:lnTo>
                  <a:pt x="120256" y="3679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879666" y="9530347"/>
            <a:ext cx="19659" cy="19558"/>
          </a:xfrm>
          <a:custGeom>
            <a:avLst/>
            <a:gdLst/>
            <a:ahLst/>
            <a:cxnLst/>
            <a:rect l="l" t="t" r="r" b="b"/>
            <a:pathLst>
              <a:path w="19659" h="19557">
                <a:moveTo>
                  <a:pt x="19659" y="0"/>
                </a:moveTo>
                <a:lnTo>
                  <a:pt x="4838" y="14414"/>
                </a:lnTo>
                <a:lnTo>
                  <a:pt x="0" y="19557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853967" y="9546172"/>
            <a:ext cx="0" cy="3733"/>
          </a:xfrm>
          <a:custGeom>
            <a:avLst/>
            <a:gdLst/>
            <a:ahLst/>
            <a:cxnLst/>
            <a:rect l="l" t="t" r="r" b="b"/>
            <a:pathLst>
              <a:path h="3733">
                <a:moveTo>
                  <a:pt x="0" y="0"/>
                </a:moveTo>
                <a:lnTo>
                  <a:pt x="0" y="373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929063" y="9524298"/>
            <a:ext cx="0" cy="25603"/>
          </a:xfrm>
          <a:custGeom>
            <a:avLst/>
            <a:gdLst/>
            <a:ahLst/>
            <a:cxnLst/>
            <a:rect l="l" t="t" r="r" b="b"/>
            <a:pathLst>
              <a:path h="25603">
                <a:moveTo>
                  <a:pt x="0" y="25603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929063" y="9525106"/>
            <a:ext cx="45961" cy="24790"/>
          </a:xfrm>
          <a:custGeom>
            <a:avLst/>
            <a:gdLst/>
            <a:ahLst/>
            <a:cxnLst/>
            <a:rect l="l" t="t" r="r" b="b"/>
            <a:pathLst>
              <a:path w="45961" h="24790">
                <a:moveTo>
                  <a:pt x="0" y="0"/>
                </a:moveTo>
                <a:lnTo>
                  <a:pt x="45961" y="2479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732000" y="9023931"/>
            <a:ext cx="1177442" cy="525970"/>
          </a:xfrm>
          <a:custGeom>
            <a:avLst/>
            <a:gdLst/>
            <a:ahLst/>
            <a:cxnLst/>
            <a:rect l="l" t="t" r="r" b="b"/>
            <a:pathLst>
              <a:path w="1177442" h="525970">
                <a:moveTo>
                  <a:pt x="530415" y="300380"/>
                </a:moveTo>
                <a:lnTo>
                  <a:pt x="549562" y="308970"/>
                </a:lnTo>
                <a:lnTo>
                  <a:pt x="566918" y="316743"/>
                </a:lnTo>
                <a:lnTo>
                  <a:pt x="582686" y="323781"/>
                </a:lnTo>
                <a:lnTo>
                  <a:pt x="597069" y="330167"/>
                </a:lnTo>
                <a:lnTo>
                  <a:pt x="610269" y="335983"/>
                </a:lnTo>
              </a:path>
              <a:path w="1177442" h="525970">
                <a:moveTo>
                  <a:pt x="622488" y="341313"/>
                </a:moveTo>
                <a:lnTo>
                  <a:pt x="633929" y="346237"/>
                </a:lnTo>
                <a:lnTo>
                  <a:pt x="644795" y="350840"/>
                </a:lnTo>
              </a:path>
              <a:path w="1177442" h="525970">
                <a:moveTo>
                  <a:pt x="655288" y="355202"/>
                </a:moveTo>
                <a:lnTo>
                  <a:pt x="665610" y="359408"/>
                </a:lnTo>
                <a:lnTo>
                  <a:pt x="675963" y="363539"/>
                </a:lnTo>
              </a:path>
              <a:path w="1177442" h="525970">
                <a:moveTo>
                  <a:pt x="686552" y="367677"/>
                </a:moveTo>
                <a:lnTo>
                  <a:pt x="697576" y="371906"/>
                </a:lnTo>
                <a:lnTo>
                  <a:pt x="709240" y="376307"/>
                </a:lnTo>
              </a:path>
              <a:path w="1177442" h="525970">
                <a:moveTo>
                  <a:pt x="735296" y="385957"/>
                </a:moveTo>
                <a:lnTo>
                  <a:pt x="750092" y="391371"/>
                </a:lnTo>
                <a:lnTo>
                  <a:pt x="766338" y="397288"/>
                </a:lnTo>
                <a:lnTo>
                  <a:pt x="784235" y="403790"/>
                </a:lnTo>
              </a:path>
              <a:path w="1177442" h="525970">
                <a:moveTo>
                  <a:pt x="843048" y="425022"/>
                </a:moveTo>
                <a:lnTo>
                  <a:pt x="859925" y="431014"/>
                </a:lnTo>
              </a:path>
              <a:path w="1177442" h="525970">
                <a:moveTo>
                  <a:pt x="875319" y="436416"/>
                </a:moveTo>
                <a:lnTo>
                  <a:pt x="889446" y="441304"/>
                </a:lnTo>
              </a:path>
              <a:path w="1177442" h="525970">
                <a:moveTo>
                  <a:pt x="914754" y="449849"/>
                </a:moveTo>
                <a:lnTo>
                  <a:pt x="926366" y="453659"/>
                </a:lnTo>
                <a:lnTo>
                  <a:pt x="937569" y="457263"/>
                </a:lnTo>
              </a:path>
              <a:path w="1177442" h="525970">
                <a:moveTo>
                  <a:pt x="948578" y="460738"/>
                </a:moveTo>
                <a:lnTo>
                  <a:pt x="959609" y="464161"/>
                </a:lnTo>
                <a:lnTo>
                  <a:pt x="970876" y="467609"/>
                </a:lnTo>
                <a:lnTo>
                  <a:pt x="982593" y="471158"/>
                </a:lnTo>
                <a:lnTo>
                  <a:pt x="994976" y="474886"/>
                </a:lnTo>
                <a:lnTo>
                  <a:pt x="1008240" y="478869"/>
                </a:lnTo>
                <a:lnTo>
                  <a:pt x="1022599" y="483185"/>
                </a:lnTo>
                <a:lnTo>
                  <a:pt x="1038268" y="487909"/>
                </a:lnTo>
              </a:path>
              <a:path w="1177442" h="525970">
                <a:moveTo>
                  <a:pt x="1074397" y="498894"/>
                </a:moveTo>
                <a:lnTo>
                  <a:pt x="1095286" y="505307"/>
                </a:lnTo>
                <a:lnTo>
                  <a:pt x="1106295" y="508693"/>
                </a:lnTo>
                <a:lnTo>
                  <a:pt x="1119312" y="512626"/>
                </a:lnTo>
                <a:lnTo>
                  <a:pt x="1129700" y="515589"/>
                </a:lnTo>
                <a:lnTo>
                  <a:pt x="1139083" y="517994"/>
                </a:lnTo>
                <a:lnTo>
                  <a:pt x="1149086" y="520251"/>
                </a:lnTo>
                <a:lnTo>
                  <a:pt x="1161330" y="522772"/>
                </a:lnTo>
                <a:lnTo>
                  <a:pt x="1177442" y="525970"/>
                </a:lnTo>
              </a:path>
              <a:path w="1177442" h="525970">
                <a:moveTo>
                  <a:pt x="124723" y="84498"/>
                </a:moveTo>
                <a:lnTo>
                  <a:pt x="134296" y="90647"/>
                </a:lnTo>
                <a:lnTo>
                  <a:pt x="143372" y="96454"/>
                </a:lnTo>
                <a:lnTo>
                  <a:pt x="152126" y="102014"/>
                </a:lnTo>
              </a:path>
              <a:path w="1177442" h="525970">
                <a:moveTo>
                  <a:pt x="160734" y="107424"/>
                </a:moveTo>
                <a:lnTo>
                  <a:pt x="169370" y="112782"/>
                </a:lnTo>
              </a:path>
              <a:path w="1177442" h="525970">
                <a:moveTo>
                  <a:pt x="178208" y="118183"/>
                </a:moveTo>
                <a:lnTo>
                  <a:pt x="187424" y="123725"/>
                </a:lnTo>
                <a:lnTo>
                  <a:pt x="197193" y="129505"/>
                </a:lnTo>
                <a:lnTo>
                  <a:pt x="207689" y="135618"/>
                </a:lnTo>
              </a:path>
              <a:path w="1177442" h="525970">
                <a:moveTo>
                  <a:pt x="219088" y="142163"/>
                </a:moveTo>
                <a:lnTo>
                  <a:pt x="231564" y="149235"/>
                </a:lnTo>
                <a:lnTo>
                  <a:pt x="245291" y="156932"/>
                </a:lnTo>
                <a:lnTo>
                  <a:pt x="260446" y="165350"/>
                </a:lnTo>
                <a:lnTo>
                  <a:pt x="277202" y="174586"/>
                </a:lnTo>
                <a:lnTo>
                  <a:pt x="294825" y="184256"/>
                </a:lnTo>
                <a:lnTo>
                  <a:pt x="310804" y="193010"/>
                </a:lnTo>
                <a:lnTo>
                  <a:pt x="325325" y="200941"/>
                </a:lnTo>
                <a:lnTo>
                  <a:pt x="338576" y="208142"/>
                </a:lnTo>
                <a:lnTo>
                  <a:pt x="350744" y="214707"/>
                </a:lnTo>
              </a:path>
              <a:path w="1177442" h="525970">
                <a:moveTo>
                  <a:pt x="372579" y="226302"/>
                </a:moveTo>
                <a:lnTo>
                  <a:pt x="382619" y="231519"/>
                </a:lnTo>
                <a:lnTo>
                  <a:pt x="392323" y="236474"/>
                </a:lnTo>
                <a:lnTo>
                  <a:pt x="401880" y="241260"/>
                </a:lnTo>
                <a:lnTo>
                  <a:pt x="411475" y="245970"/>
                </a:lnTo>
              </a:path>
              <a:path w="1177442" h="525970">
                <a:moveTo>
                  <a:pt x="421295" y="250698"/>
                </a:moveTo>
                <a:lnTo>
                  <a:pt x="431528" y="255538"/>
                </a:lnTo>
              </a:path>
              <a:path w="1177442" h="525970">
                <a:moveTo>
                  <a:pt x="453980" y="265925"/>
                </a:moveTo>
                <a:lnTo>
                  <a:pt x="466572" y="271659"/>
                </a:lnTo>
                <a:lnTo>
                  <a:pt x="480325" y="277878"/>
                </a:lnTo>
                <a:lnTo>
                  <a:pt x="495425" y="284675"/>
                </a:lnTo>
                <a:lnTo>
                  <a:pt x="512059" y="292145"/>
                </a:lnTo>
                <a:lnTo>
                  <a:pt x="530415" y="300380"/>
                </a:lnTo>
              </a:path>
              <a:path w="1177442" h="525970">
                <a:moveTo>
                  <a:pt x="124723" y="84498"/>
                </a:moveTo>
                <a:lnTo>
                  <a:pt x="114478" y="77908"/>
                </a:lnTo>
                <a:lnTo>
                  <a:pt x="124723" y="84499"/>
                </a:lnTo>
              </a:path>
              <a:path w="1177442" h="525970">
                <a:moveTo>
                  <a:pt x="103388" y="70782"/>
                </a:moveTo>
                <a:lnTo>
                  <a:pt x="91276" y="63022"/>
                </a:lnTo>
                <a:lnTo>
                  <a:pt x="77969" y="54533"/>
                </a:lnTo>
                <a:lnTo>
                  <a:pt x="63290" y="45216"/>
                </a:lnTo>
                <a:lnTo>
                  <a:pt x="114478" y="77908"/>
                </a:lnTo>
                <a:lnTo>
                  <a:pt x="103388" y="70782"/>
                </a:lnTo>
              </a:path>
              <a:path w="1177442" h="525970">
                <a:moveTo>
                  <a:pt x="2" y="2"/>
                </a:moveTo>
                <a:lnTo>
                  <a:pt x="7743" y="6690"/>
                </a:lnTo>
                <a:lnTo>
                  <a:pt x="17123" y="14561"/>
                </a:lnTo>
                <a:lnTo>
                  <a:pt x="24978" y="20539"/>
                </a:lnTo>
                <a:lnTo>
                  <a:pt x="34046" y="26664"/>
                </a:lnTo>
                <a:lnTo>
                  <a:pt x="47066" y="34975"/>
                </a:lnTo>
                <a:lnTo>
                  <a:pt x="63290" y="4521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731996" y="8950345"/>
            <a:ext cx="118643" cy="78320"/>
          </a:xfrm>
          <a:custGeom>
            <a:avLst/>
            <a:gdLst/>
            <a:ahLst/>
            <a:cxnLst/>
            <a:rect l="l" t="t" r="r" b="b"/>
            <a:pathLst>
              <a:path w="118643" h="78320">
                <a:moveTo>
                  <a:pt x="118643" y="78320"/>
                </a:moveTo>
                <a:lnTo>
                  <a:pt x="47078" y="34874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938237" y="9081888"/>
            <a:ext cx="145351" cy="79933"/>
          </a:xfrm>
          <a:custGeom>
            <a:avLst/>
            <a:gdLst/>
            <a:ahLst/>
            <a:cxnLst/>
            <a:rect l="l" t="t" r="r" b="b"/>
            <a:pathLst>
              <a:path w="145351" h="79933">
                <a:moveTo>
                  <a:pt x="0" y="0"/>
                </a:moveTo>
                <a:lnTo>
                  <a:pt x="70954" y="43040"/>
                </a:lnTo>
                <a:lnTo>
                  <a:pt x="145351" y="7993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190133" y="9214843"/>
            <a:ext cx="154520" cy="69151"/>
          </a:xfrm>
          <a:custGeom>
            <a:avLst/>
            <a:gdLst/>
            <a:ahLst/>
            <a:cxnLst/>
            <a:rect l="l" t="t" r="r" b="b"/>
            <a:pathLst>
              <a:path w="154520" h="69151">
                <a:moveTo>
                  <a:pt x="0" y="0"/>
                </a:moveTo>
                <a:lnTo>
                  <a:pt x="72275" y="35890"/>
                </a:lnTo>
                <a:lnTo>
                  <a:pt x="154520" y="6915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456451" y="9329158"/>
            <a:ext cx="159867" cy="58153"/>
          </a:xfrm>
          <a:custGeom>
            <a:avLst/>
            <a:gdLst/>
            <a:ahLst/>
            <a:cxnLst/>
            <a:rect l="l" t="t" r="r" b="b"/>
            <a:pathLst>
              <a:path w="159867" h="58153">
                <a:moveTo>
                  <a:pt x="159867" y="58153"/>
                </a:moveTo>
                <a:lnTo>
                  <a:pt x="79527" y="32143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744132" y="9428640"/>
            <a:ext cx="170459" cy="48983"/>
          </a:xfrm>
          <a:custGeom>
            <a:avLst/>
            <a:gdLst/>
            <a:ahLst/>
            <a:cxnLst/>
            <a:rect l="l" t="t" r="r" b="b"/>
            <a:pathLst>
              <a:path w="170459" h="48983">
                <a:moveTo>
                  <a:pt x="0" y="0"/>
                </a:moveTo>
                <a:lnTo>
                  <a:pt x="83159" y="27012"/>
                </a:lnTo>
                <a:lnTo>
                  <a:pt x="170459" y="4898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042400" y="9509785"/>
            <a:ext cx="183362" cy="40119"/>
          </a:xfrm>
          <a:custGeom>
            <a:avLst/>
            <a:gdLst/>
            <a:ahLst/>
            <a:cxnLst/>
            <a:rect l="l" t="t" r="r" b="b"/>
            <a:pathLst>
              <a:path w="183362" h="40119">
                <a:moveTo>
                  <a:pt x="0" y="0"/>
                </a:moveTo>
                <a:lnTo>
                  <a:pt x="90817" y="22885"/>
                </a:lnTo>
                <a:lnTo>
                  <a:pt x="183362" y="40119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2384112" y="8882957"/>
            <a:ext cx="364490" cy="88857"/>
          </a:xfrm>
          <a:custGeom>
            <a:avLst/>
            <a:gdLst/>
            <a:ahLst/>
            <a:cxnLst/>
            <a:rect l="l" t="t" r="r" b="b"/>
            <a:pathLst>
              <a:path w="364489" h="88857">
                <a:moveTo>
                  <a:pt x="0" y="37651"/>
                </a:moveTo>
                <a:lnTo>
                  <a:pt x="10388" y="30996"/>
                </a:lnTo>
                <a:lnTo>
                  <a:pt x="10985" y="30590"/>
                </a:lnTo>
                <a:lnTo>
                  <a:pt x="22580" y="26259"/>
                </a:lnTo>
                <a:lnTo>
                  <a:pt x="36861" y="20716"/>
                </a:lnTo>
                <a:lnTo>
                  <a:pt x="56468" y="13838"/>
                </a:lnTo>
                <a:lnTo>
                  <a:pt x="69354" y="10559"/>
                </a:lnTo>
                <a:lnTo>
                  <a:pt x="89679" y="6003"/>
                </a:lnTo>
                <a:lnTo>
                  <a:pt x="110288" y="2709"/>
                </a:lnTo>
                <a:lnTo>
                  <a:pt x="122545" y="1783"/>
                </a:lnTo>
                <a:lnTo>
                  <a:pt x="148142" y="316"/>
                </a:lnTo>
                <a:lnTo>
                  <a:pt x="159161" y="0"/>
                </a:lnTo>
                <a:lnTo>
                  <a:pt x="169012" y="282"/>
                </a:lnTo>
                <a:lnTo>
                  <a:pt x="180896" y="1232"/>
                </a:lnTo>
                <a:lnTo>
                  <a:pt x="192532" y="2370"/>
                </a:lnTo>
                <a:lnTo>
                  <a:pt x="207820" y="3940"/>
                </a:lnTo>
                <a:lnTo>
                  <a:pt x="228421" y="7277"/>
                </a:lnTo>
                <a:lnTo>
                  <a:pt x="240491" y="10321"/>
                </a:lnTo>
                <a:lnTo>
                  <a:pt x="264087" y="16820"/>
                </a:lnTo>
                <a:lnTo>
                  <a:pt x="283771" y="24015"/>
                </a:lnTo>
                <a:lnTo>
                  <a:pt x="296156" y="30035"/>
                </a:lnTo>
                <a:lnTo>
                  <a:pt x="312528" y="38460"/>
                </a:lnTo>
                <a:lnTo>
                  <a:pt x="330312" y="50633"/>
                </a:lnTo>
                <a:lnTo>
                  <a:pt x="338785" y="57704"/>
                </a:lnTo>
                <a:lnTo>
                  <a:pt x="347528" y="66527"/>
                </a:lnTo>
                <a:lnTo>
                  <a:pt x="353433" y="74979"/>
                </a:lnTo>
                <a:lnTo>
                  <a:pt x="358444" y="81504"/>
                </a:lnTo>
                <a:lnTo>
                  <a:pt x="361467" y="85225"/>
                </a:lnTo>
                <a:lnTo>
                  <a:pt x="364490" y="88857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2341063" y="9064652"/>
            <a:ext cx="389699" cy="72500"/>
          </a:xfrm>
          <a:custGeom>
            <a:avLst/>
            <a:gdLst/>
            <a:ahLst/>
            <a:cxnLst/>
            <a:rect l="l" t="t" r="r" b="b"/>
            <a:pathLst>
              <a:path w="389699" h="72500">
                <a:moveTo>
                  <a:pt x="389699" y="7658"/>
                </a:moveTo>
                <a:lnTo>
                  <a:pt x="379205" y="17735"/>
                </a:lnTo>
                <a:lnTo>
                  <a:pt x="361490" y="30541"/>
                </a:lnTo>
                <a:lnTo>
                  <a:pt x="340532" y="42509"/>
                </a:lnTo>
                <a:lnTo>
                  <a:pt x="321250" y="50954"/>
                </a:lnTo>
                <a:lnTo>
                  <a:pt x="307523" y="55494"/>
                </a:lnTo>
                <a:lnTo>
                  <a:pt x="291287" y="60698"/>
                </a:lnTo>
                <a:lnTo>
                  <a:pt x="271022" y="65644"/>
                </a:lnTo>
                <a:lnTo>
                  <a:pt x="250291" y="68745"/>
                </a:lnTo>
                <a:lnTo>
                  <a:pt x="234995" y="70818"/>
                </a:lnTo>
                <a:lnTo>
                  <a:pt x="214168" y="72500"/>
                </a:lnTo>
                <a:lnTo>
                  <a:pt x="202172" y="72485"/>
                </a:lnTo>
                <a:lnTo>
                  <a:pt x="175353" y="71910"/>
                </a:lnTo>
                <a:lnTo>
                  <a:pt x="154523" y="70299"/>
                </a:lnTo>
                <a:lnTo>
                  <a:pt x="131851" y="66420"/>
                </a:lnTo>
                <a:lnTo>
                  <a:pt x="116852" y="63591"/>
                </a:lnTo>
                <a:lnTo>
                  <a:pt x="96613" y="58407"/>
                </a:lnTo>
                <a:lnTo>
                  <a:pt x="84419" y="54014"/>
                </a:lnTo>
                <a:lnTo>
                  <a:pt x="63857" y="46176"/>
                </a:lnTo>
                <a:lnTo>
                  <a:pt x="44905" y="36722"/>
                </a:lnTo>
                <a:lnTo>
                  <a:pt x="32766" y="28828"/>
                </a:lnTo>
                <a:lnTo>
                  <a:pt x="20901" y="20732"/>
                </a:lnTo>
                <a:lnTo>
                  <a:pt x="4672" y="5386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2319019" y="8921010"/>
            <a:ext cx="64388" cy="195948"/>
          </a:xfrm>
          <a:custGeom>
            <a:avLst/>
            <a:gdLst/>
            <a:ahLst/>
            <a:cxnLst/>
            <a:rect l="l" t="t" r="r" b="b"/>
            <a:pathLst>
              <a:path w="64388" h="195948">
                <a:moveTo>
                  <a:pt x="64388" y="0"/>
                </a:moveTo>
                <a:lnTo>
                  <a:pt x="53999" y="4737"/>
                </a:lnTo>
                <a:lnTo>
                  <a:pt x="44322" y="13004"/>
                </a:lnTo>
                <a:lnTo>
                  <a:pt x="34027" y="22467"/>
                </a:lnTo>
                <a:lnTo>
                  <a:pt x="27368" y="29578"/>
                </a:lnTo>
                <a:lnTo>
                  <a:pt x="19545" y="38241"/>
                </a:lnTo>
                <a:lnTo>
                  <a:pt x="14795" y="43243"/>
                </a:lnTo>
                <a:lnTo>
                  <a:pt x="14591" y="43446"/>
                </a:lnTo>
                <a:lnTo>
                  <a:pt x="14388" y="43853"/>
                </a:lnTo>
                <a:lnTo>
                  <a:pt x="8938" y="56692"/>
                </a:lnTo>
                <a:lnTo>
                  <a:pt x="5092" y="65840"/>
                </a:lnTo>
                <a:lnTo>
                  <a:pt x="177" y="77622"/>
                </a:lnTo>
                <a:lnTo>
                  <a:pt x="75" y="77914"/>
                </a:lnTo>
                <a:lnTo>
                  <a:pt x="75" y="78320"/>
                </a:lnTo>
                <a:lnTo>
                  <a:pt x="46" y="95451"/>
                </a:lnTo>
                <a:lnTo>
                  <a:pt x="24" y="109358"/>
                </a:lnTo>
                <a:lnTo>
                  <a:pt x="8" y="120931"/>
                </a:lnTo>
                <a:lnTo>
                  <a:pt x="0" y="131059"/>
                </a:lnTo>
                <a:lnTo>
                  <a:pt x="0" y="140628"/>
                </a:lnTo>
                <a:lnTo>
                  <a:pt x="6" y="150527"/>
                </a:lnTo>
                <a:lnTo>
                  <a:pt x="19" y="161646"/>
                </a:lnTo>
                <a:lnTo>
                  <a:pt x="39" y="174871"/>
                </a:lnTo>
                <a:lnTo>
                  <a:pt x="67" y="191092"/>
                </a:lnTo>
                <a:lnTo>
                  <a:pt x="75" y="195948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2339356" y="9067271"/>
            <a:ext cx="393014" cy="73133"/>
          </a:xfrm>
          <a:custGeom>
            <a:avLst/>
            <a:gdLst/>
            <a:ahLst/>
            <a:cxnLst/>
            <a:rect l="l" t="t" r="r" b="b"/>
            <a:pathLst>
              <a:path w="393014" h="73133">
                <a:moveTo>
                  <a:pt x="0" y="0"/>
                </a:moveTo>
                <a:lnTo>
                  <a:pt x="9547" y="10785"/>
                </a:lnTo>
                <a:lnTo>
                  <a:pt x="17135" y="17926"/>
                </a:lnTo>
                <a:lnTo>
                  <a:pt x="26732" y="24914"/>
                </a:lnTo>
                <a:lnTo>
                  <a:pt x="33058" y="29133"/>
                </a:lnTo>
                <a:lnTo>
                  <a:pt x="45283" y="36726"/>
                </a:lnTo>
                <a:lnTo>
                  <a:pt x="54361" y="41369"/>
                </a:lnTo>
                <a:lnTo>
                  <a:pt x="63693" y="45401"/>
                </a:lnTo>
                <a:lnTo>
                  <a:pt x="76683" y="51159"/>
                </a:lnTo>
                <a:lnTo>
                  <a:pt x="78524" y="52019"/>
                </a:lnTo>
                <a:lnTo>
                  <a:pt x="82156" y="53721"/>
                </a:lnTo>
                <a:lnTo>
                  <a:pt x="82550" y="53124"/>
                </a:lnTo>
                <a:lnTo>
                  <a:pt x="86588" y="54228"/>
                </a:lnTo>
                <a:lnTo>
                  <a:pt x="100959" y="58524"/>
                </a:lnTo>
                <a:lnTo>
                  <a:pt x="110754" y="61767"/>
                </a:lnTo>
                <a:lnTo>
                  <a:pt x="121101" y="64591"/>
                </a:lnTo>
                <a:lnTo>
                  <a:pt x="132956" y="66929"/>
                </a:lnTo>
                <a:lnTo>
                  <a:pt x="148207" y="69589"/>
                </a:lnTo>
                <a:lnTo>
                  <a:pt x="159116" y="71219"/>
                </a:lnTo>
                <a:lnTo>
                  <a:pt x="168933" y="72124"/>
                </a:lnTo>
                <a:lnTo>
                  <a:pt x="180906" y="72612"/>
                </a:lnTo>
                <a:lnTo>
                  <a:pt x="192430" y="72872"/>
                </a:lnTo>
                <a:lnTo>
                  <a:pt x="207864" y="73133"/>
                </a:lnTo>
                <a:lnTo>
                  <a:pt x="218896" y="73022"/>
                </a:lnTo>
                <a:lnTo>
                  <a:pt x="228724" y="72358"/>
                </a:lnTo>
                <a:lnTo>
                  <a:pt x="240546" y="70960"/>
                </a:lnTo>
                <a:lnTo>
                  <a:pt x="252399" y="69354"/>
                </a:lnTo>
                <a:lnTo>
                  <a:pt x="267308" y="66912"/>
                </a:lnTo>
                <a:lnTo>
                  <a:pt x="277619" y="64524"/>
                </a:lnTo>
                <a:lnTo>
                  <a:pt x="287305" y="61824"/>
                </a:lnTo>
                <a:lnTo>
                  <a:pt x="300342" y="58447"/>
                </a:lnTo>
                <a:lnTo>
                  <a:pt x="305930" y="57150"/>
                </a:lnTo>
                <a:lnTo>
                  <a:pt x="307238" y="56845"/>
                </a:lnTo>
                <a:lnTo>
                  <a:pt x="307340" y="57048"/>
                </a:lnTo>
                <a:lnTo>
                  <a:pt x="308546" y="56553"/>
                </a:lnTo>
                <a:lnTo>
                  <a:pt x="322402" y="50975"/>
                </a:lnTo>
                <a:lnTo>
                  <a:pt x="332200" y="47353"/>
                </a:lnTo>
                <a:lnTo>
                  <a:pt x="341225" y="43599"/>
                </a:lnTo>
                <a:lnTo>
                  <a:pt x="352762" y="37627"/>
                </a:lnTo>
                <a:lnTo>
                  <a:pt x="356527" y="35483"/>
                </a:lnTo>
                <a:lnTo>
                  <a:pt x="369038" y="28073"/>
                </a:lnTo>
                <a:lnTo>
                  <a:pt x="377563" y="22083"/>
                </a:lnTo>
                <a:lnTo>
                  <a:pt x="386106" y="14473"/>
                </a:lnTo>
                <a:lnTo>
                  <a:pt x="393014" y="7759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2391370" y="8898242"/>
            <a:ext cx="273570" cy="53914"/>
          </a:xfrm>
          <a:custGeom>
            <a:avLst/>
            <a:gdLst/>
            <a:ahLst/>
            <a:cxnLst/>
            <a:rect l="l" t="t" r="r" b="b"/>
            <a:pathLst>
              <a:path w="273570" h="53914">
                <a:moveTo>
                  <a:pt x="0" y="53914"/>
                </a:moveTo>
                <a:lnTo>
                  <a:pt x="9676" y="43617"/>
                </a:lnTo>
                <a:lnTo>
                  <a:pt x="17711" y="36920"/>
                </a:lnTo>
                <a:lnTo>
                  <a:pt x="28687" y="30076"/>
                </a:lnTo>
                <a:lnTo>
                  <a:pt x="44301" y="21310"/>
                </a:lnTo>
                <a:lnTo>
                  <a:pt x="53817" y="16961"/>
                </a:lnTo>
                <a:lnTo>
                  <a:pt x="64384" y="13473"/>
                </a:lnTo>
                <a:lnTo>
                  <a:pt x="75603" y="10277"/>
                </a:lnTo>
                <a:lnTo>
                  <a:pt x="90074" y="6323"/>
                </a:lnTo>
                <a:lnTo>
                  <a:pt x="100472" y="4027"/>
                </a:lnTo>
                <a:lnTo>
                  <a:pt x="110740" y="2663"/>
                </a:lnTo>
                <a:lnTo>
                  <a:pt x="124821" y="1506"/>
                </a:lnTo>
                <a:lnTo>
                  <a:pt x="142675" y="285"/>
                </a:lnTo>
                <a:lnTo>
                  <a:pt x="153381" y="0"/>
                </a:lnTo>
                <a:lnTo>
                  <a:pt x="163518" y="542"/>
                </a:lnTo>
                <a:lnTo>
                  <a:pt x="176879" y="2012"/>
                </a:lnTo>
                <a:lnTo>
                  <a:pt x="196632" y="4495"/>
                </a:lnTo>
                <a:lnTo>
                  <a:pt x="207079" y="6329"/>
                </a:lnTo>
                <a:lnTo>
                  <a:pt x="217151" y="9039"/>
                </a:lnTo>
                <a:lnTo>
                  <a:pt x="230916" y="13550"/>
                </a:lnTo>
                <a:lnTo>
                  <a:pt x="245121" y="19025"/>
                </a:lnTo>
                <a:lnTo>
                  <a:pt x="253834" y="23752"/>
                </a:lnTo>
                <a:lnTo>
                  <a:pt x="264875" y="29866"/>
                </a:lnTo>
                <a:lnTo>
                  <a:pt x="269036" y="31943"/>
                </a:lnTo>
                <a:lnTo>
                  <a:pt x="271246" y="33048"/>
                </a:lnTo>
                <a:lnTo>
                  <a:pt x="273570" y="34255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2397922" y="9021005"/>
            <a:ext cx="299173" cy="68161"/>
          </a:xfrm>
          <a:custGeom>
            <a:avLst/>
            <a:gdLst/>
            <a:ahLst/>
            <a:cxnLst/>
            <a:rect l="l" t="t" r="r" b="b"/>
            <a:pathLst>
              <a:path w="299173" h="68161">
                <a:moveTo>
                  <a:pt x="299173" y="0"/>
                </a:moveTo>
                <a:lnTo>
                  <a:pt x="291177" y="11339"/>
                </a:lnTo>
                <a:lnTo>
                  <a:pt x="284542" y="19073"/>
                </a:lnTo>
                <a:lnTo>
                  <a:pt x="275386" y="28117"/>
                </a:lnTo>
                <a:lnTo>
                  <a:pt x="268223" y="35077"/>
                </a:lnTo>
                <a:lnTo>
                  <a:pt x="266915" y="34874"/>
                </a:lnTo>
                <a:lnTo>
                  <a:pt x="257848" y="40119"/>
                </a:lnTo>
                <a:lnTo>
                  <a:pt x="247967" y="45758"/>
                </a:lnTo>
                <a:lnTo>
                  <a:pt x="247662" y="46672"/>
                </a:lnTo>
                <a:lnTo>
                  <a:pt x="237083" y="50304"/>
                </a:lnTo>
                <a:lnTo>
                  <a:pt x="222851" y="55279"/>
                </a:lnTo>
                <a:lnTo>
                  <a:pt x="212886" y="58652"/>
                </a:lnTo>
                <a:lnTo>
                  <a:pt x="202769" y="61290"/>
                </a:lnTo>
                <a:lnTo>
                  <a:pt x="188391" y="64008"/>
                </a:lnTo>
                <a:lnTo>
                  <a:pt x="173536" y="66459"/>
                </a:lnTo>
                <a:lnTo>
                  <a:pt x="162924" y="67753"/>
                </a:lnTo>
                <a:lnTo>
                  <a:pt x="152723" y="68161"/>
                </a:lnTo>
                <a:lnTo>
                  <a:pt x="139105" y="67960"/>
                </a:lnTo>
                <a:lnTo>
                  <a:pt x="119504" y="67413"/>
                </a:lnTo>
                <a:lnTo>
                  <a:pt x="108829" y="66666"/>
                </a:lnTo>
                <a:lnTo>
                  <a:pt x="98656" y="65114"/>
                </a:lnTo>
                <a:lnTo>
                  <a:pt x="85096" y="62268"/>
                </a:lnTo>
                <a:lnTo>
                  <a:pt x="67083" y="58098"/>
                </a:lnTo>
                <a:lnTo>
                  <a:pt x="56934" y="55169"/>
                </a:lnTo>
                <a:lnTo>
                  <a:pt x="46931" y="51139"/>
                </a:lnTo>
                <a:lnTo>
                  <a:pt x="34975" y="45466"/>
                </a:lnTo>
                <a:lnTo>
                  <a:pt x="22231" y="38965"/>
                </a:lnTo>
                <a:lnTo>
                  <a:pt x="13502" y="33311"/>
                </a:lnTo>
                <a:lnTo>
                  <a:pt x="4114" y="25323"/>
                </a:lnTo>
                <a:lnTo>
                  <a:pt x="0" y="21564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384112" y="8882855"/>
            <a:ext cx="376491" cy="125141"/>
          </a:xfrm>
          <a:custGeom>
            <a:avLst/>
            <a:gdLst/>
            <a:ahLst/>
            <a:cxnLst/>
            <a:rect l="l" t="t" r="r" b="b"/>
            <a:pathLst>
              <a:path w="376491" h="125141">
                <a:moveTo>
                  <a:pt x="0" y="37752"/>
                </a:moveTo>
                <a:lnTo>
                  <a:pt x="10083" y="30996"/>
                </a:lnTo>
                <a:lnTo>
                  <a:pt x="10782" y="30589"/>
                </a:lnTo>
                <a:lnTo>
                  <a:pt x="22072" y="26360"/>
                </a:lnTo>
                <a:lnTo>
                  <a:pt x="36360" y="20794"/>
                </a:lnTo>
                <a:lnTo>
                  <a:pt x="55960" y="13925"/>
                </a:lnTo>
                <a:lnTo>
                  <a:pt x="68767" y="10643"/>
                </a:lnTo>
                <a:lnTo>
                  <a:pt x="89446" y="6011"/>
                </a:lnTo>
                <a:lnTo>
                  <a:pt x="100240" y="3966"/>
                </a:lnTo>
                <a:lnTo>
                  <a:pt x="122256" y="1795"/>
                </a:lnTo>
                <a:lnTo>
                  <a:pt x="148090" y="318"/>
                </a:lnTo>
                <a:lnTo>
                  <a:pt x="159125" y="0"/>
                </a:lnTo>
                <a:lnTo>
                  <a:pt x="168954" y="275"/>
                </a:lnTo>
                <a:lnTo>
                  <a:pt x="180776" y="1214"/>
                </a:lnTo>
                <a:lnTo>
                  <a:pt x="192633" y="2370"/>
                </a:lnTo>
                <a:lnTo>
                  <a:pt x="207920" y="3933"/>
                </a:lnTo>
                <a:lnTo>
                  <a:pt x="218785" y="5354"/>
                </a:lnTo>
                <a:lnTo>
                  <a:pt x="240546" y="10305"/>
                </a:lnTo>
                <a:lnTo>
                  <a:pt x="264476" y="16916"/>
                </a:lnTo>
                <a:lnTo>
                  <a:pt x="284162" y="24094"/>
                </a:lnTo>
                <a:lnTo>
                  <a:pt x="296545" y="30090"/>
                </a:lnTo>
                <a:lnTo>
                  <a:pt x="313136" y="38525"/>
                </a:lnTo>
                <a:lnTo>
                  <a:pt x="330999" y="50567"/>
                </a:lnTo>
                <a:lnTo>
                  <a:pt x="339902" y="58212"/>
                </a:lnTo>
                <a:lnTo>
                  <a:pt x="349369" y="67539"/>
                </a:lnTo>
                <a:lnTo>
                  <a:pt x="362146" y="85074"/>
                </a:lnTo>
                <a:lnTo>
                  <a:pt x="365798" y="89670"/>
                </a:lnTo>
                <a:lnTo>
                  <a:pt x="366001" y="89860"/>
                </a:lnTo>
                <a:lnTo>
                  <a:pt x="366102" y="90165"/>
                </a:lnTo>
                <a:lnTo>
                  <a:pt x="370165" y="103472"/>
                </a:lnTo>
                <a:lnTo>
                  <a:pt x="373022" y="113016"/>
                </a:lnTo>
                <a:lnTo>
                  <a:pt x="376389" y="124442"/>
                </a:lnTo>
                <a:lnTo>
                  <a:pt x="376491" y="124836"/>
                </a:lnTo>
                <a:lnTo>
                  <a:pt x="376491" y="12514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2383407" y="8920604"/>
            <a:ext cx="698" cy="406"/>
          </a:xfrm>
          <a:custGeom>
            <a:avLst/>
            <a:gdLst/>
            <a:ahLst/>
            <a:cxnLst/>
            <a:rect l="l" t="t" r="r" b="b"/>
            <a:pathLst>
              <a:path w="698" h="406">
                <a:moveTo>
                  <a:pt x="0" y="406"/>
                </a:moveTo>
                <a:lnTo>
                  <a:pt x="698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2730762" y="8971815"/>
            <a:ext cx="28016" cy="100495"/>
          </a:xfrm>
          <a:custGeom>
            <a:avLst/>
            <a:gdLst/>
            <a:ahLst/>
            <a:cxnLst/>
            <a:rect l="l" t="t" r="r" b="b"/>
            <a:pathLst>
              <a:path w="28016" h="100495">
                <a:moveTo>
                  <a:pt x="17843" y="0"/>
                </a:moveTo>
                <a:lnTo>
                  <a:pt x="28016" y="34074"/>
                </a:lnTo>
                <a:lnTo>
                  <a:pt x="21882" y="68440"/>
                </a:lnTo>
                <a:lnTo>
                  <a:pt x="0" y="100495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2320913" y="8921013"/>
            <a:ext cx="62496" cy="143637"/>
          </a:xfrm>
          <a:custGeom>
            <a:avLst/>
            <a:gdLst/>
            <a:ahLst/>
            <a:cxnLst/>
            <a:rect l="l" t="t" r="r" b="b"/>
            <a:pathLst>
              <a:path w="62496" h="143636">
                <a:moveTo>
                  <a:pt x="20154" y="143636"/>
                </a:moveTo>
                <a:lnTo>
                  <a:pt x="2006" y="110782"/>
                </a:lnTo>
                <a:lnTo>
                  <a:pt x="0" y="76199"/>
                </a:lnTo>
                <a:lnTo>
                  <a:pt x="14211" y="42735"/>
                </a:lnTo>
                <a:lnTo>
                  <a:pt x="43446" y="12598"/>
                </a:lnTo>
                <a:lnTo>
                  <a:pt x="62496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2319097" y="8999333"/>
            <a:ext cx="20256" cy="67932"/>
          </a:xfrm>
          <a:custGeom>
            <a:avLst/>
            <a:gdLst/>
            <a:ahLst/>
            <a:cxnLst/>
            <a:rect l="l" t="t" r="r" b="b"/>
            <a:pathLst>
              <a:path w="20256" h="67932">
                <a:moveTo>
                  <a:pt x="0" y="0"/>
                </a:moveTo>
                <a:lnTo>
                  <a:pt x="2006" y="34772"/>
                </a:lnTo>
                <a:lnTo>
                  <a:pt x="20256" y="67932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2732374" y="9008003"/>
            <a:ext cx="28232" cy="108864"/>
          </a:xfrm>
          <a:custGeom>
            <a:avLst/>
            <a:gdLst/>
            <a:ahLst/>
            <a:cxnLst/>
            <a:rect l="l" t="t" r="r" b="b"/>
            <a:pathLst>
              <a:path w="28232" h="108864">
                <a:moveTo>
                  <a:pt x="0" y="67030"/>
                </a:moveTo>
                <a:lnTo>
                  <a:pt x="22072" y="34670"/>
                </a:lnTo>
                <a:lnTo>
                  <a:pt x="28232" y="0"/>
                </a:lnTo>
                <a:lnTo>
                  <a:pt x="28232" y="108864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2375952" y="8952157"/>
            <a:ext cx="15417" cy="68948"/>
          </a:xfrm>
          <a:custGeom>
            <a:avLst/>
            <a:gdLst/>
            <a:ahLst/>
            <a:cxnLst/>
            <a:rect l="l" t="t" r="r" b="b"/>
            <a:pathLst>
              <a:path w="15417" h="68948">
                <a:moveTo>
                  <a:pt x="7454" y="68948"/>
                </a:moveTo>
                <a:lnTo>
                  <a:pt x="2209" y="61290"/>
                </a:lnTo>
                <a:lnTo>
                  <a:pt x="0" y="29933"/>
                </a:lnTo>
                <a:lnTo>
                  <a:pt x="15417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2664940" y="8932501"/>
            <a:ext cx="38912" cy="88506"/>
          </a:xfrm>
          <a:custGeom>
            <a:avLst/>
            <a:gdLst/>
            <a:ahLst/>
            <a:cxnLst/>
            <a:rect l="l" t="t" r="r" b="b"/>
            <a:pathLst>
              <a:path w="38912" h="88506">
                <a:moveTo>
                  <a:pt x="0" y="0"/>
                </a:moveTo>
                <a:lnTo>
                  <a:pt x="27825" y="26809"/>
                </a:lnTo>
                <a:lnTo>
                  <a:pt x="38912" y="57454"/>
                </a:lnTo>
                <a:lnTo>
                  <a:pt x="32156" y="8850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2383403" y="9021110"/>
            <a:ext cx="14516" cy="21463"/>
          </a:xfrm>
          <a:custGeom>
            <a:avLst/>
            <a:gdLst/>
            <a:ahLst/>
            <a:cxnLst/>
            <a:rect l="l" t="t" r="r" b="b"/>
            <a:pathLst>
              <a:path w="14516" h="21463">
                <a:moveTo>
                  <a:pt x="14516" y="21462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2430983" y="8931291"/>
            <a:ext cx="216725" cy="125196"/>
          </a:xfrm>
          <a:custGeom>
            <a:avLst/>
            <a:gdLst/>
            <a:ahLst/>
            <a:cxnLst/>
            <a:rect l="l" t="t" r="r" b="b"/>
            <a:pathLst>
              <a:path w="216725" h="125196">
                <a:moveTo>
                  <a:pt x="7962" y="32461"/>
                </a:moveTo>
                <a:lnTo>
                  <a:pt x="48082" y="9270"/>
                </a:lnTo>
                <a:lnTo>
                  <a:pt x="48082" y="0"/>
                </a:lnTo>
                <a:lnTo>
                  <a:pt x="0" y="27825"/>
                </a:lnTo>
                <a:lnTo>
                  <a:pt x="60185" y="62598"/>
                </a:lnTo>
                <a:lnTo>
                  <a:pt x="0" y="97370"/>
                </a:lnTo>
                <a:lnTo>
                  <a:pt x="48082" y="125196"/>
                </a:lnTo>
                <a:lnTo>
                  <a:pt x="108356" y="90423"/>
                </a:lnTo>
                <a:lnTo>
                  <a:pt x="168541" y="125196"/>
                </a:lnTo>
                <a:lnTo>
                  <a:pt x="216725" y="9737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430981" y="8959112"/>
            <a:ext cx="101" cy="101"/>
          </a:xfrm>
          <a:custGeom>
            <a:avLst/>
            <a:gdLst/>
            <a:ahLst/>
            <a:cxnLst/>
            <a:rect l="l" t="t" r="r" b="b"/>
            <a:pathLst>
              <a:path w="101" h="101">
                <a:moveTo>
                  <a:pt x="101" y="101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438949" y="8998526"/>
            <a:ext cx="60274" cy="46367"/>
          </a:xfrm>
          <a:custGeom>
            <a:avLst/>
            <a:gdLst/>
            <a:ahLst/>
            <a:cxnLst/>
            <a:rect l="l" t="t" r="r" b="b"/>
            <a:pathLst>
              <a:path w="60274" h="46367">
                <a:moveTo>
                  <a:pt x="60274" y="46367"/>
                </a:moveTo>
                <a:lnTo>
                  <a:pt x="60274" y="0"/>
                </a:lnTo>
                <a:lnTo>
                  <a:pt x="0" y="34772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2479065" y="8940567"/>
            <a:ext cx="60274" cy="81140"/>
          </a:xfrm>
          <a:custGeom>
            <a:avLst/>
            <a:gdLst/>
            <a:ahLst/>
            <a:cxnLst/>
            <a:rect l="l" t="t" r="r" b="b"/>
            <a:pathLst>
              <a:path w="60274" h="81140">
                <a:moveTo>
                  <a:pt x="0" y="46367"/>
                </a:moveTo>
                <a:lnTo>
                  <a:pt x="0" y="0"/>
                </a:lnTo>
                <a:lnTo>
                  <a:pt x="60274" y="34772"/>
                </a:lnTo>
                <a:lnTo>
                  <a:pt x="60274" y="8114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2479065" y="8931294"/>
            <a:ext cx="160680" cy="113601"/>
          </a:xfrm>
          <a:custGeom>
            <a:avLst/>
            <a:gdLst/>
            <a:ahLst/>
            <a:cxnLst/>
            <a:rect l="l" t="t" r="r" b="b"/>
            <a:pathLst>
              <a:path w="160680" h="113601">
                <a:moveTo>
                  <a:pt x="0" y="0"/>
                </a:moveTo>
                <a:lnTo>
                  <a:pt x="60274" y="34772"/>
                </a:lnTo>
                <a:lnTo>
                  <a:pt x="60274" y="44056"/>
                </a:lnTo>
                <a:lnTo>
                  <a:pt x="120459" y="9271"/>
                </a:lnTo>
                <a:lnTo>
                  <a:pt x="160680" y="32461"/>
                </a:lnTo>
                <a:lnTo>
                  <a:pt x="100393" y="67233"/>
                </a:lnTo>
                <a:lnTo>
                  <a:pt x="100393" y="11360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499225" y="9017076"/>
            <a:ext cx="24091" cy="13906"/>
          </a:xfrm>
          <a:custGeom>
            <a:avLst/>
            <a:gdLst/>
            <a:ahLst/>
            <a:cxnLst/>
            <a:rect l="l" t="t" r="r" b="b"/>
            <a:pathLst>
              <a:path w="24091" h="13906">
                <a:moveTo>
                  <a:pt x="24091" y="13906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2491159" y="8993892"/>
            <a:ext cx="8064" cy="4635"/>
          </a:xfrm>
          <a:custGeom>
            <a:avLst/>
            <a:gdLst/>
            <a:ahLst/>
            <a:cxnLst/>
            <a:rect l="l" t="t" r="r" b="b"/>
            <a:pathLst>
              <a:path w="8064" h="4635">
                <a:moveTo>
                  <a:pt x="8064" y="4635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2539343" y="8931295"/>
            <a:ext cx="108356" cy="34772"/>
          </a:xfrm>
          <a:custGeom>
            <a:avLst/>
            <a:gdLst/>
            <a:ahLst/>
            <a:cxnLst/>
            <a:rect l="l" t="t" r="r" b="b"/>
            <a:pathLst>
              <a:path w="108356" h="34772">
                <a:moveTo>
                  <a:pt x="0" y="34772"/>
                </a:moveTo>
                <a:lnTo>
                  <a:pt x="60172" y="0"/>
                </a:lnTo>
                <a:lnTo>
                  <a:pt x="108356" y="27812"/>
                </a:lnTo>
                <a:lnTo>
                  <a:pt x="100393" y="3246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2555370" y="9017076"/>
            <a:ext cx="24091" cy="13906"/>
          </a:xfrm>
          <a:custGeom>
            <a:avLst/>
            <a:gdLst/>
            <a:ahLst/>
            <a:cxnLst/>
            <a:rect l="l" t="t" r="r" b="b"/>
            <a:pathLst>
              <a:path w="24091" h="13906">
                <a:moveTo>
                  <a:pt x="0" y="13906"/>
                </a:moveTo>
                <a:lnTo>
                  <a:pt x="24091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2579467" y="8998530"/>
            <a:ext cx="60274" cy="34772"/>
          </a:xfrm>
          <a:custGeom>
            <a:avLst/>
            <a:gdLst/>
            <a:ahLst/>
            <a:cxnLst/>
            <a:rect l="l" t="t" r="r" b="b"/>
            <a:pathLst>
              <a:path w="60274" h="34772">
                <a:moveTo>
                  <a:pt x="60274" y="34772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2585817" y="8993893"/>
            <a:ext cx="61887" cy="34772"/>
          </a:xfrm>
          <a:custGeom>
            <a:avLst/>
            <a:gdLst/>
            <a:ahLst/>
            <a:cxnLst/>
            <a:rect l="l" t="t" r="r" b="b"/>
            <a:pathLst>
              <a:path w="61887" h="34772">
                <a:moveTo>
                  <a:pt x="61887" y="34772"/>
                </a:moveTo>
                <a:lnTo>
                  <a:pt x="1714" y="0"/>
                </a:lnTo>
                <a:lnTo>
                  <a:pt x="0" y="100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2587527" y="8988747"/>
            <a:ext cx="8864" cy="5143"/>
          </a:xfrm>
          <a:custGeom>
            <a:avLst/>
            <a:gdLst/>
            <a:ahLst/>
            <a:cxnLst/>
            <a:rect l="l" t="t" r="r" b="b"/>
            <a:pathLst>
              <a:path w="8864" h="5143">
                <a:moveTo>
                  <a:pt x="0" y="5143"/>
                </a:moveTo>
                <a:lnTo>
                  <a:pt x="8864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599521" y="8931294"/>
            <a:ext cx="0" cy="55638"/>
          </a:xfrm>
          <a:custGeom>
            <a:avLst/>
            <a:gdLst/>
            <a:ahLst/>
            <a:cxnLst/>
            <a:rect l="l" t="t" r="r" b="b"/>
            <a:pathLst>
              <a:path h="55638">
                <a:moveTo>
                  <a:pt x="0" y="0"/>
                </a:moveTo>
                <a:lnTo>
                  <a:pt x="0" y="55638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2639037" y="8959113"/>
            <a:ext cx="8674" cy="5041"/>
          </a:xfrm>
          <a:custGeom>
            <a:avLst/>
            <a:gdLst/>
            <a:ahLst/>
            <a:cxnLst/>
            <a:rect l="l" t="t" r="r" b="b"/>
            <a:pathLst>
              <a:path w="8674" h="5041">
                <a:moveTo>
                  <a:pt x="0" y="5041"/>
                </a:moveTo>
                <a:lnTo>
                  <a:pt x="8674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216678" y="7977724"/>
            <a:ext cx="654900" cy="136148"/>
          </a:xfrm>
          <a:custGeom>
            <a:avLst/>
            <a:gdLst/>
            <a:ahLst/>
            <a:cxnLst/>
            <a:rect l="l" t="t" r="r" b="b"/>
            <a:pathLst>
              <a:path w="654900" h="136148">
                <a:moveTo>
                  <a:pt x="654900" y="0"/>
                </a:moveTo>
                <a:lnTo>
                  <a:pt x="646354" y="12957"/>
                </a:lnTo>
                <a:lnTo>
                  <a:pt x="639291" y="22754"/>
                </a:lnTo>
                <a:lnTo>
                  <a:pt x="632502" y="30715"/>
                </a:lnTo>
                <a:lnTo>
                  <a:pt x="624782" y="38161"/>
                </a:lnTo>
                <a:lnTo>
                  <a:pt x="614924" y="46416"/>
                </a:lnTo>
                <a:lnTo>
                  <a:pt x="605917" y="53530"/>
                </a:lnTo>
                <a:lnTo>
                  <a:pt x="593701" y="62674"/>
                </a:lnTo>
                <a:lnTo>
                  <a:pt x="583755" y="69275"/>
                </a:lnTo>
                <a:lnTo>
                  <a:pt x="575051" y="74249"/>
                </a:lnTo>
                <a:lnTo>
                  <a:pt x="566561" y="78509"/>
                </a:lnTo>
                <a:lnTo>
                  <a:pt x="557254" y="82972"/>
                </a:lnTo>
                <a:lnTo>
                  <a:pt x="546103" y="88552"/>
                </a:lnTo>
                <a:lnTo>
                  <a:pt x="532080" y="96165"/>
                </a:lnTo>
                <a:lnTo>
                  <a:pt x="531723" y="96367"/>
                </a:lnTo>
                <a:lnTo>
                  <a:pt x="530517" y="97066"/>
                </a:lnTo>
                <a:lnTo>
                  <a:pt x="530313" y="96875"/>
                </a:lnTo>
                <a:lnTo>
                  <a:pt x="528904" y="97269"/>
                </a:lnTo>
                <a:lnTo>
                  <a:pt x="512936" y="102364"/>
                </a:lnTo>
                <a:lnTo>
                  <a:pt x="500555" y="106673"/>
                </a:lnTo>
                <a:lnTo>
                  <a:pt x="490431" y="110390"/>
                </a:lnTo>
                <a:lnTo>
                  <a:pt x="481237" y="113710"/>
                </a:lnTo>
                <a:lnTo>
                  <a:pt x="471646" y="116828"/>
                </a:lnTo>
                <a:lnTo>
                  <a:pt x="460329" y="119939"/>
                </a:lnTo>
                <a:lnTo>
                  <a:pt x="445960" y="123238"/>
                </a:lnTo>
                <a:lnTo>
                  <a:pt x="438886" y="124688"/>
                </a:lnTo>
                <a:lnTo>
                  <a:pt x="422550" y="127934"/>
                </a:lnTo>
                <a:lnTo>
                  <a:pt x="409421" y="130419"/>
                </a:lnTo>
                <a:lnTo>
                  <a:pt x="398441" y="132259"/>
                </a:lnTo>
                <a:lnTo>
                  <a:pt x="388556" y="133572"/>
                </a:lnTo>
                <a:lnTo>
                  <a:pt x="378710" y="134477"/>
                </a:lnTo>
                <a:lnTo>
                  <a:pt x="367847" y="135090"/>
                </a:lnTo>
                <a:lnTo>
                  <a:pt x="354911" y="135529"/>
                </a:lnTo>
                <a:lnTo>
                  <a:pt x="338847" y="135911"/>
                </a:lnTo>
                <a:lnTo>
                  <a:pt x="319164" y="136148"/>
                </a:lnTo>
                <a:lnTo>
                  <a:pt x="305913" y="135898"/>
                </a:lnTo>
                <a:lnTo>
                  <a:pt x="294931" y="135298"/>
                </a:lnTo>
                <a:lnTo>
                  <a:pt x="285130" y="134420"/>
                </a:lnTo>
                <a:lnTo>
                  <a:pt x="275418" y="133333"/>
                </a:lnTo>
                <a:lnTo>
                  <a:pt x="264706" y="132107"/>
                </a:lnTo>
                <a:lnTo>
                  <a:pt x="251905" y="130813"/>
                </a:lnTo>
                <a:lnTo>
                  <a:pt x="235924" y="129521"/>
                </a:lnTo>
                <a:lnTo>
                  <a:pt x="231546" y="129222"/>
                </a:lnTo>
                <a:lnTo>
                  <a:pt x="231140" y="129120"/>
                </a:lnTo>
                <a:lnTo>
                  <a:pt x="230632" y="128917"/>
                </a:lnTo>
                <a:lnTo>
                  <a:pt x="214566" y="125085"/>
                </a:lnTo>
                <a:lnTo>
                  <a:pt x="201750" y="122366"/>
                </a:lnTo>
                <a:lnTo>
                  <a:pt x="191130" y="120315"/>
                </a:lnTo>
                <a:lnTo>
                  <a:pt x="181655" y="118485"/>
                </a:lnTo>
                <a:lnTo>
                  <a:pt x="172271" y="116434"/>
                </a:lnTo>
                <a:lnTo>
                  <a:pt x="161927" y="113714"/>
                </a:lnTo>
                <a:lnTo>
                  <a:pt x="149570" y="109881"/>
                </a:lnTo>
                <a:lnTo>
                  <a:pt x="135382" y="104940"/>
                </a:lnTo>
                <a:lnTo>
                  <a:pt x="120087" y="99383"/>
                </a:lnTo>
                <a:lnTo>
                  <a:pt x="108088" y="94844"/>
                </a:lnTo>
                <a:lnTo>
                  <a:pt x="98192" y="90692"/>
                </a:lnTo>
                <a:lnTo>
                  <a:pt x="89203" y="86298"/>
                </a:lnTo>
                <a:lnTo>
                  <a:pt x="79928" y="81030"/>
                </a:lnTo>
                <a:lnTo>
                  <a:pt x="69173" y="74258"/>
                </a:lnTo>
                <a:lnTo>
                  <a:pt x="55841" y="65417"/>
                </a:lnTo>
                <a:lnTo>
                  <a:pt x="42882" y="56598"/>
                </a:lnTo>
                <a:lnTo>
                  <a:pt x="33039" y="49411"/>
                </a:lnTo>
                <a:lnTo>
                  <a:pt x="25055" y="42693"/>
                </a:lnTo>
                <a:lnTo>
                  <a:pt x="17672" y="35279"/>
                </a:lnTo>
                <a:lnTo>
                  <a:pt x="9631" y="26003"/>
                </a:lnTo>
                <a:lnTo>
                  <a:pt x="0" y="14109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202770" y="7858471"/>
            <a:ext cx="678180" cy="154404"/>
          </a:xfrm>
          <a:custGeom>
            <a:avLst/>
            <a:gdLst/>
            <a:ahLst/>
            <a:cxnLst/>
            <a:rect l="l" t="t" r="r" b="b"/>
            <a:pathLst>
              <a:path w="678180" h="154404">
                <a:moveTo>
                  <a:pt x="0" y="10591"/>
                </a:moveTo>
                <a:lnTo>
                  <a:pt x="13233" y="32359"/>
                </a:lnTo>
                <a:lnTo>
                  <a:pt x="30149" y="51015"/>
                </a:lnTo>
                <a:lnTo>
                  <a:pt x="48957" y="69089"/>
                </a:lnTo>
                <a:lnTo>
                  <a:pt x="67685" y="82301"/>
                </a:lnTo>
                <a:lnTo>
                  <a:pt x="87638" y="95015"/>
                </a:lnTo>
                <a:lnTo>
                  <a:pt x="116423" y="109864"/>
                </a:lnTo>
                <a:lnTo>
                  <a:pt x="145895" y="122034"/>
                </a:lnTo>
                <a:lnTo>
                  <a:pt x="176179" y="132281"/>
                </a:lnTo>
                <a:lnTo>
                  <a:pt x="213057" y="141520"/>
                </a:lnTo>
                <a:lnTo>
                  <a:pt x="244381" y="147586"/>
                </a:lnTo>
                <a:lnTo>
                  <a:pt x="270243" y="150596"/>
                </a:lnTo>
                <a:lnTo>
                  <a:pt x="298231" y="153493"/>
                </a:lnTo>
                <a:lnTo>
                  <a:pt x="318131" y="154404"/>
                </a:lnTo>
                <a:lnTo>
                  <a:pt x="330195" y="154362"/>
                </a:lnTo>
                <a:lnTo>
                  <a:pt x="362167" y="153849"/>
                </a:lnTo>
                <a:lnTo>
                  <a:pt x="394079" y="151938"/>
                </a:lnTo>
                <a:lnTo>
                  <a:pt x="421551" y="148183"/>
                </a:lnTo>
                <a:lnTo>
                  <a:pt x="449094" y="144018"/>
                </a:lnTo>
                <a:lnTo>
                  <a:pt x="480987" y="136436"/>
                </a:lnTo>
                <a:lnTo>
                  <a:pt x="508141" y="128677"/>
                </a:lnTo>
                <a:lnTo>
                  <a:pt x="538315" y="117921"/>
                </a:lnTo>
                <a:lnTo>
                  <a:pt x="571218" y="102803"/>
                </a:lnTo>
                <a:lnTo>
                  <a:pt x="599488" y="86467"/>
                </a:lnTo>
                <a:lnTo>
                  <a:pt x="623253" y="69418"/>
                </a:lnTo>
                <a:lnTo>
                  <a:pt x="648007" y="45741"/>
                </a:lnTo>
                <a:lnTo>
                  <a:pt x="667543" y="21307"/>
                </a:lnTo>
                <a:lnTo>
                  <a:pt x="672777" y="11657"/>
                </a:lnTo>
                <a:lnTo>
                  <a:pt x="67818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188317" y="7534088"/>
            <a:ext cx="702917" cy="291830"/>
          </a:xfrm>
          <a:custGeom>
            <a:avLst/>
            <a:gdLst/>
            <a:ahLst/>
            <a:cxnLst/>
            <a:rect l="l" t="t" r="r" b="b"/>
            <a:pathLst>
              <a:path w="702917" h="291830">
                <a:moveTo>
                  <a:pt x="702917" y="280845"/>
                </a:moveTo>
                <a:lnTo>
                  <a:pt x="701163" y="266305"/>
                </a:lnTo>
                <a:lnTo>
                  <a:pt x="699831" y="256423"/>
                </a:lnTo>
                <a:lnTo>
                  <a:pt x="698043" y="244963"/>
                </a:lnTo>
                <a:lnTo>
                  <a:pt x="696770" y="237093"/>
                </a:lnTo>
                <a:lnTo>
                  <a:pt x="694964" y="222851"/>
                </a:lnTo>
                <a:lnTo>
                  <a:pt x="693821" y="212884"/>
                </a:lnTo>
                <a:lnTo>
                  <a:pt x="690926" y="201469"/>
                </a:lnTo>
                <a:lnTo>
                  <a:pt x="689417" y="197076"/>
                </a:lnTo>
                <a:lnTo>
                  <a:pt x="684013" y="183856"/>
                </a:lnTo>
                <a:lnTo>
                  <a:pt x="679095" y="174881"/>
                </a:lnTo>
                <a:lnTo>
                  <a:pt x="673031" y="165223"/>
                </a:lnTo>
                <a:lnTo>
                  <a:pt x="667534" y="155953"/>
                </a:lnTo>
                <a:lnTo>
                  <a:pt x="660814" y="143684"/>
                </a:lnTo>
                <a:lnTo>
                  <a:pt x="655907" y="135130"/>
                </a:lnTo>
                <a:lnTo>
                  <a:pt x="648076" y="124534"/>
                </a:lnTo>
                <a:lnTo>
                  <a:pt x="638072" y="112364"/>
                </a:lnTo>
                <a:lnTo>
                  <a:pt x="631037" y="104723"/>
                </a:lnTo>
                <a:lnTo>
                  <a:pt x="623151" y="97410"/>
                </a:lnTo>
                <a:lnTo>
                  <a:pt x="613204" y="88719"/>
                </a:lnTo>
                <a:lnTo>
                  <a:pt x="602914" y="80627"/>
                </a:lnTo>
                <a:lnTo>
                  <a:pt x="594445" y="75498"/>
                </a:lnTo>
                <a:lnTo>
                  <a:pt x="585378" y="69873"/>
                </a:lnTo>
                <a:lnTo>
                  <a:pt x="573145" y="61477"/>
                </a:lnTo>
                <a:lnTo>
                  <a:pt x="564829" y="55499"/>
                </a:lnTo>
                <a:lnTo>
                  <a:pt x="556293" y="49957"/>
                </a:lnTo>
                <a:lnTo>
                  <a:pt x="543748" y="43050"/>
                </a:lnTo>
                <a:lnTo>
                  <a:pt x="530240" y="36152"/>
                </a:lnTo>
                <a:lnTo>
                  <a:pt x="511092" y="28025"/>
                </a:lnTo>
                <a:lnTo>
                  <a:pt x="493049" y="21994"/>
                </a:lnTo>
                <a:lnTo>
                  <a:pt x="478358" y="17296"/>
                </a:lnTo>
                <a:lnTo>
                  <a:pt x="458270" y="11969"/>
                </a:lnTo>
                <a:lnTo>
                  <a:pt x="435696" y="7782"/>
                </a:lnTo>
                <a:lnTo>
                  <a:pt x="420352" y="5100"/>
                </a:lnTo>
                <a:lnTo>
                  <a:pt x="399652" y="2401"/>
                </a:lnTo>
                <a:lnTo>
                  <a:pt x="374406" y="1026"/>
                </a:lnTo>
                <a:lnTo>
                  <a:pt x="358839" y="300"/>
                </a:lnTo>
                <a:lnTo>
                  <a:pt x="347700" y="0"/>
                </a:lnTo>
                <a:lnTo>
                  <a:pt x="337958" y="174"/>
                </a:lnTo>
                <a:lnTo>
                  <a:pt x="312011" y="2029"/>
                </a:lnTo>
                <a:lnTo>
                  <a:pt x="296518" y="3264"/>
                </a:lnTo>
                <a:lnTo>
                  <a:pt x="275796" y="5805"/>
                </a:lnTo>
                <a:lnTo>
                  <a:pt x="251432" y="10703"/>
                </a:lnTo>
                <a:lnTo>
                  <a:pt x="236389" y="13928"/>
                </a:lnTo>
                <a:lnTo>
                  <a:pt x="216304" y="19294"/>
                </a:lnTo>
                <a:lnTo>
                  <a:pt x="195590" y="26731"/>
                </a:lnTo>
                <a:lnTo>
                  <a:pt x="181457" y="32062"/>
                </a:lnTo>
                <a:lnTo>
                  <a:pt x="162675" y="40815"/>
                </a:lnTo>
                <a:lnTo>
                  <a:pt x="150477" y="47393"/>
                </a:lnTo>
                <a:lnTo>
                  <a:pt x="146911" y="49311"/>
                </a:lnTo>
                <a:lnTo>
                  <a:pt x="135914" y="55900"/>
                </a:lnTo>
                <a:lnTo>
                  <a:pt x="127218" y="62455"/>
                </a:lnTo>
                <a:lnTo>
                  <a:pt x="122806" y="65631"/>
                </a:lnTo>
                <a:lnTo>
                  <a:pt x="110381" y="73997"/>
                </a:lnTo>
                <a:lnTo>
                  <a:pt x="101488" y="79603"/>
                </a:lnTo>
                <a:lnTo>
                  <a:pt x="93528" y="85014"/>
                </a:lnTo>
                <a:lnTo>
                  <a:pt x="83904" y="92794"/>
                </a:lnTo>
                <a:lnTo>
                  <a:pt x="79067" y="97089"/>
                </a:lnTo>
                <a:lnTo>
                  <a:pt x="68518" y="107038"/>
                </a:lnTo>
                <a:lnTo>
                  <a:pt x="61709" y="114724"/>
                </a:lnTo>
                <a:lnTo>
                  <a:pt x="55096" y="123571"/>
                </a:lnTo>
                <a:lnTo>
                  <a:pt x="48028" y="133169"/>
                </a:lnTo>
                <a:lnTo>
                  <a:pt x="39702" y="144549"/>
                </a:lnTo>
                <a:lnTo>
                  <a:pt x="34399" y="153066"/>
                </a:lnTo>
                <a:lnTo>
                  <a:pt x="27973" y="165233"/>
                </a:lnTo>
                <a:lnTo>
                  <a:pt x="20806" y="179124"/>
                </a:lnTo>
                <a:lnTo>
                  <a:pt x="16388" y="188381"/>
                </a:lnTo>
                <a:lnTo>
                  <a:pt x="12425" y="198997"/>
                </a:lnTo>
                <a:lnTo>
                  <a:pt x="9611" y="207769"/>
                </a:lnTo>
                <a:lnTo>
                  <a:pt x="5790" y="221275"/>
                </a:lnTo>
                <a:lnTo>
                  <a:pt x="4046" y="231134"/>
                </a:lnTo>
                <a:lnTo>
                  <a:pt x="2696" y="243824"/>
                </a:lnTo>
                <a:lnTo>
                  <a:pt x="2258" y="247876"/>
                </a:lnTo>
                <a:lnTo>
                  <a:pt x="651" y="262363"/>
                </a:lnTo>
                <a:lnTo>
                  <a:pt x="0" y="272393"/>
                </a:lnTo>
                <a:lnTo>
                  <a:pt x="0" y="284066"/>
                </a:lnTo>
                <a:lnTo>
                  <a:pt x="137" y="29183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305085" y="7714540"/>
            <a:ext cx="472046" cy="107429"/>
          </a:xfrm>
          <a:custGeom>
            <a:avLst/>
            <a:gdLst/>
            <a:ahLst/>
            <a:cxnLst/>
            <a:rect l="l" t="t" r="r" b="b"/>
            <a:pathLst>
              <a:path w="472046" h="107429">
                <a:moveTo>
                  <a:pt x="0" y="7353"/>
                </a:moveTo>
                <a:lnTo>
                  <a:pt x="6859" y="19194"/>
                </a:lnTo>
                <a:lnTo>
                  <a:pt x="13270" y="27446"/>
                </a:lnTo>
                <a:lnTo>
                  <a:pt x="20967" y="35483"/>
                </a:lnTo>
                <a:lnTo>
                  <a:pt x="30914" y="44976"/>
                </a:lnTo>
                <a:lnTo>
                  <a:pt x="38779" y="50999"/>
                </a:lnTo>
                <a:lnTo>
                  <a:pt x="49426" y="58523"/>
                </a:lnTo>
                <a:lnTo>
                  <a:pt x="51816" y="60274"/>
                </a:lnTo>
                <a:lnTo>
                  <a:pt x="56045" y="63398"/>
                </a:lnTo>
                <a:lnTo>
                  <a:pt x="56756" y="62788"/>
                </a:lnTo>
                <a:lnTo>
                  <a:pt x="61683" y="65417"/>
                </a:lnTo>
                <a:lnTo>
                  <a:pt x="73503" y="72001"/>
                </a:lnTo>
                <a:lnTo>
                  <a:pt x="91325" y="80733"/>
                </a:lnTo>
                <a:lnTo>
                  <a:pt x="105127" y="86215"/>
                </a:lnTo>
                <a:lnTo>
                  <a:pt x="125176" y="92669"/>
                </a:lnTo>
                <a:lnTo>
                  <a:pt x="137388" y="95758"/>
                </a:lnTo>
                <a:lnTo>
                  <a:pt x="152013" y="99318"/>
                </a:lnTo>
                <a:lnTo>
                  <a:pt x="172486" y="102938"/>
                </a:lnTo>
                <a:lnTo>
                  <a:pt x="187084" y="104611"/>
                </a:lnTo>
                <a:lnTo>
                  <a:pt x="203136" y="106357"/>
                </a:lnTo>
                <a:lnTo>
                  <a:pt x="223801" y="107429"/>
                </a:lnTo>
                <a:lnTo>
                  <a:pt x="237888" y="107285"/>
                </a:lnTo>
                <a:lnTo>
                  <a:pt x="256010" y="106964"/>
                </a:lnTo>
                <a:lnTo>
                  <a:pt x="276699" y="105441"/>
                </a:lnTo>
                <a:lnTo>
                  <a:pt x="290752" y="103498"/>
                </a:lnTo>
                <a:lnTo>
                  <a:pt x="308312" y="100947"/>
                </a:lnTo>
                <a:lnTo>
                  <a:pt x="328697" y="96624"/>
                </a:lnTo>
                <a:lnTo>
                  <a:pt x="343115" y="92532"/>
                </a:lnTo>
                <a:lnTo>
                  <a:pt x="357297" y="88337"/>
                </a:lnTo>
                <a:lnTo>
                  <a:pt x="377042" y="80776"/>
                </a:lnTo>
                <a:lnTo>
                  <a:pt x="387781" y="76098"/>
                </a:lnTo>
                <a:lnTo>
                  <a:pt x="398462" y="71462"/>
                </a:lnTo>
                <a:lnTo>
                  <a:pt x="398157" y="70053"/>
                </a:lnTo>
                <a:lnTo>
                  <a:pt x="408546" y="64109"/>
                </a:lnTo>
                <a:lnTo>
                  <a:pt x="416902" y="59270"/>
                </a:lnTo>
                <a:lnTo>
                  <a:pt x="418020" y="60172"/>
                </a:lnTo>
                <a:lnTo>
                  <a:pt x="425272" y="54432"/>
                </a:lnTo>
                <a:lnTo>
                  <a:pt x="436552" y="45720"/>
                </a:lnTo>
                <a:lnTo>
                  <a:pt x="444242" y="39086"/>
                </a:lnTo>
                <a:lnTo>
                  <a:pt x="453457" y="29021"/>
                </a:lnTo>
                <a:lnTo>
                  <a:pt x="462455" y="18103"/>
                </a:lnTo>
                <a:lnTo>
                  <a:pt x="467850" y="9013"/>
                </a:lnTo>
                <a:lnTo>
                  <a:pt x="472046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296515" y="7538525"/>
            <a:ext cx="483438" cy="122683"/>
          </a:xfrm>
          <a:custGeom>
            <a:avLst/>
            <a:gdLst/>
            <a:ahLst/>
            <a:cxnLst/>
            <a:rect l="l" t="t" r="r" b="b"/>
            <a:pathLst>
              <a:path w="483438" h="122683">
                <a:moveTo>
                  <a:pt x="483438" y="115126"/>
                </a:moveTo>
                <a:lnTo>
                  <a:pt x="473258" y="93244"/>
                </a:lnTo>
                <a:lnTo>
                  <a:pt x="459425" y="75009"/>
                </a:lnTo>
                <a:lnTo>
                  <a:pt x="441807" y="59284"/>
                </a:lnTo>
                <a:lnTo>
                  <a:pt x="430557" y="50469"/>
                </a:lnTo>
                <a:lnTo>
                  <a:pt x="411200" y="38968"/>
                </a:lnTo>
                <a:lnTo>
                  <a:pt x="393356" y="29874"/>
                </a:lnTo>
                <a:lnTo>
                  <a:pt x="373499" y="21984"/>
                </a:lnTo>
                <a:lnTo>
                  <a:pt x="349153" y="14096"/>
                </a:lnTo>
                <a:lnTo>
                  <a:pt x="328867" y="9109"/>
                </a:lnTo>
                <a:lnTo>
                  <a:pt x="314794" y="6567"/>
                </a:lnTo>
                <a:lnTo>
                  <a:pt x="299917" y="3988"/>
                </a:lnTo>
                <a:lnTo>
                  <a:pt x="279298" y="1657"/>
                </a:lnTo>
                <a:lnTo>
                  <a:pt x="265024" y="923"/>
                </a:lnTo>
                <a:lnTo>
                  <a:pt x="247556" y="165"/>
                </a:lnTo>
                <a:lnTo>
                  <a:pt x="237028" y="0"/>
                </a:lnTo>
                <a:lnTo>
                  <a:pt x="226886" y="383"/>
                </a:lnTo>
                <a:lnTo>
                  <a:pt x="212914" y="1383"/>
                </a:lnTo>
                <a:lnTo>
                  <a:pt x="194706" y="2851"/>
                </a:lnTo>
                <a:lnTo>
                  <a:pt x="174161" y="5701"/>
                </a:lnTo>
                <a:lnTo>
                  <a:pt x="160005" y="8609"/>
                </a:lnTo>
                <a:lnTo>
                  <a:pt x="143676" y="12121"/>
                </a:lnTo>
                <a:lnTo>
                  <a:pt x="123527" y="17963"/>
                </a:lnTo>
                <a:lnTo>
                  <a:pt x="97337" y="27926"/>
                </a:lnTo>
                <a:lnTo>
                  <a:pt x="78234" y="37430"/>
                </a:lnTo>
                <a:lnTo>
                  <a:pt x="69557" y="41746"/>
                </a:lnTo>
                <a:lnTo>
                  <a:pt x="67437" y="42749"/>
                </a:lnTo>
                <a:lnTo>
                  <a:pt x="67538" y="43155"/>
                </a:lnTo>
                <a:lnTo>
                  <a:pt x="65519" y="44667"/>
                </a:lnTo>
                <a:lnTo>
                  <a:pt x="54136" y="52259"/>
                </a:lnTo>
                <a:lnTo>
                  <a:pt x="46021" y="57535"/>
                </a:lnTo>
                <a:lnTo>
                  <a:pt x="36283" y="65634"/>
                </a:lnTo>
                <a:lnTo>
                  <a:pt x="26140" y="75160"/>
                </a:lnTo>
                <a:lnTo>
                  <a:pt x="19430" y="83050"/>
                </a:lnTo>
                <a:lnTo>
                  <a:pt x="12801" y="93054"/>
                </a:lnTo>
                <a:lnTo>
                  <a:pt x="5921" y="104618"/>
                </a:lnTo>
                <a:lnTo>
                  <a:pt x="2098" y="114767"/>
                </a:lnTo>
                <a:lnTo>
                  <a:pt x="0" y="12268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2871575" y="7814933"/>
            <a:ext cx="19659" cy="162788"/>
          </a:xfrm>
          <a:custGeom>
            <a:avLst/>
            <a:gdLst/>
            <a:ahLst/>
            <a:cxnLst/>
            <a:rect l="l" t="t" r="r" b="b"/>
            <a:pathLst>
              <a:path w="19659" h="162788">
                <a:moveTo>
                  <a:pt x="19659" y="0"/>
                </a:moveTo>
                <a:lnTo>
                  <a:pt x="19558" y="103314"/>
                </a:lnTo>
                <a:lnTo>
                  <a:pt x="0" y="162788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188462" y="7825924"/>
            <a:ext cx="28219" cy="165912"/>
          </a:xfrm>
          <a:custGeom>
            <a:avLst/>
            <a:gdLst/>
            <a:ahLst/>
            <a:cxnLst/>
            <a:rect l="l" t="t" r="r" b="b"/>
            <a:pathLst>
              <a:path w="28219" h="165912">
                <a:moveTo>
                  <a:pt x="28219" y="165912"/>
                </a:moveTo>
                <a:lnTo>
                  <a:pt x="1104" y="107454"/>
                </a:lnTo>
                <a:lnTo>
                  <a:pt x="0" y="0"/>
                </a:lnTo>
                <a:lnTo>
                  <a:pt x="14312" y="4314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880955" y="7814929"/>
            <a:ext cx="10274" cy="43548"/>
          </a:xfrm>
          <a:custGeom>
            <a:avLst/>
            <a:gdLst/>
            <a:ahLst/>
            <a:cxnLst/>
            <a:rect l="l" t="t" r="r" b="b"/>
            <a:pathLst>
              <a:path w="10274" h="43548">
                <a:moveTo>
                  <a:pt x="0" y="43548"/>
                </a:moveTo>
                <a:lnTo>
                  <a:pt x="10274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2295104" y="7691856"/>
            <a:ext cx="9982" cy="30035"/>
          </a:xfrm>
          <a:custGeom>
            <a:avLst/>
            <a:gdLst/>
            <a:ahLst/>
            <a:cxnLst/>
            <a:rect l="l" t="t" r="r" b="b"/>
            <a:pathLst>
              <a:path w="9982" h="30035">
                <a:moveTo>
                  <a:pt x="0" y="0"/>
                </a:moveTo>
                <a:lnTo>
                  <a:pt x="9982" y="30035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777130" y="7653653"/>
            <a:ext cx="7162" cy="60883"/>
          </a:xfrm>
          <a:custGeom>
            <a:avLst/>
            <a:gdLst/>
            <a:ahLst/>
            <a:cxnLst/>
            <a:rect l="l" t="t" r="r" b="b"/>
            <a:pathLst>
              <a:path w="7162" h="60883">
                <a:moveTo>
                  <a:pt x="0" y="60883"/>
                </a:moveTo>
                <a:lnTo>
                  <a:pt x="7162" y="30543"/>
                </a:lnTo>
                <a:lnTo>
                  <a:pt x="2819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295108" y="7661212"/>
            <a:ext cx="1409" cy="30645"/>
          </a:xfrm>
          <a:custGeom>
            <a:avLst/>
            <a:gdLst/>
            <a:ahLst/>
            <a:cxnLst/>
            <a:rect l="l" t="t" r="r" b="b"/>
            <a:pathLst>
              <a:path w="1409" h="30645">
                <a:moveTo>
                  <a:pt x="1409" y="0"/>
                </a:moveTo>
                <a:lnTo>
                  <a:pt x="0" y="30645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278371" y="9176035"/>
            <a:ext cx="552081" cy="125742"/>
          </a:xfrm>
          <a:custGeom>
            <a:avLst/>
            <a:gdLst/>
            <a:ahLst/>
            <a:cxnLst/>
            <a:rect l="l" t="t" r="r" b="b"/>
            <a:pathLst>
              <a:path w="552081" h="125742">
                <a:moveTo>
                  <a:pt x="552081" y="0"/>
                </a:moveTo>
                <a:lnTo>
                  <a:pt x="543136" y="12882"/>
                </a:lnTo>
                <a:lnTo>
                  <a:pt x="536265" y="22257"/>
                </a:lnTo>
                <a:lnTo>
                  <a:pt x="529919" y="29951"/>
                </a:lnTo>
                <a:lnTo>
                  <a:pt x="522546" y="37791"/>
                </a:lnTo>
                <a:lnTo>
                  <a:pt x="512594" y="47605"/>
                </a:lnTo>
                <a:lnTo>
                  <a:pt x="508139" y="51917"/>
                </a:lnTo>
                <a:lnTo>
                  <a:pt x="497958" y="60895"/>
                </a:lnTo>
                <a:lnTo>
                  <a:pt x="489399" y="66392"/>
                </a:lnTo>
                <a:lnTo>
                  <a:pt x="477526" y="72986"/>
                </a:lnTo>
                <a:lnTo>
                  <a:pt x="475780" y="73990"/>
                </a:lnTo>
                <a:lnTo>
                  <a:pt x="463205" y="81340"/>
                </a:lnTo>
                <a:lnTo>
                  <a:pt x="454237" y="86172"/>
                </a:lnTo>
                <a:lnTo>
                  <a:pt x="443095" y="90737"/>
                </a:lnTo>
                <a:lnTo>
                  <a:pt x="437476" y="92735"/>
                </a:lnTo>
                <a:lnTo>
                  <a:pt x="421754" y="98224"/>
                </a:lnTo>
                <a:lnTo>
                  <a:pt x="409450" y="102598"/>
                </a:lnTo>
                <a:lnTo>
                  <a:pt x="389899" y="109056"/>
                </a:lnTo>
                <a:lnTo>
                  <a:pt x="368428" y="114222"/>
                </a:lnTo>
                <a:lnTo>
                  <a:pt x="353725" y="116980"/>
                </a:lnTo>
                <a:lnTo>
                  <a:pt x="331378" y="120808"/>
                </a:lnTo>
                <a:lnTo>
                  <a:pt x="307459" y="124315"/>
                </a:lnTo>
                <a:lnTo>
                  <a:pt x="287572" y="125664"/>
                </a:lnTo>
                <a:lnTo>
                  <a:pt x="276330" y="125742"/>
                </a:lnTo>
                <a:lnTo>
                  <a:pt x="262721" y="125535"/>
                </a:lnTo>
                <a:lnTo>
                  <a:pt x="248373" y="125196"/>
                </a:lnTo>
                <a:lnTo>
                  <a:pt x="231849" y="124790"/>
                </a:lnTo>
                <a:lnTo>
                  <a:pt x="207719" y="123673"/>
                </a:lnTo>
                <a:lnTo>
                  <a:pt x="187859" y="121194"/>
                </a:lnTo>
                <a:lnTo>
                  <a:pt x="163124" y="116203"/>
                </a:lnTo>
                <a:lnTo>
                  <a:pt x="134581" y="109759"/>
                </a:lnTo>
                <a:lnTo>
                  <a:pt x="111648" y="103886"/>
                </a:lnTo>
                <a:lnTo>
                  <a:pt x="92415" y="96843"/>
                </a:lnTo>
                <a:lnTo>
                  <a:pt x="67087" y="84980"/>
                </a:lnTo>
                <a:lnTo>
                  <a:pt x="50472" y="76748"/>
                </a:lnTo>
                <a:lnTo>
                  <a:pt x="30740" y="65511"/>
                </a:lnTo>
                <a:lnTo>
                  <a:pt x="13320" y="51765"/>
                </a:lnTo>
                <a:lnTo>
                  <a:pt x="2065" y="41608"/>
                </a:lnTo>
                <a:lnTo>
                  <a:pt x="0" y="39712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2255459" y="9026443"/>
            <a:ext cx="567793" cy="196494"/>
          </a:xfrm>
          <a:custGeom>
            <a:avLst/>
            <a:gdLst/>
            <a:ahLst/>
            <a:cxnLst/>
            <a:rect l="l" t="t" r="r" b="b"/>
            <a:pathLst>
              <a:path w="567793" h="196494">
                <a:moveTo>
                  <a:pt x="3459" y="6959"/>
                </a:moveTo>
                <a:lnTo>
                  <a:pt x="468" y="19500"/>
                </a:lnTo>
                <a:lnTo>
                  <a:pt x="0" y="31526"/>
                </a:lnTo>
                <a:lnTo>
                  <a:pt x="30" y="33667"/>
                </a:lnTo>
                <a:lnTo>
                  <a:pt x="3523" y="58270"/>
                </a:lnTo>
                <a:lnTo>
                  <a:pt x="8343" y="72792"/>
                </a:lnTo>
                <a:lnTo>
                  <a:pt x="15855" y="86385"/>
                </a:lnTo>
                <a:lnTo>
                  <a:pt x="23024" y="97614"/>
                </a:lnTo>
                <a:lnTo>
                  <a:pt x="34701" y="110985"/>
                </a:lnTo>
                <a:lnTo>
                  <a:pt x="44290" y="120705"/>
                </a:lnTo>
                <a:lnTo>
                  <a:pt x="60305" y="133362"/>
                </a:lnTo>
                <a:lnTo>
                  <a:pt x="71621" y="141531"/>
                </a:lnTo>
                <a:lnTo>
                  <a:pt x="91864" y="153123"/>
                </a:lnTo>
                <a:lnTo>
                  <a:pt x="104497" y="159673"/>
                </a:lnTo>
                <a:lnTo>
                  <a:pt x="125779" y="168496"/>
                </a:lnTo>
                <a:lnTo>
                  <a:pt x="142108" y="174566"/>
                </a:lnTo>
                <a:lnTo>
                  <a:pt x="163269" y="180772"/>
                </a:lnTo>
                <a:lnTo>
                  <a:pt x="183646" y="185888"/>
                </a:lnTo>
                <a:lnTo>
                  <a:pt x="204843" y="189867"/>
                </a:lnTo>
                <a:lnTo>
                  <a:pt x="227920" y="193210"/>
                </a:lnTo>
                <a:lnTo>
                  <a:pt x="249093" y="195114"/>
                </a:lnTo>
                <a:lnTo>
                  <a:pt x="273928" y="196316"/>
                </a:lnTo>
                <a:lnTo>
                  <a:pt x="284040" y="196494"/>
                </a:lnTo>
                <a:lnTo>
                  <a:pt x="295092" y="196203"/>
                </a:lnTo>
                <a:lnTo>
                  <a:pt x="320416" y="195069"/>
                </a:lnTo>
                <a:lnTo>
                  <a:pt x="341548" y="192945"/>
                </a:lnTo>
                <a:lnTo>
                  <a:pt x="366121" y="189425"/>
                </a:lnTo>
                <a:lnTo>
                  <a:pt x="387194" y="185077"/>
                </a:lnTo>
                <a:lnTo>
                  <a:pt x="395674" y="182956"/>
                </a:lnTo>
                <a:lnTo>
                  <a:pt x="409775" y="179466"/>
                </a:lnTo>
                <a:lnTo>
                  <a:pt x="419388" y="176677"/>
                </a:lnTo>
                <a:lnTo>
                  <a:pt x="430695" y="172701"/>
                </a:lnTo>
                <a:lnTo>
                  <a:pt x="436796" y="170459"/>
                </a:lnTo>
                <a:lnTo>
                  <a:pt x="450000" y="165313"/>
                </a:lnTo>
                <a:lnTo>
                  <a:pt x="458981" y="161244"/>
                </a:lnTo>
                <a:lnTo>
                  <a:pt x="470593" y="155713"/>
                </a:lnTo>
                <a:lnTo>
                  <a:pt x="473791" y="154228"/>
                </a:lnTo>
                <a:lnTo>
                  <a:pt x="479328" y="151612"/>
                </a:lnTo>
                <a:lnTo>
                  <a:pt x="484574" y="148285"/>
                </a:lnTo>
                <a:lnTo>
                  <a:pt x="496319" y="140940"/>
                </a:lnTo>
                <a:lnTo>
                  <a:pt x="504532" y="135585"/>
                </a:lnTo>
                <a:lnTo>
                  <a:pt x="514711" y="127723"/>
                </a:lnTo>
                <a:lnTo>
                  <a:pt x="525257" y="119072"/>
                </a:lnTo>
                <a:lnTo>
                  <a:pt x="532575" y="111702"/>
                </a:lnTo>
                <a:lnTo>
                  <a:pt x="538599" y="104736"/>
                </a:lnTo>
                <a:lnTo>
                  <a:pt x="547031" y="94437"/>
                </a:lnTo>
                <a:lnTo>
                  <a:pt x="552786" y="85118"/>
                </a:lnTo>
                <a:lnTo>
                  <a:pt x="555643" y="79730"/>
                </a:lnTo>
                <a:lnTo>
                  <a:pt x="561411" y="67994"/>
                </a:lnTo>
                <a:lnTo>
                  <a:pt x="564670" y="56831"/>
                </a:lnTo>
                <a:lnTo>
                  <a:pt x="567793" y="40854"/>
                </a:lnTo>
                <a:lnTo>
                  <a:pt x="567753" y="28931"/>
                </a:lnTo>
                <a:lnTo>
                  <a:pt x="567632" y="26720"/>
                </a:lnTo>
                <a:lnTo>
                  <a:pt x="566379" y="13787"/>
                </a:lnTo>
                <a:lnTo>
                  <a:pt x="563031" y="2364"/>
                </a:lnTo>
                <a:lnTo>
                  <a:pt x="562196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295503" y="9240043"/>
            <a:ext cx="515899" cy="117412"/>
          </a:xfrm>
          <a:custGeom>
            <a:avLst/>
            <a:gdLst/>
            <a:ahLst/>
            <a:cxnLst/>
            <a:rect l="l" t="t" r="r" b="b"/>
            <a:pathLst>
              <a:path w="515899" h="117412">
                <a:moveTo>
                  <a:pt x="515899" y="0"/>
                </a:moveTo>
                <a:lnTo>
                  <a:pt x="507019" y="12734"/>
                </a:lnTo>
                <a:lnTo>
                  <a:pt x="500256" y="21836"/>
                </a:lnTo>
                <a:lnTo>
                  <a:pt x="493824" y="29415"/>
                </a:lnTo>
                <a:lnTo>
                  <a:pt x="485938" y="37583"/>
                </a:lnTo>
                <a:lnTo>
                  <a:pt x="474878" y="48386"/>
                </a:lnTo>
                <a:lnTo>
                  <a:pt x="464801" y="57255"/>
                </a:lnTo>
                <a:lnTo>
                  <a:pt x="456113" y="62671"/>
                </a:lnTo>
                <a:lnTo>
                  <a:pt x="444538" y="69049"/>
                </a:lnTo>
                <a:lnTo>
                  <a:pt x="432176" y="76345"/>
                </a:lnTo>
                <a:lnTo>
                  <a:pt x="423236" y="81064"/>
                </a:lnTo>
                <a:lnTo>
                  <a:pt x="411060" y="85790"/>
                </a:lnTo>
                <a:lnTo>
                  <a:pt x="408749" y="86588"/>
                </a:lnTo>
                <a:lnTo>
                  <a:pt x="393194" y="92024"/>
                </a:lnTo>
                <a:lnTo>
                  <a:pt x="381187" y="96298"/>
                </a:lnTo>
                <a:lnTo>
                  <a:pt x="371241" y="99708"/>
                </a:lnTo>
                <a:lnTo>
                  <a:pt x="361871" y="102553"/>
                </a:lnTo>
                <a:lnTo>
                  <a:pt x="351590" y="105132"/>
                </a:lnTo>
                <a:lnTo>
                  <a:pt x="338912" y="107743"/>
                </a:lnTo>
                <a:lnTo>
                  <a:pt x="324777" y="110274"/>
                </a:lnTo>
                <a:lnTo>
                  <a:pt x="308641" y="113001"/>
                </a:lnTo>
                <a:lnTo>
                  <a:pt x="295904" y="114982"/>
                </a:lnTo>
                <a:lnTo>
                  <a:pt x="285273" y="116313"/>
                </a:lnTo>
                <a:lnTo>
                  <a:pt x="275460" y="117091"/>
                </a:lnTo>
                <a:lnTo>
                  <a:pt x="265172" y="117412"/>
                </a:lnTo>
                <a:lnTo>
                  <a:pt x="253119" y="117373"/>
                </a:lnTo>
                <a:lnTo>
                  <a:pt x="238010" y="117071"/>
                </a:lnTo>
                <a:lnTo>
                  <a:pt x="215646" y="116532"/>
                </a:lnTo>
                <a:lnTo>
                  <a:pt x="202746" y="116061"/>
                </a:lnTo>
                <a:lnTo>
                  <a:pt x="192045" y="115352"/>
                </a:lnTo>
                <a:lnTo>
                  <a:pt x="182233" y="114240"/>
                </a:lnTo>
                <a:lnTo>
                  <a:pt x="172001" y="112560"/>
                </a:lnTo>
                <a:lnTo>
                  <a:pt x="160039" y="110147"/>
                </a:lnTo>
                <a:lnTo>
                  <a:pt x="145037" y="106836"/>
                </a:lnTo>
                <a:lnTo>
                  <a:pt x="140627" y="105841"/>
                </a:lnTo>
                <a:lnTo>
                  <a:pt x="124806" y="102281"/>
                </a:lnTo>
                <a:lnTo>
                  <a:pt x="112523" y="99320"/>
                </a:lnTo>
                <a:lnTo>
                  <a:pt x="102371" y="96445"/>
                </a:lnTo>
                <a:lnTo>
                  <a:pt x="92942" y="93142"/>
                </a:lnTo>
                <a:lnTo>
                  <a:pt x="82830" y="88899"/>
                </a:lnTo>
                <a:lnTo>
                  <a:pt x="70628" y="83201"/>
                </a:lnTo>
                <a:lnTo>
                  <a:pt x="60388" y="78219"/>
                </a:lnTo>
                <a:lnTo>
                  <a:pt x="46341" y="71266"/>
                </a:lnTo>
                <a:lnTo>
                  <a:pt x="35750" y="65565"/>
                </a:lnTo>
                <a:lnTo>
                  <a:pt x="27048" y="60050"/>
                </a:lnTo>
                <a:lnTo>
                  <a:pt x="18664" y="53653"/>
                </a:lnTo>
                <a:lnTo>
                  <a:pt x="9028" y="45309"/>
                </a:lnTo>
                <a:lnTo>
                  <a:pt x="0" y="3709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2258919" y="8941976"/>
            <a:ext cx="81851" cy="91427"/>
          </a:xfrm>
          <a:custGeom>
            <a:avLst/>
            <a:gdLst/>
            <a:ahLst/>
            <a:cxnLst/>
            <a:rect l="l" t="t" r="r" b="b"/>
            <a:pathLst>
              <a:path w="81851" h="91427">
                <a:moveTo>
                  <a:pt x="0" y="91427"/>
                </a:moveTo>
                <a:lnTo>
                  <a:pt x="3845" y="78893"/>
                </a:lnTo>
                <a:lnTo>
                  <a:pt x="8999" y="68620"/>
                </a:lnTo>
                <a:lnTo>
                  <a:pt x="10883" y="65316"/>
                </a:lnTo>
                <a:lnTo>
                  <a:pt x="17814" y="53936"/>
                </a:lnTo>
                <a:lnTo>
                  <a:pt x="24662" y="45517"/>
                </a:lnTo>
                <a:lnTo>
                  <a:pt x="29121" y="40627"/>
                </a:lnTo>
                <a:lnTo>
                  <a:pt x="38462" y="30707"/>
                </a:lnTo>
                <a:lnTo>
                  <a:pt x="46267" y="23947"/>
                </a:lnTo>
                <a:lnTo>
                  <a:pt x="54025" y="17945"/>
                </a:lnTo>
                <a:lnTo>
                  <a:pt x="64886" y="9768"/>
                </a:lnTo>
                <a:lnTo>
                  <a:pt x="73711" y="4368"/>
                </a:lnTo>
                <a:lnTo>
                  <a:pt x="81851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2353071" y="9120695"/>
            <a:ext cx="405612" cy="79845"/>
          </a:xfrm>
          <a:custGeom>
            <a:avLst/>
            <a:gdLst/>
            <a:ahLst/>
            <a:cxnLst/>
            <a:rect l="l" t="t" r="r" b="b"/>
            <a:pathLst>
              <a:path w="405612" h="79845">
                <a:moveTo>
                  <a:pt x="405612" y="0"/>
                </a:moveTo>
                <a:lnTo>
                  <a:pt x="395351" y="11123"/>
                </a:lnTo>
                <a:lnTo>
                  <a:pt x="387209" y="19021"/>
                </a:lnTo>
                <a:lnTo>
                  <a:pt x="368887" y="31940"/>
                </a:lnTo>
                <a:lnTo>
                  <a:pt x="358940" y="37795"/>
                </a:lnTo>
                <a:lnTo>
                  <a:pt x="345346" y="45456"/>
                </a:lnTo>
                <a:lnTo>
                  <a:pt x="334865" y="50866"/>
                </a:lnTo>
                <a:lnTo>
                  <a:pt x="315497" y="58337"/>
                </a:lnTo>
                <a:lnTo>
                  <a:pt x="302738" y="62100"/>
                </a:lnTo>
                <a:lnTo>
                  <a:pt x="278093" y="69011"/>
                </a:lnTo>
                <a:lnTo>
                  <a:pt x="266282" y="72022"/>
                </a:lnTo>
                <a:lnTo>
                  <a:pt x="246330" y="75496"/>
                </a:lnTo>
                <a:lnTo>
                  <a:pt x="234596" y="76631"/>
                </a:lnTo>
                <a:lnTo>
                  <a:pt x="219295" y="77809"/>
                </a:lnTo>
                <a:lnTo>
                  <a:pt x="200458" y="79094"/>
                </a:lnTo>
                <a:lnTo>
                  <a:pt x="188181" y="79720"/>
                </a:lnTo>
                <a:lnTo>
                  <a:pt x="177953" y="79845"/>
                </a:lnTo>
                <a:lnTo>
                  <a:pt x="168052" y="79422"/>
                </a:lnTo>
                <a:lnTo>
                  <a:pt x="156754" y="78405"/>
                </a:lnTo>
                <a:lnTo>
                  <a:pt x="142334" y="76745"/>
                </a:lnTo>
                <a:lnTo>
                  <a:pt x="120435" y="73829"/>
                </a:lnTo>
                <a:lnTo>
                  <a:pt x="108779" y="71592"/>
                </a:lnTo>
                <a:lnTo>
                  <a:pt x="89430" y="66364"/>
                </a:lnTo>
                <a:lnTo>
                  <a:pt x="77605" y="63098"/>
                </a:lnTo>
                <a:lnTo>
                  <a:pt x="62293" y="59372"/>
                </a:lnTo>
                <a:lnTo>
                  <a:pt x="61785" y="59270"/>
                </a:lnTo>
                <a:lnTo>
                  <a:pt x="61277" y="59169"/>
                </a:lnTo>
                <a:lnTo>
                  <a:pt x="46945" y="52191"/>
                </a:lnTo>
                <a:lnTo>
                  <a:pt x="36602" y="47159"/>
                </a:lnTo>
                <a:lnTo>
                  <a:pt x="27887" y="42912"/>
                </a:lnTo>
                <a:lnTo>
                  <a:pt x="18439" y="38290"/>
                </a:lnTo>
                <a:lnTo>
                  <a:pt x="5896" y="32133"/>
                </a:lnTo>
                <a:lnTo>
                  <a:pt x="0" y="29235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2830454" y="9137832"/>
            <a:ext cx="8267" cy="38201"/>
          </a:xfrm>
          <a:custGeom>
            <a:avLst/>
            <a:gdLst/>
            <a:ahLst/>
            <a:cxnLst/>
            <a:rect l="l" t="t" r="r" b="b"/>
            <a:pathLst>
              <a:path w="8267" h="38201">
                <a:moveTo>
                  <a:pt x="8267" y="0"/>
                </a:moveTo>
                <a:lnTo>
                  <a:pt x="0" y="38201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2237949" y="9033402"/>
            <a:ext cx="40424" cy="182346"/>
          </a:xfrm>
          <a:custGeom>
            <a:avLst/>
            <a:gdLst/>
            <a:ahLst/>
            <a:cxnLst/>
            <a:rect l="l" t="t" r="r" b="b"/>
            <a:pathLst>
              <a:path w="40424" h="182346">
                <a:moveTo>
                  <a:pt x="40424" y="182346"/>
                </a:moveTo>
                <a:lnTo>
                  <a:pt x="4140" y="128625"/>
                </a:lnTo>
                <a:lnTo>
                  <a:pt x="0" y="70967"/>
                </a:lnTo>
                <a:lnTo>
                  <a:pt x="20967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2817652" y="9026447"/>
            <a:ext cx="1104" cy="4127"/>
          </a:xfrm>
          <a:custGeom>
            <a:avLst/>
            <a:gdLst/>
            <a:ahLst/>
            <a:cxnLst/>
            <a:rect l="l" t="t" r="r" b="b"/>
            <a:pathLst>
              <a:path w="1104" h="4127">
                <a:moveTo>
                  <a:pt x="0" y="0"/>
                </a:moveTo>
                <a:lnTo>
                  <a:pt x="1104" y="4127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2811398" y="9184904"/>
            <a:ext cx="11595" cy="55143"/>
          </a:xfrm>
          <a:custGeom>
            <a:avLst/>
            <a:gdLst/>
            <a:ahLst/>
            <a:cxnLst/>
            <a:rect l="l" t="t" r="r" b="b"/>
            <a:pathLst>
              <a:path w="11595" h="55143">
                <a:moveTo>
                  <a:pt x="11595" y="0"/>
                </a:moveTo>
                <a:lnTo>
                  <a:pt x="11595" y="1511"/>
                </a:lnTo>
                <a:lnTo>
                  <a:pt x="0" y="5514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2258613" y="9186524"/>
            <a:ext cx="36893" cy="90614"/>
          </a:xfrm>
          <a:custGeom>
            <a:avLst/>
            <a:gdLst/>
            <a:ahLst/>
            <a:cxnLst/>
            <a:rect l="l" t="t" r="r" b="b"/>
            <a:pathLst>
              <a:path w="36893" h="90614">
                <a:moveTo>
                  <a:pt x="36893" y="90614"/>
                </a:moveTo>
                <a:lnTo>
                  <a:pt x="2819" y="40309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2758483" y="9000542"/>
            <a:ext cx="23075" cy="120154"/>
          </a:xfrm>
          <a:custGeom>
            <a:avLst/>
            <a:gdLst/>
            <a:ahLst/>
            <a:cxnLst/>
            <a:rect l="l" t="t" r="r" b="b"/>
            <a:pathLst>
              <a:path w="23075" h="120154">
                <a:moveTo>
                  <a:pt x="0" y="0"/>
                </a:moveTo>
                <a:lnTo>
                  <a:pt x="19761" y="29337"/>
                </a:lnTo>
                <a:lnTo>
                  <a:pt x="23075" y="75704"/>
                </a:lnTo>
                <a:lnTo>
                  <a:pt x="203" y="120154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2295409" y="9002354"/>
            <a:ext cx="57658" cy="147574"/>
          </a:xfrm>
          <a:custGeom>
            <a:avLst/>
            <a:gdLst/>
            <a:ahLst/>
            <a:cxnLst/>
            <a:rect l="l" t="t" r="r" b="b"/>
            <a:pathLst>
              <a:path w="57657" h="147574">
                <a:moveTo>
                  <a:pt x="57657" y="147573"/>
                </a:moveTo>
                <a:lnTo>
                  <a:pt x="16535" y="107657"/>
                </a:lnTo>
                <a:lnTo>
                  <a:pt x="0" y="62293"/>
                </a:lnTo>
                <a:lnTo>
                  <a:pt x="9982" y="16230"/>
                </a:lnTo>
                <a:lnTo>
                  <a:pt x="23685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305488" y="9076547"/>
            <a:ext cx="13614" cy="15925"/>
          </a:xfrm>
          <a:custGeom>
            <a:avLst/>
            <a:gdLst/>
            <a:ahLst/>
            <a:cxnLst/>
            <a:rect l="l" t="t" r="r" b="b"/>
            <a:pathLst>
              <a:path w="13614" h="15925">
                <a:moveTo>
                  <a:pt x="0" y="15925"/>
                </a:moveTo>
                <a:lnTo>
                  <a:pt x="13614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723504" y="8934215"/>
            <a:ext cx="3429" cy="1714"/>
          </a:xfrm>
          <a:custGeom>
            <a:avLst/>
            <a:gdLst/>
            <a:ahLst/>
            <a:cxnLst/>
            <a:rect l="l" t="t" r="r" b="b"/>
            <a:pathLst>
              <a:path w="3429" h="1714">
                <a:moveTo>
                  <a:pt x="3429" y="1714"/>
                </a:moveTo>
                <a:lnTo>
                  <a:pt x="2222" y="1015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2760599" y="9077961"/>
            <a:ext cx="11391" cy="16827"/>
          </a:xfrm>
          <a:custGeom>
            <a:avLst/>
            <a:gdLst/>
            <a:ahLst/>
            <a:cxnLst/>
            <a:rect l="l" t="t" r="r" b="b"/>
            <a:pathLst>
              <a:path w="11391" h="16827">
                <a:moveTo>
                  <a:pt x="11391" y="16827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2776324" y="8969395"/>
            <a:ext cx="6350" cy="5346"/>
          </a:xfrm>
          <a:custGeom>
            <a:avLst/>
            <a:gdLst/>
            <a:ahLst/>
            <a:cxnLst/>
            <a:rect l="l" t="t" r="r" b="b"/>
            <a:pathLst>
              <a:path w="6350" h="5346">
                <a:moveTo>
                  <a:pt x="0" y="0"/>
                </a:moveTo>
                <a:lnTo>
                  <a:pt x="6350" y="5346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810692" y="9012629"/>
            <a:ext cx="6959" cy="13817"/>
          </a:xfrm>
          <a:custGeom>
            <a:avLst/>
            <a:gdLst/>
            <a:ahLst/>
            <a:cxnLst/>
            <a:rect l="l" t="t" r="r" b="b"/>
            <a:pathLst>
              <a:path w="6959" h="13817">
                <a:moveTo>
                  <a:pt x="6959" y="13817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731998" y="8949942"/>
            <a:ext cx="1491538" cy="599859"/>
          </a:xfrm>
          <a:custGeom>
            <a:avLst/>
            <a:gdLst/>
            <a:ahLst/>
            <a:cxnLst/>
            <a:rect l="l" t="t" r="r" b="b"/>
            <a:pathLst>
              <a:path w="1491538" h="599859">
                <a:moveTo>
                  <a:pt x="176013" y="116924"/>
                </a:moveTo>
                <a:lnTo>
                  <a:pt x="191292" y="126059"/>
                </a:lnTo>
                <a:lnTo>
                  <a:pt x="205171" y="134346"/>
                </a:lnTo>
                <a:lnTo>
                  <a:pt x="217830" y="141883"/>
                </a:lnTo>
                <a:lnTo>
                  <a:pt x="229450" y="148767"/>
                </a:lnTo>
                <a:lnTo>
                  <a:pt x="240208" y="155094"/>
                </a:lnTo>
              </a:path>
              <a:path w="1491538" h="599859">
                <a:moveTo>
                  <a:pt x="259863" y="166470"/>
                </a:moveTo>
                <a:lnTo>
                  <a:pt x="269118" y="171712"/>
                </a:lnTo>
                <a:lnTo>
                  <a:pt x="278231" y="176787"/>
                </a:lnTo>
                <a:lnTo>
                  <a:pt x="287382" y="181791"/>
                </a:lnTo>
                <a:lnTo>
                  <a:pt x="296750" y="186823"/>
                </a:lnTo>
                <a:lnTo>
                  <a:pt x="306515" y="191978"/>
                </a:lnTo>
              </a:path>
              <a:path w="1491538" h="599859">
                <a:moveTo>
                  <a:pt x="316857" y="197355"/>
                </a:moveTo>
                <a:lnTo>
                  <a:pt x="327956" y="203049"/>
                </a:lnTo>
              </a:path>
              <a:path w="1491538" h="599859">
                <a:moveTo>
                  <a:pt x="339990" y="209160"/>
                </a:moveTo>
                <a:lnTo>
                  <a:pt x="353139" y="215783"/>
                </a:lnTo>
              </a:path>
              <a:path w="1491538" h="599859">
                <a:moveTo>
                  <a:pt x="489672" y="283341"/>
                </a:moveTo>
                <a:lnTo>
                  <a:pt x="500692" y="288601"/>
                </a:lnTo>
                <a:lnTo>
                  <a:pt x="511162" y="293520"/>
                </a:lnTo>
              </a:path>
              <a:path w="1491538" h="599859">
                <a:moveTo>
                  <a:pt x="521276" y="298186"/>
                </a:moveTo>
                <a:lnTo>
                  <a:pt x="531229" y="302688"/>
                </a:lnTo>
                <a:lnTo>
                  <a:pt x="541217" y="307114"/>
                </a:lnTo>
              </a:path>
              <a:path w="1491538" h="599859">
                <a:moveTo>
                  <a:pt x="551433" y="311551"/>
                </a:moveTo>
                <a:lnTo>
                  <a:pt x="562073" y="316088"/>
                </a:lnTo>
                <a:lnTo>
                  <a:pt x="573331" y="320813"/>
                </a:lnTo>
              </a:path>
              <a:path w="1491538" h="599859">
                <a:moveTo>
                  <a:pt x="585403" y="325814"/>
                </a:moveTo>
                <a:lnTo>
                  <a:pt x="598483" y="331178"/>
                </a:lnTo>
                <a:lnTo>
                  <a:pt x="612766" y="336995"/>
                </a:lnTo>
                <a:lnTo>
                  <a:pt x="628447" y="343352"/>
                </a:lnTo>
                <a:lnTo>
                  <a:pt x="645720" y="350337"/>
                </a:lnTo>
                <a:lnTo>
                  <a:pt x="664781" y="358038"/>
                </a:lnTo>
              </a:path>
              <a:path w="1491538" h="599859">
                <a:moveTo>
                  <a:pt x="684632" y="366053"/>
                </a:moveTo>
                <a:lnTo>
                  <a:pt x="702624" y="373306"/>
                </a:lnTo>
                <a:lnTo>
                  <a:pt x="718967" y="379872"/>
                </a:lnTo>
                <a:lnTo>
                  <a:pt x="733870" y="385828"/>
                </a:lnTo>
              </a:path>
              <a:path w="1491538" h="599859">
                <a:moveTo>
                  <a:pt x="747543" y="391251"/>
                </a:moveTo>
                <a:lnTo>
                  <a:pt x="760195" y="396217"/>
                </a:lnTo>
              </a:path>
              <a:path w="1491538" h="599859">
                <a:moveTo>
                  <a:pt x="783276" y="405083"/>
                </a:moveTo>
                <a:lnTo>
                  <a:pt x="794123" y="409136"/>
                </a:lnTo>
                <a:lnTo>
                  <a:pt x="804789" y="413038"/>
                </a:lnTo>
                <a:lnTo>
                  <a:pt x="815482" y="416866"/>
                </a:lnTo>
              </a:path>
              <a:path w="1491538" h="599859">
                <a:moveTo>
                  <a:pt x="837787" y="424601"/>
                </a:moveTo>
                <a:lnTo>
                  <a:pt x="849819" y="428662"/>
                </a:lnTo>
                <a:lnTo>
                  <a:pt x="862716" y="432954"/>
                </a:lnTo>
                <a:lnTo>
                  <a:pt x="876689" y="437554"/>
                </a:lnTo>
                <a:lnTo>
                  <a:pt x="891946" y="442537"/>
                </a:lnTo>
                <a:lnTo>
                  <a:pt x="908697" y="447980"/>
                </a:lnTo>
                <a:lnTo>
                  <a:pt x="927153" y="453960"/>
                </a:lnTo>
                <a:lnTo>
                  <a:pt x="947521" y="460552"/>
                </a:lnTo>
                <a:lnTo>
                  <a:pt x="968596" y="467368"/>
                </a:lnTo>
                <a:lnTo>
                  <a:pt x="987695" y="473527"/>
                </a:lnTo>
                <a:lnTo>
                  <a:pt x="1005041" y="479093"/>
                </a:lnTo>
                <a:lnTo>
                  <a:pt x="1020854" y="484133"/>
                </a:lnTo>
                <a:lnTo>
                  <a:pt x="1035358" y="488710"/>
                </a:lnTo>
              </a:path>
              <a:path w="1491538" h="599859">
                <a:moveTo>
                  <a:pt x="1061323" y="496741"/>
                </a:moveTo>
                <a:lnTo>
                  <a:pt x="1073227" y="500325"/>
                </a:lnTo>
                <a:lnTo>
                  <a:pt x="1084708" y="503708"/>
                </a:lnTo>
                <a:lnTo>
                  <a:pt x="1095987" y="506955"/>
                </a:lnTo>
                <a:lnTo>
                  <a:pt x="1107287" y="510132"/>
                </a:lnTo>
                <a:lnTo>
                  <a:pt x="1118829" y="513304"/>
                </a:lnTo>
              </a:path>
              <a:path w="1491538" h="599859">
                <a:moveTo>
                  <a:pt x="1143527" y="519894"/>
                </a:moveTo>
                <a:lnTo>
                  <a:pt x="1157126" y="523442"/>
                </a:lnTo>
                <a:lnTo>
                  <a:pt x="1171854" y="527247"/>
                </a:lnTo>
                <a:lnTo>
                  <a:pt x="1187933" y="531372"/>
                </a:lnTo>
                <a:lnTo>
                  <a:pt x="1205584" y="535884"/>
                </a:lnTo>
                <a:lnTo>
                  <a:pt x="1225030" y="540848"/>
                </a:lnTo>
                <a:lnTo>
                  <a:pt x="1246492" y="546328"/>
                </a:lnTo>
                <a:lnTo>
                  <a:pt x="1259788" y="549735"/>
                </a:lnTo>
                <a:lnTo>
                  <a:pt x="1276035" y="553893"/>
                </a:lnTo>
                <a:lnTo>
                  <a:pt x="1290763" y="557648"/>
                </a:lnTo>
                <a:lnTo>
                  <a:pt x="1304160" y="561042"/>
                </a:lnTo>
                <a:lnTo>
                  <a:pt x="1316415" y="564116"/>
                </a:lnTo>
                <a:lnTo>
                  <a:pt x="1327717" y="566911"/>
                </a:lnTo>
              </a:path>
              <a:path w="1491538" h="599859">
                <a:moveTo>
                  <a:pt x="1338254" y="569468"/>
                </a:moveTo>
                <a:lnTo>
                  <a:pt x="1348216" y="571830"/>
                </a:lnTo>
              </a:path>
              <a:path w="1491538" h="599859">
                <a:moveTo>
                  <a:pt x="1376533" y="578148"/>
                </a:moveTo>
                <a:lnTo>
                  <a:pt x="1386079" y="580137"/>
                </a:lnTo>
                <a:lnTo>
                  <a:pt x="1395993" y="582135"/>
                </a:lnTo>
              </a:path>
              <a:path w="1491538" h="599859">
                <a:moveTo>
                  <a:pt x="1406463" y="584184"/>
                </a:moveTo>
                <a:lnTo>
                  <a:pt x="1417678" y="586326"/>
                </a:lnTo>
                <a:lnTo>
                  <a:pt x="1429827" y="588600"/>
                </a:lnTo>
                <a:lnTo>
                  <a:pt x="1443099" y="591050"/>
                </a:lnTo>
                <a:lnTo>
                  <a:pt x="1457683" y="593715"/>
                </a:lnTo>
                <a:lnTo>
                  <a:pt x="1473766" y="596638"/>
                </a:lnTo>
                <a:lnTo>
                  <a:pt x="1491538" y="599859"/>
                </a:lnTo>
              </a:path>
              <a:path w="1491538" h="599859">
                <a:moveTo>
                  <a:pt x="176013" y="116924"/>
                </a:moveTo>
                <a:lnTo>
                  <a:pt x="159156" y="106845"/>
                </a:lnTo>
                <a:lnTo>
                  <a:pt x="176013" y="116925"/>
                </a:lnTo>
              </a:path>
              <a:path w="1491538" h="599859">
                <a:moveTo>
                  <a:pt x="1415" y="1061"/>
                </a:moveTo>
                <a:lnTo>
                  <a:pt x="15446" y="11578"/>
                </a:lnTo>
                <a:lnTo>
                  <a:pt x="27799" y="20811"/>
                </a:lnTo>
                <a:lnTo>
                  <a:pt x="38746" y="28942"/>
                </a:lnTo>
              </a:path>
              <a:path w="1491538" h="599859">
                <a:moveTo>
                  <a:pt x="48558" y="36152"/>
                </a:moveTo>
                <a:lnTo>
                  <a:pt x="57506" y="42625"/>
                </a:lnTo>
                <a:lnTo>
                  <a:pt x="65861" y="48542"/>
                </a:lnTo>
                <a:lnTo>
                  <a:pt x="73895" y="54085"/>
                </a:lnTo>
                <a:lnTo>
                  <a:pt x="81879" y="59437"/>
                </a:lnTo>
                <a:lnTo>
                  <a:pt x="90084" y="64780"/>
                </a:lnTo>
                <a:lnTo>
                  <a:pt x="98782" y="70296"/>
                </a:lnTo>
                <a:lnTo>
                  <a:pt x="108243" y="76167"/>
                </a:lnTo>
                <a:lnTo>
                  <a:pt x="118740" y="82575"/>
                </a:lnTo>
              </a:path>
              <a:path w="1491538" h="599859">
                <a:moveTo>
                  <a:pt x="130544" y="89702"/>
                </a:moveTo>
                <a:lnTo>
                  <a:pt x="143925" y="97732"/>
                </a:lnTo>
                <a:lnTo>
                  <a:pt x="159156" y="106845"/>
                </a:lnTo>
              </a:path>
              <a:path w="1491538" h="599859">
                <a:moveTo>
                  <a:pt x="1415" y="1061"/>
                </a:moveTo>
                <a:lnTo>
                  <a:pt x="3" y="2"/>
                </a:lnTo>
              </a:path>
              <a:path w="1491538" h="599859">
                <a:moveTo>
                  <a:pt x="3" y="2"/>
                </a:moveTo>
                <a:lnTo>
                  <a:pt x="1415" y="1062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2022645" y="8091125"/>
            <a:ext cx="362877" cy="1238123"/>
          </a:xfrm>
          <a:custGeom>
            <a:avLst/>
            <a:gdLst/>
            <a:ahLst/>
            <a:cxnLst/>
            <a:rect l="l" t="t" r="r" b="b"/>
            <a:pathLst>
              <a:path w="362877" h="1238123">
                <a:moveTo>
                  <a:pt x="362877" y="0"/>
                </a:moveTo>
                <a:lnTo>
                  <a:pt x="356829" y="14366"/>
                </a:lnTo>
                <a:lnTo>
                  <a:pt x="352672" y="24513"/>
                </a:lnTo>
                <a:lnTo>
                  <a:pt x="349203" y="33583"/>
                </a:lnTo>
                <a:lnTo>
                  <a:pt x="345222" y="44716"/>
                </a:lnTo>
                <a:lnTo>
                  <a:pt x="341198" y="56248"/>
                </a:lnTo>
                <a:lnTo>
                  <a:pt x="335891" y="71788"/>
                </a:lnTo>
                <a:lnTo>
                  <a:pt x="331935" y="83553"/>
                </a:lnTo>
                <a:lnTo>
                  <a:pt x="328789" y="93207"/>
                </a:lnTo>
                <a:lnTo>
                  <a:pt x="325917" y="102418"/>
                </a:lnTo>
                <a:lnTo>
                  <a:pt x="322778" y="112854"/>
                </a:lnTo>
                <a:lnTo>
                  <a:pt x="318835" y="126180"/>
                </a:lnTo>
                <a:lnTo>
                  <a:pt x="316001" y="135775"/>
                </a:lnTo>
                <a:lnTo>
                  <a:pt x="310853" y="153122"/>
                </a:lnTo>
                <a:lnTo>
                  <a:pt x="306205" y="168818"/>
                </a:lnTo>
                <a:lnTo>
                  <a:pt x="302000" y="183048"/>
                </a:lnTo>
                <a:lnTo>
                  <a:pt x="298185" y="195998"/>
                </a:lnTo>
                <a:lnTo>
                  <a:pt x="294703" y="207854"/>
                </a:lnTo>
                <a:lnTo>
                  <a:pt x="291501" y="218801"/>
                </a:lnTo>
                <a:lnTo>
                  <a:pt x="288523" y="229025"/>
                </a:lnTo>
                <a:lnTo>
                  <a:pt x="285715" y="238712"/>
                </a:lnTo>
                <a:lnTo>
                  <a:pt x="283020" y="248047"/>
                </a:lnTo>
                <a:lnTo>
                  <a:pt x="280385" y="257217"/>
                </a:lnTo>
                <a:lnTo>
                  <a:pt x="277754" y="266407"/>
                </a:lnTo>
                <a:lnTo>
                  <a:pt x="275072" y="275802"/>
                </a:lnTo>
                <a:lnTo>
                  <a:pt x="272284" y="285588"/>
                </a:lnTo>
                <a:lnTo>
                  <a:pt x="269336" y="295952"/>
                </a:lnTo>
                <a:lnTo>
                  <a:pt x="266172" y="307078"/>
                </a:lnTo>
                <a:lnTo>
                  <a:pt x="262737" y="319152"/>
                </a:lnTo>
                <a:lnTo>
                  <a:pt x="258976" y="332361"/>
                </a:lnTo>
                <a:lnTo>
                  <a:pt x="254835" y="346889"/>
                </a:lnTo>
                <a:lnTo>
                  <a:pt x="250258" y="362923"/>
                </a:lnTo>
                <a:lnTo>
                  <a:pt x="246151" y="377291"/>
                </a:lnTo>
                <a:lnTo>
                  <a:pt x="228538" y="438718"/>
                </a:lnTo>
                <a:lnTo>
                  <a:pt x="212592" y="494337"/>
                </a:lnTo>
                <a:lnTo>
                  <a:pt x="198127" y="544792"/>
                </a:lnTo>
                <a:lnTo>
                  <a:pt x="184959" y="590729"/>
                </a:lnTo>
                <a:lnTo>
                  <a:pt x="172903" y="632793"/>
                </a:lnTo>
                <a:lnTo>
                  <a:pt x="161775" y="671631"/>
                </a:lnTo>
                <a:lnTo>
                  <a:pt x="151390" y="707889"/>
                </a:lnTo>
                <a:lnTo>
                  <a:pt x="141563" y="742210"/>
                </a:lnTo>
                <a:lnTo>
                  <a:pt x="132110" y="775243"/>
                </a:lnTo>
                <a:lnTo>
                  <a:pt x="122847" y="807631"/>
                </a:lnTo>
                <a:lnTo>
                  <a:pt x="113587" y="840020"/>
                </a:lnTo>
                <a:lnTo>
                  <a:pt x="104148" y="873057"/>
                </a:lnTo>
                <a:lnTo>
                  <a:pt x="94344" y="907386"/>
                </a:lnTo>
                <a:lnTo>
                  <a:pt x="83991" y="943654"/>
                </a:lnTo>
                <a:lnTo>
                  <a:pt x="72904" y="982506"/>
                </a:lnTo>
                <a:lnTo>
                  <a:pt x="60899" y="1024588"/>
                </a:lnTo>
                <a:lnTo>
                  <a:pt x="47790" y="1070544"/>
                </a:lnTo>
                <a:lnTo>
                  <a:pt x="33394" y="1121022"/>
                </a:lnTo>
                <a:lnTo>
                  <a:pt x="17525" y="1176666"/>
                </a:lnTo>
                <a:lnTo>
                  <a:pt x="0" y="1238123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022643" y="9329252"/>
            <a:ext cx="906589" cy="140309"/>
          </a:xfrm>
          <a:custGeom>
            <a:avLst/>
            <a:gdLst/>
            <a:ahLst/>
            <a:cxnLst/>
            <a:rect l="l" t="t" r="r" b="b"/>
            <a:pathLst>
              <a:path w="906589" h="140309">
                <a:moveTo>
                  <a:pt x="0" y="0"/>
                </a:moveTo>
                <a:lnTo>
                  <a:pt x="20323" y="5036"/>
                </a:lnTo>
                <a:lnTo>
                  <a:pt x="38738" y="9593"/>
                </a:lnTo>
                <a:lnTo>
                  <a:pt x="55456" y="13716"/>
                </a:lnTo>
                <a:lnTo>
                  <a:pt x="70694" y="17451"/>
                </a:lnTo>
                <a:lnTo>
                  <a:pt x="97577" y="23944"/>
                </a:lnTo>
                <a:lnTo>
                  <a:pt x="121096" y="29440"/>
                </a:lnTo>
                <a:lnTo>
                  <a:pt x="142960" y="34310"/>
                </a:lnTo>
                <a:lnTo>
                  <a:pt x="164879" y="38923"/>
                </a:lnTo>
                <a:lnTo>
                  <a:pt x="188560" y="43648"/>
                </a:lnTo>
                <a:lnTo>
                  <a:pt x="215714" y="48854"/>
                </a:lnTo>
                <a:lnTo>
                  <a:pt x="231127" y="51754"/>
                </a:lnTo>
                <a:lnTo>
                  <a:pt x="248049" y="54913"/>
                </a:lnTo>
                <a:lnTo>
                  <a:pt x="266693" y="58376"/>
                </a:lnTo>
                <a:lnTo>
                  <a:pt x="287274" y="62191"/>
                </a:lnTo>
                <a:lnTo>
                  <a:pt x="308347" y="66045"/>
                </a:lnTo>
                <a:lnTo>
                  <a:pt x="327443" y="69472"/>
                </a:lnTo>
                <a:lnTo>
                  <a:pt x="344782" y="72514"/>
                </a:lnTo>
                <a:lnTo>
                  <a:pt x="360584" y="75217"/>
                </a:lnTo>
                <a:lnTo>
                  <a:pt x="388461" y="79779"/>
                </a:lnTo>
                <a:lnTo>
                  <a:pt x="412838" y="83511"/>
                </a:lnTo>
                <a:lnTo>
                  <a:pt x="435481" y="86763"/>
                </a:lnTo>
                <a:lnTo>
                  <a:pt x="458154" y="89888"/>
                </a:lnTo>
                <a:lnTo>
                  <a:pt x="470053" y="91512"/>
                </a:lnTo>
                <a:lnTo>
                  <a:pt x="482622" y="93237"/>
                </a:lnTo>
                <a:lnTo>
                  <a:pt x="496080" y="95106"/>
                </a:lnTo>
                <a:lnTo>
                  <a:pt x="510649" y="97163"/>
                </a:lnTo>
                <a:lnTo>
                  <a:pt x="526549" y="99453"/>
                </a:lnTo>
                <a:lnTo>
                  <a:pt x="544000" y="102018"/>
                </a:lnTo>
                <a:lnTo>
                  <a:pt x="563224" y="104903"/>
                </a:lnTo>
                <a:lnTo>
                  <a:pt x="584441" y="108153"/>
                </a:lnTo>
                <a:lnTo>
                  <a:pt x="594220" y="109664"/>
                </a:lnTo>
                <a:lnTo>
                  <a:pt x="594220" y="110172"/>
                </a:lnTo>
                <a:lnTo>
                  <a:pt x="603999" y="111175"/>
                </a:lnTo>
                <a:lnTo>
                  <a:pt x="625582" y="113320"/>
                </a:lnTo>
                <a:lnTo>
                  <a:pt x="645124" y="115261"/>
                </a:lnTo>
                <a:lnTo>
                  <a:pt x="662852" y="117020"/>
                </a:lnTo>
                <a:lnTo>
                  <a:pt x="678992" y="118620"/>
                </a:lnTo>
                <a:lnTo>
                  <a:pt x="693773" y="120082"/>
                </a:lnTo>
                <a:lnTo>
                  <a:pt x="707421" y="121427"/>
                </a:lnTo>
                <a:lnTo>
                  <a:pt x="720162" y="122678"/>
                </a:lnTo>
                <a:lnTo>
                  <a:pt x="732224" y="123857"/>
                </a:lnTo>
                <a:lnTo>
                  <a:pt x="743834" y="124986"/>
                </a:lnTo>
                <a:lnTo>
                  <a:pt x="755218" y="126085"/>
                </a:lnTo>
                <a:lnTo>
                  <a:pt x="766603" y="127178"/>
                </a:lnTo>
                <a:lnTo>
                  <a:pt x="778218" y="128286"/>
                </a:lnTo>
                <a:lnTo>
                  <a:pt x="790287" y="129430"/>
                </a:lnTo>
                <a:lnTo>
                  <a:pt x="803039" y="130633"/>
                </a:lnTo>
                <a:lnTo>
                  <a:pt x="816700" y="131917"/>
                </a:lnTo>
                <a:lnTo>
                  <a:pt x="831498" y="133303"/>
                </a:lnTo>
                <a:lnTo>
                  <a:pt x="847659" y="134814"/>
                </a:lnTo>
                <a:lnTo>
                  <a:pt x="865409" y="136470"/>
                </a:lnTo>
                <a:lnTo>
                  <a:pt x="884977" y="138295"/>
                </a:lnTo>
                <a:lnTo>
                  <a:pt x="906589" y="140309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2769372" y="8061999"/>
            <a:ext cx="159867" cy="1407566"/>
          </a:xfrm>
          <a:custGeom>
            <a:avLst/>
            <a:gdLst/>
            <a:ahLst/>
            <a:cxnLst/>
            <a:rect l="l" t="t" r="r" b="b"/>
            <a:pathLst>
              <a:path w="159867" h="1407566">
                <a:moveTo>
                  <a:pt x="159867" y="1407566"/>
                </a:moveTo>
                <a:lnTo>
                  <a:pt x="152327" y="1331000"/>
                </a:lnTo>
                <a:lnTo>
                  <a:pt x="145500" y="1261673"/>
                </a:lnTo>
                <a:lnTo>
                  <a:pt x="139306" y="1198782"/>
                </a:lnTo>
                <a:lnTo>
                  <a:pt x="133665" y="1141522"/>
                </a:lnTo>
                <a:lnTo>
                  <a:pt x="128499" y="1089088"/>
                </a:lnTo>
                <a:lnTo>
                  <a:pt x="123728" y="1040677"/>
                </a:lnTo>
                <a:lnTo>
                  <a:pt x="119271" y="995484"/>
                </a:lnTo>
                <a:lnTo>
                  <a:pt x="115050" y="952704"/>
                </a:lnTo>
                <a:lnTo>
                  <a:pt x="110985" y="911534"/>
                </a:lnTo>
                <a:lnTo>
                  <a:pt x="106997" y="871169"/>
                </a:lnTo>
                <a:lnTo>
                  <a:pt x="103006" y="830804"/>
                </a:lnTo>
                <a:lnTo>
                  <a:pt x="98931" y="789636"/>
                </a:lnTo>
                <a:lnTo>
                  <a:pt x="94695" y="746861"/>
                </a:lnTo>
                <a:lnTo>
                  <a:pt x="90218" y="701673"/>
                </a:lnTo>
                <a:lnTo>
                  <a:pt x="85419" y="653268"/>
                </a:lnTo>
                <a:lnTo>
                  <a:pt x="80219" y="600843"/>
                </a:lnTo>
                <a:lnTo>
                  <a:pt x="74539" y="543592"/>
                </a:lnTo>
                <a:lnTo>
                  <a:pt x="68299" y="480713"/>
                </a:lnTo>
                <a:lnTo>
                  <a:pt x="61420" y="411399"/>
                </a:lnTo>
                <a:lnTo>
                  <a:pt x="53822" y="334848"/>
                </a:lnTo>
                <a:lnTo>
                  <a:pt x="52145" y="317602"/>
                </a:lnTo>
                <a:lnTo>
                  <a:pt x="50796" y="303265"/>
                </a:lnTo>
                <a:lnTo>
                  <a:pt x="49687" y="291155"/>
                </a:lnTo>
                <a:lnTo>
                  <a:pt x="48730" y="280591"/>
                </a:lnTo>
                <a:lnTo>
                  <a:pt x="47837" y="270890"/>
                </a:lnTo>
                <a:lnTo>
                  <a:pt x="46921" y="261371"/>
                </a:lnTo>
                <a:lnTo>
                  <a:pt x="45893" y="251354"/>
                </a:lnTo>
                <a:lnTo>
                  <a:pt x="44665" y="240156"/>
                </a:lnTo>
                <a:lnTo>
                  <a:pt x="43151" y="227096"/>
                </a:lnTo>
                <a:lnTo>
                  <a:pt x="41260" y="211492"/>
                </a:lnTo>
                <a:lnTo>
                  <a:pt x="40119" y="202298"/>
                </a:lnTo>
                <a:lnTo>
                  <a:pt x="38075" y="185632"/>
                </a:lnTo>
                <a:lnTo>
                  <a:pt x="36456" y="172531"/>
                </a:lnTo>
                <a:lnTo>
                  <a:pt x="35060" y="161781"/>
                </a:lnTo>
                <a:lnTo>
                  <a:pt x="33689" y="152169"/>
                </a:lnTo>
                <a:lnTo>
                  <a:pt x="32144" y="142482"/>
                </a:lnTo>
                <a:lnTo>
                  <a:pt x="30225" y="131507"/>
                </a:lnTo>
                <a:lnTo>
                  <a:pt x="27733" y="118031"/>
                </a:lnTo>
                <a:lnTo>
                  <a:pt x="25095" y="104127"/>
                </a:lnTo>
                <a:lnTo>
                  <a:pt x="21948" y="87863"/>
                </a:lnTo>
                <a:lnTo>
                  <a:pt x="19374" y="75367"/>
                </a:lnTo>
                <a:lnTo>
                  <a:pt x="17098" y="65175"/>
                </a:lnTo>
                <a:lnTo>
                  <a:pt x="14846" y="55824"/>
                </a:lnTo>
                <a:lnTo>
                  <a:pt x="12343" y="45851"/>
                </a:lnTo>
                <a:lnTo>
                  <a:pt x="9315" y="33793"/>
                </a:lnTo>
                <a:lnTo>
                  <a:pt x="5488" y="18186"/>
                </a:lnTo>
                <a:lnTo>
                  <a:pt x="4940" y="15913"/>
                </a:lnTo>
                <a:lnTo>
                  <a:pt x="3022" y="7962"/>
                </a:lnTo>
                <a:lnTo>
                  <a:pt x="2920" y="7759"/>
                </a:ln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2305387" y="7433102"/>
            <a:ext cx="1420368" cy="120185"/>
          </a:xfrm>
          <a:custGeom>
            <a:avLst/>
            <a:gdLst/>
            <a:ahLst/>
            <a:cxnLst/>
            <a:rect l="l" t="t" r="r" b="b"/>
            <a:pathLst>
              <a:path w="1420368" h="120185">
                <a:moveTo>
                  <a:pt x="9" y="3"/>
                </a:moveTo>
                <a:lnTo>
                  <a:pt x="16421" y="4513"/>
                </a:lnTo>
                <a:lnTo>
                  <a:pt x="13" y="3"/>
                </a:lnTo>
              </a:path>
              <a:path w="1420368" h="120185">
                <a:moveTo>
                  <a:pt x="16421" y="4513"/>
                </a:moveTo>
                <a:lnTo>
                  <a:pt x="29650" y="8109"/>
                </a:lnTo>
                <a:lnTo>
                  <a:pt x="40633" y="11018"/>
                </a:lnTo>
                <a:lnTo>
                  <a:pt x="50319" y="13468"/>
                </a:lnTo>
                <a:lnTo>
                  <a:pt x="59654" y="15689"/>
                </a:lnTo>
                <a:lnTo>
                  <a:pt x="69585" y="17910"/>
                </a:lnTo>
                <a:lnTo>
                  <a:pt x="81059" y="20361"/>
                </a:lnTo>
                <a:lnTo>
                  <a:pt x="95024" y="23270"/>
                </a:lnTo>
                <a:lnTo>
                  <a:pt x="108762" y="26111"/>
                </a:lnTo>
              </a:path>
              <a:path w="1420368" h="120185">
                <a:moveTo>
                  <a:pt x="108762" y="26112"/>
                </a:moveTo>
                <a:lnTo>
                  <a:pt x="126287" y="29737"/>
                </a:lnTo>
                <a:lnTo>
                  <a:pt x="108762" y="26111"/>
                </a:lnTo>
              </a:path>
              <a:path w="1420368" h="120185">
                <a:moveTo>
                  <a:pt x="126287" y="29738"/>
                </a:moveTo>
                <a:lnTo>
                  <a:pt x="141748" y="32945"/>
                </a:lnTo>
                <a:lnTo>
                  <a:pt x="126287" y="29737"/>
                </a:lnTo>
              </a:path>
              <a:path w="1420368" h="120185">
                <a:moveTo>
                  <a:pt x="141748" y="32946"/>
                </a:moveTo>
                <a:lnTo>
                  <a:pt x="155448" y="35788"/>
                </a:lnTo>
                <a:lnTo>
                  <a:pt x="141748" y="32945"/>
                </a:lnTo>
              </a:path>
              <a:path w="1420368" h="120185">
                <a:moveTo>
                  <a:pt x="155448" y="35788"/>
                </a:moveTo>
                <a:lnTo>
                  <a:pt x="167686" y="38320"/>
                </a:lnTo>
                <a:lnTo>
                  <a:pt x="178764" y="40593"/>
                </a:lnTo>
                <a:lnTo>
                  <a:pt x="188981" y="42662"/>
                </a:lnTo>
                <a:lnTo>
                  <a:pt x="198638" y="44579"/>
                </a:lnTo>
                <a:lnTo>
                  <a:pt x="208036" y="46398"/>
                </a:lnTo>
              </a:path>
              <a:path w="1420368" h="120185">
                <a:moveTo>
                  <a:pt x="237681" y="51798"/>
                </a:moveTo>
                <a:lnTo>
                  <a:pt x="249048" y="53757"/>
                </a:lnTo>
                <a:lnTo>
                  <a:pt x="261659" y="55885"/>
                </a:lnTo>
                <a:lnTo>
                  <a:pt x="275815" y="58234"/>
                </a:lnTo>
              </a:path>
              <a:path w="1420368" h="120185">
                <a:moveTo>
                  <a:pt x="291815" y="60857"/>
                </a:moveTo>
                <a:lnTo>
                  <a:pt x="305625" y="63106"/>
                </a:lnTo>
              </a:path>
              <a:path w="1420368" h="120185">
                <a:moveTo>
                  <a:pt x="305625" y="63106"/>
                </a:moveTo>
                <a:lnTo>
                  <a:pt x="323279" y="65980"/>
                </a:lnTo>
                <a:lnTo>
                  <a:pt x="338888" y="68512"/>
                </a:lnTo>
                <a:lnTo>
                  <a:pt x="352745" y="70745"/>
                </a:lnTo>
                <a:lnTo>
                  <a:pt x="365143" y="72717"/>
                </a:lnTo>
                <a:lnTo>
                  <a:pt x="376376" y="74471"/>
                </a:lnTo>
                <a:lnTo>
                  <a:pt x="386736" y="76047"/>
                </a:lnTo>
              </a:path>
              <a:path w="1420368" h="120185">
                <a:moveTo>
                  <a:pt x="396517" y="77486"/>
                </a:moveTo>
                <a:lnTo>
                  <a:pt x="406011" y="78828"/>
                </a:lnTo>
              </a:path>
              <a:path w="1420368" h="120185">
                <a:moveTo>
                  <a:pt x="415513" y="80116"/>
                </a:moveTo>
                <a:lnTo>
                  <a:pt x="425314" y="81388"/>
                </a:lnTo>
                <a:lnTo>
                  <a:pt x="435709" y="82686"/>
                </a:lnTo>
                <a:lnTo>
                  <a:pt x="446990" y="84052"/>
                </a:lnTo>
                <a:lnTo>
                  <a:pt x="459450" y="85525"/>
                </a:lnTo>
                <a:lnTo>
                  <a:pt x="473383" y="87147"/>
                </a:lnTo>
                <a:lnTo>
                  <a:pt x="489082" y="88958"/>
                </a:lnTo>
                <a:lnTo>
                  <a:pt x="506840" y="91000"/>
                </a:lnTo>
              </a:path>
              <a:path w="1420368" h="120185">
                <a:moveTo>
                  <a:pt x="506840" y="91000"/>
                </a:moveTo>
                <a:lnTo>
                  <a:pt x="524804" y="93045"/>
                </a:lnTo>
                <a:lnTo>
                  <a:pt x="540545" y="94832"/>
                </a:lnTo>
                <a:lnTo>
                  <a:pt x="554535" y="96406"/>
                </a:lnTo>
                <a:lnTo>
                  <a:pt x="567061" y="97794"/>
                </a:lnTo>
                <a:lnTo>
                  <a:pt x="578414" y="99022"/>
                </a:lnTo>
                <a:lnTo>
                  <a:pt x="588880" y="100116"/>
                </a:lnTo>
              </a:path>
              <a:path w="1420368" h="120185">
                <a:moveTo>
                  <a:pt x="598750" y="101101"/>
                </a:moveTo>
                <a:lnTo>
                  <a:pt x="608313" y="102004"/>
                </a:lnTo>
              </a:path>
              <a:path w="1420368" h="120185">
                <a:moveTo>
                  <a:pt x="617856" y="102850"/>
                </a:moveTo>
                <a:lnTo>
                  <a:pt x="627670" y="103666"/>
                </a:lnTo>
              </a:path>
              <a:path w="1420368" h="120185">
                <a:moveTo>
                  <a:pt x="638042" y="104477"/>
                </a:moveTo>
                <a:lnTo>
                  <a:pt x="649262" y="105309"/>
                </a:lnTo>
                <a:lnTo>
                  <a:pt x="661618" y="106189"/>
                </a:lnTo>
                <a:lnTo>
                  <a:pt x="675400" y="107142"/>
                </a:lnTo>
                <a:lnTo>
                  <a:pt x="690896" y="108194"/>
                </a:lnTo>
                <a:lnTo>
                  <a:pt x="708395" y="109371"/>
                </a:lnTo>
              </a:path>
              <a:path w="1420368" h="120185">
                <a:moveTo>
                  <a:pt x="708395" y="109371"/>
                </a:moveTo>
                <a:lnTo>
                  <a:pt x="711441" y="109575"/>
                </a:lnTo>
                <a:lnTo>
                  <a:pt x="729319" y="110778"/>
                </a:lnTo>
                <a:lnTo>
                  <a:pt x="745156" y="111835"/>
                </a:lnTo>
                <a:lnTo>
                  <a:pt x="759237" y="112757"/>
                </a:lnTo>
                <a:lnTo>
                  <a:pt x="771850" y="113560"/>
                </a:lnTo>
                <a:lnTo>
                  <a:pt x="783279" y="114254"/>
                </a:lnTo>
                <a:lnTo>
                  <a:pt x="793812" y="114855"/>
                </a:lnTo>
              </a:path>
              <a:path w="1420368" h="120185">
                <a:moveTo>
                  <a:pt x="803735" y="115374"/>
                </a:moveTo>
                <a:lnTo>
                  <a:pt x="813334" y="115824"/>
                </a:lnTo>
              </a:path>
              <a:path w="1420368" h="120185">
                <a:moveTo>
                  <a:pt x="822894" y="116219"/>
                </a:moveTo>
                <a:lnTo>
                  <a:pt x="832703" y="116572"/>
                </a:lnTo>
                <a:lnTo>
                  <a:pt x="843047" y="116896"/>
                </a:lnTo>
                <a:lnTo>
                  <a:pt x="854212" y="117204"/>
                </a:lnTo>
                <a:lnTo>
                  <a:pt x="866484" y="117508"/>
                </a:lnTo>
                <a:lnTo>
                  <a:pt x="880149" y="117823"/>
                </a:lnTo>
                <a:lnTo>
                  <a:pt x="895494" y="118160"/>
                </a:lnTo>
              </a:path>
              <a:path w="1420368" h="120185">
                <a:moveTo>
                  <a:pt x="895494" y="118161"/>
                </a:moveTo>
                <a:lnTo>
                  <a:pt x="912805" y="118534"/>
                </a:lnTo>
                <a:lnTo>
                  <a:pt x="895494" y="118160"/>
                </a:lnTo>
              </a:path>
              <a:path w="1420368" h="120185">
                <a:moveTo>
                  <a:pt x="1029542" y="120148"/>
                </a:moveTo>
                <a:lnTo>
                  <a:pt x="1039347" y="120058"/>
                </a:lnTo>
              </a:path>
              <a:path w="1420368" h="120185">
                <a:moveTo>
                  <a:pt x="1049677" y="119915"/>
                </a:moveTo>
                <a:lnTo>
                  <a:pt x="1060819" y="119718"/>
                </a:lnTo>
                <a:lnTo>
                  <a:pt x="1073056" y="119466"/>
                </a:lnTo>
                <a:lnTo>
                  <a:pt x="1086675" y="119159"/>
                </a:lnTo>
                <a:lnTo>
                  <a:pt x="1101960" y="118796"/>
                </a:lnTo>
                <a:lnTo>
                  <a:pt x="1119198" y="118377"/>
                </a:lnTo>
                <a:lnTo>
                  <a:pt x="1124927" y="118237"/>
                </a:lnTo>
                <a:lnTo>
                  <a:pt x="1142836" y="117789"/>
                </a:lnTo>
              </a:path>
              <a:path w="1420368" h="120185">
                <a:moveTo>
                  <a:pt x="1236448" y="114321"/>
                </a:moveTo>
                <a:lnTo>
                  <a:pt x="1246250" y="113752"/>
                </a:lnTo>
                <a:lnTo>
                  <a:pt x="1256587" y="113119"/>
                </a:lnTo>
                <a:lnTo>
                  <a:pt x="1267745" y="112414"/>
                </a:lnTo>
                <a:lnTo>
                  <a:pt x="1280014" y="111625"/>
                </a:lnTo>
                <a:lnTo>
                  <a:pt x="1293679" y="110742"/>
                </a:lnTo>
                <a:lnTo>
                  <a:pt x="1309027" y="109757"/>
                </a:lnTo>
                <a:lnTo>
                  <a:pt x="1326346" y="108658"/>
                </a:lnTo>
                <a:lnTo>
                  <a:pt x="1331163" y="108356"/>
                </a:lnTo>
              </a:path>
              <a:path w="1420368" h="120185">
                <a:moveTo>
                  <a:pt x="912805" y="118534"/>
                </a:moveTo>
                <a:lnTo>
                  <a:pt x="917879" y="118643"/>
                </a:lnTo>
                <a:lnTo>
                  <a:pt x="935791" y="119009"/>
                </a:lnTo>
                <a:lnTo>
                  <a:pt x="951661" y="119327"/>
                </a:lnTo>
                <a:lnTo>
                  <a:pt x="965774" y="119596"/>
                </a:lnTo>
                <a:lnTo>
                  <a:pt x="978416" y="119815"/>
                </a:lnTo>
                <a:lnTo>
                  <a:pt x="989872" y="119984"/>
                </a:lnTo>
                <a:lnTo>
                  <a:pt x="1000428" y="120102"/>
                </a:lnTo>
              </a:path>
              <a:path w="1420368" h="120185">
                <a:moveTo>
                  <a:pt x="1010367" y="120170"/>
                </a:moveTo>
                <a:lnTo>
                  <a:pt x="1019977" y="120185"/>
                </a:lnTo>
              </a:path>
              <a:path w="1420368" h="120185">
                <a:moveTo>
                  <a:pt x="1347723" y="107340"/>
                </a:moveTo>
                <a:lnTo>
                  <a:pt x="1360438" y="106507"/>
                </a:lnTo>
                <a:lnTo>
                  <a:pt x="1370824" y="105712"/>
                </a:lnTo>
                <a:lnTo>
                  <a:pt x="1380392" y="104811"/>
                </a:lnTo>
                <a:lnTo>
                  <a:pt x="1390656" y="103658"/>
                </a:lnTo>
                <a:lnTo>
                  <a:pt x="1403130" y="102109"/>
                </a:lnTo>
                <a:lnTo>
                  <a:pt x="1419327" y="100020"/>
                </a:lnTo>
                <a:lnTo>
                  <a:pt x="1420368" y="99885"/>
                </a:lnTo>
                <a:lnTo>
                  <a:pt x="1331163" y="108356"/>
                </a:lnTo>
                <a:lnTo>
                  <a:pt x="1347723" y="10734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2022643" y="9192765"/>
            <a:ext cx="236372" cy="136486"/>
          </a:xfrm>
          <a:custGeom>
            <a:avLst/>
            <a:gdLst/>
            <a:ahLst/>
            <a:cxnLst/>
            <a:rect l="l" t="t" r="r" b="b"/>
            <a:pathLst>
              <a:path w="236372" h="136486">
                <a:moveTo>
                  <a:pt x="0" y="136486"/>
                </a:moveTo>
                <a:lnTo>
                  <a:pt x="236372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2338651" y="8226905"/>
            <a:ext cx="0" cy="716483"/>
          </a:xfrm>
          <a:custGeom>
            <a:avLst/>
            <a:gdLst/>
            <a:ahLst/>
            <a:cxnLst/>
            <a:rect l="l" t="t" r="r" b="b"/>
            <a:pathLst>
              <a:path h="716483">
                <a:moveTo>
                  <a:pt x="0" y="716483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2815028" y="9223414"/>
            <a:ext cx="114211" cy="246151"/>
          </a:xfrm>
          <a:custGeom>
            <a:avLst/>
            <a:gdLst/>
            <a:ahLst/>
            <a:cxnLst/>
            <a:rect l="l" t="t" r="r" b="b"/>
            <a:pathLst>
              <a:path w="114211" h="246151">
                <a:moveTo>
                  <a:pt x="114211" y="246151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2813519" y="8300391"/>
            <a:ext cx="0" cy="717892"/>
          </a:xfrm>
          <a:custGeom>
            <a:avLst/>
            <a:gdLst/>
            <a:ahLst/>
            <a:cxnLst/>
            <a:rect l="l" t="t" r="r" b="b"/>
            <a:pathLst>
              <a:path h="717892">
                <a:moveTo>
                  <a:pt x="0" y="717892"/>
                </a:moveTo>
                <a:lnTo>
                  <a:pt x="0" y="0"/>
                </a:lnTo>
              </a:path>
            </a:pathLst>
          </a:custGeom>
          <a:ln w="1257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2444592" y="8194142"/>
            <a:ext cx="204012" cy="647141"/>
          </a:xfrm>
          <a:custGeom>
            <a:avLst/>
            <a:gdLst/>
            <a:ahLst/>
            <a:cxnLst/>
            <a:rect l="l" t="t" r="r" b="b"/>
            <a:pathLst>
              <a:path w="204012" h="647141">
                <a:moveTo>
                  <a:pt x="51003" y="472249"/>
                </a:moveTo>
                <a:lnTo>
                  <a:pt x="0" y="472249"/>
                </a:lnTo>
                <a:lnTo>
                  <a:pt x="102006" y="647141"/>
                </a:lnTo>
                <a:lnTo>
                  <a:pt x="204012" y="472249"/>
                </a:lnTo>
                <a:lnTo>
                  <a:pt x="153022" y="472249"/>
                </a:lnTo>
                <a:lnTo>
                  <a:pt x="153022" y="0"/>
                </a:lnTo>
                <a:lnTo>
                  <a:pt x="51003" y="0"/>
                </a:lnTo>
                <a:lnTo>
                  <a:pt x="51003" y="472249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2444592" y="8194142"/>
            <a:ext cx="204012" cy="647141"/>
          </a:xfrm>
          <a:custGeom>
            <a:avLst/>
            <a:gdLst/>
            <a:ahLst/>
            <a:cxnLst/>
            <a:rect l="l" t="t" r="r" b="b"/>
            <a:pathLst>
              <a:path w="204012" h="647141">
                <a:moveTo>
                  <a:pt x="51003" y="472249"/>
                </a:moveTo>
                <a:lnTo>
                  <a:pt x="0" y="472249"/>
                </a:lnTo>
                <a:lnTo>
                  <a:pt x="102006" y="647141"/>
                </a:lnTo>
                <a:lnTo>
                  <a:pt x="204012" y="472249"/>
                </a:lnTo>
                <a:lnTo>
                  <a:pt x="153022" y="472249"/>
                </a:lnTo>
                <a:lnTo>
                  <a:pt x="153022" y="0"/>
                </a:lnTo>
                <a:lnTo>
                  <a:pt x="51003" y="0"/>
                </a:lnTo>
                <a:lnTo>
                  <a:pt x="51003" y="472249"/>
                </a:lnTo>
                <a:close/>
              </a:path>
            </a:pathLst>
          </a:custGeom>
          <a:ln w="1778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6875331" y="10143023"/>
            <a:ext cx="109334" cy="93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5825"/>
              </a:lnSpc>
              <a:spcBef>
                <a:spcPts val="45"/>
              </a:spcBef>
            </a:pPr>
            <a:r>
              <a:rPr sz="500" b="1" spc="0" dirty="0" smtClean="0">
                <a:solidFill>
                  <a:srgbClr val="FDFDFD"/>
                </a:solidFill>
                <a:latin typeface="Times New Roman"/>
                <a:cs typeface="Times New Roman"/>
              </a:rPr>
              <a:t>G3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839958" y="10131938"/>
            <a:ext cx="184904" cy="39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6875905" y="9940535"/>
            <a:ext cx="114969" cy="1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6345760" y="9946811"/>
            <a:ext cx="35693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6381454" y="9946811"/>
            <a:ext cx="185479" cy="135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6345760" y="10082209"/>
            <a:ext cx="35693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0"/>
              </a:spcBef>
            </a:pPr>
            <a:endParaRPr sz="850"/>
          </a:p>
        </p:txBody>
      </p:sp>
      <p:sp>
        <p:nvSpPr>
          <p:cNvPr id="27" name="object 27"/>
          <p:cNvSpPr txBox="1"/>
          <p:nvPr/>
        </p:nvSpPr>
        <p:spPr>
          <a:xfrm>
            <a:off x="6381454" y="10082209"/>
            <a:ext cx="199662" cy="110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0737">
              <a:lnSpc>
                <a:spcPts val="455"/>
              </a:lnSpc>
              <a:spcBef>
                <a:spcPts val="43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MB7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3550" y="7242352"/>
            <a:ext cx="3358794" cy="24983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05719" y="6886442"/>
            <a:ext cx="918184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023903" y="6886442"/>
            <a:ext cx="61286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085190" y="6886442"/>
            <a:ext cx="54882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140072" y="6886442"/>
            <a:ext cx="129479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269552" y="6886442"/>
            <a:ext cx="54825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324378" y="6886442"/>
            <a:ext cx="61297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385675" y="6886442"/>
            <a:ext cx="665477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051153" y="6886442"/>
            <a:ext cx="185774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236927" y="6886442"/>
            <a:ext cx="65622" cy="518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307854" y="6801570"/>
            <a:ext cx="102313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57200" y="4753063"/>
            <a:ext cx="3358794" cy="22849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27947" y="3343777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998113" y="3343777"/>
            <a:ext cx="870167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868281" y="3343777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1127947" y="3703744"/>
            <a:ext cx="87016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1998113" y="3703744"/>
            <a:ext cx="870167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2868281" y="3703744"/>
            <a:ext cx="870165" cy="3599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1127947" y="4063711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1998113" y="4063711"/>
            <a:ext cx="870167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868281" y="4063711"/>
            <a:ext cx="870165" cy="3599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457200" y="3175431"/>
            <a:ext cx="3358794" cy="1373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  <a:p>
            <a:pPr marL="767937" marR="220021" algn="ctr">
              <a:lnSpc>
                <a:spcPct val="101725"/>
              </a:lnSpc>
              <a:spcBef>
                <a:spcPts val="300"/>
              </a:spcBef>
            </a:pP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X</a:t>
            </a:r>
            <a:r>
              <a:rPr sz="800" b="1" spc="-9" dirty="0" smtClean="0">
                <a:solidFill>
                  <a:srgbClr val="363435"/>
                </a:solidFill>
                <a:latin typeface="Calibri"/>
                <a:cs typeface="Calibri"/>
              </a:rPr>
              <a:t>F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S/DC/12-24/           </a:t>
            </a:r>
            <a:r>
              <a:rPr sz="800" b="1" spc="3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X</a:t>
            </a:r>
            <a:r>
              <a:rPr sz="800" b="1" spc="-9" dirty="0" smtClean="0">
                <a:solidFill>
                  <a:srgbClr val="363435"/>
                </a:solidFill>
                <a:latin typeface="Calibri"/>
                <a:cs typeface="Calibri"/>
              </a:rPr>
              <a:t>F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S</a:t>
            </a:r>
            <a:r>
              <a:rPr sz="800" b="1" spc="-34" dirty="0" smtClean="0">
                <a:solidFill>
                  <a:srgbClr val="363435"/>
                </a:solidFill>
                <a:latin typeface="Calibri"/>
                <a:cs typeface="Calibri"/>
              </a:rPr>
              <a:t>/</a:t>
            </a:r>
            <a:r>
              <a:rPr sz="8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C/115/             </a:t>
            </a:r>
            <a:r>
              <a:rPr sz="800" b="1" spc="3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X</a:t>
            </a:r>
            <a:r>
              <a:rPr sz="800" b="1" spc="-9" dirty="0" smtClean="0">
                <a:solidFill>
                  <a:srgbClr val="363435"/>
                </a:solidFill>
                <a:latin typeface="Calibri"/>
                <a:cs typeface="Calibri"/>
              </a:rPr>
              <a:t>F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S</a:t>
            </a:r>
            <a:r>
              <a:rPr sz="800" b="1" spc="-34" dirty="0" smtClean="0">
                <a:solidFill>
                  <a:srgbClr val="363435"/>
                </a:solidFill>
                <a:latin typeface="Calibri"/>
                <a:cs typeface="Calibri"/>
              </a:rPr>
              <a:t>/</a:t>
            </a:r>
            <a:r>
              <a:rPr sz="8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800" b="1" spc="0" dirty="0" smtClean="0">
                <a:solidFill>
                  <a:srgbClr val="363435"/>
                </a:solidFill>
                <a:latin typeface="Calibri"/>
                <a:cs typeface="Calibri"/>
              </a:rPr>
              <a:t>C/230/</a:t>
            </a:r>
            <a:endParaRPr sz="800">
              <a:latin typeface="Calibri"/>
              <a:cs typeface="Calibri"/>
            </a:endParaRPr>
          </a:p>
          <a:p>
            <a:pPr marL="925823" marR="459390" algn="ctr">
              <a:lnSpc>
                <a:spcPct val="101725"/>
              </a:lnSpc>
              <a:spcBef>
                <a:spcPts val="1857"/>
              </a:spcBef>
            </a:pPr>
            <a:r>
              <a:rPr sz="800" spc="-4" dirty="0" smtClean="0">
                <a:solidFill>
                  <a:srgbClr val="363435"/>
                </a:solidFill>
                <a:latin typeface="Calibri"/>
                <a:cs typeface="Calibri"/>
              </a:rPr>
              <a:t>-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                     </a:t>
            </a:r>
            <a:r>
              <a:rPr sz="800" spc="9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                                  </a:t>
            </a:r>
            <a:r>
              <a:rPr sz="800" spc="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</a:t>
            </a:r>
            <a:endParaRPr sz="800">
              <a:latin typeface="Calibri"/>
              <a:cs typeface="Calibri"/>
            </a:endParaRPr>
          </a:p>
          <a:p>
            <a:pPr marL="776878" marR="274681" algn="ctr">
              <a:lnSpc>
                <a:spcPct val="101725"/>
              </a:lnSpc>
              <a:spcBef>
                <a:spcPts val="1857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(10-27</a:t>
            </a:r>
            <a:r>
              <a:rPr sz="8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dc)             </a:t>
            </a:r>
            <a:r>
              <a:rPr sz="800" spc="17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P (115</a:t>
            </a:r>
            <a:r>
              <a:rPr sz="800" spc="-4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ac)                 </a:t>
            </a:r>
            <a:r>
              <a:rPr sz="800" spc="17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P (230</a:t>
            </a:r>
            <a:r>
              <a:rPr sz="800" spc="-4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ac)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56964" y="1395006"/>
            <a:ext cx="3037687" cy="83456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1395006"/>
            <a:ext cx="3371494" cy="1576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49"/>
              </a:spcBef>
            </a:pPr>
            <a:endParaRPr sz="600"/>
          </a:p>
          <a:p>
            <a:pPr marL="232200">
              <a:lnSpc>
                <a:spcPct val="101725"/>
              </a:lnSpc>
              <a:spcBef>
                <a:spcPts val="1000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546805" y="790938"/>
            <a:ext cx="1326769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CuadroTexto 812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</a:t>
            </a:r>
            <a:r>
              <a:rPr lang="es-ES" sz="900"/>
              <a:t>80 </a:t>
            </a:r>
            <a:r>
              <a:rPr lang="es-ES" sz="900" smtClean="0"/>
              <a:t>oficinas </a:t>
            </a:r>
            <a:r>
              <a:rPr lang="es-ES" sz="900" dirty="0" smtClean="0"/>
              <a:t>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814" name="CuadroTexto 813"/>
          <p:cNvSpPr txBox="1"/>
          <p:nvPr/>
        </p:nvSpPr>
        <p:spPr>
          <a:xfrm>
            <a:off x="463549" y="997906"/>
            <a:ext cx="384333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Intermitente de </a:t>
            </a:r>
            <a:r>
              <a:rPr lang="es-ES" sz="1700" b="1" dirty="0" err="1"/>
              <a:t>X</a:t>
            </a:r>
            <a:r>
              <a:rPr lang="es-ES" sz="1700" b="1" dirty="0" err="1" smtClean="0"/>
              <a:t>enon</a:t>
            </a:r>
            <a:r>
              <a:rPr lang="es-ES" sz="1700" b="1" dirty="0" smtClean="0"/>
              <a:t> XFS/SH/2.5J</a:t>
            </a:r>
            <a:endParaRPr lang="es-ES" sz="1700" b="1" dirty="0"/>
          </a:p>
        </p:txBody>
      </p:sp>
      <p:pic>
        <p:nvPicPr>
          <p:cNvPr id="815" name="Imagen 8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9DE9E39-AE8A-4FDB-A9D6-C8E00F01AB80}"/>
</file>

<file path=customXml/itemProps2.xml><?xml version="1.0" encoding="utf-8"?>
<ds:datastoreItem xmlns:ds="http://schemas.openxmlformats.org/officeDocument/2006/customXml" ds:itemID="{1A97DB8E-7F37-4801-87FA-974967FD8AA9}"/>
</file>

<file path=customXml/itemProps3.xml><?xml version="1.0" encoding="utf-8"?>
<ds:datastoreItem xmlns:ds="http://schemas.openxmlformats.org/officeDocument/2006/customXml" ds:itemID="{84F7823C-65E5-4E4F-A685-20DAE89B5FC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</Words>
  <Application>Microsoft Office PowerPoint</Application>
  <PresentationFormat>Personalizado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2</cp:revision>
  <dcterms:modified xsi:type="dcterms:W3CDTF">2015-04-10T09:28:25Z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