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object 133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  <a:lnTo>
                  <a:pt x="353656" y="1775663"/>
                </a:lnTo>
                <a:lnTo>
                  <a:pt x="3536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541568" y="1456498"/>
            <a:ext cx="616978" cy="0"/>
          </a:xfrm>
          <a:custGeom>
            <a:avLst/>
            <a:gdLst/>
            <a:ahLst/>
            <a:cxnLst/>
            <a:rect l="l" t="t" r="r" b="b"/>
            <a:pathLst>
              <a:path w="616978">
                <a:moveTo>
                  <a:pt x="616978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99429" y="1525040"/>
            <a:ext cx="0" cy="405612"/>
          </a:xfrm>
          <a:custGeom>
            <a:avLst/>
            <a:gdLst/>
            <a:ahLst/>
            <a:cxnLst/>
            <a:rect l="l" t="t" r="r" b="b"/>
            <a:pathLst>
              <a:path h="405612">
                <a:moveTo>
                  <a:pt x="0" y="0"/>
                </a:moveTo>
                <a:lnTo>
                  <a:pt x="0" y="40561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86781" y="1455285"/>
            <a:ext cx="23190" cy="68668"/>
          </a:xfrm>
          <a:custGeom>
            <a:avLst/>
            <a:gdLst/>
            <a:ahLst/>
            <a:cxnLst/>
            <a:rect l="l" t="t" r="r" b="b"/>
            <a:pathLst>
              <a:path w="23190" h="68668">
                <a:moveTo>
                  <a:pt x="0" y="68668"/>
                </a:moveTo>
                <a:lnTo>
                  <a:pt x="23190" y="68668"/>
                </a:lnTo>
                <a:lnTo>
                  <a:pt x="11595" y="0"/>
                </a:lnTo>
                <a:lnTo>
                  <a:pt x="0" y="6866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541568" y="1999207"/>
            <a:ext cx="183057" cy="0"/>
          </a:xfrm>
          <a:custGeom>
            <a:avLst/>
            <a:gdLst/>
            <a:ahLst/>
            <a:cxnLst/>
            <a:rect l="l" t="t" r="r" b="b"/>
            <a:pathLst>
              <a:path w="183057">
                <a:moveTo>
                  <a:pt x="18305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86781" y="1930309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744505" y="1711609"/>
            <a:ext cx="67106" cy="0"/>
          </a:xfrm>
          <a:custGeom>
            <a:avLst/>
            <a:gdLst/>
            <a:ahLst/>
            <a:cxnLst/>
            <a:rect l="l" t="t" r="r" b="b"/>
            <a:pathLst>
              <a:path w="67106">
                <a:moveTo>
                  <a:pt x="6710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744505" y="1456491"/>
            <a:ext cx="413029" cy="0"/>
          </a:xfrm>
          <a:custGeom>
            <a:avLst/>
            <a:gdLst/>
            <a:ahLst/>
            <a:cxnLst/>
            <a:rect l="l" t="t" r="r" b="b"/>
            <a:pathLst>
              <a:path w="413029">
                <a:moveTo>
                  <a:pt x="4130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02163" y="1524525"/>
            <a:ext cx="0" cy="119049"/>
          </a:xfrm>
          <a:custGeom>
            <a:avLst/>
            <a:gdLst/>
            <a:ahLst/>
            <a:cxnLst/>
            <a:rect l="l" t="t" r="r" b="b"/>
            <a:pathLst>
              <a:path h="119049">
                <a:moveTo>
                  <a:pt x="0" y="119049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89716" y="1644147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89716" y="1455285"/>
            <a:ext cx="23190" cy="68668"/>
          </a:xfrm>
          <a:custGeom>
            <a:avLst/>
            <a:gdLst/>
            <a:ahLst/>
            <a:cxnLst/>
            <a:rect l="l" t="t" r="r" b="b"/>
            <a:pathLst>
              <a:path w="23190" h="68668">
                <a:moveTo>
                  <a:pt x="0" y="68668"/>
                </a:moveTo>
                <a:lnTo>
                  <a:pt x="23190" y="68668"/>
                </a:lnTo>
                <a:lnTo>
                  <a:pt x="11595" y="0"/>
                </a:lnTo>
                <a:lnTo>
                  <a:pt x="0" y="6866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81850" y="1507218"/>
            <a:ext cx="75996" cy="206095"/>
          </a:xfrm>
          <a:custGeom>
            <a:avLst/>
            <a:gdLst/>
            <a:ahLst/>
            <a:cxnLst/>
            <a:rect l="l" t="t" r="r" b="b"/>
            <a:pathLst>
              <a:path w="75996" h="206095">
                <a:moveTo>
                  <a:pt x="75996" y="206095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75514" y="1713313"/>
            <a:ext cx="682332" cy="0"/>
          </a:xfrm>
          <a:custGeom>
            <a:avLst/>
            <a:gdLst/>
            <a:ahLst/>
            <a:cxnLst/>
            <a:rect l="l" t="t" r="r" b="b"/>
            <a:pathLst>
              <a:path w="682332">
                <a:moveTo>
                  <a:pt x="0" y="0"/>
                </a:moveTo>
                <a:lnTo>
                  <a:pt x="68233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449834" y="1479925"/>
            <a:ext cx="32016" cy="27292"/>
          </a:xfrm>
          <a:custGeom>
            <a:avLst/>
            <a:gdLst/>
            <a:ahLst/>
            <a:cxnLst/>
            <a:rect l="l" t="t" r="r" b="b"/>
            <a:pathLst>
              <a:path w="32016" h="27292">
                <a:moveTo>
                  <a:pt x="32016" y="27292"/>
                </a:moveTo>
                <a:lnTo>
                  <a:pt x="25837" y="15976"/>
                </a:lnTo>
                <a:lnTo>
                  <a:pt x="15857" y="6651"/>
                </a:lnTo>
                <a:lnTo>
                  <a:pt x="3873" y="848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51524" y="1479925"/>
            <a:ext cx="32016" cy="27292"/>
          </a:xfrm>
          <a:custGeom>
            <a:avLst/>
            <a:gdLst/>
            <a:ahLst/>
            <a:cxnLst/>
            <a:rect l="l" t="t" r="r" b="b"/>
            <a:pathLst>
              <a:path w="32016" h="27292">
                <a:moveTo>
                  <a:pt x="32016" y="0"/>
                </a:moveTo>
                <a:lnTo>
                  <a:pt x="19772" y="4386"/>
                </a:lnTo>
                <a:lnTo>
                  <a:pt x="8970" y="12774"/>
                </a:lnTo>
                <a:lnTo>
                  <a:pt x="1412" y="23633"/>
                </a:lnTo>
                <a:lnTo>
                  <a:pt x="0" y="2729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875514" y="1507218"/>
            <a:ext cx="76009" cy="206095"/>
          </a:xfrm>
          <a:custGeom>
            <a:avLst/>
            <a:gdLst/>
            <a:ahLst/>
            <a:cxnLst/>
            <a:rect l="l" t="t" r="r" b="b"/>
            <a:pathLst>
              <a:path w="76009" h="206095">
                <a:moveTo>
                  <a:pt x="0" y="206095"/>
                </a:moveTo>
                <a:lnTo>
                  <a:pt x="7600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983540" y="1456494"/>
            <a:ext cx="466293" cy="23431"/>
          </a:xfrm>
          <a:custGeom>
            <a:avLst/>
            <a:gdLst/>
            <a:ahLst/>
            <a:cxnLst/>
            <a:rect l="l" t="t" r="r" b="b"/>
            <a:pathLst>
              <a:path w="466293" h="23431">
                <a:moveTo>
                  <a:pt x="466293" y="23431"/>
                </a:moveTo>
                <a:lnTo>
                  <a:pt x="447102" y="18979"/>
                </a:lnTo>
                <a:lnTo>
                  <a:pt x="426608" y="14996"/>
                </a:lnTo>
                <a:lnTo>
                  <a:pt x="404957" y="11481"/>
                </a:lnTo>
                <a:lnTo>
                  <a:pt x="382294" y="8435"/>
                </a:lnTo>
                <a:lnTo>
                  <a:pt x="358762" y="5857"/>
                </a:lnTo>
                <a:lnTo>
                  <a:pt x="334507" y="3749"/>
                </a:lnTo>
                <a:lnTo>
                  <a:pt x="309673" y="2108"/>
                </a:lnTo>
                <a:lnTo>
                  <a:pt x="284405" y="937"/>
                </a:lnTo>
                <a:lnTo>
                  <a:pt x="258848" y="234"/>
                </a:lnTo>
                <a:lnTo>
                  <a:pt x="233146" y="0"/>
                </a:lnTo>
                <a:lnTo>
                  <a:pt x="207444" y="234"/>
                </a:lnTo>
                <a:lnTo>
                  <a:pt x="181887" y="937"/>
                </a:lnTo>
                <a:lnTo>
                  <a:pt x="156619" y="2108"/>
                </a:lnTo>
                <a:lnTo>
                  <a:pt x="131785" y="3749"/>
                </a:lnTo>
                <a:lnTo>
                  <a:pt x="107530" y="5857"/>
                </a:lnTo>
                <a:lnTo>
                  <a:pt x="83998" y="8435"/>
                </a:lnTo>
                <a:lnTo>
                  <a:pt x="61335" y="11481"/>
                </a:lnTo>
                <a:lnTo>
                  <a:pt x="39684" y="14996"/>
                </a:lnTo>
                <a:lnTo>
                  <a:pt x="19191" y="18979"/>
                </a:lnTo>
                <a:lnTo>
                  <a:pt x="0" y="2343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869740" y="1714046"/>
            <a:ext cx="693889" cy="0"/>
          </a:xfrm>
          <a:custGeom>
            <a:avLst/>
            <a:gdLst/>
            <a:ahLst/>
            <a:cxnLst/>
            <a:rect l="l" t="t" r="r" b="b"/>
            <a:pathLst>
              <a:path w="693889">
                <a:moveTo>
                  <a:pt x="0" y="0"/>
                </a:moveTo>
                <a:lnTo>
                  <a:pt x="69388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61751" y="1767958"/>
            <a:ext cx="109867" cy="107810"/>
          </a:xfrm>
          <a:custGeom>
            <a:avLst/>
            <a:gdLst/>
            <a:ahLst/>
            <a:cxnLst/>
            <a:rect l="l" t="t" r="r" b="b"/>
            <a:pathLst>
              <a:path w="109867" h="107810">
                <a:moveTo>
                  <a:pt x="109867" y="53911"/>
                </a:moveTo>
                <a:lnTo>
                  <a:pt x="107943" y="39714"/>
                </a:lnTo>
                <a:lnTo>
                  <a:pt x="102509" y="26939"/>
                </a:lnTo>
                <a:lnTo>
                  <a:pt x="94073" y="16082"/>
                </a:lnTo>
                <a:lnTo>
                  <a:pt x="83144" y="7643"/>
                </a:lnTo>
                <a:lnTo>
                  <a:pt x="70230" y="2118"/>
                </a:lnTo>
                <a:lnTo>
                  <a:pt x="55840" y="7"/>
                </a:lnTo>
                <a:lnTo>
                  <a:pt x="54927" y="0"/>
                </a:lnTo>
                <a:lnTo>
                  <a:pt x="40466" y="1888"/>
                </a:lnTo>
                <a:lnTo>
                  <a:pt x="27450" y="7220"/>
                </a:lnTo>
                <a:lnTo>
                  <a:pt x="16388" y="15498"/>
                </a:lnTo>
                <a:lnTo>
                  <a:pt x="7787" y="26223"/>
                </a:lnTo>
                <a:lnTo>
                  <a:pt x="2157" y="38899"/>
                </a:lnTo>
                <a:lnTo>
                  <a:pt x="7" y="53026"/>
                </a:lnTo>
                <a:lnTo>
                  <a:pt x="0" y="53911"/>
                </a:lnTo>
                <a:lnTo>
                  <a:pt x="1925" y="68105"/>
                </a:lnTo>
                <a:lnTo>
                  <a:pt x="7361" y="80880"/>
                </a:lnTo>
                <a:lnTo>
                  <a:pt x="15799" y="91735"/>
                </a:lnTo>
                <a:lnTo>
                  <a:pt x="26730" y="100174"/>
                </a:lnTo>
                <a:lnTo>
                  <a:pt x="39645" y="105696"/>
                </a:lnTo>
                <a:lnTo>
                  <a:pt x="54036" y="107803"/>
                </a:lnTo>
                <a:lnTo>
                  <a:pt x="54927" y="107810"/>
                </a:lnTo>
                <a:lnTo>
                  <a:pt x="69393" y="105922"/>
                </a:lnTo>
                <a:lnTo>
                  <a:pt x="82412" y="100590"/>
                </a:lnTo>
                <a:lnTo>
                  <a:pt x="93477" y="92313"/>
                </a:lnTo>
                <a:lnTo>
                  <a:pt x="102079" y="81590"/>
                </a:lnTo>
                <a:lnTo>
                  <a:pt x="107710" y="68918"/>
                </a:lnTo>
                <a:lnTo>
                  <a:pt x="109860" y="54796"/>
                </a:lnTo>
                <a:lnTo>
                  <a:pt x="109867" y="53911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159160" y="1765321"/>
            <a:ext cx="115121" cy="113076"/>
          </a:xfrm>
          <a:custGeom>
            <a:avLst/>
            <a:gdLst/>
            <a:ahLst/>
            <a:cxnLst/>
            <a:rect l="l" t="t" r="r" b="b"/>
            <a:pathLst>
              <a:path w="115121" h="113076">
                <a:moveTo>
                  <a:pt x="37731" y="109863"/>
                </a:moveTo>
                <a:lnTo>
                  <a:pt x="50202" y="112843"/>
                </a:lnTo>
                <a:lnTo>
                  <a:pt x="62638" y="113076"/>
                </a:lnTo>
                <a:lnTo>
                  <a:pt x="74645" y="110740"/>
                </a:lnTo>
                <a:lnTo>
                  <a:pt x="85827" y="106017"/>
                </a:lnTo>
                <a:lnTo>
                  <a:pt x="95790" y="99088"/>
                </a:lnTo>
                <a:lnTo>
                  <a:pt x="104137" y="90133"/>
                </a:lnTo>
                <a:lnTo>
                  <a:pt x="110474" y="79333"/>
                </a:lnTo>
                <a:lnTo>
                  <a:pt x="114898" y="63664"/>
                </a:lnTo>
                <a:lnTo>
                  <a:pt x="115121" y="51399"/>
                </a:lnTo>
                <a:lnTo>
                  <a:pt x="112702" y="39565"/>
                </a:lnTo>
                <a:lnTo>
                  <a:pt x="107828" y="28555"/>
                </a:lnTo>
                <a:lnTo>
                  <a:pt x="100687" y="18762"/>
                </a:lnTo>
                <a:lnTo>
                  <a:pt x="91463" y="10578"/>
                </a:lnTo>
                <a:lnTo>
                  <a:pt x="80345" y="4398"/>
                </a:lnTo>
                <a:lnTo>
                  <a:pt x="64845" y="236"/>
                </a:lnTo>
                <a:lnTo>
                  <a:pt x="52409" y="0"/>
                </a:lnTo>
                <a:lnTo>
                  <a:pt x="40403" y="2331"/>
                </a:lnTo>
                <a:lnTo>
                  <a:pt x="29221" y="7050"/>
                </a:lnTo>
                <a:lnTo>
                  <a:pt x="19259" y="13976"/>
                </a:lnTo>
                <a:lnTo>
                  <a:pt x="10911" y="22928"/>
                </a:lnTo>
                <a:lnTo>
                  <a:pt x="4571" y="33727"/>
                </a:lnTo>
                <a:lnTo>
                  <a:pt x="3187" y="37117"/>
                </a:lnTo>
                <a:lnTo>
                  <a:pt x="1790" y="40533"/>
                </a:lnTo>
                <a:lnTo>
                  <a:pt x="253" y="47112"/>
                </a:lnTo>
                <a:lnTo>
                  <a:pt x="0" y="5078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115485" y="1725387"/>
            <a:ext cx="202387" cy="0"/>
          </a:xfrm>
          <a:custGeom>
            <a:avLst/>
            <a:gdLst/>
            <a:ahLst/>
            <a:cxnLst/>
            <a:rect l="l" t="t" r="r" b="b"/>
            <a:pathLst>
              <a:path w="202387">
                <a:moveTo>
                  <a:pt x="0" y="0"/>
                </a:moveTo>
                <a:lnTo>
                  <a:pt x="202387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782999" y="1952374"/>
            <a:ext cx="867371" cy="0"/>
          </a:xfrm>
          <a:custGeom>
            <a:avLst/>
            <a:gdLst/>
            <a:ahLst/>
            <a:cxnLst/>
            <a:rect l="l" t="t" r="r" b="b"/>
            <a:pathLst>
              <a:path w="867371">
                <a:moveTo>
                  <a:pt x="0" y="0"/>
                </a:moveTo>
                <a:lnTo>
                  <a:pt x="86737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02734" y="1952374"/>
            <a:ext cx="647636" cy="0"/>
          </a:xfrm>
          <a:custGeom>
            <a:avLst/>
            <a:gdLst/>
            <a:ahLst/>
            <a:cxnLst/>
            <a:rect l="l" t="t" r="r" b="b"/>
            <a:pathLst>
              <a:path w="647636">
                <a:moveTo>
                  <a:pt x="0" y="0"/>
                </a:moveTo>
                <a:lnTo>
                  <a:pt x="64763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096244" y="1952374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94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861650" y="1714046"/>
            <a:ext cx="8089" cy="227380"/>
          </a:xfrm>
          <a:custGeom>
            <a:avLst/>
            <a:gdLst/>
            <a:ahLst/>
            <a:cxnLst/>
            <a:rect l="l" t="t" r="r" b="b"/>
            <a:pathLst>
              <a:path w="8089" h="227380">
                <a:moveTo>
                  <a:pt x="0" y="227380"/>
                </a:moveTo>
                <a:lnTo>
                  <a:pt x="808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107801" y="1725387"/>
            <a:ext cx="7683" cy="216039"/>
          </a:xfrm>
          <a:custGeom>
            <a:avLst/>
            <a:gdLst/>
            <a:ahLst/>
            <a:cxnLst/>
            <a:rect l="l" t="t" r="r" b="b"/>
            <a:pathLst>
              <a:path w="7683" h="216039">
                <a:moveTo>
                  <a:pt x="7683" y="0"/>
                </a:moveTo>
                <a:lnTo>
                  <a:pt x="0" y="21603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817695" y="1952374"/>
            <a:ext cx="92519" cy="0"/>
          </a:xfrm>
          <a:custGeom>
            <a:avLst/>
            <a:gdLst/>
            <a:ahLst/>
            <a:cxnLst/>
            <a:rect l="l" t="t" r="r" b="b"/>
            <a:pathLst>
              <a:path w="92519">
                <a:moveTo>
                  <a:pt x="0" y="0"/>
                </a:moveTo>
                <a:lnTo>
                  <a:pt x="9251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782999" y="1952374"/>
            <a:ext cx="23533" cy="0"/>
          </a:xfrm>
          <a:custGeom>
            <a:avLst/>
            <a:gdLst/>
            <a:ahLst/>
            <a:cxnLst/>
            <a:rect l="l" t="t" r="r" b="b"/>
            <a:pathLst>
              <a:path w="23533">
                <a:moveTo>
                  <a:pt x="0" y="0"/>
                </a:moveTo>
                <a:lnTo>
                  <a:pt x="2353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782999" y="1997777"/>
            <a:ext cx="867371" cy="0"/>
          </a:xfrm>
          <a:custGeom>
            <a:avLst/>
            <a:gdLst/>
            <a:ahLst/>
            <a:cxnLst/>
            <a:rect l="l" t="t" r="r" b="b"/>
            <a:pathLst>
              <a:path w="867371">
                <a:moveTo>
                  <a:pt x="0" y="0"/>
                </a:moveTo>
                <a:lnTo>
                  <a:pt x="86737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782999" y="1952374"/>
            <a:ext cx="0" cy="45402"/>
          </a:xfrm>
          <a:custGeom>
            <a:avLst/>
            <a:gdLst/>
            <a:ahLst/>
            <a:cxnLst/>
            <a:rect l="l" t="t" r="r" b="b"/>
            <a:pathLst>
              <a:path h="45402">
                <a:moveTo>
                  <a:pt x="0" y="0"/>
                </a:moveTo>
                <a:lnTo>
                  <a:pt x="0" y="4540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913110" y="1941033"/>
            <a:ext cx="86728" cy="0"/>
          </a:xfrm>
          <a:custGeom>
            <a:avLst/>
            <a:gdLst/>
            <a:ahLst/>
            <a:cxnLst/>
            <a:rect l="l" t="t" r="r" b="b"/>
            <a:pathLst>
              <a:path w="86728">
                <a:moveTo>
                  <a:pt x="0" y="0"/>
                </a:moveTo>
                <a:lnTo>
                  <a:pt x="8672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910214" y="1949542"/>
            <a:ext cx="2895" cy="2832"/>
          </a:xfrm>
          <a:custGeom>
            <a:avLst/>
            <a:gdLst/>
            <a:ahLst/>
            <a:cxnLst/>
            <a:rect l="l" t="t" r="r" b="b"/>
            <a:pathLst>
              <a:path w="2895" h="2832">
                <a:moveTo>
                  <a:pt x="0" y="2832"/>
                </a:moveTo>
                <a:lnTo>
                  <a:pt x="1600" y="2832"/>
                </a:lnTo>
                <a:lnTo>
                  <a:pt x="2895" y="1562"/>
                </a:lnTo>
                <a:lnTo>
                  <a:pt x="289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850093" y="1941427"/>
            <a:ext cx="11556" cy="10972"/>
          </a:xfrm>
          <a:custGeom>
            <a:avLst/>
            <a:gdLst/>
            <a:ahLst/>
            <a:cxnLst/>
            <a:rect l="l" t="t" r="r" b="b"/>
            <a:pathLst>
              <a:path w="11557" h="10972">
                <a:moveTo>
                  <a:pt x="0" y="10947"/>
                </a:moveTo>
                <a:lnTo>
                  <a:pt x="6197" y="10972"/>
                </a:lnTo>
                <a:lnTo>
                  <a:pt x="11366" y="6070"/>
                </a:lnTo>
                <a:lnTo>
                  <a:pt x="1155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913110" y="1941033"/>
            <a:ext cx="0" cy="8509"/>
          </a:xfrm>
          <a:custGeom>
            <a:avLst/>
            <a:gdLst/>
            <a:ahLst/>
            <a:cxnLst/>
            <a:rect l="l" t="t" r="r" b="b"/>
            <a:pathLst>
              <a:path h="8508">
                <a:moveTo>
                  <a:pt x="0" y="0"/>
                </a:moveTo>
                <a:lnTo>
                  <a:pt x="0" y="85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999838" y="1949542"/>
            <a:ext cx="2895" cy="2832"/>
          </a:xfrm>
          <a:custGeom>
            <a:avLst/>
            <a:gdLst/>
            <a:ahLst/>
            <a:cxnLst/>
            <a:rect l="l" t="t" r="r" b="b"/>
            <a:pathLst>
              <a:path w="2895" h="2832">
                <a:moveTo>
                  <a:pt x="0" y="0"/>
                </a:moveTo>
                <a:lnTo>
                  <a:pt x="0" y="1562"/>
                </a:lnTo>
                <a:lnTo>
                  <a:pt x="1295" y="2832"/>
                </a:lnTo>
                <a:lnTo>
                  <a:pt x="2895" y="283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999838" y="1941033"/>
            <a:ext cx="0" cy="8509"/>
          </a:xfrm>
          <a:custGeom>
            <a:avLst/>
            <a:gdLst/>
            <a:ahLst/>
            <a:cxnLst/>
            <a:rect l="l" t="t" r="r" b="b"/>
            <a:pathLst>
              <a:path h="8508">
                <a:moveTo>
                  <a:pt x="0" y="0"/>
                </a:moveTo>
                <a:lnTo>
                  <a:pt x="0" y="85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096244" y="1941427"/>
            <a:ext cx="11557" cy="10972"/>
          </a:xfrm>
          <a:custGeom>
            <a:avLst/>
            <a:gdLst/>
            <a:ahLst/>
            <a:cxnLst/>
            <a:rect l="l" t="t" r="r" b="b"/>
            <a:pathLst>
              <a:path w="11557" h="10972">
                <a:moveTo>
                  <a:pt x="0" y="10947"/>
                </a:moveTo>
                <a:lnTo>
                  <a:pt x="6197" y="10972"/>
                </a:lnTo>
                <a:lnTo>
                  <a:pt x="11366" y="6070"/>
                </a:lnTo>
                <a:lnTo>
                  <a:pt x="1155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250602" y="1867978"/>
            <a:ext cx="52920" cy="60490"/>
          </a:xfrm>
          <a:custGeom>
            <a:avLst/>
            <a:gdLst/>
            <a:ahLst/>
            <a:cxnLst/>
            <a:rect l="l" t="t" r="r" b="b"/>
            <a:pathLst>
              <a:path w="52920" h="60490">
                <a:moveTo>
                  <a:pt x="34937" y="60490"/>
                </a:moveTo>
                <a:lnTo>
                  <a:pt x="52920" y="46037"/>
                </a:lnTo>
                <a:lnTo>
                  <a:pt x="0" y="0"/>
                </a:lnTo>
                <a:lnTo>
                  <a:pt x="34937" y="6049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56527" y="2077074"/>
            <a:ext cx="1376074" cy="86103"/>
          </a:xfrm>
          <a:custGeom>
            <a:avLst/>
            <a:gdLst/>
            <a:ahLst/>
            <a:cxnLst/>
            <a:rect l="l" t="t" r="r" b="b"/>
            <a:pathLst>
              <a:path w="1497774">
                <a:moveTo>
                  <a:pt x="0" y="0"/>
                </a:moveTo>
                <a:lnTo>
                  <a:pt x="149777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650367" y="2055731"/>
            <a:ext cx="0" cy="256324"/>
          </a:xfrm>
          <a:custGeom>
            <a:avLst/>
            <a:gdLst/>
            <a:ahLst/>
            <a:cxnLst/>
            <a:rect l="l" t="t" r="r" b="b"/>
            <a:pathLst>
              <a:path h="256324">
                <a:moveTo>
                  <a:pt x="0" y="0"/>
                </a:moveTo>
                <a:lnTo>
                  <a:pt x="0" y="25632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782995" y="2055731"/>
            <a:ext cx="0" cy="256324"/>
          </a:xfrm>
          <a:custGeom>
            <a:avLst/>
            <a:gdLst/>
            <a:ahLst/>
            <a:cxnLst/>
            <a:rect l="l" t="t" r="r" b="b"/>
            <a:pathLst>
              <a:path h="256324">
                <a:moveTo>
                  <a:pt x="0" y="0"/>
                </a:moveTo>
                <a:lnTo>
                  <a:pt x="0" y="25632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852388" y="2254981"/>
            <a:ext cx="728586" cy="0"/>
          </a:xfrm>
          <a:custGeom>
            <a:avLst/>
            <a:gdLst/>
            <a:ahLst/>
            <a:cxnLst/>
            <a:rect l="l" t="t" r="r" b="b"/>
            <a:pathLst>
              <a:path w="728586">
                <a:moveTo>
                  <a:pt x="0" y="0"/>
                </a:moveTo>
                <a:lnTo>
                  <a:pt x="72858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781823" y="2244594"/>
            <a:ext cx="69583" cy="22885"/>
          </a:xfrm>
          <a:custGeom>
            <a:avLst/>
            <a:gdLst/>
            <a:ahLst/>
            <a:cxnLst/>
            <a:rect l="l" t="t" r="r" b="b"/>
            <a:pathLst>
              <a:path w="69583" h="22885">
                <a:moveTo>
                  <a:pt x="69583" y="0"/>
                </a:moveTo>
                <a:lnTo>
                  <a:pt x="0" y="11442"/>
                </a:lnTo>
                <a:lnTo>
                  <a:pt x="69583" y="22885"/>
                </a:lnTo>
                <a:lnTo>
                  <a:pt x="69583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581963" y="2244594"/>
            <a:ext cx="69583" cy="22885"/>
          </a:xfrm>
          <a:custGeom>
            <a:avLst/>
            <a:gdLst/>
            <a:ahLst/>
            <a:cxnLst/>
            <a:rect l="l" t="t" r="r" b="b"/>
            <a:pathLst>
              <a:path w="69583" h="22885">
                <a:moveTo>
                  <a:pt x="0" y="0"/>
                </a:moveTo>
                <a:lnTo>
                  <a:pt x="0" y="22885"/>
                </a:lnTo>
                <a:lnTo>
                  <a:pt x="69583" y="11442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295710" y="1921205"/>
            <a:ext cx="160159" cy="193814"/>
          </a:xfrm>
          <a:custGeom>
            <a:avLst/>
            <a:gdLst/>
            <a:ahLst/>
            <a:cxnLst/>
            <a:rect l="l" t="t" r="r" b="b"/>
            <a:pathLst>
              <a:path w="160159" h="193814">
                <a:moveTo>
                  <a:pt x="0" y="0"/>
                </a:moveTo>
                <a:lnTo>
                  <a:pt x="160159" y="1938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564645" y="1714042"/>
            <a:ext cx="8077" cy="227952"/>
          </a:xfrm>
          <a:custGeom>
            <a:avLst/>
            <a:gdLst/>
            <a:ahLst/>
            <a:cxnLst/>
            <a:rect l="l" t="t" r="r" b="b"/>
            <a:pathLst>
              <a:path w="8077" h="227952">
                <a:moveTo>
                  <a:pt x="8077" y="227952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319231" y="1725421"/>
            <a:ext cx="7670" cy="216573"/>
          </a:xfrm>
          <a:custGeom>
            <a:avLst/>
            <a:gdLst/>
            <a:ahLst/>
            <a:cxnLst/>
            <a:rect l="l" t="t" r="r" b="b"/>
            <a:pathLst>
              <a:path w="7670" h="216573">
                <a:moveTo>
                  <a:pt x="0" y="0"/>
                </a:moveTo>
                <a:lnTo>
                  <a:pt x="7670" y="21657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326901" y="1941995"/>
            <a:ext cx="11544" cy="10998"/>
          </a:xfrm>
          <a:custGeom>
            <a:avLst/>
            <a:gdLst/>
            <a:ahLst/>
            <a:cxnLst/>
            <a:rect l="l" t="t" r="r" b="b"/>
            <a:pathLst>
              <a:path w="11544" h="10998">
                <a:moveTo>
                  <a:pt x="0" y="0"/>
                </a:moveTo>
                <a:lnTo>
                  <a:pt x="190" y="6096"/>
                </a:lnTo>
                <a:lnTo>
                  <a:pt x="5346" y="10998"/>
                </a:lnTo>
                <a:lnTo>
                  <a:pt x="11544" y="1097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434712" y="1941588"/>
            <a:ext cx="86626" cy="0"/>
          </a:xfrm>
          <a:custGeom>
            <a:avLst/>
            <a:gdLst/>
            <a:ahLst/>
            <a:cxnLst/>
            <a:rect l="l" t="t" r="r" b="b"/>
            <a:pathLst>
              <a:path w="86626">
                <a:moveTo>
                  <a:pt x="0" y="0"/>
                </a:moveTo>
                <a:lnTo>
                  <a:pt x="8662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431829" y="1950123"/>
            <a:ext cx="2882" cy="2844"/>
          </a:xfrm>
          <a:custGeom>
            <a:avLst/>
            <a:gdLst/>
            <a:ahLst/>
            <a:cxnLst/>
            <a:rect l="l" t="t" r="r" b="b"/>
            <a:pathLst>
              <a:path w="2882" h="2844">
                <a:moveTo>
                  <a:pt x="0" y="2844"/>
                </a:moveTo>
                <a:lnTo>
                  <a:pt x="1600" y="2844"/>
                </a:lnTo>
                <a:lnTo>
                  <a:pt x="2882" y="1574"/>
                </a:lnTo>
                <a:lnTo>
                  <a:pt x="288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434712" y="1941588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0"/>
                </a:moveTo>
                <a:lnTo>
                  <a:pt x="0" y="853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521338" y="1950123"/>
            <a:ext cx="2882" cy="2844"/>
          </a:xfrm>
          <a:custGeom>
            <a:avLst/>
            <a:gdLst/>
            <a:ahLst/>
            <a:cxnLst/>
            <a:rect l="l" t="t" r="r" b="b"/>
            <a:pathLst>
              <a:path w="2882" h="2844">
                <a:moveTo>
                  <a:pt x="0" y="0"/>
                </a:moveTo>
                <a:lnTo>
                  <a:pt x="0" y="1574"/>
                </a:lnTo>
                <a:lnTo>
                  <a:pt x="1282" y="2844"/>
                </a:lnTo>
                <a:lnTo>
                  <a:pt x="2882" y="284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521338" y="1941588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0"/>
                </a:moveTo>
                <a:lnTo>
                  <a:pt x="0" y="853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627764" y="1952967"/>
            <a:ext cx="23494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349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572723" y="1941995"/>
            <a:ext cx="11544" cy="10998"/>
          </a:xfrm>
          <a:custGeom>
            <a:avLst/>
            <a:gdLst/>
            <a:ahLst/>
            <a:cxnLst/>
            <a:rect l="l" t="t" r="r" b="b"/>
            <a:pathLst>
              <a:path w="11544" h="10998">
                <a:moveTo>
                  <a:pt x="0" y="0"/>
                </a:moveTo>
                <a:lnTo>
                  <a:pt x="190" y="6096"/>
                </a:lnTo>
                <a:lnTo>
                  <a:pt x="5346" y="10998"/>
                </a:lnTo>
                <a:lnTo>
                  <a:pt x="11544" y="1097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651259" y="1952967"/>
            <a:ext cx="0" cy="45516"/>
          </a:xfrm>
          <a:custGeom>
            <a:avLst/>
            <a:gdLst/>
            <a:ahLst/>
            <a:cxnLst/>
            <a:rect l="l" t="t" r="r" b="b"/>
            <a:pathLst>
              <a:path h="45516">
                <a:moveTo>
                  <a:pt x="0" y="0"/>
                </a:moveTo>
                <a:lnTo>
                  <a:pt x="0" y="4551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 flipV="1">
            <a:off x="5816982" y="1777067"/>
            <a:ext cx="1015618" cy="45719"/>
          </a:xfrm>
          <a:custGeom>
            <a:avLst/>
            <a:gdLst/>
            <a:ahLst/>
            <a:cxnLst/>
            <a:rect l="l" t="t" r="r" b="b"/>
            <a:pathLst>
              <a:path w="1281315">
                <a:moveTo>
                  <a:pt x="0" y="0"/>
                </a:moveTo>
                <a:lnTo>
                  <a:pt x="128131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620449" y="1822132"/>
            <a:ext cx="249326" cy="0"/>
          </a:xfrm>
          <a:custGeom>
            <a:avLst/>
            <a:gdLst/>
            <a:ahLst/>
            <a:cxnLst/>
            <a:rect l="l" t="t" r="r" b="b"/>
            <a:pathLst>
              <a:path w="249326">
                <a:moveTo>
                  <a:pt x="0" y="0"/>
                </a:moveTo>
                <a:lnTo>
                  <a:pt x="24932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568415" y="1812980"/>
            <a:ext cx="52184" cy="17170"/>
          </a:xfrm>
          <a:custGeom>
            <a:avLst/>
            <a:gdLst/>
            <a:ahLst/>
            <a:cxnLst/>
            <a:rect l="l" t="t" r="r" b="b"/>
            <a:pathLst>
              <a:path w="52184" h="17170">
                <a:moveTo>
                  <a:pt x="52184" y="17170"/>
                </a:moveTo>
                <a:lnTo>
                  <a:pt x="52184" y="0"/>
                </a:lnTo>
                <a:lnTo>
                  <a:pt x="0" y="8585"/>
                </a:lnTo>
                <a:lnTo>
                  <a:pt x="52184" y="1717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9829" y="1536700"/>
            <a:ext cx="2800340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38209" y="2914713"/>
            <a:ext cx="1094391" cy="45719"/>
          </a:xfrm>
          <a:custGeom>
            <a:avLst/>
            <a:gdLst/>
            <a:ahLst/>
            <a:cxnLst/>
            <a:rect l="l" t="t" r="r" b="b"/>
            <a:pathLst>
              <a:path w="1216088">
                <a:moveTo>
                  <a:pt x="0" y="0"/>
                </a:moveTo>
                <a:lnTo>
                  <a:pt x="121608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08660" y="2515299"/>
            <a:ext cx="681824" cy="0"/>
          </a:xfrm>
          <a:custGeom>
            <a:avLst/>
            <a:gdLst/>
            <a:ahLst/>
            <a:cxnLst/>
            <a:rect l="l" t="t" r="r" b="b"/>
            <a:pathLst>
              <a:path w="681824">
                <a:moveTo>
                  <a:pt x="68182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66598" y="2583778"/>
            <a:ext cx="0" cy="661885"/>
          </a:xfrm>
          <a:custGeom>
            <a:avLst/>
            <a:gdLst/>
            <a:ahLst/>
            <a:cxnLst/>
            <a:rect l="l" t="t" r="r" b="b"/>
            <a:pathLst>
              <a:path h="661885">
                <a:moveTo>
                  <a:pt x="0" y="0"/>
                </a:moveTo>
                <a:lnTo>
                  <a:pt x="0" y="66188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53872" y="2514084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68681"/>
                </a:moveTo>
                <a:lnTo>
                  <a:pt x="23190" y="68681"/>
                </a:lnTo>
                <a:lnTo>
                  <a:pt x="11595" y="0"/>
                </a:lnTo>
                <a:lnTo>
                  <a:pt x="0" y="68681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08660" y="3314129"/>
            <a:ext cx="681824" cy="0"/>
          </a:xfrm>
          <a:custGeom>
            <a:avLst/>
            <a:gdLst/>
            <a:ahLst/>
            <a:cxnLst/>
            <a:rect l="l" t="t" r="r" b="b"/>
            <a:pathLst>
              <a:path w="681824">
                <a:moveTo>
                  <a:pt x="68182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53872" y="3246668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466134" y="2580034"/>
            <a:ext cx="365493" cy="0"/>
          </a:xfrm>
          <a:custGeom>
            <a:avLst/>
            <a:gdLst/>
            <a:ahLst/>
            <a:cxnLst/>
            <a:rect l="l" t="t" r="r" b="b"/>
            <a:pathLst>
              <a:path w="365493">
                <a:moveTo>
                  <a:pt x="3654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66134" y="3249400"/>
            <a:ext cx="365493" cy="0"/>
          </a:xfrm>
          <a:custGeom>
            <a:avLst/>
            <a:gdLst/>
            <a:ahLst/>
            <a:cxnLst/>
            <a:rect l="l" t="t" r="r" b="b"/>
            <a:pathLst>
              <a:path w="365493">
                <a:moveTo>
                  <a:pt x="3654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23741" y="2648461"/>
            <a:ext cx="0" cy="532511"/>
          </a:xfrm>
          <a:custGeom>
            <a:avLst/>
            <a:gdLst/>
            <a:ahLst/>
            <a:cxnLst/>
            <a:rect l="l" t="t" r="r" b="b"/>
            <a:pathLst>
              <a:path h="532511">
                <a:moveTo>
                  <a:pt x="0" y="0"/>
                </a:moveTo>
                <a:lnTo>
                  <a:pt x="0" y="53251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11343" y="2578815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68681"/>
                </a:moveTo>
                <a:lnTo>
                  <a:pt x="23190" y="68681"/>
                </a:lnTo>
                <a:lnTo>
                  <a:pt x="11595" y="0"/>
                </a:lnTo>
                <a:lnTo>
                  <a:pt x="0" y="68681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11343" y="3181936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48778" y="3195530"/>
            <a:ext cx="0" cy="111975"/>
          </a:xfrm>
          <a:custGeom>
            <a:avLst/>
            <a:gdLst/>
            <a:ahLst/>
            <a:cxnLst/>
            <a:rect l="l" t="t" r="r" b="b"/>
            <a:pathLst>
              <a:path h="111975">
                <a:moveTo>
                  <a:pt x="0" y="0"/>
                </a:moveTo>
                <a:lnTo>
                  <a:pt x="0" y="11197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07935" y="3211291"/>
            <a:ext cx="81673" cy="80467"/>
          </a:xfrm>
          <a:custGeom>
            <a:avLst/>
            <a:gdLst/>
            <a:ahLst/>
            <a:cxnLst/>
            <a:rect l="l" t="t" r="r" b="b"/>
            <a:pathLst>
              <a:path w="81673" h="80467">
                <a:moveTo>
                  <a:pt x="81673" y="40233"/>
                </a:moveTo>
                <a:lnTo>
                  <a:pt x="79134" y="26232"/>
                </a:lnTo>
                <a:lnTo>
                  <a:pt x="72126" y="14372"/>
                </a:lnTo>
                <a:lnTo>
                  <a:pt x="61562" y="5555"/>
                </a:lnTo>
                <a:lnTo>
                  <a:pt x="48355" y="679"/>
                </a:lnTo>
                <a:lnTo>
                  <a:pt x="40843" y="0"/>
                </a:lnTo>
                <a:lnTo>
                  <a:pt x="26634" y="2501"/>
                </a:lnTo>
                <a:lnTo>
                  <a:pt x="14596" y="9404"/>
                </a:lnTo>
                <a:lnTo>
                  <a:pt x="5644" y="19811"/>
                </a:lnTo>
                <a:lnTo>
                  <a:pt x="691" y="32822"/>
                </a:lnTo>
                <a:lnTo>
                  <a:pt x="0" y="40233"/>
                </a:lnTo>
                <a:lnTo>
                  <a:pt x="2539" y="54227"/>
                </a:lnTo>
                <a:lnTo>
                  <a:pt x="9549" y="66085"/>
                </a:lnTo>
                <a:lnTo>
                  <a:pt x="20114" y="74905"/>
                </a:lnTo>
                <a:lnTo>
                  <a:pt x="33321" y="79785"/>
                </a:lnTo>
                <a:lnTo>
                  <a:pt x="40843" y="80467"/>
                </a:lnTo>
                <a:lnTo>
                  <a:pt x="55052" y="77963"/>
                </a:lnTo>
                <a:lnTo>
                  <a:pt x="67087" y="71055"/>
                </a:lnTo>
                <a:lnTo>
                  <a:pt x="76036" y="60644"/>
                </a:lnTo>
                <a:lnTo>
                  <a:pt x="80984" y="47632"/>
                </a:lnTo>
                <a:lnTo>
                  <a:pt x="81673" y="4023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86980" y="3272454"/>
            <a:ext cx="61798" cy="43447"/>
          </a:xfrm>
          <a:custGeom>
            <a:avLst/>
            <a:gdLst/>
            <a:ahLst/>
            <a:cxnLst/>
            <a:rect l="l" t="t" r="r" b="b"/>
            <a:pathLst>
              <a:path w="61798" h="43447">
                <a:moveTo>
                  <a:pt x="0" y="0"/>
                </a:moveTo>
                <a:lnTo>
                  <a:pt x="5384" y="11920"/>
                </a:lnTo>
                <a:lnTo>
                  <a:pt x="13457" y="22496"/>
                </a:lnTo>
                <a:lnTo>
                  <a:pt x="23654" y="31332"/>
                </a:lnTo>
                <a:lnTo>
                  <a:pt x="35414" y="38034"/>
                </a:lnTo>
                <a:lnTo>
                  <a:pt x="48171" y="42204"/>
                </a:lnTo>
                <a:lnTo>
                  <a:pt x="61364" y="43447"/>
                </a:lnTo>
                <a:lnTo>
                  <a:pt x="61798" y="4343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84591" y="3195530"/>
            <a:ext cx="0" cy="111975"/>
          </a:xfrm>
          <a:custGeom>
            <a:avLst/>
            <a:gdLst/>
            <a:ahLst/>
            <a:cxnLst/>
            <a:rect l="l" t="t" r="r" b="b"/>
            <a:pathLst>
              <a:path h="111975">
                <a:moveTo>
                  <a:pt x="0" y="0"/>
                </a:moveTo>
                <a:lnTo>
                  <a:pt x="0" y="11197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84591" y="3272454"/>
            <a:ext cx="61798" cy="43434"/>
          </a:xfrm>
          <a:custGeom>
            <a:avLst/>
            <a:gdLst/>
            <a:ahLst/>
            <a:cxnLst/>
            <a:rect l="l" t="t" r="r" b="b"/>
            <a:pathLst>
              <a:path w="61798" h="43434">
                <a:moveTo>
                  <a:pt x="0" y="43433"/>
                </a:moveTo>
                <a:lnTo>
                  <a:pt x="13196" y="42293"/>
                </a:lnTo>
                <a:lnTo>
                  <a:pt x="25975" y="38212"/>
                </a:lnTo>
                <a:lnTo>
                  <a:pt x="37775" y="31588"/>
                </a:lnTo>
                <a:lnTo>
                  <a:pt x="48031" y="22815"/>
                </a:lnTo>
                <a:lnTo>
                  <a:pt x="56184" y="12290"/>
                </a:lnTo>
                <a:lnTo>
                  <a:pt x="61670" y="407"/>
                </a:lnTo>
                <a:lnTo>
                  <a:pt x="6179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43748" y="3211291"/>
            <a:ext cx="81686" cy="80467"/>
          </a:xfrm>
          <a:custGeom>
            <a:avLst/>
            <a:gdLst/>
            <a:ahLst/>
            <a:cxnLst/>
            <a:rect l="l" t="t" r="r" b="b"/>
            <a:pathLst>
              <a:path w="81686" h="80467">
                <a:moveTo>
                  <a:pt x="81686" y="40233"/>
                </a:moveTo>
                <a:lnTo>
                  <a:pt x="79146" y="26234"/>
                </a:lnTo>
                <a:lnTo>
                  <a:pt x="72136" y="14376"/>
                </a:lnTo>
                <a:lnTo>
                  <a:pt x="61571" y="5558"/>
                </a:lnTo>
                <a:lnTo>
                  <a:pt x="48365" y="680"/>
                </a:lnTo>
                <a:lnTo>
                  <a:pt x="40843" y="0"/>
                </a:lnTo>
                <a:lnTo>
                  <a:pt x="26634" y="2501"/>
                </a:lnTo>
                <a:lnTo>
                  <a:pt x="14596" y="9404"/>
                </a:lnTo>
                <a:lnTo>
                  <a:pt x="5644" y="19811"/>
                </a:lnTo>
                <a:lnTo>
                  <a:pt x="691" y="32822"/>
                </a:lnTo>
                <a:lnTo>
                  <a:pt x="0" y="40233"/>
                </a:lnTo>
                <a:lnTo>
                  <a:pt x="2539" y="54227"/>
                </a:lnTo>
                <a:lnTo>
                  <a:pt x="9549" y="66085"/>
                </a:lnTo>
                <a:lnTo>
                  <a:pt x="20114" y="74905"/>
                </a:lnTo>
                <a:lnTo>
                  <a:pt x="33321" y="79785"/>
                </a:lnTo>
                <a:lnTo>
                  <a:pt x="40843" y="80467"/>
                </a:lnTo>
                <a:lnTo>
                  <a:pt x="55051" y="77964"/>
                </a:lnTo>
                <a:lnTo>
                  <a:pt x="67089" y="71058"/>
                </a:lnTo>
                <a:lnTo>
                  <a:pt x="76042" y="60649"/>
                </a:lnTo>
                <a:lnTo>
                  <a:pt x="80995" y="47641"/>
                </a:lnTo>
                <a:lnTo>
                  <a:pt x="81686" y="4023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8586" y="3314129"/>
            <a:ext cx="547039" cy="0"/>
          </a:xfrm>
          <a:custGeom>
            <a:avLst/>
            <a:gdLst/>
            <a:ahLst/>
            <a:cxnLst/>
            <a:rect l="l" t="t" r="r" b="b"/>
            <a:pathLst>
              <a:path w="547039">
                <a:moveTo>
                  <a:pt x="0" y="0"/>
                </a:moveTo>
                <a:lnTo>
                  <a:pt x="54703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59254" y="2857862"/>
            <a:ext cx="115154" cy="113706"/>
          </a:xfrm>
          <a:custGeom>
            <a:avLst/>
            <a:gdLst/>
            <a:ahLst/>
            <a:cxnLst/>
            <a:rect l="l" t="t" r="r" b="b"/>
            <a:pathLst>
              <a:path w="115154" h="113706">
                <a:moveTo>
                  <a:pt x="37731" y="110458"/>
                </a:moveTo>
                <a:lnTo>
                  <a:pt x="50178" y="113458"/>
                </a:lnTo>
                <a:lnTo>
                  <a:pt x="62591" y="113706"/>
                </a:lnTo>
                <a:lnTo>
                  <a:pt x="74578" y="111381"/>
                </a:lnTo>
                <a:lnTo>
                  <a:pt x="85746" y="106665"/>
                </a:lnTo>
                <a:lnTo>
                  <a:pt x="95703" y="99736"/>
                </a:lnTo>
                <a:lnTo>
                  <a:pt x="104056" y="90776"/>
                </a:lnTo>
                <a:lnTo>
                  <a:pt x="110414" y="79964"/>
                </a:lnTo>
                <a:lnTo>
                  <a:pt x="111874" y="76384"/>
                </a:lnTo>
                <a:lnTo>
                  <a:pt x="114918" y="64059"/>
                </a:lnTo>
                <a:lnTo>
                  <a:pt x="115154" y="51768"/>
                </a:lnTo>
                <a:lnTo>
                  <a:pt x="112764" y="39904"/>
                </a:lnTo>
                <a:lnTo>
                  <a:pt x="107935" y="28858"/>
                </a:lnTo>
                <a:lnTo>
                  <a:pt x="100850" y="19022"/>
                </a:lnTo>
                <a:lnTo>
                  <a:pt x="91695" y="10788"/>
                </a:lnTo>
                <a:lnTo>
                  <a:pt x="80653" y="4548"/>
                </a:lnTo>
                <a:lnTo>
                  <a:pt x="64893" y="246"/>
                </a:lnTo>
                <a:lnTo>
                  <a:pt x="52478" y="0"/>
                </a:lnTo>
                <a:lnTo>
                  <a:pt x="40490" y="2325"/>
                </a:lnTo>
                <a:lnTo>
                  <a:pt x="29321" y="7042"/>
                </a:lnTo>
                <a:lnTo>
                  <a:pt x="19363" y="13969"/>
                </a:lnTo>
                <a:lnTo>
                  <a:pt x="11010" y="22926"/>
                </a:lnTo>
                <a:lnTo>
                  <a:pt x="4651" y="33732"/>
                </a:lnTo>
                <a:lnTo>
                  <a:pt x="3187" y="37319"/>
                </a:lnTo>
                <a:lnTo>
                  <a:pt x="241" y="47378"/>
                </a:lnTo>
                <a:lnTo>
                  <a:pt x="0" y="5106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57730" y="2757806"/>
            <a:ext cx="318122" cy="313817"/>
          </a:xfrm>
          <a:custGeom>
            <a:avLst/>
            <a:gdLst/>
            <a:ahLst/>
            <a:cxnLst/>
            <a:rect l="l" t="t" r="r" b="b"/>
            <a:pathLst>
              <a:path w="318122" h="313817">
                <a:moveTo>
                  <a:pt x="318122" y="156908"/>
                </a:moveTo>
                <a:lnTo>
                  <a:pt x="317442" y="142301"/>
                </a:lnTo>
                <a:lnTo>
                  <a:pt x="315441" y="128071"/>
                </a:lnTo>
                <a:lnTo>
                  <a:pt x="312180" y="114277"/>
                </a:lnTo>
                <a:lnTo>
                  <a:pt x="307719" y="100980"/>
                </a:lnTo>
                <a:lnTo>
                  <a:pt x="302117" y="88238"/>
                </a:lnTo>
                <a:lnTo>
                  <a:pt x="295436" y="76110"/>
                </a:lnTo>
                <a:lnTo>
                  <a:pt x="287736" y="64656"/>
                </a:lnTo>
                <a:lnTo>
                  <a:pt x="279076" y="53935"/>
                </a:lnTo>
                <a:lnTo>
                  <a:pt x="269516" y="44007"/>
                </a:lnTo>
                <a:lnTo>
                  <a:pt x="259117" y="34931"/>
                </a:lnTo>
                <a:lnTo>
                  <a:pt x="247940" y="26766"/>
                </a:lnTo>
                <a:lnTo>
                  <a:pt x="236043" y="19572"/>
                </a:lnTo>
                <a:lnTo>
                  <a:pt x="223487" y="13408"/>
                </a:lnTo>
                <a:lnTo>
                  <a:pt x="210334" y="8333"/>
                </a:lnTo>
                <a:lnTo>
                  <a:pt x="196641" y="4406"/>
                </a:lnTo>
                <a:lnTo>
                  <a:pt x="182470" y="1688"/>
                </a:lnTo>
                <a:lnTo>
                  <a:pt x="167882" y="237"/>
                </a:lnTo>
                <a:lnTo>
                  <a:pt x="159054" y="0"/>
                </a:lnTo>
                <a:lnTo>
                  <a:pt x="144247" y="671"/>
                </a:lnTo>
                <a:lnTo>
                  <a:pt x="129823" y="2644"/>
                </a:lnTo>
                <a:lnTo>
                  <a:pt x="115840" y="5861"/>
                </a:lnTo>
                <a:lnTo>
                  <a:pt x="102361" y="10263"/>
                </a:lnTo>
                <a:lnTo>
                  <a:pt x="89444" y="15788"/>
                </a:lnTo>
                <a:lnTo>
                  <a:pt x="77150" y="22379"/>
                </a:lnTo>
                <a:lnTo>
                  <a:pt x="65539" y="29976"/>
                </a:lnTo>
                <a:lnTo>
                  <a:pt x="54671" y="38519"/>
                </a:lnTo>
                <a:lnTo>
                  <a:pt x="44607" y="47950"/>
                </a:lnTo>
                <a:lnTo>
                  <a:pt x="35407" y="58208"/>
                </a:lnTo>
                <a:lnTo>
                  <a:pt x="27130" y="69235"/>
                </a:lnTo>
                <a:lnTo>
                  <a:pt x="19837" y="80971"/>
                </a:lnTo>
                <a:lnTo>
                  <a:pt x="13589" y="93357"/>
                </a:lnTo>
                <a:lnTo>
                  <a:pt x="8444" y="106333"/>
                </a:lnTo>
                <a:lnTo>
                  <a:pt x="4465" y="119840"/>
                </a:lnTo>
                <a:lnTo>
                  <a:pt x="1710" y="133819"/>
                </a:lnTo>
                <a:lnTo>
                  <a:pt x="240" y="148211"/>
                </a:lnTo>
                <a:lnTo>
                  <a:pt x="0" y="156908"/>
                </a:lnTo>
                <a:lnTo>
                  <a:pt x="680" y="171518"/>
                </a:lnTo>
                <a:lnTo>
                  <a:pt x="2681" y="185750"/>
                </a:lnTo>
                <a:lnTo>
                  <a:pt x="5942" y="199545"/>
                </a:lnTo>
                <a:lnTo>
                  <a:pt x="10403" y="212843"/>
                </a:lnTo>
                <a:lnTo>
                  <a:pt x="16005" y="225587"/>
                </a:lnTo>
                <a:lnTo>
                  <a:pt x="22686" y="237715"/>
                </a:lnTo>
                <a:lnTo>
                  <a:pt x="30387" y="249169"/>
                </a:lnTo>
                <a:lnTo>
                  <a:pt x="39047" y="259889"/>
                </a:lnTo>
                <a:lnTo>
                  <a:pt x="48607" y="269817"/>
                </a:lnTo>
                <a:lnTo>
                  <a:pt x="59006" y="278893"/>
                </a:lnTo>
                <a:lnTo>
                  <a:pt x="70184" y="287057"/>
                </a:lnTo>
                <a:lnTo>
                  <a:pt x="82080" y="294250"/>
                </a:lnTo>
                <a:lnTo>
                  <a:pt x="94635" y="300413"/>
                </a:lnTo>
                <a:lnTo>
                  <a:pt x="107789" y="305487"/>
                </a:lnTo>
                <a:lnTo>
                  <a:pt x="121481" y="309412"/>
                </a:lnTo>
                <a:lnTo>
                  <a:pt x="135651" y="312130"/>
                </a:lnTo>
                <a:lnTo>
                  <a:pt x="150238" y="313580"/>
                </a:lnTo>
                <a:lnTo>
                  <a:pt x="159054" y="313816"/>
                </a:lnTo>
                <a:lnTo>
                  <a:pt x="173863" y="313146"/>
                </a:lnTo>
                <a:lnTo>
                  <a:pt x="188289" y="311172"/>
                </a:lnTo>
                <a:lnTo>
                  <a:pt x="202272" y="307956"/>
                </a:lnTo>
                <a:lnTo>
                  <a:pt x="215753" y="303556"/>
                </a:lnTo>
                <a:lnTo>
                  <a:pt x="228670" y="298031"/>
                </a:lnTo>
                <a:lnTo>
                  <a:pt x="240965" y="291442"/>
                </a:lnTo>
                <a:lnTo>
                  <a:pt x="252576" y="283846"/>
                </a:lnTo>
                <a:lnTo>
                  <a:pt x="263445" y="275304"/>
                </a:lnTo>
                <a:lnTo>
                  <a:pt x="273509" y="265875"/>
                </a:lnTo>
                <a:lnTo>
                  <a:pt x="282710" y="255618"/>
                </a:lnTo>
                <a:lnTo>
                  <a:pt x="290987" y="244592"/>
                </a:lnTo>
                <a:lnTo>
                  <a:pt x="298280" y="232857"/>
                </a:lnTo>
                <a:lnTo>
                  <a:pt x="304529" y="220471"/>
                </a:lnTo>
                <a:lnTo>
                  <a:pt x="309674" y="207496"/>
                </a:lnTo>
                <a:lnTo>
                  <a:pt x="313654" y="193988"/>
                </a:lnTo>
                <a:lnTo>
                  <a:pt x="316410" y="180009"/>
                </a:lnTo>
                <a:lnTo>
                  <a:pt x="317881" y="165617"/>
                </a:lnTo>
                <a:lnTo>
                  <a:pt x="318122" y="156908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7593" y="2629421"/>
            <a:ext cx="578396" cy="570585"/>
          </a:xfrm>
          <a:custGeom>
            <a:avLst/>
            <a:gdLst/>
            <a:ahLst/>
            <a:cxnLst/>
            <a:rect l="l" t="t" r="r" b="b"/>
            <a:pathLst>
              <a:path w="578396" h="570585">
                <a:moveTo>
                  <a:pt x="578396" y="285292"/>
                </a:moveTo>
                <a:lnTo>
                  <a:pt x="577437" y="261893"/>
                </a:lnTo>
                <a:lnTo>
                  <a:pt x="574610" y="239015"/>
                </a:lnTo>
                <a:lnTo>
                  <a:pt x="569990" y="216731"/>
                </a:lnTo>
                <a:lnTo>
                  <a:pt x="563651" y="195115"/>
                </a:lnTo>
                <a:lnTo>
                  <a:pt x="555667" y="174241"/>
                </a:lnTo>
                <a:lnTo>
                  <a:pt x="546114" y="154181"/>
                </a:lnTo>
                <a:lnTo>
                  <a:pt x="535064" y="135010"/>
                </a:lnTo>
                <a:lnTo>
                  <a:pt x="522594" y="116799"/>
                </a:lnTo>
                <a:lnTo>
                  <a:pt x="508776" y="99624"/>
                </a:lnTo>
                <a:lnTo>
                  <a:pt x="493687" y="83558"/>
                </a:lnTo>
                <a:lnTo>
                  <a:pt x="477399" y="68673"/>
                </a:lnTo>
                <a:lnTo>
                  <a:pt x="459988" y="55043"/>
                </a:lnTo>
                <a:lnTo>
                  <a:pt x="441528" y="42741"/>
                </a:lnTo>
                <a:lnTo>
                  <a:pt x="422094" y="31842"/>
                </a:lnTo>
                <a:lnTo>
                  <a:pt x="401759" y="22418"/>
                </a:lnTo>
                <a:lnTo>
                  <a:pt x="380599" y="14543"/>
                </a:lnTo>
                <a:lnTo>
                  <a:pt x="358688" y="8291"/>
                </a:lnTo>
                <a:lnTo>
                  <a:pt x="336100" y="3733"/>
                </a:lnTo>
                <a:lnTo>
                  <a:pt x="312909" y="945"/>
                </a:lnTo>
                <a:lnTo>
                  <a:pt x="289191" y="0"/>
                </a:lnTo>
                <a:lnTo>
                  <a:pt x="265473" y="945"/>
                </a:lnTo>
                <a:lnTo>
                  <a:pt x="242283" y="3733"/>
                </a:lnTo>
                <a:lnTo>
                  <a:pt x="219695" y="8291"/>
                </a:lnTo>
                <a:lnTo>
                  <a:pt x="197785" y="14543"/>
                </a:lnTo>
                <a:lnTo>
                  <a:pt x="176625" y="22418"/>
                </a:lnTo>
                <a:lnTo>
                  <a:pt x="156291" y="31842"/>
                </a:lnTo>
                <a:lnTo>
                  <a:pt x="136858" y="42741"/>
                </a:lnTo>
                <a:lnTo>
                  <a:pt x="118399" y="55043"/>
                </a:lnTo>
                <a:lnTo>
                  <a:pt x="100989" y="68673"/>
                </a:lnTo>
                <a:lnTo>
                  <a:pt x="84702" y="83558"/>
                </a:lnTo>
                <a:lnTo>
                  <a:pt x="69613" y="99624"/>
                </a:lnTo>
                <a:lnTo>
                  <a:pt x="55797" y="116799"/>
                </a:lnTo>
                <a:lnTo>
                  <a:pt x="43327" y="135010"/>
                </a:lnTo>
                <a:lnTo>
                  <a:pt x="32279" y="154181"/>
                </a:lnTo>
                <a:lnTo>
                  <a:pt x="22726" y="174241"/>
                </a:lnTo>
                <a:lnTo>
                  <a:pt x="14743" y="195115"/>
                </a:lnTo>
                <a:lnTo>
                  <a:pt x="8404" y="216731"/>
                </a:lnTo>
                <a:lnTo>
                  <a:pt x="3785" y="239015"/>
                </a:lnTo>
                <a:lnTo>
                  <a:pt x="958" y="261893"/>
                </a:lnTo>
                <a:lnTo>
                  <a:pt x="0" y="285292"/>
                </a:lnTo>
                <a:lnTo>
                  <a:pt x="958" y="308692"/>
                </a:lnTo>
                <a:lnTo>
                  <a:pt x="3785" y="331570"/>
                </a:lnTo>
                <a:lnTo>
                  <a:pt x="8404" y="353853"/>
                </a:lnTo>
                <a:lnTo>
                  <a:pt x="14743" y="375469"/>
                </a:lnTo>
                <a:lnTo>
                  <a:pt x="22726" y="396344"/>
                </a:lnTo>
                <a:lnTo>
                  <a:pt x="32279" y="416403"/>
                </a:lnTo>
                <a:lnTo>
                  <a:pt x="43327" y="435575"/>
                </a:lnTo>
                <a:lnTo>
                  <a:pt x="55797" y="453785"/>
                </a:lnTo>
                <a:lnTo>
                  <a:pt x="69613" y="470960"/>
                </a:lnTo>
                <a:lnTo>
                  <a:pt x="84702" y="487027"/>
                </a:lnTo>
                <a:lnTo>
                  <a:pt x="100989" y="501912"/>
                </a:lnTo>
                <a:lnTo>
                  <a:pt x="118399" y="515542"/>
                </a:lnTo>
                <a:lnTo>
                  <a:pt x="136858" y="527843"/>
                </a:lnTo>
                <a:lnTo>
                  <a:pt x="156291" y="538742"/>
                </a:lnTo>
                <a:lnTo>
                  <a:pt x="176625" y="548166"/>
                </a:lnTo>
                <a:lnTo>
                  <a:pt x="197785" y="556041"/>
                </a:lnTo>
                <a:lnTo>
                  <a:pt x="219695" y="562294"/>
                </a:lnTo>
                <a:lnTo>
                  <a:pt x="242283" y="566851"/>
                </a:lnTo>
                <a:lnTo>
                  <a:pt x="265473" y="569639"/>
                </a:lnTo>
                <a:lnTo>
                  <a:pt x="289191" y="570585"/>
                </a:lnTo>
                <a:lnTo>
                  <a:pt x="312909" y="569639"/>
                </a:lnTo>
                <a:lnTo>
                  <a:pt x="336100" y="566851"/>
                </a:lnTo>
                <a:lnTo>
                  <a:pt x="358688" y="562294"/>
                </a:lnTo>
                <a:lnTo>
                  <a:pt x="380599" y="556041"/>
                </a:lnTo>
                <a:lnTo>
                  <a:pt x="401759" y="548166"/>
                </a:lnTo>
                <a:lnTo>
                  <a:pt x="422094" y="538742"/>
                </a:lnTo>
                <a:lnTo>
                  <a:pt x="441528" y="527843"/>
                </a:lnTo>
                <a:lnTo>
                  <a:pt x="459988" y="515542"/>
                </a:lnTo>
                <a:lnTo>
                  <a:pt x="477399" y="501912"/>
                </a:lnTo>
                <a:lnTo>
                  <a:pt x="493687" y="487027"/>
                </a:lnTo>
                <a:lnTo>
                  <a:pt x="508776" y="470960"/>
                </a:lnTo>
                <a:lnTo>
                  <a:pt x="522594" y="453785"/>
                </a:lnTo>
                <a:lnTo>
                  <a:pt x="535064" y="435575"/>
                </a:lnTo>
                <a:lnTo>
                  <a:pt x="546114" y="416403"/>
                </a:lnTo>
                <a:lnTo>
                  <a:pt x="555667" y="396344"/>
                </a:lnTo>
                <a:lnTo>
                  <a:pt x="563651" y="375469"/>
                </a:lnTo>
                <a:lnTo>
                  <a:pt x="569990" y="353853"/>
                </a:lnTo>
                <a:lnTo>
                  <a:pt x="574610" y="331570"/>
                </a:lnTo>
                <a:lnTo>
                  <a:pt x="577437" y="308692"/>
                </a:lnTo>
                <a:lnTo>
                  <a:pt x="578396" y="28529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61845" y="2860511"/>
            <a:ext cx="109893" cy="108407"/>
          </a:xfrm>
          <a:custGeom>
            <a:avLst/>
            <a:gdLst/>
            <a:ahLst/>
            <a:cxnLst/>
            <a:rect l="l" t="t" r="r" b="b"/>
            <a:pathLst>
              <a:path w="109893" h="108407">
                <a:moveTo>
                  <a:pt x="109893" y="54203"/>
                </a:moveTo>
                <a:lnTo>
                  <a:pt x="107979" y="39970"/>
                </a:lnTo>
                <a:lnTo>
                  <a:pt x="102573" y="27155"/>
                </a:lnTo>
                <a:lnTo>
                  <a:pt x="94178" y="16254"/>
                </a:lnTo>
                <a:lnTo>
                  <a:pt x="83299" y="7765"/>
                </a:lnTo>
                <a:lnTo>
                  <a:pt x="70439" y="2185"/>
                </a:lnTo>
                <a:lnTo>
                  <a:pt x="56101" y="11"/>
                </a:lnTo>
                <a:lnTo>
                  <a:pt x="54940" y="0"/>
                </a:lnTo>
                <a:lnTo>
                  <a:pt x="40512" y="1888"/>
                </a:lnTo>
                <a:lnTo>
                  <a:pt x="27521" y="7222"/>
                </a:lnTo>
                <a:lnTo>
                  <a:pt x="16472" y="15505"/>
                </a:lnTo>
                <a:lnTo>
                  <a:pt x="7867" y="26238"/>
                </a:lnTo>
                <a:lnTo>
                  <a:pt x="2213" y="38925"/>
                </a:lnTo>
                <a:lnTo>
                  <a:pt x="11" y="53068"/>
                </a:lnTo>
                <a:lnTo>
                  <a:pt x="0" y="54203"/>
                </a:lnTo>
                <a:lnTo>
                  <a:pt x="1914" y="68437"/>
                </a:lnTo>
                <a:lnTo>
                  <a:pt x="7321" y="81254"/>
                </a:lnTo>
                <a:lnTo>
                  <a:pt x="15716" y="92155"/>
                </a:lnTo>
                <a:lnTo>
                  <a:pt x="26595" y="100644"/>
                </a:lnTo>
                <a:lnTo>
                  <a:pt x="39454" y="106223"/>
                </a:lnTo>
                <a:lnTo>
                  <a:pt x="53789" y="108395"/>
                </a:lnTo>
                <a:lnTo>
                  <a:pt x="54940" y="108407"/>
                </a:lnTo>
                <a:lnTo>
                  <a:pt x="69371" y="106518"/>
                </a:lnTo>
                <a:lnTo>
                  <a:pt x="82364" y="101185"/>
                </a:lnTo>
                <a:lnTo>
                  <a:pt x="93415" y="92905"/>
                </a:lnTo>
                <a:lnTo>
                  <a:pt x="102021" y="82173"/>
                </a:lnTo>
                <a:lnTo>
                  <a:pt x="107677" y="69489"/>
                </a:lnTo>
                <a:lnTo>
                  <a:pt x="109881" y="55349"/>
                </a:lnTo>
                <a:lnTo>
                  <a:pt x="109893" y="5420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48586" y="2515299"/>
            <a:ext cx="536409" cy="0"/>
          </a:xfrm>
          <a:custGeom>
            <a:avLst/>
            <a:gdLst/>
            <a:ahLst/>
            <a:cxnLst/>
            <a:rect l="l" t="t" r="r" b="b"/>
            <a:pathLst>
              <a:path w="536409">
                <a:moveTo>
                  <a:pt x="0" y="0"/>
                </a:moveTo>
                <a:lnTo>
                  <a:pt x="53640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83413" y="2775687"/>
            <a:ext cx="23555" cy="278053"/>
          </a:xfrm>
          <a:custGeom>
            <a:avLst/>
            <a:gdLst/>
            <a:ahLst/>
            <a:cxnLst/>
            <a:rect l="l" t="t" r="r" b="b"/>
            <a:pathLst>
              <a:path w="23555" h="278053">
                <a:moveTo>
                  <a:pt x="23555" y="0"/>
                </a:moveTo>
                <a:lnTo>
                  <a:pt x="19079" y="11676"/>
                </a:lnTo>
                <a:lnTo>
                  <a:pt x="15075" y="24055"/>
                </a:lnTo>
                <a:lnTo>
                  <a:pt x="11542" y="37060"/>
                </a:lnTo>
                <a:lnTo>
                  <a:pt x="8479" y="50612"/>
                </a:lnTo>
                <a:lnTo>
                  <a:pt x="5888" y="64632"/>
                </a:lnTo>
                <a:lnTo>
                  <a:pt x="3768" y="79043"/>
                </a:lnTo>
                <a:lnTo>
                  <a:pt x="2119" y="93767"/>
                </a:lnTo>
                <a:lnTo>
                  <a:pt x="942" y="108725"/>
                </a:lnTo>
                <a:lnTo>
                  <a:pt x="235" y="123839"/>
                </a:lnTo>
                <a:lnTo>
                  <a:pt x="0" y="139031"/>
                </a:lnTo>
                <a:lnTo>
                  <a:pt x="235" y="154223"/>
                </a:lnTo>
                <a:lnTo>
                  <a:pt x="942" y="169337"/>
                </a:lnTo>
                <a:lnTo>
                  <a:pt x="2119" y="184295"/>
                </a:lnTo>
                <a:lnTo>
                  <a:pt x="3768" y="199018"/>
                </a:lnTo>
                <a:lnTo>
                  <a:pt x="5888" y="213428"/>
                </a:lnTo>
                <a:lnTo>
                  <a:pt x="8479" y="227447"/>
                </a:lnTo>
                <a:lnTo>
                  <a:pt x="11542" y="240998"/>
                </a:lnTo>
                <a:lnTo>
                  <a:pt x="15075" y="254001"/>
                </a:lnTo>
                <a:lnTo>
                  <a:pt x="19079" y="266379"/>
                </a:lnTo>
                <a:lnTo>
                  <a:pt x="23555" y="27805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06969" y="3053741"/>
            <a:ext cx="79755" cy="216839"/>
          </a:xfrm>
          <a:custGeom>
            <a:avLst/>
            <a:gdLst/>
            <a:ahLst/>
            <a:cxnLst/>
            <a:rect l="l" t="t" r="r" b="b"/>
            <a:pathLst>
              <a:path w="79755" h="216839">
                <a:moveTo>
                  <a:pt x="79756" y="216839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91690" y="3249601"/>
            <a:ext cx="113792" cy="0"/>
          </a:xfrm>
          <a:custGeom>
            <a:avLst/>
            <a:gdLst/>
            <a:ahLst/>
            <a:cxnLst/>
            <a:rect l="l" t="t" r="r" b="b"/>
            <a:pathLst>
              <a:path w="113791">
                <a:moveTo>
                  <a:pt x="0" y="0"/>
                </a:moveTo>
                <a:lnTo>
                  <a:pt x="11379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930603" y="3231846"/>
            <a:ext cx="35966" cy="35496"/>
          </a:xfrm>
          <a:custGeom>
            <a:avLst/>
            <a:gdLst/>
            <a:ahLst/>
            <a:cxnLst/>
            <a:rect l="l" t="t" r="r" b="b"/>
            <a:pathLst>
              <a:path w="35966" h="35496">
                <a:moveTo>
                  <a:pt x="35966" y="17754"/>
                </a:moveTo>
                <a:lnTo>
                  <a:pt x="35966" y="7950"/>
                </a:lnTo>
                <a:lnTo>
                  <a:pt x="27927" y="0"/>
                </a:lnTo>
                <a:lnTo>
                  <a:pt x="17983" y="0"/>
                </a:lnTo>
                <a:lnTo>
                  <a:pt x="8051" y="0"/>
                </a:lnTo>
                <a:lnTo>
                  <a:pt x="0" y="7950"/>
                </a:lnTo>
                <a:lnTo>
                  <a:pt x="0" y="17754"/>
                </a:lnTo>
                <a:lnTo>
                  <a:pt x="0" y="27546"/>
                </a:lnTo>
                <a:lnTo>
                  <a:pt x="8051" y="35496"/>
                </a:lnTo>
                <a:lnTo>
                  <a:pt x="17983" y="35496"/>
                </a:lnTo>
                <a:lnTo>
                  <a:pt x="27927" y="35496"/>
                </a:lnTo>
                <a:lnTo>
                  <a:pt x="35966" y="27546"/>
                </a:lnTo>
                <a:lnTo>
                  <a:pt x="35966" y="177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06969" y="2558860"/>
            <a:ext cx="79755" cy="216827"/>
          </a:xfrm>
          <a:custGeom>
            <a:avLst/>
            <a:gdLst/>
            <a:ahLst/>
            <a:cxnLst/>
            <a:rect l="l" t="t" r="r" b="b"/>
            <a:pathLst>
              <a:path w="79755" h="216827">
                <a:moveTo>
                  <a:pt x="0" y="216827"/>
                </a:moveTo>
                <a:lnTo>
                  <a:pt x="7975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48586" y="2523707"/>
            <a:ext cx="0" cy="112267"/>
          </a:xfrm>
          <a:custGeom>
            <a:avLst/>
            <a:gdLst/>
            <a:ahLst/>
            <a:cxnLst/>
            <a:rect l="l" t="t" r="r" b="b"/>
            <a:pathLst>
              <a:path h="112268">
                <a:moveTo>
                  <a:pt x="0" y="0"/>
                </a:moveTo>
                <a:lnTo>
                  <a:pt x="0" y="11226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907705" y="2539505"/>
            <a:ext cx="81762" cy="80657"/>
          </a:xfrm>
          <a:custGeom>
            <a:avLst/>
            <a:gdLst/>
            <a:ahLst/>
            <a:cxnLst/>
            <a:rect l="l" t="t" r="r" b="b"/>
            <a:pathLst>
              <a:path w="81762" h="80657">
                <a:moveTo>
                  <a:pt x="81762" y="40335"/>
                </a:moveTo>
                <a:lnTo>
                  <a:pt x="79229" y="26325"/>
                </a:lnTo>
                <a:lnTo>
                  <a:pt x="72236" y="14450"/>
                </a:lnTo>
                <a:lnTo>
                  <a:pt x="61692" y="5609"/>
                </a:lnTo>
                <a:lnTo>
                  <a:pt x="48509" y="700"/>
                </a:lnTo>
                <a:lnTo>
                  <a:pt x="40881" y="0"/>
                </a:lnTo>
                <a:lnTo>
                  <a:pt x="26680" y="2499"/>
                </a:lnTo>
                <a:lnTo>
                  <a:pt x="14645" y="9400"/>
                </a:lnTo>
                <a:lnTo>
                  <a:pt x="5685" y="19803"/>
                </a:lnTo>
                <a:lnTo>
                  <a:pt x="710" y="32810"/>
                </a:lnTo>
                <a:lnTo>
                  <a:pt x="0" y="40335"/>
                </a:lnTo>
                <a:lnTo>
                  <a:pt x="2533" y="54345"/>
                </a:lnTo>
                <a:lnTo>
                  <a:pt x="9529" y="66217"/>
                </a:lnTo>
                <a:lnTo>
                  <a:pt x="20075" y="75054"/>
                </a:lnTo>
                <a:lnTo>
                  <a:pt x="33262" y="79959"/>
                </a:lnTo>
                <a:lnTo>
                  <a:pt x="40881" y="80657"/>
                </a:lnTo>
                <a:lnTo>
                  <a:pt x="55084" y="78158"/>
                </a:lnTo>
                <a:lnTo>
                  <a:pt x="67120" y="71260"/>
                </a:lnTo>
                <a:lnTo>
                  <a:pt x="76080" y="60858"/>
                </a:lnTo>
                <a:lnTo>
                  <a:pt x="81054" y="47851"/>
                </a:lnTo>
                <a:lnTo>
                  <a:pt x="81762" y="40335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30603" y="2562099"/>
            <a:ext cx="35966" cy="35483"/>
          </a:xfrm>
          <a:custGeom>
            <a:avLst/>
            <a:gdLst/>
            <a:ahLst/>
            <a:cxnLst/>
            <a:rect l="l" t="t" r="r" b="b"/>
            <a:pathLst>
              <a:path w="35966" h="35483">
                <a:moveTo>
                  <a:pt x="35966" y="17741"/>
                </a:moveTo>
                <a:lnTo>
                  <a:pt x="35966" y="7937"/>
                </a:lnTo>
                <a:lnTo>
                  <a:pt x="27927" y="0"/>
                </a:lnTo>
                <a:lnTo>
                  <a:pt x="17983" y="0"/>
                </a:lnTo>
                <a:lnTo>
                  <a:pt x="8051" y="0"/>
                </a:lnTo>
                <a:lnTo>
                  <a:pt x="0" y="7937"/>
                </a:lnTo>
                <a:lnTo>
                  <a:pt x="0" y="17741"/>
                </a:lnTo>
                <a:lnTo>
                  <a:pt x="0" y="27533"/>
                </a:lnTo>
                <a:lnTo>
                  <a:pt x="8051" y="35483"/>
                </a:lnTo>
                <a:lnTo>
                  <a:pt x="17983" y="35483"/>
                </a:lnTo>
                <a:lnTo>
                  <a:pt x="27927" y="35483"/>
                </a:lnTo>
                <a:lnTo>
                  <a:pt x="35966" y="27533"/>
                </a:lnTo>
                <a:lnTo>
                  <a:pt x="35966" y="17741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91690" y="2579841"/>
            <a:ext cx="113792" cy="0"/>
          </a:xfrm>
          <a:custGeom>
            <a:avLst/>
            <a:gdLst/>
            <a:ahLst/>
            <a:cxnLst/>
            <a:rect l="l" t="t" r="r" b="b"/>
            <a:pathLst>
              <a:path w="113791">
                <a:moveTo>
                  <a:pt x="0" y="0"/>
                </a:moveTo>
                <a:lnTo>
                  <a:pt x="11379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86725" y="2515299"/>
            <a:ext cx="61861" cy="43561"/>
          </a:xfrm>
          <a:custGeom>
            <a:avLst/>
            <a:gdLst/>
            <a:ahLst/>
            <a:cxnLst/>
            <a:rect l="l" t="t" r="r" b="b"/>
            <a:pathLst>
              <a:path w="61861" h="43561">
                <a:moveTo>
                  <a:pt x="61861" y="0"/>
                </a:moveTo>
                <a:lnTo>
                  <a:pt x="48672" y="1140"/>
                </a:lnTo>
                <a:lnTo>
                  <a:pt x="35898" y="5218"/>
                </a:lnTo>
                <a:lnTo>
                  <a:pt x="24100" y="11841"/>
                </a:lnTo>
                <a:lnTo>
                  <a:pt x="13838" y="20613"/>
                </a:lnTo>
                <a:lnTo>
                  <a:pt x="5673" y="31140"/>
                </a:lnTo>
                <a:lnTo>
                  <a:pt x="167" y="43028"/>
                </a:lnTo>
                <a:lnTo>
                  <a:pt x="0" y="4356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626614" y="2775687"/>
            <a:ext cx="23555" cy="278053"/>
          </a:xfrm>
          <a:custGeom>
            <a:avLst/>
            <a:gdLst/>
            <a:ahLst/>
            <a:cxnLst/>
            <a:rect l="l" t="t" r="r" b="b"/>
            <a:pathLst>
              <a:path w="23555" h="278053">
                <a:moveTo>
                  <a:pt x="0" y="278053"/>
                </a:moveTo>
                <a:lnTo>
                  <a:pt x="4475" y="266379"/>
                </a:lnTo>
                <a:lnTo>
                  <a:pt x="8479" y="254001"/>
                </a:lnTo>
                <a:lnTo>
                  <a:pt x="12013" y="240998"/>
                </a:lnTo>
                <a:lnTo>
                  <a:pt x="15075" y="227447"/>
                </a:lnTo>
                <a:lnTo>
                  <a:pt x="17666" y="213428"/>
                </a:lnTo>
                <a:lnTo>
                  <a:pt x="19786" y="199018"/>
                </a:lnTo>
                <a:lnTo>
                  <a:pt x="21435" y="184295"/>
                </a:lnTo>
                <a:lnTo>
                  <a:pt x="22613" y="169337"/>
                </a:lnTo>
                <a:lnTo>
                  <a:pt x="23319" y="154223"/>
                </a:lnTo>
                <a:lnTo>
                  <a:pt x="23555" y="139031"/>
                </a:lnTo>
                <a:lnTo>
                  <a:pt x="23319" y="123839"/>
                </a:lnTo>
                <a:lnTo>
                  <a:pt x="22613" y="108725"/>
                </a:lnTo>
                <a:lnTo>
                  <a:pt x="21435" y="93767"/>
                </a:lnTo>
                <a:lnTo>
                  <a:pt x="19786" y="79043"/>
                </a:lnTo>
                <a:lnTo>
                  <a:pt x="17666" y="64632"/>
                </a:lnTo>
                <a:lnTo>
                  <a:pt x="15075" y="50612"/>
                </a:lnTo>
                <a:lnTo>
                  <a:pt x="12013" y="37060"/>
                </a:lnTo>
                <a:lnTo>
                  <a:pt x="8479" y="24055"/>
                </a:lnTo>
                <a:lnTo>
                  <a:pt x="4475" y="11676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23795" y="2914714"/>
            <a:ext cx="413258" cy="0"/>
          </a:xfrm>
          <a:custGeom>
            <a:avLst/>
            <a:gdLst/>
            <a:ahLst/>
            <a:cxnLst/>
            <a:rect l="l" t="t" r="r" b="b"/>
            <a:pathLst>
              <a:path w="413258">
                <a:moveTo>
                  <a:pt x="0" y="0"/>
                </a:moveTo>
                <a:lnTo>
                  <a:pt x="41325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46845" y="3053741"/>
            <a:ext cx="79768" cy="216839"/>
          </a:xfrm>
          <a:custGeom>
            <a:avLst/>
            <a:gdLst/>
            <a:ahLst/>
            <a:cxnLst/>
            <a:rect l="l" t="t" r="r" b="b"/>
            <a:pathLst>
              <a:path w="79768" h="216839">
                <a:moveTo>
                  <a:pt x="0" y="216839"/>
                </a:moveTo>
                <a:lnTo>
                  <a:pt x="7976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428087" y="3249601"/>
            <a:ext cx="113804" cy="0"/>
          </a:xfrm>
          <a:custGeom>
            <a:avLst/>
            <a:gdLst/>
            <a:ahLst/>
            <a:cxnLst/>
            <a:rect l="l" t="t" r="r" b="b"/>
            <a:pathLst>
              <a:path w="113804">
                <a:moveTo>
                  <a:pt x="0" y="0"/>
                </a:moveTo>
                <a:lnTo>
                  <a:pt x="11380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67000" y="3231846"/>
            <a:ext cx="35979" cy="35496"/>
          </a:xfrm>
          <a:custGeom>
            <a:avLst/>
            <a:gdLst/>
            <a:ahLst/>
            <a:cxnLst/>
            <a:rect l="l" t="t" r="r" b="b"/>
            <a:pathLst>
              <a:path w="35979" h="35496">
                <a:moveTo>
                  <a:pt x="35979" y="17754"/>
                </a:moveTo>
                <a:lnTo>
                  <a:pt x="35979" y="7950"/>
                </a:lnTo>
                <a:lnTo>
                  <a:pt x="27927" y="0"/>
                </a:lnTo>
                <a:lnTo>
                  <a:pt x="17995" y="0"/>
                </a:lnTo>
                <a:lnTo>
                  <a:pt x="8064" y="0"/>
                </a:lnTo>
                <a:lnTo>
                  <a:pt x="0" y="7950"/>
                </a:lnTo>
                <a:lnTo>
                  <a:pt x="0" y="17754"/>
                </a:lnTo>
                <a:lnTo>
                  <a:pt x="0" y="27546"/>
                </a:lnTo>
                <a:lnTo>
                  <a:pt x="8064" y="35496"/>
                </a:lnTo>
                <a:lnTo>
                  <a:pt x="17995" y="35496"/>
                </a:lnTo>
                <a:lnTo>
                  <a:pt x="27927" y="35496"/>
                </a:lnTo>
                <a:lnTo>
                  <a:pt x="35979" y="27546"/>
                </a:lnTo>
                <a:lnTo>
                  <a:pt x="35979" y="177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71762" y="2906129"/>
            <a:ext cx="52184" cy="17170"/>
          </a:xfrm>
          <a:custGeom>
            <a:avLst/>
            <a:gdLst/>
            <a:ahLst/>
            <a:cxnLst/>
            <a:rect l="l" t="t" r="r" b="b"/>
            <a:pathLst>
              <a:path w="52184" h="17170">
                <a:moveTo>
                  <a:pt x="52184" y="17170"/>
                </a:moveTo>
                <a:lnTo>
                  <a:pt x="52184" y="0"/>
                </a:lnTo>
                <a:lnTo>
                  <a:pt x="0" y="8585"/>
                </a:lnTo>
                <a:lnTo>
                  <a:pt x="52184" y="1717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84682" y="2513336"/>
            <a:ext cx="61874" cy="43617"/>
          </a:xfrm>
          <a:custGeom>
            <a:avLst/>
            <a:gdLst/>
            <a:ahLst/>
            <a:cxnLst/>
            <a:rect l="l" t="t" r="r" b="b"/>
            <a:pathLst>
              <a:path w="61874" h="43617">
                <a:moveTo>
                  <a:pt x="61874" y="43617"/>
                </a:moveTo>
                <a:lnTo>
                  <a:pt x="56497" y="31674"/>
                </a:lnTo>
                <a:lnTo>
                  <a:pt x="48439" y="21074"/>
                </a:lnTo>
                <a:lnTo>
                  <a:pt x="38262" y="12212"/>
                </a:lnTo>
                <a:lnTo>
                  <a:pt x="26524" y="5483"/>
                </a:lnTo>
                <a:lnTo>
                  <a:pt x="13788" y="1280"/>
                </a:lnTo>
                <a:lnTo>
                  <a:pt x="613" y="0"/>
                </a:lnTo>
                <a:lnTo>
                  <a:pt x="0" y="1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46557" y="2556953"/>
            <a:ext cx="79781" cy="217093"/>
          </a:xfrm>
          <a:custGeom>
            <a:avLst/>
            <a:gdLst/>
            <a:ahLst/>
            <a:cxnLst/>
            <a:rect l="l" t="t" r="r" b="b"/>
            <a:pathLst>
              <a:path w="79781" h="217093">
                <a:moveTo>
                  <a:pt x="79781" y="21709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484682" y="2521761"/>
            <a:ext cx="0" cy="112395"/>
          </a:xfrm>
          <a:custGeom>
            <a:avLst/>
            <a:gdLst/>
            <a:ahLst/>
            <a:cxnLst/>
            <a:rect l="l" t="t" r="r" b="b"/>
            <a:pathLst>
              <a:path h="112394">
                <a:moveTo>
                  <a:pt x="0" y="0"/>
                </a:moveTo>
                <a:lnTo>
                  <a:pt x="0" y="11239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43776" y="2537573"/>
            <a:ext cx="81800" cy="80772"/>
          </a:xfrm>
          <a:custGeom>
            <a:avLst/>
            <a:gdLst/>
            <a:ahLst/>
            <a:cxnLst/>
            <a:rect l="l" t="t" r="r" b="b"/>
            <a:pathLst>
              <a:path w="81800" h="80772">
                <a:moveTo>
                  <a:pt x="81800" y="40385"/>
                </a:moveTo>
                <a:lnTo>
                  <a:pt x="79269" y="26369"/>
                </a:lnTo>
                <a:lnTo>
                  <a:pt x="72282" y="14486"/>
                </a:lnTo>
                <a:lnTo>
                  <a:pt x="61749" y="5634"/>
                </a:lnTo>
                <a:lnTo>
                  <a:pt x="48579" y="710"/>
                </a:lnTo>
                <a:lnTo>
                  <a:pt x="40906" y="0"/>
                </a:lnTo>
                <a:lnTo>
                  <a:pt x="26710" y="2498"/>
                </a:lnTo>
                <a:lnTo>
                  <a:pt x="14674" y="9396"/>
                </a:lnTo>
                <a:lnTo>
                  <a:pt x="5709" y="19795"/>
                </a:lnTo>
                <a:lnTo>
                  <a:pt x="720" y="32799"/>
                </a:lnTo>
                <a:lnTo>
                  <a:pt x="0" y="40385"/>
                </a:lnTo>
                <a:lnTo>
                  <a:pt x="2530" y="54400"/>
                </a:lnTo>
                <a:lnTo>
                  <a:pt x="9516" y="66282"/>
                </a:lnTo>
                <a:lnTo>
                  <a:pt x="20049" y="75134"/>
                </a:lnTo>
                <a:lnTo>
                  <a:pt x="33221" y="80060"/>
                </a:lnTo>
                <a:lnTo>
                  <a:pt x="40906" y="80771"/>
                </a:lnTo>
                <a:lnTo>
                  <a:pt x="55098" y="78272"/>
                </a:lnTo>
                <a:lnTo>
                  <a:pt x="67131" y="71372"/>
                </a:lnTo>
                <a:lnTo>
                  <a:pt x="76095" y="60970"/>
                </a:lnTo>
                <a:lnTo>
                  <a:pt x="81081" y="47963"/>
                </a:lnTo>
                <a:lnTo>
                  <a:pt x="81800" y="40385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66687" y="2560191"/>
            <a:ext cx="35979" cy="35534"/>
          </a:xfrm>
          <a:custGeom>
            <a:avLst/>
            <a:gdLst/>
            <a:ahLst/>
            <a:cxnLst/>
            <a:rect l="l" t="t" r="r" b="b"/>
            <a:pathLst>
              <a:path w="35979" h="35534">
                <a:moveTo>
                  <a:pt x="35979" y="17767"/>
                </a:moveTo>
                <a:lnTo>
                  <a:pt x="35979" y="7950"/>
                </a:lnTo>
                <a:lnTo>
                  <a:pt x="27927" y="0"/>
                </a:lnTo>
                <a:lnTo>
                  <a:pt x="17995" y="0"/>
                </a:lnTo>
                <a:lnTo>
                  <a:pt x="8051" y="0"/>
                </a:lnTo>
                <a:lnTo>
                  <a:pt x="0" y="7950"/>
                </a:lnTo>
                <a:lnTo>
                  <a:pt x="0" y="17767"/>
                </a:lnTo>
                <a:lnTo>
                  <a:pt x="0" y="27584"/>
                </a:lnTo>
                <a:lnTo>
                  <a:pt x="8051" y="35534"/>
                </a:lnTo>
                <a:lnTo>
                  <a:pt x="17995" y="35534"/>
                </a:lnTo>
                <a:lnTo>
                  <a:pt x="27927" y="35534"/>
                </a:lnTo>
                <a:lnTo>
                  <a:pt x="35979" y="27584"/>
                </a:lnTo>
                <a:lnTo>
                  <a:pt x="35979" y="17767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27761" y="2577959"/>
            <a:ext cx="113830" cy="0"/>
          </a:xfrm>
          <a:custGeom>
            <a:avLst/>
            <a:gdLst/>
            <a:ahLst/>
            <a:cxnLst/>
            <a:rect l="l" t="t" r="r" b="b"/>
            <a:pathLst>
              <a:path w="113830">
                <a:moveTo>
                  <a:pt x="0" y="0"/>
                </a:moveTo>
                <a:lnTo>
                  <a:pt x="11383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86721" y="3251833"/>
            <a:ext cx="38646" cy="38036"/>
          </a:xfrm>
          <a:custGeom>
            <a:avLst/>
            <a:gdLst/>
            <a:ahLst/>
            <a:cxnLst/>
            <a:rect l="l" t="t" r="r" b="b"/>
            <a:pathLst>
              <a:path w="38646" h="38036">
                <a:moveTo>
                  <a:pt x="0" y="0"/>
                </a:moveTo>
                <a:lnTo>
                  <a:pt x="38646" y="3803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14531" y="3279225"/>
            <a:ext cx="57391" cy="56654"/>
          </a:xfrm>
          <a:custGeom>
            <a:avLst/>
            <a:gdLst/>
            <a:ahLst/>
            <a:cxnLst/>
            <a:rect l="l" t="t" r="r" b="b"/>
            <a:pathLst>
              <a:path w="57391" h="56654">
                <a:moveTo>
                  <a:pt x="40995" y="56654"/>
                </a:moveTo>
                <a:lnTo>
                  <a:pt x="57391" y="40462"/>
                </a:lnTo>
                <a:lnTo>
                  <a:pt x="0" y="0"/>
                </a:lnTo>
                <a:lnTo>
                  <a:pt x="40995" y="56654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64899" y="3329004"/>
            <a:ext cx="114592" cy="111582"/>
          </a:xfrm>
          <a:custGeom>
            <a:avLst/>
            <a:gdLst/>
            <a:ahLst/>
            <a:cxnLst/>
            <a:rect l="l" t="t" r="r" b="b"/>
            <a:pathLst>
              <a:path w="114592" h="111582">
                <a:moveTo>
                  <a:pt x="0" y="0"/>
                </a:moveTo>
                <a:lnTo>
                  <a:pt x="114592" y="11158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79492" y="3440586"/>
            <a:ext cx="59842" cy="45085"/>
          </a:xfrm>
          <a:custGeom>
            <a:avLst/>
            <a:gdLst/>
            <a:ahLst/>
            <a:cxnLst/>
            <a:rect l="l" t="t" r="r" b="b"/>
            <a:pathLst>
              <a:path w="59842" h="45085">
                <a:moveTo>
                  <a:pt x="0" y="0"/>
                </a:moveTo>
                <a:lnTo>
                  <a:pt x="59842" y="4508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 flipV="1">
            <a:off x="5739334" y="3439951"/>
            <a:ext cx="1093266" cy="45719"/>
          </a:xfrm>
          <a:custGeom>
            <a:avLst/>
            <a:gdLst/>
            <a:ahLst/>
            <a:cxnLst/>
            <a:rect l="l" t="t" r="r" b="b"/>
            <a:pathLst>
              <a:path w="862914">
                <a:moveTo>
                  <a:pt x="0" y="0"/>
                </a:moveTo>
                <a:lnTo>
                  <a:pt x="86291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48778" y="3364415"/>
            <a:ext cx="0" cy="264985"/>
          </a:xfrm>
          <a:custGeom>
            <a:avLst/>
            <a:gdLst/>
            <a:ahLst/>
            <a:cxnLst/>
            <a:rect l="l" t="t" r="r" b="b"/>
            <a:pathLst>
              <a:path h="264985">
                <a:moveTo>
                  <a:pt x="0" y="0"/>
                </a:moveTo>
                <a:lnTo>
                  <a:pt x="0" y="26498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18107" y="3572479"/>
            <a:ext cx="397154" cy="0"/>
          </a:xfrm>
          <a:custGeom>
            <a:avLst/>
            <a:gdLst/>
            <a:ahLst/>
            <a:cxnLst/>
            <a:rect l="l" t="t" r="r" b="b"/>
            <a:pathLst>
              <a:path w="397154">
                <a:moveTo>
                  <a:pt x="0" y="0"/>
                </a:moveTo>
                <a:lnTo>
                  <a:pt x="39715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47813" y="3561938"/>
            <a:ext cx="69583" cy="22898"/>
          </a:xfrm>
          <a:custGeom>
            <a:avLst/>
            <a:gdLst/>
            <a:ahLst/>
            <a:cxnLst/>
            <a:rect l="l" t="t" r="r" b="b"/>
            <a:pathLst>
              <a:path w="69583" h="22898">
                <a:moveTo>
                  <a:pt x="69583" y="0"/>
                </a:moveTo>
                <a:lnTo>
                  <a:pt x="0" y="11442"/>
                </a:lnTo>
                <a:lnTo>
                  <a:pt x="69583" y="22898"/>
                </a:lnTo>
                <a:lnTo>
                  <a:pt x="69583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84591" y="3364415"/>
            <a:ext cx="0" cy="264985"/>
          </a:xfrm>
          <a:custGeom>
            <a:avLst/>
            <a:gdLst/>
            <a:ahLst/>
            <a:cxnLst/>
            <a:rect l="l" t="t" r="r" b="b"/>
            <a:pathLst>
              <a:path h="264985">
                <a:moveTo>
                  <a:pt x="0" y="0"/>
                </a:moveTo>
                <a:lnTo>
                  <a:pt x="0" y="26498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15969" y="3561938"/>
            <a:ext cx="69570" cy="22898"/>
          </a:xfrm>
          <a:custGeom>
            <a:avLst/>
            <a:gdLst/>
            <a:ahLst/>
            <a:cxnLst/>
            <a:rect l="l" t="t" r="r" b="b"/>
            <a:pathLst>
              <a:path w="69570" h="22898">
                <a:moveTo>
                  <a:pt x="0" y="0"/>
                </a:moveTo>
                <a:lnTo>
                  <a:pt x="0" y="22898"/>
                </a:lnTo>
                <a:lnTo>
                  <a:pt x="69570" y="11442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681100" y="1653960"/>
            <a:ext cx="1913500" cy="187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ALUMINIO FUNDIDO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69763" y="1960476"/>
            <a:ext cx="1596237" cy="148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64828" y="2108062"/>
            <a:ext cx="255559" cy="160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150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91253" y="3326969"/>
            <a:ext cx="1250110" cy="267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spc="-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15631" y="3425409"/>
            <a:ext cx="185572" cy="160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90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16200000">
            <a:off x="4086848" y="2873522"/>
            <a:ext cx="497507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140</a:t>
            </a:r>
            <a:endParaRPr sz="1050">
              <a:latin typeface="Times New Roman"/>
              <a:cs typeface="Times New Roman"/>
            </a:endParaRPr>
          </a:p>
          <a:p>
            <a:pPr marL="12702">
              <a:lnSpc>
                <a:spcPct val="95825"/>
              </a:lnSpc>
              <a:spcBef>
                <a:spcPts val="760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120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0">
            <a:off x="4417325" y="1670331"/>
            <a:ext cx="24491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95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4620260" y="1527248"/>
            <a:ext cx="24491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45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91690" y="3249601"/>
            <a:ext cx="57087" cy="64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5484591" y="3249601"/>
            <a:ext cx="57301" cy="64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4891690" y="2515299"/>
            <a:ext cx="56896" cy="64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4" name="object 14"/>
          <p:cNvSpPr txBox="1"/>
          <p:nvPr/>
        </p:nvSpPr>
        <p:spPr>
          <a:xfrm>
            <a:off x="4948586" y="2515299"/>
            <a:ext cx="536096" cy="120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0"/>
              </a:spcBef>
            </a:pPr>
            <a:endParaRPr sz="950"/>
          </a:p>
        </p:txBody>
      </p:sp>
      <p:sp>
        <p:nvSpPr>
          <p:cNvPr id="13" name="object 13"/>
          <p:cNvSpPr txBox="1"/>
          <p:nvPr/>
        </p:nvSpPr>
        <p:spPr>
          <a:xfrm>
            <a:off x="5484682" y="2515299"/>
            <a:ext cx="56908" cy="62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91690" y="2579841"/>
            <a:ext cx="56896" cy="56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84682" y="2577959"/>
            <a:ext cx="56908" cy="56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56527" y="2117459"/>
            <a:ext cx="193840" cy="194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650367" y="2117459"/>
            <a:ext cx="1303934" cy="194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782999" y="1952374"/>
            <a:ext cx="868260" cy="45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56" y="1525040"/>
            <a:ext cx="4594273" cy="250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99429" y="1525040"/>
            <a:ext cx="2604543" cy="250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156" y="1775650"/>
            <a:ext cx="4594273" cy="15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99429" y="1775650"/>
            <a:ext cx="2604543" cy="15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70" name="Imagen 2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71" name="CuadroTexto 27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S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72" name="Imagen 2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73" name="CuadroTexto 272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274" name="Tabla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88967"/>
              </p:ext>
            </p:extLst>
          </p:nvPr>
        </p:nvGraphicFramePr>
        <p:xfrm>
          <a:off x="539749" y="6261100"/>
          <a:ext cx="6489701" cy="3238500"/>
        </p:xfrm>
        <a:graphic>
          <a:graphicData uri="http://schemas.openxmlformats.org/drawingml/2006/table">
            <a:tbl>
              <a:tblPr/>
              <a:tblGrid>
                <a:gridCol w="1394953"/>
                <a:gridCol w="900379"/>
                <a:gridCol w="1398123"/>
                <a:gridCol w="1398123"/>
                <a:gridCol w="13981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XFS/DC/12-24/SH/2.5J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XFS/AC/115/SH/2.5J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XFS/AC/230/SH/2.5J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fusible </a:t>
                      </a:r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recomendado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5" name="object 67"/>
          <p:cNvSpPr txBox="1"/>
          <p:nvPr/>
        </p:nvSpPr>
        <p:spPr>
          <a:xfrm>
            <a:off x="5769763" y="2759742"/>
            <a:ext cx="1596237" cy="148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" name="Rectángulo 275"/>
          <p:cNvSpPr/>
          <p:nvPr/>
        </p:nvSpPr>
        <p:spPr>
          <a:xfrm>
            <a:off x="476030" y="4127500"/>
            <a:ext cx="650897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visual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xenón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robusto 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ofrece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aluminio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fundido de alta resistencia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 lente de policarbonato. Bases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construidas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EPC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blanco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mientras que las lentes están disponibles en rojo, ámbar, verde, azul o transparente.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 2.5 Julios para uso con alimentaciones 12-24Vdc, 115Vac o 230Vac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Proyección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unidireccional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frontal de la luz, con cierta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visibilidad fuera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eje.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Dos entradas de cable M20 roscado;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lateral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otra en la base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C1A5D3-23D4-4E99-957D-9ABB2F6C66EA}"/>
</file>

<file path=customXml/itemProps2.xml><?xml version="1.0" encoding="utf-8"?>
<ds:datastoreItem xmlns:ds="http://schemas.openxmlformats.org/officeDocument/2006/customXml" ds:itemID="{7616017C-4B14-426C-8400-0521A380CEE7}"/>
</file>

<file path=customXml/itemProps3.xml><?xml version="1.0" encoding="utf-8"?>
<ds:datastoreItem xmlns:ds="http://schemas.openxmlformats.org/officeDocument/2006/customXml" ds:itemID="{505E2C2F-9152-4782-B042-036BC057ED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232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2015-04-15T11:50:08Z</cp:lastPrinted>
  <dcterms:modified xsi:type="dcterms:W3CDTF">2015-04-15T13:48:44Z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