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T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600" y="2303165"/>
            <a:ext cx="3219450" cy="31337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200" y="6355755"/>
            <a:ext cx="3162300" cy="27813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565400" y="6032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4 Orificios</a:t>
            </a:r>
            <a:r>
              <a:rPr lang="es-ES" sz="1600" dirty="0"/>
              <a:t>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DF31E6-614A-4833-8BBC-787DF597D7DA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46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2015-04-10T09:31:00Z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