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48" y="-21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" name="object 3340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5916763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5916763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5884574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5884574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5877816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5877816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5877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5877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5900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5900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593882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599724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600749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600749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603951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6072967" y="10150105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6082530" y="10157979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6539839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6539839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6435257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6435257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6432877" y="1006997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6432877" y="1006997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6368350" y="997177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6368350" y="997177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6345817" y="1004280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6345817" y="1004280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64068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64652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64754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64754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6507513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6542255" y="1015010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7024152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7024152" y="10135210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7017553" y="1012795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7004344" y="10070862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6998921" y="10008436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699057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6990880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6958088" y="9941860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6967564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6954559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3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6954257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6950960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6892696" y="9941866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6882376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6875905" y="9939213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6856171" y="9941869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6860825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6850761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6853267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6845357" y="10070862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6847860" y="1006819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6842453" y="10130609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6835131" y="10133269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6834424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6835141" y="1013521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6834417" y="1013521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7024152" y="10135210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684535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6847859" y="10070862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6847859" y="10065528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6842450" y="10127955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6845108" y="10133269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6835136" y="10135927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6839958" y="10130608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6990880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6954554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3"/>
                </a:moveTo>
                <a:lnTo>
                  <a:pt x="1473" y="5333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6860827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6962325" y="9947200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6967564" y="10070856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6887704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6882370" y="10070856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6850706" y="10070856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6892867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6887535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6856114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6850762" y="10008950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6869422" y="9947200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6905724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6967729" y="10008442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6962401" y="10008442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6950958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696286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6972891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7009695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700434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7024864" y="1013326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7017550" y="10127960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7004279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6998933" y="10008442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6990581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6993891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6869120" y="9941866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6984094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6890402" y="10161964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6937156" y="1016406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4056354" y="1401356"/>
            <a:ext cx="3038297" cy="6525501"/>
          </a:xfrm>
          <a:custGeom>
            <a:avLst/>
            <a:gdLst/>
            <a:ahLst/>
            <a:cxnLst/>
            <a:rect l="l" t="t" r="r" b="b"/>
            <a:pathLst>
              <a:path w="3038297" h="6525501">
                <a:moveTo>
                  <a:pt x="0" y="6525501"/>
                </a:moveTo>
                <a:lnTo>
                  <a:pt x="3038297" y="6525501"/>
                </a:lnTo>
                <a:lnTo>
                  <a:pt x="3038297" y="0"/>
                </a:lnTo>
                <a:lnTo>
                  <a:pt x="0" y="0"/>
                </a:lnTo>
                <a:lnTo>
                  <a:pt x="0" y="65255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4876136" y="1428325"/>
            <a:ext cx="1927863" cy="64556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4273593" y="1680005"/>
            <a:ext cx="353225" cy="861110"/>
          </a:xfrm>
          <a:custGeom>
            <a:avLst/>
            <a:gdLst/>
            <a:ahLst/>
            <a:cxnLst/>
            <a:rect l="l" t="t" r="r" b="b"/>
            <a:pathLst>
              <a:path w="353225" h="861110">
                <a:moveTo>
                  <a:pt x="260146" y="7594"/>
                </a:moveTo>
                <a:lnTo>
                  <a:pt x="211493" y="0"/>
                </a:lnTo>
                <a:lnTo>
                  <a:pt x="139166" y="0"/>
                </a:lnTo>
                <a:lnTo>
                  <a:pt x="94538" y="7696"/>
                </a:lnTo>
                <a:lnTo>
                  <a:pt x="69418" y="15620"/>
                </a:lnTo>
                <a:lnTo>
                  <a:pt x="43078" y="28003"/>
                </a:lnTo>
                <a:lnTo>
                  <a:pt x="13842" y="51219"/>
                </a:lnTo>
                <a:lnTo>
                  <a:pt x="0" y="76111"/>
                </a:lnTo>
                <a:lnTo>
                  <a:pt x="114" y="195859"/>
                </a:lnTo>
                <a:lnTo>
                  <a:pt x="3911" y="215391"/>
                </a:lnTo>
                <a:lnTo>
                  <a:pt x="15849" y="228663"/>
                </a:lnTo>
                <a:lnTo>
                  <a:pt x="25450" y="240385"/>
                </a:lnTo>
                <a:lnTo>
                  <a:pt x="64287" y="261696"/>
                </a:lnTo>
                <a:lnTo>
                  <a:pt x="83477" y="267728"/>
                </a:lnTo>
                <a:lnTo>
                  <a:pt x="85597" y="822274"/>
                </a:lnTo>
                <a:lnTo>
                  <a:pt x="93408" y="835774"/>
                </a:lnTo>
                <a:lnTo>
                  <a:pt x="110820" y="849388"/>
                </a:lnTo>
                <a:lnTo>
                  <a:pt x="131914" y="857427"/>
                </a:lnTo>
                <a:lnTo>
                  <a:pt x="151447" y="861110"/>
                </a:lnTo>
                <a:lnTo>
                  <a:pt x="201218" y="861110"/>
                </a:lnTo>
                <a:lnTo>
                  <a:pt x="222643" y="857427"/>
                </a:lnTo>
                <a:lnTo>
                  <a:pt x="243966" y="847597"/>
                </a:lnTo>
                <a:lnTo>
                  <a:pt x="260032" y="834656"/>
                </a:lnTo>
                <a:lnTo>
                  <a:pt x="269176" y="267728"/>
                </a:lnTo>
                <a:lnTo>
                  <a:pt x="292392" y="259918"/>
                </a:lnTo>
                <a:lnTo>
                  <a:pt x="329120" y="238493"/>
                </a:lnTo>
                <a:lnTo>
                  <a:pt x="349313" y="213944"/>
                </a:lnTo>
                <a:lnTo>
                  <a:pt x="353110" y="194525"/>
                </a:lnTo>
                <a:lnTo>
                  <a:pt x="353225" y="75564"/>
                </a:lnTo>
                <a:lnTo>
                  <a:pt x="337705" y="48437"/>
                </a:lnTo>
                <a:lnTo>
                  <a:pt x="304672" y="25234"/>
                </a:lnTo>
                <a:lnTo>
                  <a:pt x="260146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4279632" y="1794522"/>
            <a:ext cx="31127" cy="129336"/>
          </a:xfrm>
          <a:custGeom>
            <a:avLst/>
            <a:gdLst/>
            <a:ahLst/>
            <a:cxnLst/>
            <a:rect l="l" t="t" r="r" b="b"/>
            <a:pathLst>
              <a:path w="31127" h="129336">
                <a:moveTo>
                  <a:pt x="1778" y="558"/>
                </a:moveTo>
                <a:lnTo>
                  <a:pt x="0" y="98310"/>
                </a:lnTo>
                <a:lnTo>
                  <a:pt x="2006" y="102666"/>
                </a:lnTo>
                <a:lnTo>
                  <a:pt x="11709" y="112267"/>
                </a:lnTo>
                <a:lnTo>
                  <a:pt x="21424" y="123875"/>
                </a:lnTo>
                <a:lnTo>
                  <a:pt x="31127" y="129336"/>
                </a:lnTo>
                <a:lnTo>
                  <a:pt x="31026" y="28790"/>
                </a:lnTo>
                <a:lnTo>
                  <a:pt x="29794" y="26669"/>
                </a:lnTo>
                <a:lnTo>
                  <a:pt x="23317" y="23101"/>
                </a:lnTo>
                <a:lnTo>
                  <a:pt x="16954" y="15290"/>
                </a:lnTo>
                <a:lnTo>
                  <a:pt x="15951" y="11264"/>
                </a:lnTo>
                <a:lnTo>
                  <a:pt x="9702" y="7581"/>
                </a:lnTo>
                <a:lnTo>
                  <a:pt x="3784" y="0"/>
                </a:lnTo>
                <a:lnTo>
                  <a:pt x="1778" y="558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4309421" y="1821185"/>
            <a:ext cx="23101" cy="113830"/>
          </a:xfrm>
          <a:custGeom>
            <a:avLst/>
            <a:gdLst/>
            <a:ahLst/>
            <a:cxnLst/>
            <a:rect l="l" t="t" r="r" b="b"/>
            <a:pathLst>
              <a:path w="23101" h="113830">
                <a:moveTo>
                  <a:pt x="14732" y="6248"/>
                </a:moveTo>
                <a:lnTo>
                  <a:pt x="3124" y="228"/>
                </a:lnTo>
                <a:lnTo>
                  <a:pt x="0" y="0"/>
                </a:lnTo>
                <a:lnTo>
                  <a:pt x="1231" y="2120"/>
                </a:lnTo>
                <a:lnTo>
                  <a:pt x="1346" y="102679"/>
                </a:lnTo>
                <a:lnTo>
                  <a:pt x="23101" y="113830"/>
                </a:lnTo>
                <a:lnTo>
                  <a:pt x="21767" y="11163"/>
                </a:lnTo>
                <a:lnTo>
                  <a:pt x="14732" y="6248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4331187" y="1832353"/>
            <a:ext cx="32804" cy="112712"/>
          </a:xfrm>
          <a:custGeom>
            <a:avLst/>
            <a:gdLst/>
            <a:ahLst/>
            <a:cxnLst/>
            <a:rect l="l" t="t" r="r" b="b"/>
            <a:pathLst>
              <a:path w="32804" h="112712">
                <a:moveTo>
                  <a:pt x="6578" y="2781"/>
                </a:moveTo>
                <a:lnTo>
                  <a:pt x="0" y="0"/>
                </a:lnTo>
                <a:lnTo>
                  <a:pt x="1333" y="102666"/>
                </a:lnTo>
                <a:lnTo>
                  <a:pt x="8699" y="107353"/>
                </a:lnTo>
                <a:lnTo>
                  <a:pt x="28562" y="112712"/>
                </a:lnTo>
                <a:lnTo>
                  <a:pt x="29908" y="12598"/>
                </a:lnTo>
                <a:lnTo>
                  <a:pt x="32804" y="11823"/>
                </a:lnTo>
                <a:lnTo>
                  <a:pt x="6578" y="278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4252399" y="2892212"/>
            <a:ext cx="395731" cy="285127"/>
          </a:xfrm>
          <a:custGeom>
            <a:avLst/>
            <a:gdLst/>
            <a:ahLst/>
            <a:cxnLst/>
            <a:rect l="l" t="t" r="r" b="b"/>
            <a:pathLst>
              <a:path w="395731" h="285127">
                <a:moveTo>
                  <a:pt x="238594" y="2006"/>
                </a:moveTo>
                <a:lnTo>
                  <a:pt x="175882" y="0"/>
                </a:lnTo>
                <a:lnTo>
                  <a:pt x="115735" y="7696"/>
                </a:lnTo>
                <a:lnTo>
                  <a:pt x="63385" y="25222"/>
                </a:lnTo>
                <a:lnTo>
                  <a:pt x="22771" y="50546"/>
                </a:lnTo>
                <a:lnTo>
                  <a:pt x="3022" y="79235"/>
                </a:lnTo>
                <a:lnTo>
                  <a:pt x="0" y="87833"/>
                </a:lnTo>
                <a:lnTo>
                  <a:pt x="0" y="174663"/>
                </a:lnTo>
                <a:lnTo>
                  <a:pt x="1777" y="182460"/>
                </a:lnTo>
                <a:lnTo>
                  <a:pt x="21424" y="211378"/>
                </a:lnTo>
                <a:lnTo>
                  <a:pt x="60261" y="236486"/>
                </a:lnTo>
                <a:lnTo>
                  <a:pt x="83477" y="244297"/>
                </a:lnTo>
                <a:lnTo>
                  <a:pt x="91287" y="255892"/>
                </a:lnTo>
                <a:lnTo>
                  <a:pt x="116293" y="271627"/>
                </a:lnTo>
                <a:lnTo>
                  <a:pt x="147307" y="281343"/>
                </a:lnTo>
                <a:lnTo>
                  <a:pt x="176542" y="285127"/>
                </a:lnTo>
                <a:lnTo>
                  <a:pt x="220522" y="285127"/>
                </a:lnTo>
                <a:lnTo>
                  <a:pt x="245732" y="281343"/>
                </a:lnTo>
                <a:lnTo>
                  <a:pt x="263258" y="277431"/>
                </a:lnTo>
                <a:lnTo>
                  <a:pt x="296964" y="260807"/>
                </a:lnTo>
                <a:lnTo>
                  <a:pt x="313601" y="244398"/>
                </a:lnTo>
                <a:lnTo>
                  <a:pt x="356120" y="224866"/>
                </a:lnTo>
                <a:lnTo>
                  <a:pt x="370509" y="212039"/>
                </a:lnTo>
                <a:lnTo>
                  <a:pt x="387362" y="194068"/>
                </a:lnTo>
                <a:lnTo>
                  <a:pt x="395731" y="169405"/>
                </a:lnTo>
                <a:lnTo>
                  <a:pt x="395731" y="94970"/>
                </a:lnTo>
                <a:lnTo>
                  <a:pt x="384352" y="63728"/>
                </a:lnTo>
                <a:lnTo>
                  <a:pt x="366712" y="48323"/>
                </a:lnTo>
                <a:lnTo>
                  <a:pt x="356895" y="38722"/>
                </a:lnTo>
                <a:lnTo>
                  <a:pt x="306450" y="15506"/>
                </a:lnTo>
                <a:lnTo>
                  <a:pt x="254101" y="3898"/>
                </a:lnTo>
                <a:lnTo>
                  <a:pt x="23859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4359761" y="1844172"/>
            <a:ext cx="17741" cy="104457"/>
          </a:xfrm>
          <a:custGeom>
            <a:avLst/>
            <a:gdLst/>
            <a:ahLst/>
            <a:cxnLst/>
            <a:rect l="l" t="t" r="r" b="b"/>
            <a:pathLst>
              <a:path w="17741" h="104457">
                <a:moveTo>
                  <a:pt x="9144" y="2679"/>
                </a:moveTo>
                <a:lnTo>
                  <a:pt x="7924" y="342"/>
                </a:lnTo>
                <a:lnTo>
                  <a:pt x="4241" y="0"/>
                </a:lnTo>
                <a:lnTo>
                  <a:pt x="1333" y="787"/>
                </a:lnTo>
                <a:lnTo>
                  <a:pt x="0" y="100888"/>
                </a:lnTo>
                <a:lnTo>
                  <a:pt x="13728" y="104343"/>
                </a:lnTo>
                <a:lnTo>
                  <a:pt x="17513" y="104457"/>
                </a:lnTo>
                <a:lnTo>
                  <a:pt x="17741" y="5803"/>
                </a:lnTo>
                <a:lnTo>
                  <a:pt x="15621" y="2120"/>
                </a:lnTo>
                <a:lnTo>
                  <a:pt x="11938" y="1905"/>
                </a:lnTo>
                <a:lnTo>
                  <a:pt x="9144" y="2679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4431069" y="3155702"/>
            <a:ext cx="12039" cy="20637"/>
          </a:xfrm>
          <a:custGeom>
            <a:avLst/>
            <a:gdLst/>
            <a:ahLst/>
            <a:cxnLst/>
            <a:rect l="l" t="t" r="r" b="b"/>
            <a:pathLst>
              <a:path w="12039" h="20637">
                <a:moveTo>
                  <a:pt x="330" y="101"/>
                </a:moveTo>
                <a:lnTo>
                  <a:pt x="0" y="19088"/>
                </a:lnTo>
                <a:lnTo>
                  <a:pt x="1104" y="20307"/>
                </a:lnTo>
                <a:lnTo>
                  <a:pt x="12039" y="20637"/>
                </a:lnTo>
                <a:lnTo>
                  <a:pt x="12039" y="0"/>
                </a:lnTo>
                <a:lnTo>
                  <a:pt x="33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4377287" y="1847861"/>
            <a:ext cx="48437" cy="685342"/>
          </a:xfrm>
          <a:custGeom>
            <a:avLst/>
            <a:gdLst/>
            <a:ahLst/>
            <a:cxnLst/>
            <a:rect l="l" t="t" r="r" b="b"/>
            <a:pathLst>
              <a:path w="48437" h="685342">
                <a:moveTo>
                  <a:pt x="47751" y="119862"/>
                </a:moveTo>
                <a:lnTo>
                  <a:pt x="48437" y="111163"/>
                </a:lnTo>
                <a:lnTo>
                  <a:pt x="29006" y="109372"/>
                </a:lnTo>
                <a:lnTo>
                  <a:pt x="27000" y="108483"/>
                </a:lnTo>
                <a:lnTo>
                  <a:pt x="15951" y="107581"/>
                </a:lnTo>
                <a:lnTo>
                  <a:pt x="23202" y="106362"/>
                </a:lnTo>
                <a:lnTo>
                  <a:pt x="23088" y="6591"/>
                </a:lnTo>
                <a:lnTo>
                  <a:pt x="17284" y="4457"/>
                </a:lnTo>
                <a:lnTo>
                  <a:pt x="15278" y="2565"/>
                </a:lnTo>
                <a:lnTo>
                  <a:pt x="2336" y="0"/>
                </a:lnTo>
                <a:lnTo>
                  <a:pt x="215" y="2120"/>
                </a:lnTo>
                <a:lnTo>
                  <a:pt x="0" y="100774"/>
                </a:lnTo>
                <a:lnTo>
                  <a:pt x="1892" y="102565"/>
                </a:lnTo>
                <a:lnTo>
                  <a:pt x="5905" y="103339"/>
                </a:lnTo>
                <a:lnTo>
                  <a:pt x="9702" y="104457"/>
                </a:lnTo>
                <a:lnTo>
                  <a:pt x="12941" y="105460"/>
                </a:lnTo>
                <a:lnTo>
                  <a:pt x="11493" y="107251"/>
                </a:lnTo>
                <a:lnTo>
                  <a:pt x="12826" y="433450"/>
                </a:lnTo>
                <a:lnTo>
                  <a:pt x="14719" y="677964"/>
                </a:lnTo>
                <a:lnTo>
                  <a:pt x="15290" y="678751"/>
                </a:lnTo>
                <a:lnTo>
                  <a:pt x="24663" y="681101"/>
                </a:lnTo>
                <a:lnTo>
                  <a:pt x="26441" y="454545"/>
                </a:lnTo>
                <a:lnTo>
                  <a:pt x="34150" y="491604"/>
                </a:lnTo>
                <a:lnTo>
                  <a:pt x="34251" y="682320"/>
                </a:lnTo>
                <a:lnTo>
                  <a:pt x="29121" y="683437"/>
                </a:lnTo>
                <a:lnTo>
                  <a:pt x="30797" y="685342"/>
                </a:lnTo>
                <a:lnTo>
                  <a:pt x="38722" y="685342"/>
                </a:lnTo>
                <a:lnTo>
                  <a:pt x="45859" y="684339"/>
                </a:lnTo>
                <a:lnTo>
                  <a:pt x="47751" y="1198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4253504" y="2894227"/>
            <a:ext cx="392950" cy="197637"/>
          </a:xfrm>
          <a:custGeom>
            <a:avLst/>
            <a:gdLst/>
            <a:ahLst/>
            <a:cxnLst/>
            <a:rect l="l" t="t" r="r" b="b"/>
            <a:pathLst>
              <a:path w="392950" h="197637">
                <a:moveTo>
                  <a:pt x="235483" y="1892"/>
                </a:moveTo>
                <a:lnTo>
                  <a:pt x="176669" y="0"/>
                </a:lnTo>
                <a:lnTo>
                  <a:pt x="116509" y="7696"/>
                </a:lnTo>
                <a:lnTo>
                  <a:pt x="64173" y="25095"/>
                </a:lnTo>
                <a:lnTo>
                  <a:pt x="23660" y="50546"/>
                </a:lnTo>
                <a:lnTo>
                  <a:pt x="3797" y="79222"/>
                </a:lnTo>
                <a:lnTo>
                  <a:pt x="787" y="87833"/>
                </a:lnTo>
                <a:lnTo>
                  <a:pt x="0" y="107797"/>
                </a:lnTo>
                <a:lnTo>
                  <a:pt x="2908" y="116166"/>
                </a:lnTo>
                <a:lnTo>
                  <a:pt x="13614" y="133019"/>
                </a:lnTo>
                <a:lnTo>
                  <a:pt x="26009" y="147421"/>
                </a:lnTo>
                <a:lnTo>
                  <a:pt x="51904" y="164604"/>
                </a:lnTo>
                <a:lnTo>
                  <a:pt x="59258" y="168503"/>
                </a:lnTo>
                <a:lnTo>
                  <a:pt x="115176" y="188150"/>
                </a:lnTo>
                <a:lnTo>
                  <a:pt x="144856" y="191833"/>
                </a:lnTo>
                <a:lnTo>
                  <a:pt x="161823" y="193840"/>
                </a:lnTo>
                <a:lnTo>
                  <a:pt x="166293" y="195630"/>
                </a:lnTo>
                <a:lnTo>
                  <a:pt x="185826" y="197637"/>
                </a:lnTo>
                <a:lnTo>
                  <a:pt x="190284" y="195745"/>
                </a:lnTo>
                <a:lnTo>
                  <a:pt x="214833" y="195516"/>
                </a:lnTo>
                <a:lnTo>
                  <a:pt x="238277" y="193725"/>
                </a:lnTo>
                <a:lnTo>
                  <a:pt x="262153" y="190042"/>
                </a:lnTo>
                <a:lnTo>
                  <a:pt x="310591" y="178447"/>
                </a:lnTo>
                <a:lnTo>
                  <a:pt x="317169" y="175768"/>
                </a:lnTo>
                <a:lnTo>
                  <a:pt x="356006" y="156006"/>
                </a:lnTo>
                <a:lnTo>
                  <a:pt x="369735" y="142836"/>
                </a:lnTo>
                <a:lnTo>
                  <a:pt x="382904" y="130556"/>
                </a:lnTo>
                <a:lnTo>
                  <a:pt x="392950" y="101993"/>
                </a:lnTo>
                <a:lnTo>
                  <a:pt x="392722" y="94957"/>
                </a:lnTo>
                <a:lnTo>
                  <a:pt x="381228" y="63601"/>
                </a:lnTo>
                <a:lnTo>
                  <a:pt x="363715" y="48196"/>
                </a:lnTo>
                <a:lnTo>
                  <a:pt x="353885" y="38722"/>
                </a:lnTo>
                <a:lnTo>
                  <a:pt x="303441" y="15506"/>
                </a:lnTo>
                <a:lnTo>
                  <a:pt x="250990" y="3784"/>
                </a:lnTo>
                <a:lnTo>
                  <a:pt x="235483" y="1892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4250378" y="2593577"/>
            <a:ext cx="399770" cy="246291"/>
          </a:xfrm>
          <a:custGeom>
            <a:avLst/>
            <a:gdLst/>
            <a:ahLst/>
            <a:cxnLst/>
            <a:rect l="l" t="t" r="r" b="b"/>
            <a:pathLst>
              <a:path w="399770" h="246291">
                <a:moveTo>
                  <a:pt x="289166" y="7581"/>
                </a:moveTo>
                <a:lnTo>
                  <a:pt x="236702" y="0"/>
                </a:lnTo>
                <a:lnTo>
                  <a:pt x="154673" y="0"/>
                </a:lnTo>
                <a:lnTo>
                  <a:pt x="96418" y="11607"/>
                </a:lnTo>
                <a:lnTo>
                  <a:pt x="48552" y="31584"/>
                </a:lnTo>
                <a:lnTo>
                  <a:pt x="31026" y="43192"/>
                </a:lnTo>
                <a:lnTo>
                  <a:pt x="12725" y="59816"/>
                </a:lnTo>
                <a:lnTo>
                  <a:pt x="0" y="89725"/>
                </a:lnTo>
                <a:lnTo>
                  <a:pt x="0" y="153339"/>
                </a:lnTo>
                <a:lnTo>
                  <a:pt x="5803" y="174650"/>
                </a:lnTo>
                <a:lnTo>
                  <a:pt x="33159" y="205460"/>
                </a:lnTo>
                <a:lnTo>
                  <a:pt x="79578" y="228892"/>
                </a:lnTo>
                <a:lnTo>
                  <a:pt x="141630" y="244398"/>
                </a:lnTo>
                <a:lnTo>
                  <a:pt x="174663" y="246291"/>
                </a:lnTo>
                <a:lnTo>
                  <a:pt x="228346" y="246291"/>
                </a:lnTo>
                <a:lnTo>
                  <a:pt x="278904" y="240601"/>
                </a:lnTo>
                <a:lnTo>
                  <a:pt x="334810" y="222859"/>
                </a:lnTo>
                <a:lnTo>
                  <a:pt x="374421" y="198539"/>
                </a:lnTo>
                <a:lnTo>
                  <a:pt x="395744" y="169290"/>
                </a:lnTo>
                <a:lnTo>
                  <a:pt x="399656" y="136372"/>
                </a:lnTo>
                <a:lnTo>
                  <a:pt x="399770" y="85140"/>
                </a:lnTo>
                <a:lnTo>
                  <a:pt x="378561" y="52108"/>
                </a:lnTo>
                <a:lnTo>
                  <a:pt x="341503" y="27114"/>
                </a:lnTo>
                <a:lnTo>
                  <a:pt x="289166" y="7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4367122" y="3020313"/>
            <a:ext cx="162826" cy="21209"/>
          </a:xfrm>
          <a:custGeom>
            <a:avLst/>
            <a:gdLst/>
            <a:ahLst/>
            <a:cxnLst/>
            <a:rect l="l" t="t" r="r" b="b"/>
            <a:pathLst>
              <a:path w="162826" h="21208">
                <a:moveTo>
                  <a:pt x="19748" y="8610"/>
                </a:moveTo>
                <a:lnTo>
                  <a:pt x="1676" y="0"/>
                </a:lnTo>
                <a:lnTo>
                  <a:pt x="0" y="1015"/>
                </a:lnTo>
                <a:lnTo>
                  <a:pt x="3467" y="3911"/>
                </a:lnTo>
                <a:lnTo>
                  <a:pt x="24892" y="13512"/>
                </a:lnTo>
                <a:lnTo>
                  <a:pt x="57924" y="21208"/>
                </a:lnTo>
                <a:lnTo>
                  <a:pt x="103797" y="21208"/>
                </a:lnTo>
                <a:lnTo>
                  <a:pt x="134924" y="15519"/>
                </a:lnTo>
                <a:lnTo>
                  <a:pt x="153225" y="8597"/>
                </a:lnTo>
                <a:lnTo>
                  <a:pt x="162826" y="2463"/>
                </a:lnTo>
                <a:lnTo>
                  <a:pt x="162826" y="126"/>
                </a:lnTo>
                <a:lnTo>
                  <a:pt x="157467" y="2793"/>
                </a:lnTo>
                <a:lnTo>
                  <a:pt x="151218" y="6591"/>
                </a:lnTo>
                <a:lnTo>
                  <a:pt x="137375" y="12064"/>
                </a:lnTo>
                <a:lnTo>
                  <a:pt x="109029" y="18313"/>
                </a:lnTo>
                <a:lnTo>
                  <a:pt x="97421" y="20319"/>
                </a:lnTo>
                <a:lnTo>
                  <a:pt x="72085" y="20218"/>
                </a:lnTo>
                <a:lnTo>
                  <a:pt x="61264" y="19875"/>
                </a:lnTo>
                <a:lnTo>
                  <a:pt x="60032" y="18757"/>
                </a:lnTo>
                <a:lnTo>
                  <a:pt x="32588" y="13627"/>
                </a:lnTo>
                <a:lnTo>
                  <a:pt x="19748" y="86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4305186" y="3058835"/>
            <a:ext cx="114719" cy="115608"/>
          </a:xfrm>
          <a:custGeom>
            <a:avLst/>
            <a:gdLst/>
            <a:ahLst/>
            <a:cxnLst/>
            <a:rect l="l" t="t" r="r" b="b"/>
            <a:pathLst>
              <a:path w="114719" h="115608">
                <a:moveTo>
                  <a:pt x="228" y="0"/>
                </a:moveTo>
                <a:lnTo>
                  <a:pt x="0" y="61480"/>
                </a:lnTo>
                <a:lnTo>
                  <a:pt x="9474" y="67957"/>
                </a:lnTo>
                <a:lnTo>
                  <a:pt x="35267" y="77444"/>
                </a:lnTo>
                <a:lnTo>
                  <a:pt x="61594" y="85483"/>
                </a:lnTo>
                <a:lnTo>
                  <a:pt x="59372" y="87490"/>
                </a:lnTo>
                <a:lnTo>
                  <a:pt x="58470" y="98082"/>
                </a:lnTo>
                <a:lnTo>
                  <a:pt x="61823" y="100876"/>
                </a:lnTo>
                <a:lnTo>
                  <a:pt x="88722" y="110934"/>
                </a:lnTo>
                <a:lnTo>
                  <a:pt x="114604" y="115608"/>
                </a:lnTo>
                <a:lnTo>
                  <a:pt x="114719" y="94970"/>
                </a:lnTo>
                <a:lnTo>
                  <a:pt x="105003" y="93065"/>
                </a:lnTo>
                <a:lnTo>
                  <a:pt x="102996" y="92290"/>
                </a:lnTo>
                <a:lnTo>
                  <a:pt x="89941" y="91516"/>
                </a:lnTo>
                <a:lnTo>
                  <a:pt x="93065" y="90284"/>
                </a:lnTo>
                <a:lnTo>
                  <a:pt x="93179" y="27216"/>
                </a:lnTo>
                <a:lnTo>
                  <a:pt x="63487" y="23533"/>
                </a:lnTo>
                <a:lnTo>
                  <a:pt x="7581" y="3898"/>
                </a:lnTo>
                <a:lnTo>
                  <a:pt x="228" y="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4251604" y="2595469"/>
            <a:ext cx="396633" cy="224421"/>
          </a:xfrm>
          <a:custGeom>
            <a:avLst/>
            <a:gdLst/>
            <a:ahLst/>
            <a:cxnLst/>
            <a:rect l="l" t="t" r="r" b="b"/>
            <a:pathLst>
              <a:path w="396633" h="224421">
                <a:moveTo>
                  <a:pt x="13385" y="59816"/>
                </a:moveTo>
                <a:lnTo>
                  <a:pt x="673" y="89725"/>
                </a:lnTo>
                <a:lnTo>
                  <a:pt x="0" y="100101"/>
                </a:lnTo>
                <a:lnTo>
                  <a:pt x="6477" y="124320"/>
                </a:lnTo>
                <a:lnTo>
                  <a:pt x="33934" y="152996"/>
                </a:lnTo>
                <a:lnTo>
                  <a:pt x="44081" y="160693"/>
                </a:lnTo>
                <a:lnTo>
                  <a:pt x="71755" y="173862"/>
                </a:lnTo>
                <a:lnTo>
                  <a:pt x="82245" y="178434"/>
                </a:lnTo>
                <a:lnTo>
                  <a:pt x="142963" y="193725"/>
                </a:lnTo>
                <a:lnTo>
                  <a:pt x="177888" y="195630"/>
                </a:lnTo>
                <a:lnTo>
                  <a:pt x="219303" y="195846"/>
                </a:lnTo>
                <a:lnTo>
                  <a:pt x="273761" y="190157"/>
                </a:lnTo>
                <a:lnTo>
                  <a:pt x="313258" y="178549"/>
                </a:lnTo>
                <a:lnTo>
                  <a:pt x="314274" y="224421"/>
                </a:lnTo>
                <a:lnTo>
                  <a:pt x="332689" y="218173"/>
                </a:lnTo>
                <a:lnTo>
                  <a:pt x="348653" y="208572"/>
                </a:lnTo>
                <a:lnTo>
                  <a:pt x="349872" y="160807"/>
                </a:lnTo>
                <a:lnTo>
                  <a:pt x="350875" y="206895"/>
                </a:lnTo>
                <a:lnTo>
                  <a:pt x="354444" y="204774"/>
                </a:lnTo>
                <a:lnTo>
                  <a:pt x="355676" y="156895"/>
                </a:lnTo>
                <a:lnTo>
                  <a:pt x="356793" y="203212"/>
                </a:lnTo>
                <a:lnTo>
                  <a:pt x="358355" y="202768"/>
                </a:lnTo>
                <a:lnTo>
                  <a:pt x="359587" y="155003"/>
                </a:lnTo>
                <a:lnTo>
                  <a:pt x="360591" y="201320"/>
                </a:lnTo>
                <a:lnTo>
                  <a:pt x="362712" y="199313"/>
                </a:lnTo>
                <a:lnTo>
                  <a:pt x="363486" y="153111"/>
                </a:lnTo>
                <a:lnTo>
                  <a:pt x="364045" y="198869"/>
                </a:lnTo>
                <a:lnTo>
                  <a:pt x="366509" y="197421"/>
                </a:lnTo>
                <a:lnTo>
                  <a:pt x="367398" y="151104"/>
                </a:lnTo>
                <a:lnTo>
                  <a:pt x="368071" y="196964"/>
                </a:lnTo>
                <a:lnTo>
                  <a:pt x="370306" y="195402"/>
                </a:lnTo>
                <a:lnTo>
                  <a:pt x="371297" y="146088"/>
                </a:lnTo>
                <a:lnTo>
                  <a:pt x="382917" y="132575"/>
                </a:lnTo>
                <a:lnTo>
                  <a:pt x="394512" y="114274"/>
                </a:lnTo>
                <a:lnTo>
                  <a:pt x="395630" y="133248"/>
                </a:lnTo>
                <a:lnTo>
                  <a:pt x="396633" y="85255"/>
                </a:lnTo>
                <a:lnTo>
                  <a:pt x="375437" y="52120"/>
                </a:lnTo>
                <a:lnTo>
                  <a:pt x="338264" y="27114"/>
                </a:lnTo>
                <a:lnTo>
                  <a:pt x="286042" y="7696"/>
                </a:lnTo>
                <a:lnTo>
                  <a:pt x="233464" y="0"/>
                </a:lnTo>
                <a:lnTo>
                  <a:pt x="155346" y="0"/>
                </a:lnTo>
                <a:lnTo>
                  <a:pt x="97091" y="11607"/>
                </a:lnTo>
                <a:lnTo>
                  <a:pt x="49225" y="31572"/>
                </a:lnTo>
                <a:lnTo>
                  <a:pt x="31800" y="43294"/>
                </a:lnTo>
                <a:lnTo>
                  <a:pt x="13385" y="59816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4427160" y="2942428"/>
            <a:ext cx="12052" cy="98107"/>
          </a:xfrm>
          <a:custGeom>
            <a:avLst/>
            <a:gdLst/>
            <a:ahLst/>
            <a:cxnLst/>
            <a:rect l="l" t="t" r="r" b="b"/>
            <a:pathLst>
              <a:path w="12052" h="98107">
                <a:moveTo>
                  <a:pt x="558" y="114"/>
                </a:moveTo>
                <a:lnTo>
                  <a:pt x="0" y="96634"/>
                </a:lnTo>
                <a:lnTo>
                  <a:pt x="1219" y="97764"/>
                </a:lnTo>
                <a:lnTo>
                  <a:pt x="12052" y="98107"/>
                </a:lnTo>
                <a:lnTo>
                  <a:pt x="12052" y="0"/>
                </a:lnTo>
                <a:lnTo>
                  <a:pt x="558" y="114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4443117" y="3155365"/>
            <a:ext cx="17526" cy="20980"/>
          </a:xfrm>
          <a:custGeom>
            <a:avLst/>
            <a:gdLst/>
            <a:ahLst/>
            <a:cxnLst/>
            <a:rect l="l" t="t" r="r" b="b"/>
            <a:pathLst>
              <a:path w="17525" h="20980">
                <a:moveTo>
                  <a:pt x="17525" y="20980"/>
                </a:moveTo>
                <a:lnTo>
                  <a:pt x="16967" y="0"/>
                </a:lnTo>
                <a:lnTo>
                  <a:pt x="0" y="330"/>
                </a:lnTo>
                <a:lnTo>
                  <a:pt x="0" y="20980"/>
                </a:lnTo>
                <a:lnTo>
                  <a:pt x="17525" y="2098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4400378" y="1853438"/>
            <a:ext cx="11836" cy="101892"/>
          </a:xfrm>
          <a:custGeom>
            <a:avLst/>
            <a:gdLst/>
            <a:ahLst/>
            <a:cxnLst/>
            <a:rect l="l" t="t" r="r" b="b"/>
            <a:pathLst>
              <a:path w="11836" h="101892">
                <a:moveTo>
                  <a:pt x="0" y="1003"/>
                </a:moveTo>
                <a:lnTo>
                  <a:pt x="114" y="100774"/>
                </a:lnTo>
                <a:lnTo>
                  <a:pt x="3898" y="101892"/>
                </a:lnTo>
                <a:lnTo>
                  <a:pt x="11722" y="101333"/>
                </a:lnTo>
                <a:lnTo>
                  <a:pt x="11836" y="888"/>
                </a:lnTo>
                <a:lnTo>
                  <a:pt x="200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4398261" y="3086053"/>
            <a:ext cx="21755" cy="65849"/>
          </a:xfrm>
          <a:custGeom>
            <a:avLst/>
            <a:gdLst/>
            <a:ahLst/>
            <a:cxnLst/>
            <a:rect l="l" t="t" r="r" b="b"/>
            <a:pathLst>
              <a:path w="21755" h="65849">
                <a:moveTo>
                  <a:pt x="17068" y="2019"/>
                </a:moveTo>
                <a:lnTo>
                  <a:pt x="101" y="0"/>
                </a:lnTo>
                <a:lnTo>
                  <a:pt x="0" y="63068"/>
                </a:lnTo>
                <a:lnTo>
                  <a:pt x="9931" y="65074"/>
                </a:lnTo>
                <a:lnTo>
                  <a:pt x="11937" y="65849"/>
                </a:lnTo>
                <a:lnTo>
                  <a:pt x="21755" y="64960"/>
                </a:lnTo>
                <a:lnTo>
                  <a:pt x="21539" y="3797"/>
                </a:lnTo>
                <a:lnTo>
                  <a:pt x="17068" y="2019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4404611" y="2659523"/>
            <a:ext cx="56362" cy="55689"/>
          </a:xfrm>
          <a:custGeom>
            <a:avLst/>
            <a:gdLst/>
            <a:ahLst/>
            <a:cxnLst/>
            <a:rect l="l" t="t" r="r" b="b"/>
            <a:pathLst>
              <a:path w="56362" h="55689">
                <a:moveTo>
                  <a:pt x="56362" y="1117"/>
                </a:moveTo>
                <a:lnTo>
                  <a:pt x="55244" y="0"/>
                </a:lnTo>
                <a:lnTo>
                  <a:pt x="39179" y="0"/>
                </a:lnTo>
                <a:lnTo>
                  <a:pt x="11937" y="3682"/>
                </a:lnTo>
                <a:lnTo>
                  <a:pt x="1003" y="8254"/>
                </a:lnTo>
                <a:lnTo>
                  <a:pt x="0" y="55689"/>
                </a:lnTo>
                <a:lnTo>
                  <a:pt x="15963" y="50444"/>
                </a:lnTo>
                <a:lnTo>
                  <a:pt x="25679" y="48437"/>
                </a:lnTo>
                <a:lnTo>
                  <a:pt x="56032" y="47434"/>
                </a:lnTo>
                <a:lnTo>
                  <a:pt x="56362" y="111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4440218" y="2942424"/>
            <a:ext cx="0" cy="98107"/>
          </a:xfrm>
          <a:custGeom>
            <a:avLst/>
            <a:gdLst/>
            <a:ahLst/>
            <a:cxnLst/>
            <a:rect l="l" t="t" r="r" b="b"/>
            <a:pathLst>
              <a:path h="98107">
                <a:moveTo>
                  <a:pt x="0" y="0"/>
                </a:moveTo>
                <a:lnTo>
                  <a:pt x="0" y="98107"/>
                </a:lnTo>
              </a:path>
            </a:pathLst>
          </a:custGeom>
          <a:ln w="3263">
            <a:solidFill>
              <a:srgbClr val="787E83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4176720" y="3198655"/>
            <a:ext cx="547077" cy="312267"/>
          </a:xfrm>
          <a:custGeom>
            <a:avLst/>
            <a:gdLst/>
            <a:ahLst/>
            <a:cxnLst/>
            <a:rect l="l" t="t" r="r" b="b"/>
            <a:pathLst>
              <a:path w="547077" h="312267">
                <a:moveTo>
                  <a:pt x="347192" y="3911"/>
                </a:moveTo>
                <a:lnTo>
                  <a:pt x="281228" y="0"/>
                </a:lnTo>
                <a:lnTo>
                  <a:pt x="239941" y="0"/>
                </a:lnTo>
                <a:lnTo>
                  <a:pt x="162267" y="9715"/>
                </a:lnTo>
                <a:lnTo>
                  <a:pt x="90512" y="32918"/>
                </a:lnTo>
                <a:lnTo>
                  <a:pt x="34264" y="67856"/>
                </a:lnTo>
                <a:lnTo>
                  <a:pt x="3797" y="111048"/>
                </a:lnTo>
                <a:lnTo>
                  <a:pt x="0" y="130581"/>
                </a:lnTo>
                <a:lnTo>
                  <a:pt x="0" y="182359"/>
                </a:lnTo>
                <a:lnTo>
                  <a:pt x="3797" y="201891"/>
                </a:lnTo>
                <a:lnTo>
                  <a:pt x="31254" y="242290"/>
                </a:lnTo>
                <a:lnTo>
                  <a:pt x="85483" y="277215"/>
                </a:lnTo>
                <a:lnTo>
                  <a:pt x="164833" y="302666"/>
                </a:lnTo>
                <a:lnTo>
                  <a:pt x="240499" y="312267"/>
                </a:lnTo>
                <a:lnTo>
                  <a:pt x="276771" y="312267"/>
                </a:lnTo>
                <a:lnTo>
                  <a:pt x="347192" y="309029"/>
                </a:lnTo>
                <a:lnTo>
                  <a:pt x="426199" y="291071"/>
                </a:lnTo>
                <a:lnTo>
                  <a:pt x="491045" y="260819"/>
                </a:lnTo>
                <a:lnTo>
                  <a:pt x="532892" y="221322"/>
                </a:lnTo>
                <a:lnTo>
                  <a:pt x="547077" y="179120"/>
                </a:lnTo>
                <a:lnTo>
                  <a:pt x="547077" y="133819"/>
                </a:lnTo>
                <a:lnTo>
                  <a:pt x="531558" y="89179"/>
                </a:lnTo>
                <a:lnTo>
                  <a:pt x="488823" y="50457"/>
                </a:lnTo>
                <a:lnTo>
                  <a:pt x="419074" y="19430"/>
                </a:lnTo>
                <a:lnTo>
                  <a:pt x="347192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4177838" y="3200669"/>
            <a:ext cx="543941" cy="269519"/>
          </a:xfrm>
          <a:custGeom>
            <a:avLst/>
            <a:gdLst/>
            <a:ahLst/>
            <a:cxnLst/>
            <a:rect l="l" t="t" r="r" b="b"/>
            <a:pathLst>
              <a:path w="543940" h="269519">
                <a:moveTo>
                  <a:pt x="526427" y="182143"/>
                </a:moveTo>
                <a:lnTo>
                  <a:pt x="527202" y="220192"/>
                </a:lnTo>
                <a:lnTo>
                  <a:pt x="529653" y="216738"/>
                </a:lnTo>
                <a:lnTo>
                  <a:pt x="530225" y="176898"/>
                </a:lnTo>
                <a:lnTo>
                  <a:pt x="532333" y="172427"/>
                </a:lnTo>
                <a:lnTo>
                  <a:pt x="533450" y="205016"/>
                </a:lnTo>
                <a:lnTo>
                  <a:pt x="535355" y="199212"/>
                </a:lnTo>
                <a:lnTo>
                  <a:pt x="536016" y="159473"/>
                </a:lnTo>
                <a:lnTo>
                  <a:pt x="538137" y="155016"/>
                </a:lnTo>
                <a:lnTo>
                  <a:pt x="539254" y="187604"/>
                </a:lnTo>
                <a:lnTo>
                  <a:pt x="541261" y="181800"/>
                </a:lnTo>
                <a:lnTo>
                  <a:pt x="541934" y="143294"/>
                </a:lnTo>
                <a:lnTo>
                  <a:pt x="543166" y="175996"/>
                </a:lnTo>
                <a:lnTo>
                  <a:pt x="543941" y="133705"/>
                </a:lnTo>
                <a:lnTo>
                  <a:pt x="528434" y="89166"/>
                </a:lnTo>
                <a:lnTo>
                  <a:pt x="485800" y="50330"/>
                </a:lnTo>
                <a:lnTo>
                  <a:pt x="415937" y="19303"/>
                </a:lnTo>
                <a:lnTo>
                  <a:pt x="344182" y="3797"/>
                </a:lnTo>
                <a:lnTo>
                  <a:pt x="278218" y="0"/>
                </a:lnTo>
                <a:lnTo>
                  <a:pt x="240715" y="0"/>
                </a:lnTo>
                <a:lnTo>
                  <a:pt x="163055" y="9601"/>
                </a:lnTo>
                <a:lnTo>
                  <a:pt x="91287" y="32918"/>
                </a:lnTo>
                <a:lnTo>
                  <a:pt x="35039" y="67741"/>
                </a:lnTo>
                <a:lnTo>
                  <a:pt x="4571" y="110934"/>
                </a:lnTo>
                <a:lnTo>
                  <a:pt x="0" y="138836"/>
                </a:lnTo>
                <a:lnTo>
                  <a:pt x="4800" y="158927"/>
                </a:lnTo>
                <a:lnTo>
                  <a:pt x="32042" y="197650"/>
                </a:lnTo>
                <a:lnTo>
                  <a:pt x="58254" y="216509"/>
                </a:lnTo>
                <a:lnTo>
                  <a:pt x="60921" y="216954"/>
                </a:lnTo>
                <a:lnTo>
                  <a:pt x="84251" y="232689"/>
                </a:lnTo>
                <a:lnTo>
                  <a:pt x="114160" y="243852"/>
                </a:lnTo>
                <a:lnTo>
                  <a:pt x="143294" y="253555"/>
                </a:lnTo>
                <a:lnTo>
                  <a:pt x="157797" y="258025"/>
                </a:lnTo>
                <a:lnTo>
                  <a:pt x="178003" y="261480"/>
                </a:lnTo>
                <a:lnTo>
                  <a:pt x="185140" y="261823"/>
                </a:lnTo>
                <a:lnTo>
                  <a:pt x="199758" y="264947"/>
                </a:lnTo>
                <a:lnTo>
                  <a:pt x="229781" y="267398"/>
                </a:lnTo>
                <a:lnTo>
                  <a:pt x="232460" y="269189"/>
                </a:lnTo>
                <a:lnTo>
                  <a:pt x="260134" y="269519"/>
                </a:lnTo>
                <a:lnTo>
                  <a:pt x="341604" y="265722"/>
                </a:lnTo>
                <a:lnTo>
                  <a:pt x="425640" y="246862"/>
                </a:lnTo>
                <a:lnTo>
                  <a:pt x="472401" y="224993"/>
                </a:lnTo>
                <a:lnTo>
                  <a:pt x="473290" y="263156"/>
                </a:lnTo>
                <a:lnTo>
                  <a:pt x="488022" y="257022"/>
                </a:lnTo>
                <a:lnTo>
                  <a:pt x="490588" y="253453"/>
                </a:lnTo>
                <a:lnTo>
                  <a:pt x="491591" y="215061"/>
                </a:lnTo>
                <a:lnTo>
                  <a:pt x="492607" y="251663"/>
                </a:lnTo>
                <a:lnTo>
                  <a:pt x="494499" y="249656"/>
                </a:lnTo>
                <a:lnTo>
                  <a:pt x="495388" y="211150"/>
                </a:lnTo>
                <a:lnTo>
                  <a:pt x="496392" y="247649"/>
                </a:lnTo>
                <a:lnTo>
                  <a:pt x="500405" y="243738"/>
                </a:lnTo>
                <a:lnTo>
                  <a:pt x="501307" y="205346"/>
                </a:lnTo>
                <a:lnTo>
                  <a:pt x="501865" y="243293"/>
                </a:lnTo>
                <a:lnTo>
                  <a:pt x="505333" y="241503"/>
                </a:lnTo>
                <a:lnTo>
                  <a:pt x="506107" y="239941"/>
                </a:lnTo>
                <a:lnTo>
                  <a:pt x="507111" y="199555"/>
                </a:lnTo>
                <a:lnTo>
                  <a:pt x="508114" y="238048"/>
                </a:lnTo>
                <a:lnTo>
                  <a:pt x="510006" y="236042"/>
                </a:lnTo>
                <a:lnTo>
                  <a:pt x="510908" y="197650"/>
                </a:lnTo>
                <a:lnTo>
                  <a:pt x="511911" y="234022"/>
                </a:lnTo>
                <a:lnTo>
                  <a:pt x="515823" y="230123"/>
                </a:lnTo>
                <a:lnTo>
                  <a:pt x="516813" y="191846"/>
                </a:lnTo>
                <a:lnTo>
                  <a:pt x="517715" y="228231"/>
                </a:lnTo>
                <a:lnTo>
                  <a:pt x="521627" y="224320"/>
                </a:lnTo>
                <a:lnTo>
                  <a:pt x="522630" y="185927"/>
                </a:lnTo>
                <a:lnTo>
                  <a:pt x="523519" y="222529"/>
                </a:lnTo>
                <a:lnTo>
                  <a:pt x="525640" y="220637"/>
                </a:lnTo>
                <a:lnTo>
                  <a:pt x="526427" y="182143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4460637" y="2660642"/>
            <a:ext cx="7823" cy="46418"/>
          </a:xfrm>
          <a:custGeom>
            <a:avLst/>
            <a:gdLst/>
            <a:ahLst/>
            <a:cxnLst/>
            <a:rect l="l" t="t" r="r" b="b"/>
            <a:pathLst>
              <a:path w="7823" h="46418">
                <a:moveTo>
                  <a:pt x="0" y="46316"/>
                </a:moveTo>
                <a:lnTo>
                  <a:pt x="7594" y="46418"/>
                </a:lnTo>
                <a:lnTo>
                  <a:pt x="7823" y="431"/>
                </a:lnTo>
                <a:lnTo>
                  <a:pt x="330" y="0"/>
                </a:lnTo>
                <a:lnTo>
                  <a:pt x="0" y="4631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4235203" y="3417178"/>
            <a:ext cx="56807" cy="65735"/>
          </a:xfrm>
          <a:custGeom>
            <a:avLst/>
            <a:gdLst/>
            <a:ahLst/>
            <a:cxnLst/>
            <a:rect l="l" t="t" r="r" b="b"/>
            <a:pathLst>
              <a:path w="56807" h="65735">
                <a:moveTo>
                  <a:pt x="26898" y="16179"/>
                </a:moveTo>
                <a:lnTo>
                  <a:pt x="3581" y="444"/>
                </a:lnTo>
                <a:lnTo>
                  <a:pt x="901" y="0"/>
                </a:lnTo>
                <a:lnTo>
                  <a:pt x="0" y="36944"/>
                </a:lnTo>
                <a:lnTo>
                  <a:pt x="1892" y="39395"/>
                </a:lnTo>
                <a:lnTo>
                  <a:pt x="29019" y="56807"/>
                </a:lnTo>
                <a:lnTo>
                  <a:pt x="56476" y="65735"/>
                </a:lnTo>
                <a:lnTo>
                  <a:pt x="56807" y="27343"/>
                </a:lnTo>
                <a:lnTo>
                  <a:pt x="26898" y="1617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4408067" y="1960902"/>
            <a:ext cx="40970" cy="579208"/>
          </a:xfrm>
          <a:custGeom>
            <a:avLst/>
            <a:gdLst/>
            <a:ahLst/>
            <a:cxnLst/>
            <a:rect l="l" t="t" r="r" b="b"/>
            <a:pathLst>
              <a:path w="40970" h="579208">
                <a:moveTo>
                  <a:pt x="18872" y="578319"/>
                </a:moveTo>
                <a:lnTo>
                  <a:pt x="40970" y="579208"/>
                </a:lnTo>
                <a:lnTo>
                  <a:pt x="29692" y="576414"/>
                </a:lnTo>
                <a:lnTo>
                  <a:pt x="40297" y="575195"/>
                </a:lnTo>
                <a:lnTo>
                  <a:pt x="40855" y="0"/>
                </a:lnTo>
                <a:lnTo>
                  <a:pt x="33159" y="0"/>
                </a:lnTo>
                <a:lnTo>
                  <a:pt x="28016" y="574522"/>
                </a:lnTo>
                <a:lnTo>
                  <a:pt x="15633" y="574294"/>
                </a:lnTo>
                <a:lnTo>
                  <a:pt x="7924" y="573290"/>
                </a:lnTo>
                <a:lnTo>
                  <a:pt x="0" y="573849"/>
                </a:lnTo>
                <a:lnTo>
                  <a:pt x="7150" y="576414"/>
                </a:lnTo>
                <a:lnTo>
                  <a:pt x="18872" y="578319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4460079" y="3152914"/>
            <a:ext cx="14058" cy="23431"/>
          </a:xfrm>
          <a:custGeom>
            <a:avLst/>
            <a:gdLst/>
            <a:ahLst/>
            <a:cxnLst/>
            <a:rect l="l" t="t" r="r" b="b"/>
            <a:pathLst>
              <a:path w="14058" h="23431">
                <a:moveTo>
                  <a:pt x="14058" y="21424"/>
                </a:moveTo>
                <a:lnTo>
                  <a:pt x="14058" y="889"/>
                </a:lnTo>
                <a:lnTo>
                  <a:pt x="2451" y="0"/>
                </a:lnTo>
                <a:lnTo>
                  <a:pt x="0" y="2451"/>
                </a:lnTo>
                <a:lnTo>
                  <a:pt x="558" y="23431"/>
                </a:lnTo>
                <a:lnTo>
                  <a:pt x="10934" y="22656"/>
                </a:lnTo>
                <a:lnTo>
                  <a:pt x="14058" y="21424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4412090" y="1853210"/>
            <a:ext cx="13728" cy="103124"/>
          </a:xfrm>
          <a:custGeom>
            <a:avLst/>
            <a:gdLst/>
            <a:ahLst/>
            <a:cxnLst/>
            <a:rect l="l" t="t" r="r" b="b"/>
            <a:pathLst>
              <a:path w="13728" h="103124">
                <a:moveTo>
                  <a:pt x="7810" y="103124"/>
                </a:moveTo>
                <a:lnTo>
                  <a:pt x="13728" y="103009"/>
                </a:lnTo>
                <a:lnTo>
                  <a:pt x="13627" y="2679"/>
                </a:lnTo>
                <a:lnTo>
                  <a:pt x="6578" y="1231"/>
                </a:lnTo>
                <a:lnTo>
                  <a:pt x="7480" y="228"/>
                </a:lnTo>
                <a:lnTo>
                  <a:pt x="1892" y="0"/>
                </a:lnTo>
                <a:lnTo>
                  <a:pt x="114" y="1117"/>
                </a:lnTo>
                <a:lnTo>
                  <a:pt x="0" y="101561"/>
                </a:lnTo>
                <a:lnTo>
                  <a:pt x="7810" y="10312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4447971" y="2942437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14782">
            <a:solidFill>
              <a:srgbClr val="887F82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4454728" y="2942327"/>
            <a:ext cx="9817" cy="98323"/>
          </a:xfrm>
          <a:custGeom>
            <a:avLst/>
            <a:gdLst/>
            <a:ahLst/>
            <a:cxnLst/>
            <a:rect l="l" t="t" r="r" b="b"/>
            <a:pathLst>
              <a:path w="9817" h="98323">
                <a:moveTo>
                  <a:pt x="0" y="101"/>
                </a:moveTo>
                <a:lnTo>
                  <a:pt x="0" y="98209"/>
                </a:lnTo>
                <a:lnTo>
                  <a:pt x="9817" y="98323"/>
                </a:lnTo>
                <a:lnTo>
                  <a:pt x="9817" y="0"/>
                </a:lnTo>
                <a:lnTo>
                  <a:pt x="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4419782" y="3089855"/>
            <a:ext cx="19545" cy="63944"/>
          </a:xfrm>
          <a:custGeom>
            <a:avLst/>
            <a:gdLst/>
            <a:ahLst/>
            <a:cxnLst/>
            <a:rect l="l" t="t" r="r" b="b"/>
            <a:pathLst>
              <a:path w="19545" h="63944">
                <a:moveTo>
                  <a:pt x="19545" y="2006"/>
                </a:moveTo>
                <a:lnTo>
                  <a:pt x="0" y="0"/>
                </a:lnTo>
                <a:lnTo>
                  <a:pt x="228" y="61150"/>
                </a:lnTo>
                <a:lnTo>
                  <a:pt x="3911" y="63169"/>
                </a:lnTo>
                <a:lnTo>
                  <a:pt x="5930" y="63944"/>
                </a:lnTo>
                <a:lnTo>
                  <a:pt x="19430" y="63169"/>
                </a:lnTo>
                <a:lnTo>
                  <a:pt x="19545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4464546" y="2942310"/>
            <a:ext cx="11607" cy="98336"/>
          </a:xfrm>
          <a:custGeom>
            <a:avLst/>
            <a:gdLst/>
            <a:ahLst/>
            <a:cxnLst/>
            <a:rect l="l" t="t" r="r" b="b"/>
            <a:pathLst>
              <a:path w="11607" h="98336">
                <a:moveTo>
                  <a:pt x="0" y="98336"/>
                </a:moveTo>
                <a:lnTo>
                  <a:pt x="11607" y="96316"/>
                </a:lnTo>
                <a:lnTo>
                  <a:pt x="11493" y="2133"/>
                </a:lnTo>
                <a:lnTo>
                  <a:pt x="0" y="0"/>
                </a:lnTo>
                <a:lnTo>
                  <a:pt x="0" y="98336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4365560" y="3279799"/>
            <a:ext cx="100888" cy="57467"/>
          </a:xfrm>
          <a:custGeom>
            <a:avLst/>
            <a:gdLst/>
            <a:ahLst/>
            <a:cxnLst/>
            <a:rect l="l" t="t" r="r" b="b"/>
            <a:pathLst>
              <a:path w="100888" h="57467">
                <a:moveTo>
                  <a:pt x="100774" y="38163"/>
                </a:moveTo>
                <a:lnTo>
                  <a:pt x="100888" y="0"/>
                </a:lnTo>
                <a:lnTo>
                  <a:pt x="56908" y="330"/>
                </a:lnTo>
                <a:lnTo>
                  <a:pt x="21983" y="8026"/>
                </a:lnTo>
                <a:lnTo>
                  <a:pt x="660" y="17741"/>
                </a:lnTo>
                <a:lnTo>
                  <a:pt x="0" y="57467"/>
                </a:lnTo>
                <a:lnTo>
                  <a:pt x="23876" y="46862"/>
                </a:lnTo>
                <a:lnTo>
                  <a:pt x="66611" y="39166"/>
                </a:lnTo>
                <a:lnTo>
                  <a:pt x="100774" y="3816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4437767" y="1960577"/>
            <a:ext cx="34480" cy="579539"/>
          </a:xfrm>
          <a:custGeom>
            <a:avLst/>
            <a:gdLst/>
            <a:ahLst/>
            <a:cxnLst/>
            <a:rect l="l" t="t" r="r" b="b"/>
            <a:pathLst>
              <a:path w="34480" h="579539">
                <a:moveTo>
                  <a:pt x="31127" y="575297"/>
                </a:moveTo>
                <a:lnTo>
                  <a:pt x="30124" y="0"/>
                </a:lnTo>
                <a:lnTo>
                  <a:pt x="11163" y="342"/>
                </a:lnTo>
                <a:lnTo>
                  <a:pt x="10591" y="575525"/>
                </a:lnTo>
                <a:lnTo>
                  <a:pt x="0" y="576757"/>
                </a:lnTo>
                <a:lnTo>
                  <a:pt x="11264" y="579539"/>
                </a:lnTo>
                <a:lnTo>
                  <a:pt x="33705" y="579208"/>
                </a:lnTo>
                <a:lnTo>
                  <a:pt x="34480" y="576859"/>
                </a:lnTo>
                <a:lnTo>
                  <a:pt x="31127" y="57529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4468227" y="2661075"/>
            <a:ext cx="6362" cy="47764"/>
          </a:xfrm>
          <a:custGeom>
            <a:avLst/>
            <a:gdLst/>
            <a:ahLst/>
            <a:cxnLst/>
            <a:rect l="l" t="t" r="r" b="b"/>
            <a:pathLst>
              <a:path w="6362" h="47764">
                <a:moveTo>
                  <a:pt x="0" y="45986"/>
                </a:moveTo>
                <a:lnTo>
                  <a:pt x="1346" y="47104"/>
                </a:lnTo>
                <a:lnTo>
                  <a:pt x="5918" y="47764"/>
                </a:lnTo>
                <a:lnTo>
                  <a:pt x="6362" y="1574"/>
                </a:lnTo>
                <a:lnTo>
                  <a:pt x="228" y="0"/>
                </a:lnTo>
                <a:lnTo>
                  <a:pt x="0" y="45986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4291683" y="3444511"/>
            <a:ext cx="29451" cy="48107"/>
          </a:xfrm>
          <a:custGeom>
            <a:avLst/>
            <a:gdLst/>
            <a:ahLst/>
            <a:cxnLst/>
            <a:rect l="l" t="t" r="r" b="b"/>
            <a:pathLst>
              <a:path w="29451" h="48107">
                <a:moveTo>
                  <a:pt x="29451" y="9715"/>
                </a:moveTo>
                <a:lnTo>
                  <a:pt x="330" y="0"/>
                </a:lnTo>
                <a:lnTo>
                  <a:pt x="0" y="38392"/>
                </a:lnTo>
                <a:lnTo>
                  <a:pt x="29121" y="48107"/>
                </a:lnTo>
                <a:lnTo>
                  <a:pt x="29451" y="9715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4274831" y="1685150"/>
            <a:ext cx="344843" cy="132575"/>
          </a:xfrm>
          <a:custGeom>
            <a:avLst/>
            <a:gdLst/>
            <a:ahLst/>
            <a:cxnLst/>
            <a:rect l="l" t="t" r="r" b="b"/>
            <a:pathLst>
              <a:path w="344843" h="132575">
                <a:moveTo>
                  <a:pt x="78676" y="112941"/>
                </a:moveTo>
                <a:lnTo>
                  <a:pt x="107467" y="124879"/>
                </a:lnTo>
                <a:lnTo>
                  <a:pt x="129565" y="130454"/>
                </a:lnTo>
                <a:lnTo>
                  <a:pt x="137604" y="131686"/>
                </a:lnTo>
                <a:lnTo>
                  <a:pt x="148196" y="132575"/>
                </a:lnTo>
                <a:lnTo>
                  <a:pt x="201879" y="132575"/>
                </a:lnTo>
                <a:lnTo>
                  <a:pt x="242836" y="124879"/>
                </a:lnTo>
                <a:lnTo>
                  <a:pt x="267843" y="115049"/>
                </a:lnTo>
                <a:lnTo>
                  <a:pt x="277101" y="110147"/>
                </a:lnTo>
                <a:lnTo>
                  <a:pt x="297637" y="92506"/>
                </a:lnTo>
                <a:lnTo>
                  <a:pt x="305447" y="75107"/>
                </a:lnTo>
                <a:lnTo>
                  <a:pt x="304673" y="58813"/>
                </a:lnTo>
                <a:lnTo>
                  <a:pt x="311137" y="58813"/>
                </a:lnTo>
                <a:lnTo>
                  <a:pt x="326656" y="62826"/>
                </a:lnTo>
                <a:lnTo>
                  <a:pt x="344843" y="65620"/>
                </a:lnTo>
                <a:lnTo>
                  <a:pt x="334467" y="45186"/>
                </a:lnTo>
                <a:lnTo>
                  <a:pt x="301536" y="21983"/>
                </a:lnTo>
                <a:lnTo>
                  <a:pt x="257009" y="4457"/>
                </a:lnTo>
                <a:lnTo>
                  <a:pt x="221081" y="0"/>
                </a:lnTo>
                <a:lnTo>
                  <a:pt x="213715" y="4686"/>
                </a:lnTo>
                <a:lnTo>
                  <a:pt x="153441" y="4571"/>
                </a:lnTo>
                <a:lnTo>
                  <a:pt x="132118" y="6476"/>
                </a:lnTo>
                <a:lnTo>
                  <a:pt x="108013" y="12941"/>
                </a:lnTo>
                <a:lnTo>
                  <a:pt x="102997" y="14503"/>
                </a:lnTo>
                <a:lnTo>
                  <a:pt x="97980" y="14401"/>
                </a:lnTo>
                <a:lnTo>
                  <a:pt x="67068" y="31026"/>
                </a:lnTo>
                <a:lnTo>
                  <a:pt x="64389" y="33705"/>
                </a:lnTo>
                <a:lnTo>
                  <a:pt x="43624" y="57581"/>
                </a:lnTo>
                <a:lnTo>
                  <a:pt x="5461" y="65620"/>
                </a:lnTo>
                <a:lnTo>
                  <a:pt x="774" y="72986"/>
                </a:lnTo>
                <a:lnTo>
                  <a:pt x="0" y="81356"/>
                </a:lnTo>
                <a:lnTo>
                  <a:pt x="774" y="82143"/>
                </a:lnTo>
                <a:lnTo>
                  <a:pt x="3784" y="100888"/>
                </a:lnTo>
                <a:lnTo>
                  <a:pt x="5803" y="104787"/>
                </a:lnTo>
                <a:lnTo>
                  <a:pt x="46875" y="87718"/>
                </a:lnTo>
                <a:lnTo>
                  <a:pt x="51117" y="87833"/>
                </a:lnTo>
                <a:lnTo>
                  <a:pt x="55245" y="95643"/>
                </a:lnTo>
                <a:lnTo>
                  <a:pt x="78676" y="112941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4393234" y="1954217"/>
            <a:ext cx="11036" cy="2108"/>
          </a:xfrm>
          <a:custGeom>
            <a:avLst/>
            <a:gdLst/>
            <a:ahLst/>
            <a:cxnLst/>
            <a:rect l="l" t="t" r="r" b="b"/>
            <a:pathLst>
              <a:path w="11036" h="2108">
                <a:moveTo>
                  <a:pt x="0" y="1219"/>
                </a:moveTo>
                <a:lnTo>
                  <a:pt x="11036" y="2108"/>
                </a:lnTo>
                <a:lnTo>
                  <a:pt x="11036" y="1104"/>
                </a:lnTo>
                <a:lnTo>
                  <a:pt x="726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4344804" y="3317976"/>
            <a:ext cx="209245" cy="72758"/>
          </a:xfrm>
          <a:custGeom>
            <a:avLst/>
            <a:gdLst/>
            <a:ahLst/>
            <a:cxnLst/>
            <a:rect l="l" t="t" r="r" b="b"/>
            <a:pathLst>
              <a:path w="209245" h="72758">
                <a:moveTo>
                  <a:pt x="15290" y="21653"/>
                </a:moveTo>
                <a:lnTo>
                  <a:pt x="9486" y="27457"/>
                </a:lnTo>
                <a:lnTo>
                  <a:pt x="558" y="34709"/>
                </a:lnTo>
                <a:lnTo>
                  <a:pt x="0" y="38277"/>
                </a:lnTo>
                <a:lnTo>
                  <a:pt x="14401" y="51219"/>
                </a:lnTo>
                <a:lnTo>
                  <a:pt x="39509" y="63055"/>
                </a:lnTo>
                <a:lnTo>
                  <a:pt x="70421" y="70865"/>
                </a:lnTo>
                <a:lnTo>
                  <a:pt x="93751" y="72758"/>
                </a:lnTo>
                <a:lnTo>
                  <a:pt x="122313" y="72758"/>
                </a:lnTo>
                <a:lnTo>
                  <a:pt x="151434" y="68960"/>
                </a:lnTo>
                <a:lnTo>
                  <a:pt x="183349" y="58140"/>
                </a:lnTo>
                <a:lnTo>
                  <a:pt x="205562" y="43522"/>
                </a:lnTo>
                <a:lnTo>
                  <a:pt x="209245" y="37045"/>
                </a:lnTo>
                <a:lnTo>
                  <a:pt x="204571" y="29794"/>
                </a:lnTo>
                <a:lnTo>
                  <a:pt x="195300" y="23202"/>
                </a:lnTo>
                <a:lnTo>
                  <a:pt x="181127" y="14503"/>
                </a:lnTo>
                <a:lnTo>
                  <a:pt x="172199" y="11379"/>
                </a:lnTo>
                <a:lnTo>
                  <a:pt x="158026" y="6248"/>
                </a:lnTo>
                <a:lnTo>
                  <a:pt x="144856" y="3784"/>
                </a:lnTo>
                <a:lnTo>
                  <a:pt x="138379" y="3111"/>
                </a:lnTo>
                <a:lnTo>
                  <a:pt x="135254" y="1777"/>
                </a:lnTo>
                <a:lnTo>
                  <a:pt x="122872" y="1104"/>
                </a:lnTo>
                <a:lnTo>
                  <a:pt x="121538" y="0"/>
                </a:lnTo>
                <a:lnTo>
                  <a:pt x="87388" y="1003"/>
                </a:lnTo>
                <a:lnTo>
                  <a:pt x="44640" y="8712"/>
                </a:lnTo>
                <a:lnTo>
                  <a:pt x="20764" y="19303"/>
                </a:lnTo>
                <a:lnTo>
                  <a:pt x="15290" y="216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4418677" y="1853438"/>
            <a:ext cx="7035" cy="2451"/>
          </a:xfrm>
          <a:custGeom>
            <a:avLst/>
            <a:gdLst/>
            <a:ahLst/>
            <a:cxnLst/>
            <a:rect l="l" t="t" r="r" b="b"/>
            <a:pathLst>
              <a:path w="7035" h="2451">
                <a:moveTo>
                  <a:pt x="0" y="1003"/>
                </a:moveTo>
                <a:lnTo>
                  <a:pt x="7023" y="2451"/>
                </a:lnTo>
                <a:lnTo>
                  <a:pt x="7035" y="888"/>
                </a:lnTo>
                <a:lnTo>
                  <a:pt x="88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4476040" y="2944442"/>
            <a:ext cx="48996" cy="94195"/>
          </a:xfrm>
          <a:custGeom>
            <a:avLst/>
            <a:gdLst/>
            <a:ahLst/>
            <a:cxnLst/>
            <a:rect l="l" t="t" r="r" b="b"/>
            <a:pathLst>
              <a:path w="48996" h="94195">
                <a:moveTo>
                  <a:pt x="42075" y="9931"/>
                </a:moveTo>
                <a:lnTo>
                  <a:pt x="9143" y="228"/>
                </a:lnTo>
                <a:lnTo>
                  <a:pt x="0" y="0"/>
                </a:lnTo>
                <a:lnTo>
                  <a:pt x="114" y="94195"/>
                </a:lnTo>
                <a:lnTo>
                  <a:pt x="28460" y="87934"/>
                </a:lnTo>
                <a:lnTo>
                  <a:pt x="42303" y="82461"/>
                </a:lnTo>
                <a:lnTo>
                  <a:pt x="48552" y="78676"/>
                </a:lnTo>
                <a:lnTo>
                  <a:pt x="48996" y="14947"/>
                </a:lnTo>
                <a:lnTo>
                  <a:pt x="42075" y="9931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4467895" y="1957001"/>
            <a:ext cx="27673" cy="580428"/>
          </a:xfrm>
          <a:custGeom>
            <a:avLst/>
            <a:gdLst/>
            <a:ahLst/>
            <a:cxnLst/>
            <a:rect l="l" t="t" r="r" b="b"/>
            <a:pathLst>
              <a:path w="27673" h="580428">
                <a:moveTo>
                  <a:pt x="27343" y="573290"/>
                </a:moveTo>
                <a:lnTo>
                  <a:pt x="27673" y="0"/>
                </a:lnTo>
                <a:lnTo>
                  <a:pt x="23774" y="0"/>
                </a:lnTo>
                <a:lnTo>
                  <a:pt x="2451" y="1231"/>
                </a:lnTo>
                <a:lnTo>
                  <a:pt x="0" y="3568"/>
                </a:lnTo>
                <a:lnTo>
                  <a:pt x="1003" y="578865"/>
                </a:lnTo>
                <a:lnTo>
                  <a:pt x="4356" y="580428"/>
                </a:lnTo>
                <a:lnTo>
                  <a:pt x="19748" y="576084"/>
                </a:lnTo>
                <a:lnTo>
                  <a:pt x="23660" y="575297"/>
                </a:lnTo>
                <a:lnTo>
                  <a:pt x="27343" y="573290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4466329" y="3279800"/>
            <a:ext cx="13728" cy="39954"/>
          </a:xfrm>
          <a:custGeom>
            <a:avLst/>
            <a:gdLst/>
            <a:ahLst/>
            <a:cxnLst/>
            <a:rect l="l" t="t" r="r" b="b"/>
            <a:pathLst>
              <a:path w="13728" h="39954">
                <a:moveTo>
                  <a:pt x="13614" y="2006"/>
                </a:moveTo>
                <a:lnTo>
                  <a:pt x="114" y="0"/>
                </a:lnTo>
                <a:lnTo>
                  <a:pt x="0" y="38176"/>
                </a:lnTo>
                <a:lnTo>
                  <a:pt x="1346" y="39281"/>
                </a:lnTo>
                <a:lnTo>
                  <a:pt x="13728" y="39954"/>
                </a:lnTo>
                <a:lnTo>
                  <a:pt x="13614" y="200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4474142" y="3069978"/>
            <a:ext cx="97091" cy="104355"/>
          </a:xfrm>
          <a:custGeom>
            <a:avLst/>
            <a:gdLst/>
            <a:ahLst/>
            <a:cxnLst/>
            <a:rect l="l" t="t" r="r" b="b"/>
            <a:pathLst>
              <a:path w="97091" h="104355">
                <a:moveTo>
                  <a:pt x="20650" y="102120"/>
                </a:moveTo>
                <a:lnTo>
                  <a:pt x="39623" y="97764"/>
                </a:lnTo>
                <a:lnTo>
                  <a:pt x="48996" y="93192"/>
                </a:lnTo>
                <a:lnTo>
                  <a:pt x="48221" y="78016"/>
                </a:lnTo>
                <a:lnTo>
                  <a:pt x="45199" y="76238"/>
                </a:lnTo>
                <a:lnTo>
                  <a:pt x="50215" y="75907"/>
                </a:lnTo>
                <a:lnTo>
                  <a:pt x="52450" y="75234"/>
                </a:lnTo>
                <a:lnTo>
                  <a:pt x="60045" y="74117"/>
                </a:lnTo>
                <a:lnTo>
                  <a:pt x="69964" y="71437"/>
                </a:lnTo>
                <a:lnTo>
                  <a:pt x="79565" y="70319"/>
                </a:lnTo>
                <a:lnTo>
                  <a:pt x="85267" y="68199"/>
                </a:lnTo>
                <a:lnTo>
                  <a:pt x="97091" y="61722"/>
                </a:lnTo>
                <a:lnTo>
                  <a:pt x="96532" y="0"/>
                </a:lnTo>
                <a:lnTo>
                  <a:pt x="89954" y="2679"/>
                </a:lnTo>
                <a:lnTo>
                  <a:pt x="41516" y="14287"/>
                </a:lnTo>
                <a:lnTo>
                  <a:pt x="17640" y="17970"/>
                </a:lnTo>
                <a:lnTo>
                  <a:pt x="17525" y="81026"/>
                </a:lnTo>
                <a:lnTo>
                  <a:pt x="24777" y="82143"/>
                </a:lnTo>
                <a:lnTo>
                  <a:pt x="0" y="83820"/>
                </a:lnTo>
                <a:lnTo>
                  <a:pt x="0" y="104355"/>
                </a:lnTo>
                <a:lnTo>
                  <a:pt x="20650" y="102120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4274821" y="1766507"/>
            <a:ext cx="6578" cy="126326"/>
          </a:xfrm>
          <a:custGeom>
            <a:avLst/>
            <a:gdLst/>
            <a:ahLst/>
            <a:cxnLst/>
            <a:rect l="l" t="t" r="r" b="b"/>
            <a:pathLst>
              <a:path w="6578" h="126326">
                <a:moveTo>
                  <a:pt x="901" y="107467"/>
                </a:moveTo>
                <a:lnTo>
                  <a:pt x="4800" y="126326"/>
                </a:lnTo>
                <a:lnTo>
                  <a:pt x="6578" y="28562"/>
                </a:lnTo>
                <a:lnTo>
                  <a:pt x="5029" y="25222"/>
                </a:lnTo>
                <a:lnTo>
                  <a:pt x="3911" y="24777"/>
                </a:lnTo>
                <a:lnTo>
                  <a:pt x="3797" y="19519"/>
                </a:lnTo>
                <a:lnTo>
                  <a:pt x="774" y="774"/>
                </a:lnTo>
                <a:lnTo>
                  <a:pt x="0" y="0"/>
                </a:lnTo>
                <a:lnTo>
                  <a:pt x="901" y="107467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4425707" y="1855336"/>
            <a:ext cx="23329" cy="103555"/>
          </a:xfrm>
          <a:custGeom>
            <a:avLst/>
            <a:gdLst/>
            <a:ahLst/>
            <a:cxnLst/>
            <a:rect l="l" t="t" r="r" b="b"/>
            <a:pathLst>
              <a:path w="23329" h="103555">
                <a:moveTo>
                  <a:pt x="17297" y="2006"/>
                </a:moveTo>
                <a:lnTo>
                  <a:pt x="11709" y="889"/>
                </a:lnTo>
                <a:lnTo>
                  <a:pt x="5803" y="0"/>
                </a:lnTo>
                <a:lnTo>
                  <a:pt x="0" y="558"/>
                </a:lnTo>
                <a:lnTo>
                  <a:pt x="114" y="100888"/>
                </a:lnTo>
                <a:lnTo>
                  <a:pt x="3784" y="102895"/>
                </a:lnTo>
                <a:lnTo>
                  <a:pt x="5803" y="103555"/>
                </a:lnTo>
                <a:lnTo>
                  <a:pt x="9486" y="102895"/>
                </a:lnTo>
                <a:lnTo>
                  <a:pt x="23329" y="102895"/>
                </a:lnTo>
                <a:lnTo>
                  <a:pt x="23215" y="2895"/>
                </a:lnTo>
                <a:lnTo>
                  <a:pt x="17297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4404276" y="1954775"/>
            <a:ext cx="7823" cy="2438"/>
          </a:xfrm>
          <a:custGeom>
            <a:avLst/>
            <a:gdLst/>
            <a:ahLst/>
            <a:cxnLst/>
            <a:rect l="l" t="t" r="r" b="b"/>
            <a:pathLst>
              <a:path w="7823" h="2438">
                <a:moveTo>
                  <a:pt x="0" y="558"/>
                </a:moveTo>
                <a:lnTo>
                  <a:pt x="2006" y="2438"/>
                </a:lnTo>
                <a:lnTo>
                  <a:pt x="7823" y="1447"/>
                </a:lnTo>
                <a:lnTo>
                  <a:pt x="7823" y="0"/>
                </a:lnTo>
                <a:lnTo>
                  <a:pt x="0" y="558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4474147" y="2662655"/>
            <a:ext cx="9931" cy="48310"/>
          </a:xfrm>
          <a:custGeom>
            <a:avLst/>
            <a:gdLst/>
            <a:ahLst/>
            <a:cxnLst/>
            <a:rect l="l" t="t" r="r" b="b"/>
            <a:pathLst>
              <a:path w="9931" h="48310">
                <a:moveTo>
                  <a:pt x="0" y="46189"/>
                </a:moveTo>
                <a:lnTo>
                  <a:pt x="9588" y="48310"/>
                </a:lnTo>
                <a:lnTo>
                  <a:pt x="9931" y="2235"/>
                </a:lnTo>
                <a:lnTo>
                  <a:pt x="7150" y="431"/>
                </a:lnTo>
                <a:lnTo>
                  <a:pt x="444" y="0"/>
                </a:lnTo>
                <a:lnTo>
                  <a:pt x="0" y="46189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4320801" y="3454224"/>
            <a:ext cx="35052" cy="46088"/>
          </a:xfrm>
          <a:custGeom>
            <a:avLst/>
            <a:gdLst/>
            <a:ahLst/>
            <a:cxnLst/>
            <a:rect l="l" t="t" r="r" b="b"/>
            <a:pathLst>
              <a:path w="35051" h="46088">
                <a:moveTo>
                  <a:pt x="14846" y="4470"/>
                </a:moveTo>
                <a:lnTo>
                  <a:pt x="342" y="0"/>
                </a:lnTo>
                <a:lnTo>
                  <a:pt x="0" y="38392"/>
                </a:lnTo>
                <a:lnTo>
                  <a:pt x="22656" y="45199"/>
                </a:lnTo>
                <a:lnTo>
                  <a:pt x="34937" y="46088"/>
                </a:lnTo>
                <a:lnTo>
                  <a:pt x="35051" y="7924"/>
                </a:lnTo>
                <a:lnTo>
                  <a:pt x="14846" y="447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4309206" y="1691615"/>
            <a:ext cx="73647" cy="26123"/>
          </a:xfrm>
          <a:custGeom>
            <a:avLst/>
            <a:gdLst/>
            <a:ahLst/>
            <a:cxnLst/>
            <a:rect l="l" t="t" r="r" b="b"/>
            <a:pathLst>
              <a:path w="73647" h="26123">
                <a:moveTo>
                  <a:pt x="63614" y="7924"/>
                </a:moveTo>
                <a:lnTo>
                  <a:pt x="68630" y="8039"/>
                </a:lnTo>
                <a:lnTo>
                  <a:pt x="73647" y="6476"/>
                </a:lnTo>
                <a:lnTo>
                  <a:pt x="54559" y="0"/>
                </a:lnTo>
                <a:lnTo>
                  <a:pt x="35699" y="5918"/>
                </a:lnTo>
                <a:lnTo>
                  <a:pt x="10477" y="17525"/>
                </a:lnTo>
                <a:lnTo>
                  <a:pt x="0" y="26123"/>
                </a:lnTo>
                <a:lnTo>
                  <a:pt x="32689" y="24561"/>
                </a:lnTo>
                <a:lnTo>
                  <a:pt x="63614" y="7924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4365556" y="1756792"/>
            <a:ext cx="52336" cy="35496"/>
          </a:xfrm>
          <a:custGeom>
            <a:avLst/>
            <a:gdLst/>
            <a:ahLst/>
            <a:cxnLst/>
            <a:rect l="l" t="t" r="r" b="b"/>
            <a:pathLst>
              <a:path w="52336" h="35496">
                <a:moveTo>
                  <a:pt x="0" y="19977"/>
                </a:moveTo>
                <a:lnTo>
                  <a:pt x="5346" y="23888"/>
                </a:lnTo>
                <a:lnTo>
                  <a:pt x="25107" y="35496"/>
                </a:lnTo>
                <a:lnTo>
                  <a:pt x="31127" y="35496"/>
                </a:lnTo>
                <a:lnTo>
                  <a:pt x="52336" y="26898"/>
                </a:lnTo>
                <a:lnTo>
                  <a:pt x="52336" y="0"/>
                </a:lnTo>
                <a:lnTo>
                  <a:pt x="0" y="19977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4495233" y="1947509"/>
            <a:ext cx="41402" cy="582993"/>
          </a:xfrm>
          <a:custGeom>
            <a:avLst/>
            <a:gdLst/>
            <a:ahLst/>
            <a:cxnLst/>
            <a:rect l="l" t="t" r="r" b="b"/>
            <a:pathLst>
              <a:path w="41401" h="582993">
                <a:moveTo>
                  <a:pt x="26555" y="4571"/>
                </a:moveTo>
                <a:lnTo>
                  <a:pt x="21653" y="3911"/>
                </a:lnTo>
                <a:lnTo>
                  <a:pt x="18757" y="6476"/>
                </a:lnTo>
                <a:lnTo>
                  <a:pt x="12166" y="6807"/>
                </a:lnTo>
                <a:lnTo>
                  <a:pt x="13068" y="7810"/>
                </a:lnTo>
                <a:lnTo>
                  <a:pt x="342" y="9486"/>
                </a:lnTo>
                <a:lnTo>
                  <a:pt x="0" y="582777"/>
                </a:lnTo>
                <a:lnTo>
                  <a:pt x="4241" y="582993"/>
                </a:lnTo>
                <a:lnTo>
                  <a:pt x="15062" y="576745"/>
                </a:lnTo>
                <a:lnTo>
                  <a:pt x="23431" y="573963"/>
                </a:lnTo>
                <a:lnTo>
                  <a:pt x="28130" y="568388"/>
                </a:lnTo>
                <a:lnTo>
                  <a:pt x="32804" y="566826"/>
                </a:lnTo>
                <a:lnTo>
                  <a:pt x="33591" y="567715"/>
                </a:lnTo>
                <a:lnTo>
                  <a:pt x="38392" y="561352"/>
                </a:lnTo>
                <a:lnTo>
                  <a:pt x="41401" y="554215"/>
                </a:lnTo>
                <a:lnTo>
                  <a:pt x="40398" y="1346"/>
                </a:lnTo>
                <a:lnTo>
                  <a:pt x="36385" y="0"/>
                </a:lnTo>
                <a:lnTo>
                  <a:pt x="33362" y="888"/>
                </a:lnTo>
                <a:lnTo>
                  <a:pt x="34366" y="2895"/>
                </a:lnTo>
                <a:lnTo>
                  <a:pt x="29463" y="1892"/>
                </a:lnTo>
                <a:lnTo>
                  <a:pt x="26898" y="3340"/>
                </a:lnTo>
                <a:lnTo>
                  <a:pt x="26555" y="4571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4384873" y="2525045"/>
            <a:ext cx="17399" cy="6248"/>
          </a:xfrm>
          <a:custGeom>
            <a:avLst/>
            <a:gdLst/>
            <a:ahLst/>
            <a:cxnLst/>
            <a:rect l="l" t="t" r="r" b="b"/>
            <a:pathLst>
              <a:path w="17399" h="6248">
                <a:moveTo>
                  <a:pt x="1435" y="2451"/>
                </a:moveTo>
                <a:lnTo>
                  <a:pt x="11595" y="6248"/>
                </a:lnTo>
                <a:lnTo>
                  <a:pt x="17398" y="5257"/>
                </a:lnTo>
                <a:lnTo>
                  <a:pt x="17068" y="3898"/>
                </a:lnTo>
                <a:lnTo>
                  <a:pt x="7683" y="1562"/>
                </a:lnTo>
                <a:lnTo>
                  <a:pt x="0" y="0"/>
                </a:lnTo>
                <a:lnTo>
                  <a:pt x="1435" y="2451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4439218" y="3089732"/>
            <a:ext cx="29121" cy="64071"/>
          </a:xfrm>
          <a:custGeom>
            <a:avLst/>
            <a:gdLst/>
            <a:ahLst/>
            <a:cxnLst/>
            <a:rect l="l" t="t" r="r" b="b"/>
            <a:pathLst>
              <a:path w="29121" h="64071">
                <a:moveTo>
                  <a:pt x="29121" y="0"/>
                </a:moveTo>
                <a:lnTo>
                  <a:pt x="4571" y="241"/>
                </a:lnTo>
                <a:lnTo>
                  <a:pt x="101" y="2133"/>
                </a:lnTo>
                <a:lnTo>
                  <a:pt x="0" y="63296"/>
                </a:lnTo>
                <a:lnTo>
                  <a:pt x="21310" y="64071"/>
                </a:lnTo>
                <a:lnTo>
                  <a:pt x="23317" y="63169"/>
                </a:lnTo>
                <a:lnTo>
                  <a:pt x="29006" y="61277"/>
                </a:lnTo>
                <a:lnTo>
                  <a:pt x="29121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4392560" y="1815599"/>
            <a:ext cx="19862" cy="36715"/>
          </a:xfrm>
          <a:custGeom>
            <a:avLst/>
            <a:gdLst/>
            <a:ahLst/>
            <a:cxnLst/>
            <a:rect l="l" t="t" r="r" b="b"/>
            <a:pathLst>
              <a:path w="19862" h="36715">
                <a:moveTo>
                  <a:pt x="2006" y="36715"/>
                </a:moveTo>
                <a:lnTo>
                  <a:pt x="9817" y="36271"/>
                </a:lnTo>
                <a:lnTo>
                  <a:pt x="18973" y="2565"/>
                </a:lnTo>
                <a:lnTo>
                  <a:pt x="19862" y="1231"/>
                </a:lnTo>
                <a:lnTo>
                  <a:pt x="11823" y="0"/>
                </a:lnTo>
                <a:lnTo>
                  <a:pt x="7924" y="11163"/>
                </a:lnTo>
                <a:lnTo>
                  <a:pt x="7251" y="18300"/>
                </a:lnTo>
                <a:lnTo>
                  <a:pt x="4013" y="24549"/>
                </a:lnTo>
                <a:lnTo>
                  <a:pt x="3568" y="31927"/>
                </a:lnTo>
                <a:lnTo>
                  <a:pt x="0" y="34823"/>
                </a:lnTo>
                <a:lnTo>
                  <a:pt x="2006" y="3671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4425707" y="1854225"/>
            <a:ext cx="5791" cy="1663"/>
          </a:xfrm>
          <a:custGeom>
            <a:avLst/>
            <a:gdLst/>
            <a:ahLst/>
            <a:cxnLst/>
            <a:rect l="l" t="t" r="r" b="b"/>
            <a:pathLst>
              <a:path w="5791" h="1663">
                <a:moveTo>
                  <a:pt x="0" y="101"/>
                </a:moveTo>
                <a:lnTo>
                  <a:pt x="0" y="1663"/>
                </a:lnTo>
                <a:lnTo>
                  <a:pt x="5791" y="1117"/>
                </a:lnTo>
                <a:lnTo>
                  <a:pt x="5791" y="0"/>
                </a:lnTo>
                <a:lnTo>
                  <a:pt x="0" y="1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4524589" y="2959398"/>
            <a:ext cx="19748" cy="63715"/>
          </a:xfrm>
          <a:custGeom>
            <a:avLst/>
            <a:gdLst/>
            <a:ahLst/>
            <a:cxnLst/>
            <a:rect l="l" t="t" r="r" b="b"/>
            <a:pathLst>
              <a:path w="19748" h="63715">
                <a:moveTo>
                  <a:pt x="11264" y="6248"/>
                </a:moveTo>
                <a:lnTo>
                  <a:pt x="444" y="0"/>
                </a:lnTo>
                <a:lnTo>
                  <a:pt x="0" y="63715"/>
                </a:lnTo>
                <a:lnTo>
                  <a:pt x="5346" y="61048"/>
                </a:lnTo>
                <a:lnTo>
                  <a:pt x="6134" y="61937"/>
                </a:lnTo>
                <a:lnTo>
                  <a:pt x="15951" y="54902"/>
                </a:lnTo>
                <a:lnTo>
                  <a:pt x="19748" y="50444"/>
                </a:lnTo>
                <a:lnTo>
                  <a:pt x="19748" y="15620"/>
                </a:lnTo>
                <a:lnTo>
                  <a:pt x="11264" y="624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4370132" y="1708800"/>
            <a:ext cx="41846" cy="20535"/>
          </a:xfrm>
          <a:custGeom>
            <a:avLst/>
            <a:gdLst/>
            <a:ahLst/>
            <a:cxnLst/>
            <a:rect l="l" t="t" r="r" b="b"/>
            <a:pathLst>
              <a:path w="41846" h="20535">
                <a:moveTo>
                  <a:pt x="38722" y="0"/>
                </a:moveTo>
                <a:lnTo>
                  <a:pt x="0" y="15849"/>
                </a:lnTo>
                <a:lnTo>
                  <a:pt x="330" y="17526"/>
                </a:lnTo>
                <a:lnTo>
                  <a:pt x="7137" y="20535"/>
                </a:lnTo>
                <a:lnTo>
                  <a:pt x="36715" y="7924"/>
                </a:lnTo>
                <a:lnTo>
                  <a:pt x="41846" y="7366"/>
                </a:lnTo>
                <a:lnTo>
                  <a:pt x="41846" y="0"/>
                </a:lnTo>
                <a:lnTo>
                  <a:pt x="38722" y="0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4360760" y="1751204"/>
            <a:ext cx="57137" cy="25565"/>
          </a:xfrm>
          <a:custGeom>
            <a:avLst/>
            <a:gdLst/>
            <a:ahLst/>
            <a:cxnLst/>
            <a:rect l="l" t="t" r="r" b="b"/>
            <a:pathLst>
              <a:path w="57137" h="25565">
                <a:moveTo>
                  <a:pt x="57137" y="5588"/>
                </a:moveTo>
                <a:lnTo>
                  <a:pt x="50990" y="0"/>
                </a:lnTo>
                <a:lnTo>
                  <a:pt x="49326" y="342"/>
                </a:lnTo>
                <a:lnTo>
                  <a:pt x="101" y="20650"/>
                </a:lnTo>
                <a:lnTo>
                  <a:pt x="0" y="23672"/>
                </a:lnTo>
                <a:lnTo>
                  <a:pt x="4800" y="25565"/>
                </a:lnTo>
                <a:lnTo>
                  <a:pt x="57137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4402387" y="1795284"/>
            <a:ext cx="182359" cy="61061"/>
          </a:xfrm>
          <a:custGeom>
            <a:avLst/>
            <a:gdLst/>
            <a:ahLst/>
            <a:cxnLst/>
            <a:rect l="l" t="t" r="r" b="b"/>
            <a:pathLst>
              <a:path w="182359" h="61061">
                <a:moveTo>
                  <a:pt x="98983" y="56146"/>
                </a:moveTo>
                <a:lnTo>
                  <a:pt x="108584" y="56146"/>
                </a:lnTo>
                <a:lnTo>
                  <a:pt x="123431" y="51790"/>
                </a:lnTo>
                <a:lnTo>
                  <a:pt x="125666" y="49784"/>
                </a:lnTo>
                <a:lnTo>
                  <a:pt x="135597" y="49110"/>
                </a:lnTo>
                <a:lnTo>
                  <a:pt x="161709" y="39966"/>
                </a:lnTo>
                <a:lnTo>
                  <a:pt x="169964" y="34607"/>
                </a:lnTo>
                <a:lnTo>
                  <a:pt x="182359" y="27241"/>
                </a:lnTo>
                <a:lnTo>
                  <a:pt x="175882" y="20434"/>
                </a:lnTo>
                <a:lnTo>
                  <a:pt x="152565" y="1003"/>
                </a:lnTo>
                <a:lnTo>
                  <a:pt x="149542" y="0"/>
                </a:lnTo>
                <a:lnTo>
                  <a:pt x="140284" y="4914"/>
                </a:lnTo>
                <a:lnTo>
                  <a:pt x="115277" y="14732"/>
                </a:lnTo>
                <a:lnTo>
                  <a:pt x="74333" y="22440"/>
                </a:lnTo>
                <a:lnTo>
                  <a:pt x="20650" y="22440"/>
                </a:lnTo>
                <a:lnTo>
                  <a:pt x="10045" y="21539"/>
                </a:lnTo>
                <a:lnTo>
                  <a:pt x="9143" y="22885"/>
                </a:lnTo>
                <a:lnTo>
                  <a:pt x="0" y="56591"/>
                </a:lnTo>
                <a:lnTo>
                  <a:pt x="11607" y="57924"/>
                </a:lnTo>
                <a:lnTo>
                  <a:pt x="17183" y="58153"/>
                </a:lnTo>
                <a:lnTo>
                  <a:pt x="23329" y="59042"/>
                </a:lnTo>
                <a:lnTo>
                  <a:pt x="29133" y="58928"/>
                </a:lnTo>
                <a:lnTo>
                  <a:pt x="36829" y="60159"/>
                </a:lnTo>
                <a:lnTo>
                  <a:pt x="40855" y="61061"/>
                </a:lnTo>
                <a:lnTo>
                  <a:pt x="56260" y="61061"/>
                </a:lnTo>
                <a:lnTo>
                  <a:pt x="60159" y="60058"/>
                </a:lnTo>
                <a:lnTo>
                  <a:pt x="69976" y="60058"/>
                </a:lnTo>
                <a:lnTo>
                  <a:pt x="77228" y="58496"/>
                </a:lnTo>
                <a:lnTo>
                  <a:pt x="81470" y="58712"/>
                </a:lnTo>
                <a:lnTo>
                  <a:pt x="85496" y="56261"/>
                </a:lnTo>
                <a:lnTo>
                  <a:pt x="82803" y="43751"/>
                </a:lnTo>
                <a:lnTo>
                  <a:pt x="82143" y="33820"/>
                </a:lnTo>
                <a:lnTo>
                  <a:pt x="84594" y="33718"/>
                </a:lnTo>
                <a:lnTo>
                  <a:pt x="98209" y="45440"/>
                </a:lnTo>
                <a:lnTo>
                  <a:pt x="97650" y="47663"/>
                </a:lnTo>
                <a:lnTo>
                  <a:pt x="98983" y="56146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4551921" y="1743952"/>
            <a:ext cx="73215" cy="78574"/>
          </a:xfrm>
          <a:custGeom>
            <a:avLst/>
            <a:gdLst/>
            <a:ahLst/>
            <a:cxnLst/>
            <a:rect l="l" t="t" r="r" b="b"/>
            <a:pathLst>
              <a:path w="73215" h="78574">
                <a:moveTo>
                  <a:pt x="0" y="51346"/>
                </a:moveTo>
                <a:lnTo>
                  <a:pt x="3009" y="52349"/>
                </a:lnTo>
                <a:lnTo>
                  <a:pt x="26339" y="71767"/>
                </a:lnTo>
                <a:lnTo>
                  <a:pt x="32804" y="78574"/>
                </a:lnTo>
                <a:lnTo>
                  <a:pt x="43192" y="73888"/>
                </a:lnTo>
                <a:lnTo>
                  <a:pt x="52450" y="65176"/>
                </a:lnTo>
                <a:lnTo>
                  <a:pt x="53466" y="60718"/>
                </a:lnTo>
                <a:lnTo>
                  <a:pt x="55803" y="59601"/>
                </a:lnTo>
                <a:lnTo>
                  <a:pt x="64173" y="51562"/>
                </a:lnTo>
                <a:lnTo>
                  <a:pt x="66192" y="46316"/>
                </a:lnTo>
                <a:lnTo>
                  <a:pt x="69087" y="43535"/>
                </a:lnTo>
                <a:lnTo>
                  <a:pt x="72097" y="24561"/>
                </a:lnTo>
                <a:lnTo>
                  <a:pt x="73215" y="16751"/>
                </a:lnTo>
                <a:lnTo>
                  <a:pt x="71310" y="11391"/>
                </a:lnTo>
                <a:lnTo>
                  <a:pt x="67741" y="6807"/>
                </a:lnTo>
                <a:lnTo>
                  <a:pt x="49555" y="4025"/>
                </a:lnTo>
                <a:lnTo>
                  <a:pt x="34035" y="0"/>
                </a:lnTo>
                <a:lnTo>
                  <a:pt x="27558" y="0"/>
                </a:lnTo>
                <a:lnTo>
                  <a:pt x="28333" y="16294"/>
                </a:lnTo>
                <a:lnTo>
                  <a:pt x="20523" y="33705"/>
                </a:lnTo>
                <a:lnTo>
                  <a:pt x="0" y="51346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4279840" y="1825989"/>
            <a:ext cx="120650" cy="74663"/>
          </a:xfrm>
          <a:custGeom>
            <a:avLst/>
            <a:gdLst/>
            <a:ahLst/>
            <a:cxnLst/>
            <a:rect l="l" t="t" r="r" b="b"/>
            <a:pathLst>
              <a:path w="120650" h="74663">
                <a:moveTo>
                  <a:pt x="116738" y="14173"/>
                </a:moveTo>
                <a:lnTo>
                  <a:pt x="114960" y="14387"/>
                </a:lnTo>
                <a:lnTo>
                  <a:pt x="111823" y="17513"/>
                </a:lnTo>
                <a:lnTo>
                  <a:pt x="116077" y="9042"/>
                </a:lnTo>
                <a:lnTo>
                  <a:pt x="114960" y="14389"/>
                </a:lnTo>
                <a:lnTo>
                  <a:pt x="116293" y="21526"/>
                </a:lnTo>
                <a:lnTo>
                  <a:pt x="116737" y="14169"/>
                </a:lnTo>
                <a:close/>
              </a:path>
              <a:path w="120650" h="74663">
                <a:moveTo>
                  <a:pt x="41859" y="-53136"/>
                </a:moveTo>
                <a:lnTo>
                  <a:pt x="787" y="-36067"/>
                </a:lnTo>
                <a:lnTo>
                  <a:pt x="0" y="-34277"/>
                </a:lnTo>
                <a:lnTo>
                  <a:pt x="3568" y="-31483"/>
                </a:lnTo>
                <a:lnTo>
                  <a:pt x="9486" y="-23901"/>
                </a:lnTo>
                <a:lnTo>
                  <a:pt x="15735" y="-20205"/>
                </a:lnTo>
                <a:lnTo>
                  <a:pt x="16738" y="-16192"/>
                </a:lnTo>
                <a:lnTo>
                  <a:pt x="23101" y="-8381"/>
                </a:lnTo>
                <a:lnTo>
                  <a:pt x="29578" y="-4813"/>
                </a:lnTo>
                <a:lnTo>
                  <a:pt x="32702" y="-4584"/>
                </a:lnTo>
                <a:lnTo>
                  <a:pt x="44310" y="1447"/>
                </a:lnTo>
                <a:lnTo>
                  <a:pt x="51333" y="6350"/>
                </a:lnTo>
                <a:lnTo>
                  <a:pt x="57924" y="9144"/>
                </a:lnTo>
                <a:lnTo>
                  <a:pt x="84150" y="18186"/>
                </a:lnTo>
                <a:lnTo>
                  <a:pt x="87833" y="18516"/>
                </a:lnTo>
                <a:lnTo>
                  <a:pt x="91859" y="20078"/>
                </a:lnTo>
                <a:lnTo>
                  <a:pt x="95529" y="20307"/>
                </a:lnTo>
                <a:lnTo>
                  <a:pt x="99783" y="21869"/>
                </a:lnTo>
                <a:lnTo>
                  <a:pt x="112725" y="24434"/>
                </a:lnTo>
                <a:lnTo>
                  <a:pt x="116293" y="21526"/>
                </a:lnTo>
                <a:lnTo>
                  <a:pt x="114960" y="14387"/>
                </a:lnTo>
                <a:lnTo>
                  <a:pt x="114172" y="19862"/>
                </a:lnTo>
                <a:lnTo>
                  <a:pt x="112280" y="21640"/>
                </a:lnTo>
                <a:lnTo>
                  <a:pt x="111823" y="17513"/>
                </a:lnTo>
                <a:lnTo>
                  <a:pt x="116077" y="9042"/>
                </a:lnTo>
                <a:lnTo>
                  <a:pt x="116736" y="14160"/>
                </a:lnTo>
                <a:lnTo>
                  <a:pt x="119976" y="7924"/>
                </a:lnTo>
                <a:lnTo>
                  <a:pt x="119418" y="0"/>
                </a:lnTo>
                <a:lnTo>
                  <a:pt x="119862" y="-4470"/>
                </a:lnTo>
                <a:lnTo>
                  <a:pt x="120649" y="774"/>
                </a:lnTo>
                <a:lnTo>
                  <a:pt x="124548" y="-10375"/>
                </a:lnTo>
                <a:lnTo>
                  <a:pt x="102450" y="-15963"/>
                </a:lnTo>
                <a:lnTo>
                  <a:pt x="73659" y="-27901"/>
                </a:lnTo>
                <a:lnTo>
                  <a:pt x="50228" y="-45199"/>
                </a:lnTo>
                <a:lnTo>
                  <a:pt x="46088" y="-53035"/>
                </a:lnTo>
                <a:lnTo>
                  <a:pt x="41859" y="-53136"/>
                </a:lnTo>
                <a:close/>
              </a:path>
              <a:path w="120650" h="74663">
                <a:moveTo>
                  <a:pt x="119418" y="0"/>
                </a:moveTo>
                <a:lnTo>
                  <a:pt x="119976" y="7924"/>
                </a:lnTo>
                <a:lnTo>
                  <a:pt x="120649" y="774"/>
                </a:lnTo>
                <a:lnTo>
                  <a:pt x="119418" y="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4251604" y="2695573"/>
            <a:ext cx="44081" cy="106349"/>
          </a:xfrm>
          <a:custGeom>
            <a:avLst/>
            <a:gdLst/>
            <a:ahLst/>
            <a:cxnLst/>
            <a:rect l="l" t="t" r="r" b="b"/>
            <a:pathLst>
              <a:path w="44081" h="106349">
                <a:moveTo>
                  <a:pt x="33934" y="52895"/>
                </a:moveTo>
                <a:lnTo>
                  <a:pt x="6476" y="24218"/>
                </a:lnTo>
                <a:lnTo>
                  <a:pt x="0" y="0"/>
                </a:lnTo>
                <a:lnTo>
                  <a:pt x="673" y="49326"/>
                </a:lnTo>
                <a:lnTo>
                  <a:pt x="6476" y="70637"/>
                </a:lnTo>
                <a:lnTo>
                  <a:pt x="10604" y="78232"/>
                </a:lnTo>
                <a:lnTo>
                  <a:pt x="31927" y="99542"/>
                </a:lnTo>
                <a:lnTo>
                  <a:pt x="44081" y="106349"/>
                </a:lnTo>
                <a:lnTo>
                  <a:pt x="44081" y="60591"/>
                </a:lnTo>
                <a:lnTo>
                  <a:pt x="33934" y="5289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4448912" y="1853996"/>
            <a:ext cx="44653" cy="105016"/>
          </a:xfrm>
          <a:custGeom>
            <a:avLst/>
            <a:gdLst/>
            <a:ahLst/>
            <a:cxnLst/>
            <a:rect l="l" t="t" r="r" b="b"/>
            <a:pathLst>
              <a:path w="44653" h="105016">
                <a:moveTo>
                  <a:pt x="9715" y="2349"/>
                </a:moveTo>
                <a:lnTo>
                  <a:pt x="0" y="4241"/>
                </a:lnTo>
                <a:lnTo>
                  <a:pt x="114" y="104241"/>
                </a:lnTo>
                <a:lnTo>
                  <a:pt x="15633" y="104127"/>
                </a:lnTo>
                <a:lnTo>
                  <a:pt x="19430" y="105016"/>
                </a:lnTo>
                <a:lnTo>
                  <a:pt x="21437" y="104241"/>
                </a:lnTo>
                <a:lnTo>
                  <a:pt x="42748" y="103009"/>
                </a:lnTo>
                <a:lnTo>
                  <a:pt x="44653" y="101117"/>
                </a:lnTo>
                <a:lnTo>
                  <a:pt x="37503" y="100215"/>
                </a:lnTo>
                <a:lnTo>
                  <a:pt x="36169" y="2451"/>
                </a:lnTo>
                <a:lnTo>
                  <a:pt x="34937" y="0"/>
                </a:lnTo>
                <a:lnTo>
                  <a:pt x="30365" y="1003"/>
                </a:lnTo>
                <a:lnTo>
                  <a:pt x="23444" y="1346"/>
                </a:lnTo>
                <a:lnTo>
                  <a:pt x="13627" y="1346"/>
                </a:lnTo>
                <a:lnTo>
                  <a:pt x="9715" y="2349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4437423" y="1855449"/>
            <a:ext cx="5803" cy="1892"/>
          </a:xfrm>
          <a:custGeom>
            <a:avLst/>
            <a:gdLst/>
            <a:ahLst/>
            <a:cxnLst/>
            <a:rect l="l" t="t" r="r" b="b"/>
            <a:pathLst>
              <a:path w="5803" h="1892">
                <a:moveTo>
                  <a:pt x="0" y="774"/>
                </a:moveTo>
                <a:lnTo>
                  <a:pt x="5575" y="1892"/>
                </a:lnTo>
                <a:lnTo>
                  <a:pt x="5803" y="889"/>
                </a:lnTo>
                <a:lnTo>
                  <a:pt x="179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4483737" y="2664882"/>
            <a:ext cx="6134" cy="48094"/>
          </a:xfrm>
          <a:custGeom>
            <a:avLst/>
            <a:gdLst/>
            <a:ahLst/>
            <a:cxnLst/>
            <a:rect l="l" t="t" r="r" b="b"/>
            <a:pathLst>
              <a:path w="6134" h="48094">
                <a:moveTo>
                  <a:pt x="0" y="46088"/>
                </a:moveTo>
                <a:lnTo>
                  <a:pt x="5803" y="48094"/>
                </a:lnTo>
                <a:lnTo>
                  <a:pt x="6134" y="1905"/>
                </a:lnTo>
                <a:lnTo>
                  <a:pt x="330" y="0"/>
                </a:lnTo>
                <a:lnTo>
                  <a:pt x="0" y="46088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4479942" y="3281796"/>
            <a:ext cx="9931" cy="39954"/>
          </a:xfrm>
          <a:custGeom>
            <a:avLst/>
            <a:gdLst/>
            <a:ahLst/>
            <a:cxnLst/>
            <a:rect l="l" t="t" r="r" b="b"/>
            <a:pathLst>
              <a:path w="9931" h="39954">
                <a:moveTo>
                  <a:pt x="114" y="37947"/>
                </a:moveTo>
                <a:lnTo>
                  <a:pt x="3238" y="39293"/>
                </a:lnTo>
                <a:lnTo>
                  <a:pt x="9715" y="39954"/>
                </a:lnTo>
                <a:lnTo>
                  <a:pt x="9931" y="1790"/>
                </a:lnTo>
                <a:lnTo>
                  <a:pt x="7137" y="114"/>
                </a:lnTo>
                <a:lnTo>
                  <a:pt x="0" y="0"/>
                </a:lnTo>
                <a:lnTo>
                  <a:pt x="114" y="3794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4502814" y="3285815"/>
            <a:ext cx="14516" cy="43535"/>
          </a:xfrm>
          <a:custGeom>
            <a:avLst/>
            <a:gdLst/>
            <a:ahLst/>
            <a:cxnLst/>
            <a:rect l="l" t="t" r="r" b="b"/>
            <a:pathLst>
              <a:path w="14516" h="43535">
                <a:moveTo>
                  <a:pt x="14516" y="5257"/>
                </a:moveTo>
                <a:lnTo>
                  <a:pt x="228" y="0"/>
                </a:lnTo>
                <a:lnTo>
                  <a:pt x="0" y="38404"/>
                </a:lnTo>
                <a:lnTo>
                  <a:pt x="14185" y="43535"/>
                </a:lnTo>
                <a:lnTo>
                  <a:pt x="14516" y="525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4355740" y="3462141"/>
            <a:ext cx="21869" cy="41960"/>
          </a:xfrm>
          <a:custGeom>
            <a:avLst/>
            <a:gdLst/>
            <a:ahLst/>
            <a:cxnLst/>
            <a:rect l="l" t="t" r="r" b="b"/>
            <a:pathLst>
              <a:path w="21869" h="41960">
                <a:moveTo>
                  <a:pt x="21869" y="3467"/>
                </a:moveTo>
                <a:lnTo>
                  <a:pt x="7251" y="342"/>
                </a:lnTo>
                <a:lnTo>
                  <a:pt x="101" y="0"/>
                </a:lnTo>
                <a:lnTo>
                  <a:pt x="0" y="38176"/>
                </a:lnTo>
                <a:lnTo>
                  <a:pt x="1333" y="39179"/>
                </a:lnTo>
                <a:lnTo>
                  <a:pt x="21424" y="41960"/>
                </a:lnTo>
                <a:lnTo>
                  <a:pt x="21869" y="346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4359419" y="2953585"/>
            <a:ext cx="27457" cy="75336"/>
          </a:xfrm>
          <a:custGeom>
            <a:avLst/>
            <a:gdLst/>
            <a:ahLst/>
            <a:cxnLst/>
            <a:rect l="l" t="t" r="r" b="b"/>
            <a:pathLst>
              <a:path w="27457" h="75336">
                <a:moveTo>
                  <a:pt x="0" y="60159"/>
                </a:moveTo>
                <a:lnTo>
                  <a:pt x="7696" y="67754"/>
                </a:lnTo>
                <a:lnTo>
                  <a:pt x="9372" y="66738"/>
                </a:lnTo>
                <a:lnTo>
                  <a:pt x="27457" y="75336"/>
                </a:lnTo>
                <a:lnTo>
                  <a:pt x="27000" y="0"/>
                </a:lnTo>
                <a:lnTo>
                  <a:pt x="11264" y="7150"/>
                </a:lnTo>
                <a:lnTo>
                  <a:pt x="0" y="17525"/>
                </a:lnTo>
                <a:lnTo>
                  <a:pt x="0" y="6015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4570669" y="3037069"/>
            <a:ext cx="53238" cy="94627"/>
          </a:xfrm>
          <a:custGeom>
            <a:avLst/>
            <a:gdLst/>
            <a:ahLst/>
            <a:cxnLst/>
            <a:rect l="l" t="t" r="r" b="b"/>
            <a:pathLst>
              <a:path w="53238" h="94627">
                <a:moveTo>
                  <a:pt x="53238" y="62052"/>
                </a:moveTo>
                <a:lnTo>
                  <a:pt x="52565" y="0"/>
                </a:lnTo>
                <a:lnTo>
                  <a:pt x="38849" y="13157"/>
                </a:lnTo>
                <a:lnTo>
                  <a:pt x="0" y="32931"/>
                </a:lnTo>
                <a:lnTo>
                  <a:pt x="571" y="94627"/>
                </a:lnTo>
                <a:lnTo>
                  <a:pt x="36944" y="77114"/>
                </a:lnTo>
                <a:lnTo>
                  <a:pt x="53238" y="6205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4522349" y="3140295"/>
            <a:ext cx="31699" cy="22872"/>
          </a:xfrm>
          <a:custGeom>
            <a:avLst/>
            <a:gdLst/>
            <a:ahLst/>
            <a:cxnLst/>
            <a:rect l="l" t="t" r="r" b="b"/>
            <a:pathLst>
              <a:path w="31699" h="22872">
                <a:moveTo>
                  <a:pt x="31699" y="3238"/>
                </a:moveTo>
                <a:lnTo>
                  <a:pt x="31356" y="0"/>
                </a:lnTo>
                <a:lnTo>
                  <a:pt x="21767" y="1117"/>
                </a:lnTo>
                <a:lnTo>
                  <a:pt x="11836" y="3797"/>
                </a:lnTo>
                <a:lnTo>
                  <a:pt x="4241" y="4914"/>
                </a:lnTo>
                <a:lnTo>
                  <a:pt x="0" y="7696"/>
                </a:lnTo>
                <a:lnTo>
                  <a:pt x="787" y="22872"/>
                </a:lnTo>
                <a:lnTo>
                  <a:pt x="25120" y="10706"/>
                </a:lnTo>
                <a:lnTo>
                  <a:pt x="31699" y="323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4417900" y="1756779"/>
            <a:ext cx="11493" cy="26898"/>
          </a:xfrm>
          <a:custGeom>
            <a:avLst/>
            <a:gdLst/>
            <a:ahLst/>
            <a:cxnLst/>
            <a:rect l="l" t="t" r="r" b="b"/>
            <a:pathLst>
              <a:path w="11493" h="26898">
                <a:moveTo>
                  <a:pt x="0" y="26898"/>
                </a:moveTo>
                <a:lnTo>
                  <a:pt x="10922" y="22656"/>
                </a:lnTo>
                <a:lnTo>
                  <a:pt x="11493" y="21666"/>
                </a:lnTo>
                <a:lnTo>
                  <a:pt x="5905" y="21882"/>
                </a:lnTo>
                <a:lnTo>
                  <a:pt x="2679" y="22885"/>
                </a:lnTo>
                <a:lnTo>
                  <a:pt x="2120" y="19761"/>
                </a:lnTo>
                <a:lnTo>
                  <a:pt x="1219" y="673"/>
                </a:lnTo>
                <a:lnTo>
                  <a:pt x="0" y="0"/>
                </a:lnTo>
                <a:lnTo>
                  <a:pt x="0" y="268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4470341" y="1788261"/>
            <a:ext cx="11620" cy="7150"/>
          </a:xfrm>
          <a:custGeom>
            <a:avLst/>
            <a:gdLst/>
            <a:ahLst/>
            <a:cxnLst/>
            <a:rect l="l" t="t" r="r" b="b"/>
            <a:pathLst>
              <a:path w="11620" h="7150">
                <a:moveTo>
                  <a:pt x="0" y="0"/>
                </a:moveTo>
                <a:lnTo>
                  <a:pt x="11620" y="7150"/>
                </a:lnTo>
                <a:lnTo>
                  <a:pt x="11379" y="3581"/>
                </a:lnTo>
                <a:lnTo>
                  <a:pt x="57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4485749" y="1851543"/>
            <a:ext cx="5803" cy="2120"/>
          </a:xfrm>
          <a:custGeom>
            <a:avLst/>
            <a:gdLst/>
            <a:ahLst/>
            <a:cxnLst/>
            <a:rect l="l" t="t" r="r" b="b"/>
            <a:pathLst>
              <a:path w="5803" h="2120">
                <a:moveTo>
                  <a:pt x="0" y="2120"/>
                </a:moveTo>
                <a:lnTo>
                  <a:pt x="5803" y="1892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4394572" y="1851882"/>
            <a:ext cx="7810" cy="2565"/>
          </a:xfrm>
          <a:custGeom>
            <a:avLst/>
            <a:gdLst/>
            <a:ahLst/>
            <a:cxnLst/>
            <a:rect l="l" t="t" r="r" b="b"/>
            <a:pathLst>
              <a:path w="7810" h="2565">
                <a:moveTo>
                  <a:pt x="0" y="444"/>
                </a:moveTo>
                <a:lnTo>
                  <a:pt x="5803" y="2565"/>
                </a:lnTo>
                <a:lnTo>
                  <a:pt x="7810" y="0"/>
                </a:lnTo>
                <a:lnTo>
                  <a:pt x="0" y="44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4431502" y="1854227"/>
            <a:ext cx="7721" cy="2006"/>
          </a:xfrm>
          <a:custGeom>
            <a:avLst/>
            <a:gdLst/>
            <a:ahLst/>
            <a:cxnLst/>
            <a:rect l="l" t="t" r="r" b="b"/>
            <a:pathLst>
              <a:path w="7721" h="2006">
                <a:moveTo>
                  <a:pt x="0" y="1104"/>
                </a:moveTo>
                <a:lnTo>
                  <a:pt x="5918" y="2006"/>
                </a:lnTo>
                <a:lnTo>
                  <a:pt x="7721" y="1219"/>
                </a:lnTo>
                <a:lnTo>
                  <a:pt x="0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4401933" y="2302404"/>
            <a:ext cx="9601" cy="228904"/>
          </a:xfrm>
          <a:custGeom>
            <a:avLst/>
            <a:gdLst/>
            <a:ahLst/>
            <a:cxnLst/>
            <a:rect l="l" t="t" r="r" b="b"/>
            <a:pathLst>
              <a:path w="9601" h="228904">
                <a:moveTo>
                  <a:pt x="0" y="226555"/>
                </a:moveTo>
                <a:lnTo>
                  <a:pt x="342" y="227888"/>
                </a:lnTo>
                <a:lnTo>
                  <a:pt x="4470" y="228904"/>
                </a:lnTo>
                <a:lnTo>
                  <a:pt x="9601" y="227774"/>
                </a:lnTo>
                <a:lnTo>
                  <a:pt x="9486" y="37058"/>
                </a:lnTo>
                <a:lnTo>
                  <a:pt x="1778" y="0"/>
                </a:lnTo>
                <a:lnTo>
                  <a:pt x="0" y="226555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4485081" y="1844399"/>
            <a:ext cx="53124" cy="110705"/>
          </a:xfrm>
          <a:custGeom>
            <a:avLst/>
            <a:gdLst/>
            <a:ahLst/>
            <a:cxnLst/>
            <a:rect l="l" t="t" r="r" b="b"/>
            <a:pathLst>
              <a:path w="53124" h="110705">
                <a:moveTo>
                  <a:pt x="1333" y="109804"/>
                </a:moveTo>
                <a:lnTo>
                  <a:pt x="8483" y="110705"/>
                </a:lnTo>
                <a:lnTo>
                  <a:pt x="22326" y="109931"/>
                </a:lnTo>
                <a:lnTo>
                  <a:pt x="28905" y="109588"/>
                </a:lnTo>
                <a:lnTo>
                  <a:pt x="31813" y="107022"/>
                </a:lnTo>
                <a:lnTo>
                  <a:pt x="37058" y="106464"/>
                </a:lnTo>
                <a:lnTo>
                  <a:pt x="39611" y="105016"/>
                </a:lnTo>
                <a:lnTo>
                  <a:pt x="43522" y="104013"/>
                </a:lnTo>
                <a:lnTo>
                  <a:pt x="46532" y="103123"/>
                </a:lnTo>
                <a:lnTo>
                  <a:pt x="50558" y="104457"/>
                </a:lnTo>
                <a:lnTo>
                  <a:pt x="53124" y="100215"/>
                </a:lnTo>
                <a:lnTo>
                  <a:pt x="52895" y="0"/>
                </a:lnTo>
                <a:lnTo>
                  <a:pt x="42976" y="660"/>
                </a:lnTo>
                <a:lnTo>
                  <a:pt x="40741" y="2667"/>
                </a:lnTo>
                <a:lnTo>
                  <a:pt x="25895" y="7023"/>
                </a:lnTo>
                <a:lnTo>
                  <a:pt x="16294" y="7023"/>
                </a:lnTo>
                <a:lnTo>
                  <a:pt x="14274" y="7912"/>
                </a:lnTo>
                <a:lnTo>
                  <a:pt x="6477" y="9029"/>
                </a:lnTo>
                <a:lnTo>
                  <a:pt x="673" y="9258"/>
                </a:lnTo>
                <a:lnTo>
                  <a:pt x="0" y="12052"/>
                </a:lnTo>
                <a:lnTo>
                  <a:pt x="1333" y="109804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4412094" y="1954777"/>
            <a:ext cx="7823" cy="1549"/>
          </a:xfrm>
          <a:custGeom>
            <a:avLst/>
            <a:gdLst/>
            <a:ahLst/>
            <a:cxnLst/>
            <a:rect l="l" t="t" r="r" b="b"/>
            <a:pathLst>
              <a:path w="7823" h="1549">
                <a:moveTo>
                  <a:pt x="0" y="1447"/>
                </a:moveTo>
                <a:lnTo>
                  <a:pt x="7823" y="1549"/>
                </a:lnTo>
                <a:lnTo>
                  <a:pt x="0" y="0"/>
                </a:lnTo>
                <a:lnTo>
                  <a:pt x="0" y="1447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4489542" y="2666782"/>
            <a:ext cx="14173" cy="48653"/>
          </a:xfrm>
          <a:custGeom>
            <a:avLst/>
            <a:gdLst/>
            <a:ahLst/>
            <a:cxnLst/>
            <a:rect l="l" t="t" r="r" b="b"/>
            <a:pathLst>
              <a:path w="14173" h="48653">
                <a:moveTo>
                  <a:pt x="9156" y="2451"/>
                </a:moveTo>
                <a:lnTo>
                  <a:pt x="342" y="0"/>
                </a:lnTo>
                <a:lnTo>
                  <a:pt x="0" y="46202"/>
                </a:lnTo>
                <a:lnTo>
                  <a:pt x="9715" y="48653"/>
                </a:lnTo>
                <a:lnTo>
                  <a:pt x="13728" y="45973"/>
                </a:lnTo>
                <a:lnTo>
                  <a:pt x="14173" y="7467"/>
                </a:lnTo>
                <a:lnTo>
                  <a:pt x="9156" y="2451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4295686" y="2756166"/>
            <a:ext cx="27686" cy="59372"/>
          </a:xfrm>
          <a:custGeom>
            <a:avLst/>
            <a:gdLst/>
            <a:ahLst/>
            <a:cxnLst/>
            <a:rect l="l" t="t" r="r" b="b"/>
            <a:pathLst>
              <a:path w="27686" h="59372">
                <a:moveTo>
                  <a:pt x="27686" y="13169"/>
                </a:moveTo>
                <a:lnTo>
                  <a:pt x="0" y="0"/>
                </a:lnTo>
                <a:lnTo>
                  <a:pt x="0" y="45758"/>
                </a:lnTo>
                <a:lnTo>
                  <a:pt x="27241" y="59372"/>
                </a:lnTo>
                <a:lnTo>
                  <a:pt x="27686" y="1316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4394119" y="2789212"/>
            <a:ext cx="35483" cy="49542"/>
          </a:xfrm>
          <a:custGeom>
            <a:avLst/>
            <a:gdLst/>
            <a:ahLst/>
            <a:cxnLst/>
            <a:rect l="l" t="t" r="r" b="b"/>
            <a:pathLst>
              <a:path w="35483" h="49542">
                <a:moveTo>
                  <a:pt x="35382" y="1892"/>
                </a:moveTo>
                <a:lnTo>
                  <a:pt x="444" y="0"/>
                </a:lnTo>
                <a:lnTo>
                  <a:pt x="0" y="46189"/>
                </a:lnTo>
                <a:lnTo>
                  <a:pt x="1231" y="47421"/>
                </a:lnTo>
                <a:lnTo>
                  <a:pt x="35483" y="49542"/>
                </a:lnTo>
                <a:lnTo>
                  <a:pt x="35382" y="1892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4516998" y="3291075"/>
            <a:ext cx="23431" cy="50101"/>
          </a:xfrm>
          <a:custGeom>
            <a:avLst/>
            <a:gdLst/>
            <a:ahLst/>
            <a:cxnLst/>
            <a:rect l="l" t="t" r="r" b="b"/>
            <a:pathLst>
              <a:path w="23431" h="50101">
                <a:moveTo>
                  <a:pt x="23431" y="11823"/>
                </a:moveTo>
                <a:lnTo>
                  <a:pt x="5016" y="546"/>
                </a:lnTo>
                <a:lnTo>
                  <a:pt x="330" y="0"/>
                </a:lnTo>
                <a:lnTo>
                  <a:pt x="0" y="38277"/>
                </a:lnTo>
                <a:lnTo>
                  <a:pt x="8928" y="41402"/>
                </a:lnTo>
                <a:lnTo>
                  <a:pt x="23101" y="50101"/>
                </a:lnTo>
                <a:lnTo>
                  <a:pt x="23431" y="1182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4377174" y="3465605"/>
            <a:ext cx="33134" cy="42405"/>
          </a:xfrm>
          <a:custGeom>
            <a:avLst/>
            <a:gdLst/>
            <a:ahLst/>
            <a:cxnLst/>
            <a:rect l="l" t="t" r="r" b="b"/>
            <a:pathLst>
              <a:path w="33134" h="42405">
                <a:moveTo>
                  <a:pt x="30454" y="2463"/>
                </a:moveTo>
                <a:lnTo>
                  <a:pt x="431" y="0"/>
                </a:lnTo>
                <a:lnTo>
                  <a:pt x="0" y="38506"/>
                </a:lnTo>
                <a:lnTo>
                  <a:pt x="32905" y="42405"/>
                </a:lnTo>
                <a:lnTo>
                  <a:pt x="33134" y="4241"/>
                </a:lnTo>
                <a:lnTo>
                  <a:pt x="30454" y="246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4363764" y="1681909"/>
            <a:ext cx="132143" cy="16179"/>
          </a:xfrm>
          <a:custGeom>
            <a:avLst/>
            <a:gdLst/>
            <a:ahLst/>
            <a:cxnLst/>
            <a:rect l="l" t="t" r="r" b="b"/>
            <a:pathLst>
              <a:path w="132143" h="16179">
                <a:moveTo>
                  <a:pt x="19088" y="16179"/>
                </a:moveTo>
                <a:lnTo>
                  <a:pt x="43192" y="9715"/>
                </a:lnTo>
                <a:lnTo>
                  <a:pt x="64503" y="7810"/>
                </a:lnTo>
                <a:lnTo>
                  <a:pt x="124777" y="7924"/>
                </a:lnTo>
                <a:lnTo>
                  <a:pt x="132143" y="3238"/>
                </a:lnTo>
                <a:lnTo>
                  <a:pt x="119418" y="0"/>
                </a:lnTo>
                <a:lnTo>
                  <a:pt x="50901" y="0"/>
                </a:lnTo>
                <a:lnTo>
                  <a:pt x="0" y="9715"/>
                </a:lnTo>
                <a:lnTo>
                  <a:pt x="19088" y="161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4280305" y="1716170"/>
            <a:ext cx="61595" cy="34594"/>
          </a:xfrm>
          <a:custGeom>
            <a:avLst/>
            <a:gdLst/>
            <a:ahLst/>
            <a:cxnLst/>
            <a:rect l="l" t="t" r="r" b="b"/>
            <a:pathLst>
              <a:path w="61595" h="34594">
                <a:moveTo>
                  <a:pt x="58915" y="2679"/>
                </a:moveTo>
                <a:lnTo>
                  <a:pt x="61595" y="0"/>
                </a:lnTo>
                <a:lnTo>
                  <a:pt x="28905" y="1562"/>
                </a:lnTo>
                <a:lnTo>
                  <a:pt x="25552" y="2565"/>
                </a:lnTo>
                <a:lnTo>
                  <a:pt x="8026" y="17856"/>
                </a:lnTo>
                <a:lnTo>
                  <a:pt x="0" y="34594"/>
                </a:lnTo>
                <a:lnTo>
                  <a:pt x="38163" y="26555"/>
                </a:lnTo>
                <a:lnTo>
                  <a:pt x="58915" y="26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4616096" y="1768510"/>
            <a:ext cx="8940" cy="125996"/>
          </a:xfrm>
          <a:custGeom>
            <a:avLst/>
            <a:gdLst/>
            <a:ahLst/>
            <a:cxnLst/>
            <a:rect l="l" t="t" r="r" b="b"/>
            <a:pathLst>
              <a:path w="8940" h="125996">
                <a:moveTo>
                  <a:pt x="4914" y="18973"/>
                </a:moveTo>
                <a:lnTo>
                  <a:pt x="2006" y="21767"/>
                </a:lnTo>
                <a:lnTo>
                  <a:pt x="0" y="27012"/>
                </a:lnTo>
                <a:lnTo>
                  <a:pt x="901" y="27889"/>
                </a:lnTo>
                <a:lnTo>
                  <a:pt x="1892" y="125996"/>
                </a:lnTo>
                <a:lnTo>
                  <a:pt x="4914" y="123647"/>
                </a:lnTo>
                <a:lnTo>
                  <a:pt x="8712" y="104114"/>
                </a:lnTo>
                <a:lnTo>
                  <a:pt x="8940" y="114"/>
                </a:lnTo>
                <a:lnTo>
                  <a:pt x="7924" y="0"/>
                </a:lnTo>
                <a:lnTo>
                  <a:pt x="4914" y="18973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4604383" y="1803558"/>
            <a:ext cx="3340" cy="5575"/>
          </a:xfrm>
          <a:custGeom>
            <a:avLst/>
            <a:gdLst/>
            <a:ahLst/>
            <a:cxnLst/>
            <a:rect l="l" t="t" r="r" b="b"/>
            <a:pathLst>
              <a:path w="3340" h="5575">
                <a:moveTo>
                  <a:pt x="1003" y="1104"/>
                </a:moveTo>
                <a:lnTo>
                  <a:pt x="0" y="5575"/>
                </a:lnTo>
                <a:lnTo>
                  <a:pt x="3111" y="3225"/>
                </a:lnTo>
                <a:lnTo>
                  <a:pt x="3340" y="0"/>
                </a:lnTo>
                <a:lnTo>
                  <a:pt x="1003" y="1104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4386426" y="2942539"/>
            <a:ext cx="41287" cy="96532"/>
          </a:xfrm>
          <a:custGeom>
            <a:avLst/>
            <a:gdLst/>
            <a:ahLst/>
            <a:cxnLst/>
            <a:rect l="l" t="t" r="r" b="b"/>
            <a:pathLst>
              <a:path w="41287" h="96532">
                <a:moveTo>
                  <a:pt x="444" y="86385"/>
                </a:moveTo>
                <a:lnTo>
                  <a:pt x="13271" y="91401"/>
                </a:lnTo>
                <a:lnTo>
                  <a:pt x="40728" y="96532"/>
                </a:lnTo>
                <a:lnTo>
                  <a:pt x="41287" y="0"/>
                </a:lnTo>
                <a:lnTo>
                  <a:pt x="20535" y="4013"/>
                </a:lnTo>
                <a:lnTo>
                  <a:pt x="0" y="11049"/>
                </a:lnTo>
                <a:lnTo>
                  <a:pt x="444" y="86385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4359751" y="1945067"/>
            <a:ext cx="13728" cy="556653"/>
          </a:xfrm>
          <a:custGeom>
            <a:avLst/>
            <a:gdLst/>
            <a:ahLst/>
            <a:cxnLst/>
            <a:rect l="l" t="t" r="r" b="b"/>
            <a:pathLst>
              <a:path w="13728" h="556653">
                <a:moveTo>
                  <a:pt x="3124" y="2451"/>
                </a:moveTo>
                <a:lnTo>
                  <a:pt x="9588" y="4457"/>
                </a:lnTo>
                <a:lnTo>
                  <a:pt x="13728" y="3454"/>
                </a:lnTo>
                <a:lnTo>
                  <a:pt x="0" y="0"/>
                </a:lnTo>
                <a:lnTo>
                  <a:pt x="1333" y="555434"/>
                </a:lnTo>
                <a:lnTo>
                  <a:pt x="3467" y="556653"/>
                </a:lnTo>
                <a:lnTo>
                  <a:pt x="3124" y="245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4491555" y="2530290"/>
            <a:ext cx="11709" cy="4572"/>
          </a:xfrm>
          <a:custGeom>
            <a:avLst/>
            <a:gdLst/>
            <a:ahLst/>
            <a:cxnLst/>
            <a:rect l="l" t="t" r="r" b="b"/>
            <a:pathLst>
              <a:path w="11709" h="4572">
                <a:moveTo>
                  <a:pt x="0" y="2006"/>
                </a:moveTo>
                <a:lnTo>
                  <a:pt x="2006" y="4572"/>
                </a:lnTo>
                <a:lnTo>
                  <a:pt x="11709" y="1016"/>
                </a:lnTo>
                <a:lnTo>
                  <a:pt x="7924" y="228"/>
                </a:lnTo>
                <a:lnTo>
                  <a:pt x="3682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4396469" y="2530288"/>
            <a:ext cx="11607" cy="4470"/>
          </a:xfrm>
          <a:custGeom>
            <a:avLst/>
            <a:gdLst/>
            <a:ahLst/>
            <a:cxnLst/>
            <a:rect l="l" t="t" r="r" b="b"/>
            <a:pathLst>
              <a:path w="11607" h="4470">
                <a:moveTo>
                  <a:pt x="0" y="1003"/>
                </a:moveTo>
                <a:lnTo>
                  <a:pt x="11607" y="4470"/>
                </a:lnTo>
                <a:lnTo>
                  <a:pt x="9931" y="1003"/>
                </a:lnTo>
                <a:lnTo>
                  <a:pt x="580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4472238" y="2533086"/>
            <a:ext cx="21323" cy="5575"/>
          </a:xfrm>
          <a:custGeom>
            <a:avLst/>
            <a:gdLst/>
            <a:ahLst/>
            <a:cxnLst/>
            <a:rect l="l" t="t" r="r" b="b"/>
            <a:pathLst>
              <a:path w="21323" h="5575">
                <a:moveTo>
                  <a:pt x="0" y="4343"/>
                </a:moveTo>
                <a:lnTo>
                  <a:pt x="342" y="5575"/>
                </a:lnTo>
                <a:lnTo>
                  <a:pt x="20751" y="2908"/>
                </a:lnTo>
                <a:lnTo>
                  <a:pt x="21323" y="1777"/>
                </a:lnTo>
                <a:lnTo>
                  <a:pt x="15405" y="0"/>
                </a:lnTo>
                <a:lnTo>
                  <a:pt x="0" y="434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4468232" y="3087954"/>
            <a:ext cx="23545" cy="63055"/>
          </a:xfrm>
          <a:custGeom>
            <a:avLst/>
            <a:gdLst/>
            <a:ahLst/>
            <a:cxnLst/>
            <a:rect l="l" t="t" r="r" b="b"/>
            <a:pathLst>
              <a:path w="23545" h="63055">
                <a:moveTo>
                  <a:pt x="23431" y="63055"/>
                </a:moveTo>
                <a:lnTo>
                  <a:pt x="23545" y="0"/>
                </a:lnTo>
                <a:lnTo>
                  <a:pt x="114" y="1778"/>
                </a:lnTo>
                <a:lnTo>
                  <a:pt x="0" y="63055"/>
                </a:lnTo>
                <a:lnTo>
                  <a:pt x="23431" y="63055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4489658" y="3283598"/>
            <a:ext cx="13385" cy="40614"/>
          </a:xfrm>
          <a:custGeom>
            <a:avLst/>
            <a:gdLst/>
            <a:ahLst/>
            <a:cxnLst/>
            <a:rect l="l" t="t" r="r" b="b"/>
            <a:pathLst>
              <a:path w="13385" h="40614">
                <a:moveTo>
                  <a:pt x="13385" y="2222"/>
                </a:moveTo>
                <a:lnTo>
                  <a:pt x="215" y="0"/>
                </a:lnTo>
                <a:lnTo>
                  <a:pt x="0" y="38163"/>
                </a:lnTo>
                <a:lnTo>
                  <a:pt x="13157" y="40614"/>
                </a:lnTo>
                <a:lnTo>
                  <a:pt x="13385" y="222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4377274" y="1716171"/>
            <a:ext cx="34709" cy="35369"/>
          </a:xfrm>
          <a:custGeom>
            <a:avLst/>
            <a:gdLst/>
            <a:ahLst/>
            <a:cxnLst/>
            <a:rect l="l" t="t" r="r" b="b"/>
            <a:pathLst>
              <a:path w="34709" h="35369">
                <a:moveTo>
                  <a:pt x="0" y="13169"/>
                </a:moveTo>
                <a:lnTo>
                  <a:pt x="32816" y="35369"/>
                </a:lnTo>
                <a:lnTo>
                  <a:pt x="34480" y="35039"/>
                </a:lnTo>
                <a:lnTo>
                  <a:pt x="34709" y="0"/>
                </a:lnTo>
                <a:lnTo>
                  <a:pt x="29578" y="558"/>
                </a:lnTo>
                <a:lnTo>
                  <a:pt x="0" y="13169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4452493" y="1720076"/>
            <a:ext cx="55130" cy="68186"/>
          </a:xfrm>
          <a:custGeom>
            <a:avLst/>
            <a:gdLst/>
            <a:ahLst/>
            <a:cxnLst/>
            <a:rect l="l" t="t" r="r" b="b"/>
            <a:pathLst>
              <a:path w="55130" h="68186">
                <a:moveTo>
                  <a:pt x="54343" y="0"/>
                </a:moveTo>
                <a:lnTo>
                  <a:pt x="444" y="21424"/>
                </a:lnTo>
                <a:lnTo>
                  <a:pt x="0" y="56133"/>
                </a:lnTo>
                <a:lnTo>
                  <a:pt x="1778" y="58813"/>
                </a:lnTo>
                <a:lnTo>
                  <a:pt x="17843" y="68186"/>
                </a:lnTo>
                <a:lnTo>
                  <a:pt x="23545" y="68186"/>
                </a:lnTo>
                <a:lnTo>
                  <a:pt x="27673" y="65620"/>
                </a:lnTo>
                <a:lnTo>
                  <a:pt x="28117" y="41287"/>
                </a:lnTo>
                <a:lnTo>
                  <a:pt x="29451" y="40627"/>
                </a:lnTo>
                <a:lnTo>
                  <a:pt x="35369" y="36385"/>
                </a:lnTo>
                <a:lnTo>
                  <a:pt x="55130" y="27228"/>
                </a:lnTo>
                <a:lnTo>
                  <a:pt x="55130" y="1790"/>
                </a:lnTo>
                <a:lnTo>
                  <a:pt x="54343" y="0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4537983" y="1795520"/>
            <a:ext cx="80010" cy="149987"/>
          </a:xfrm>
          <a:custGeom>
            <a:avLst/>
            <a:gdLst/>
            <a:ahLst/>
            <a:cxnLst/>
            <a:rect l="l" t="t" r="r" b="b"/>
            <a:pathLst>
              <a:path w="80010" h="149987">
                <a:moveTo>
                  <a:pt x="80010" y="98983"/>
                </a:moveTo>
                <a:lnTo>
                  <a:pt x="79006" y="888"/>
                </a:lnTo>
                <a:lnTo>
                  <a:pt x="78117" y="0"/>
                </a:lnTo>
                <a:lnTo>
                  <a:pt x="69748" y="8026"/>
                </a:lnTo>
                <a:lnTo>
                  <a:pt x="69519" y="11264"/>
                </a:lnTo>
                <a:lnTo>
                  <a:pt x="66395" y="13614"/>
                </a:lnTo>
                <a:lnTo>
                  <a:pt x="57124" y="22313"/>
                </a:lnTo>
                <a:lnTo>
                  <a:pt x="46748" y="27000"/>
                </a:lnTo>
                <a:lnTo>
                  <a:pt x="34366" y="34366"/>
                </a:lnTo>
                <a:lnTo>
                  <a:pt x="26111" y="39725"/>
                </a:lnTo>
                <a:lnTo>
                  <a:pt x="0" y="48882"/>
                </a:lnTo>
                <a:lnTo>
                  <a:pt x="215" y="149097"/>
                </a:lnTo>
                <a:lnTo>
                  <a:pt x="2108" y="149986"/>
                </a:lnTo>
                <a:lnTo>
                  <a:pt x="26111" y="142506"/>
                </a:lnTo>
                <a:lnTo>
                  <a:pt x="62826" y="120967"/>
                </a:lnTo>
                <a:lnTo>
                  <a:pt x="79121" y="100545"/>
                </a:lnTo>
                <a:lnTo>
                  <a:pt x="80010" y="98983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4411753" y="1716170"/>
            <a:ext cx="41186" cy="62496"/>
          </a:xfrm>
          <a:custGeom>
            <a:avLst/>
            <a:gdLst/>
            <a:ahLst/>
            <a:cxnLst/>
            <a:rect l="l" t="t" r="r" b="b"/>
            <a:pathLst>
              <a:path w="41186" h="62496">
                <a:moveTo>
                  <a:pt x="41186" y="25336"/>
                </a:moveTo>
                <a:lnTo>
                  <a:pt x="228" y="0"/>
                </a:lnTo>
                <a:lnTo>
                  <a:pt x="0" y="35039"/>
                </a:lnTo>
                <a:lnTo>
                  <a:pt x="6134" y="40627"/>
                </a:lnTo>
                <a:lnTo>
                  <a:pt x="7365" y="41287"/>
                </a:lnTo>
                <a:lnTo>
                  <a:pt x="8254" y="60375"/>
                </a:lnTo>
                <a:lnTo>
                  <a:pt x="12064" y="62496"/>
                </a:lnTo>
                <a:lnTo>
                  <a:pt x="17640" y="62268"/>
                </a:lnTo>
                <a:lnTo>
                  <a:pt x="30137" y="56692"/>
                </a:lnTo>
                <a:lnTo>
                  <a:pt x="34607" y="56692"/>
                </a:lnTo>
                <a:lnTo>
                  <a:pt x="40741" y="60045"/>
                </a:lnTo>
                <a:lnTo>
                  <a:pt x="41186" y="2533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4507612" y="1721860"/>
            <a:ext cx="25120" cy="25450"/>
          </a:xfrm>
          <a:custGeom>
            <a:avLst/>
            <a:gdLst/>
            <a:ahLst/>
            <a:cxnLst/>
            <a:rect l="l" t="t" r="r" b="b"/>
            <a:pathLst>
              <a:path w="25120" h="25450">
                <a:moveTo>
                  <a:pt x="25120" y="15735"/>
                </a:moveTo>
                <a:lnTo>
                  <a:pt x="0" y="0"/>
                </a:lnTo>
                <a:lnTo>
                  <a:pt x="0" y="25450"/>
                </a:lnTo>
                <a:lnTo>
                  <a:pt x="15748" y="20205"/>
                </a:lnTo>
                <a:lnTo>
                  <a:pt x="25120" y="1573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4481509" y="1760696"/>
            <a:ext cx="40957" cy="35941"/>
          </a:xfrm>
          <a:custGeom>
            <a:avLst/>
            <a:gdLst/>
            <a:ahLst/>
            <a:cxnLst/>
            <a:rect l="l" t="t" r="r" b="b"/>
            <a:pathLst>
              <a:path w="40957" h="35941">
                <a:moveTo>
                  <a:pt x="40957" y="24777"/>
                </a:moveTo>
                <a:lnTo>
                  <a:pt x="3568" y="558"/>
                </a:lnTo>
                <a:lnTo>
                  <a:pt x="444" y="0"/>
                </a:lnTo>
                <a:lnTo>
                  <a:pt x="0" y="25336"/>
                </a:lnTo>
                <a:lnTo>
                  <a:pt x="215" y="31140"/>
                </a:lnTo>
                <a:lnTo>
                  <a:pt x="444" y="34709"/>
                </a:lnTo>
                <a:lnTo>
                  <a:pt x="1562" y="35941"/>
                </a:lnTo>
                <a:lnTo>
                  <a:pt x="10934" y="35826"/>
                </a:lnTo>
                <a:lnTo>
                  <a:pt x="34036" y="27901"/>
                </a:lnTo>
                <a:lnTo>
                  <a:pt x="40957" y="2477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4278614" y="1786034"/>
            <a:ext cx="2006" cy="5245"/>
          </a:xfrm>
          <a:custGeom>
            <a:avLst/>
            <a:gdLst/>
            <a:ahLst/>
            <a:cxnLst/>
            <a:rect l="l" t="t" r="r" b="b"/>
            <a:pathLst>
              <a:path w="2006" h="5245">
                <a:moveTo>
                  <a:pt x="114" y="5245"/>
                </a:moveTo>
                <a:lnTo>
                  <a:pt x="2006" y="3911"/>
                </a:lnTo>
                <a:lnTo>
                  <a:pt x="0" y="0"/>
                </a:lnTo>
                <a:lnTo>
                  <a:pt x="114" y="524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4362870" y="1947531"/>
            <a:ext cx="21983" cy="577519"/>
          </a:xfrm>
          <a:custGeom>
            <a:avLst/>
            <a:gdLst/>
            <a:ahLst/>
            <a:cxnLst/>
            <a:rect l="l" t="t" r="r" b="b"/>
            <a:pathLst>
              <a:path w="21983" h="577519">
                <a:moveTo>
                  <a:pt x="17640" y="576186"/>
                </a:moveTo>
                <a:lnTo>
                  <a:pt x="21983" y="577519"/>
                </a:lnTo>
                <a:lnTo>
                  <a:pt x="17640" y="572274"/>
                </a:lnTo>
                <a:lnTo>
                  <a:pt x="14846" y="5461"/>
                </a:lnTo>
                <a:lnTo>
                  <a:pt x="16294" y="2895"/>
                </a:lnTo>
                <a:lnTo>
                  <a:pt x="14401" y="1104"/>
                </a:lnTo>
                <a:lnTo>
                  <a:pt x="11722" y="2882"/>
                </a:lnTo>
                <a:lnTo>
                  <a:pt x="6476" y="1993"/>
                </a:lnTo>
                <a:lnTo>
                  <a:pt x="0" y="0"/>
                </a:lnTo>
                <a:lnTo>
                  <a:pt x="342" y="554202"/>
                </a:lnTo>
                <a:lnTo>
                  <a:pt x="6032" y="566356"/>
                </a:lnTo>
                <a:lnTo>
                  <a:pt x="17640" y="57618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4487646" y="2532298"/>
            <a:ext cx="5905" cy="2565"/>
          </a:xfrm>
          <a:custGeom>
            <a:avLst/>
            <a:gdLst/>
            <a:ahLst/>
            <a:cxnLst/>
            <a:rect l="l" t="t" r="r" b="b"/>
            <a:pathLst>
              <a:path w="5905" h="2565">
                <a:moveTo>
                  <a:pt x="0" y="787"/>
                </a:moveTo>
                <a:lnTo>
                  <a:pt x="5905" y="2565"/>
                </a:lnTo>
                <a:lnTo>
                  <a:pt x="3911" y="0"/>
                </a:lnTo>
                <a:lnTo>
                  <a:pt x="0" y="78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4408070" y="2533200"/>
            <a:ext cx="7924" cy="1549"/>
          </a:xfrm>
          <a:custGeom>
            <a:avLst/>
            <a:gdLst/>
            <a:ahLst/>
            <a:cxnLst/>
            <a:rect l="l" t="t" r="r" b="b"/>
            <a:pathLst>
              <a:path w="7924" h="1549">
                <a:moveTo>
                  <a:pt x="0" y="0"/>
                </a:moveTo>
                <a:lnTo>
                  <a:pt x="0" y="1549"/>
                </a:lnTo>
                <a:lnTo>
                  <a:pt x="7924" y="990"/>
                </a:lnTo>
                <a:lnTo>
                  <a:pt x="7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4423700" y="1960902"/>
            <a:ext cx="17526" cy="574522"/>
          </a:xfrm>
          <a:custGeom>
            <a:avLst/>
            <a:gdLst/>
            <a:ahLst/>
            <a:cxnLst/>
            <a:rect l="l" t="t" r="r" b="b"/>
            <a:pathLst>
              <a:path w="17525" h="574522">
                <a:moveTo>
                  <a:pt x="12382" y="574522"/>
                </a:moveTo>
                <a:lnTo>
                  <a:pt x="17526" y="0"/>
                </a:lnTo>
                <a:lnTo>
                  <a:pt x="9702" y="0"/>
                </a:lnTo>
                <a:lnTo>
                  <a:pt x="7251" y="573176"/>
                </a:lnTo>
                <a:lnTo>
                  <a:pt x="0" y="574294"/>
                </a:lnTo>
                <a:lnTo>
                  <a:pt x="12382" y="574522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4411988" y="1708797"/>
            <a:ext cx="42849" cy="32702"/>
          </a:xfrm>
          <a:custGeom>
            <a:avLst/>
            <a:gdLst/>
            <a:ahLst/>
            <a:cxnLst/>
            <a:rect l="l" t="t" r="r" b="b"/>
            <a:pathLst>
              <a:path w="42849" h="32702">
                <a:moveTo>
                  <a:pt x="42849" y="25450"/>
                </a:moveTo>
                <a:lnTo>
                  <a:pt x="0" y="0"/>
                </a:lnTo>
                <a:lnTo>
                  <a:pt x="0" y="7366"/>
                </a:lnTo>
                <a:lnTo>
                  <a:pt x="40957" y="32702"/>
                </a:lnTo>
                <a:lnTo>
                  <a:pt x="42849" y="2545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4506836" y="1714493"/>
            <a:ext cx="32816" cy="23101"/>
          </a:xfrm>
          <a:custGeom>
            <a:avLst/>
            <a:gdLst/>
            <a:ahLst/>
            <a:cxnLst/>
            <a:rect l="l" t="t" r="r" b="b"/>
            <a:pathLst>
              <a:path w="32816" h="23101">
                <a:moveTo>
                  <a:pt x="32816" y="19532"/>
                </a:moveTo>
                <a:lnTo>
                  <a:pt x="3568" y="114"/>
                </a:lnTo>
                <a:lnTo>
                  <a:pt x="330" y="0"/>
                </a:lnTo>
                <a:lnTo>
                  <a:pt x="0" y="5588"/>
                </a:lnTo>
                <a:lnTo>
                  <a:pt x="787" y="7366"/>
                </a:lnTo>
                <a:lnTo>
                  <a:pt x="25895" y="23101"/>
                </a:lnTo>
                <a:lnTo>
                  <a:pt x="32816" y="19532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4481948" y="1756460"/>
            <a:ext cx="46088" cy="29019"/>
          </a:xfrm>
          <a:custGeom>
            <a:avLst/>
            <a:gdLst/>
            <a:ahLst/>
            <a:cxnLst/>
            <a:rect l="l" t="t" r="r" b="b"/>
            <a:pathLst>
              <a:path w="46088" h="29019">
                <a:moveTo>
                  <a:pt x="0" y="4241"/>
                </a:moveTo>
                <a:lnTo>
                  <a:pt x="3136" y="4800"/>
                </a:lnTo>
                <a:lnTo>
                  <a:pt x="40512" y="29019"/>
                </a:lnTo>
                <a:lnTo>
                  <a:pt x="46088" y="26784"/>
                </a:lnTo>
                <a:lnTo>
                  <a:pt x="45986" y="24663"/>
                </a:lnTo>
                <a:lnTo>
                  <a:pt x="5918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4399258" y="1821510"/>
            <a:ext cx="1231" cy="5257"/>
          </a:xfrm>
          <a:custGeom>
            <a:avLst/>
            <a:gdLst/>
            <a:ahLst/>
            <a:cxnLst/>
            <a:rect l="l" t="t" r="r" b="b"/>
            <a:pathLst>
              <a:path w="1231" h="5257">
                <a:moveTo>
                  <a:pt x="0" y="4470"/>
                </a:moveTo>
                <a:lnTo>
                  <a:pt x="1231" y="5257"/>
                </a:lnTo>
                <a:lnTo>
                  <a:pt x="444" y="0"/>
                </a:lnTo>
                <a:lnTo>
                  <a:pt x="0" y="447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4394789" y="1835035"/>
            <a:ext cx="1790" cy="5346"/>
          </a:xfrm>
          <a:custGeom>
            <a:avLst/>
            <a:gdLst/>
            <a:ahLst/>
            <a:cxnLst/>
            <a:rect l="l" t="t" r="r" b="b"/>
            <a:pathLst>
              <a:path w="1790" h="5346">
                <a:moveTo>
                  <a:pt x="0" y="5346"/>
                </a:moveTo>
                <a:lnTo>
                  <a:pt x="1790" y="5130"/>
                </a:lnTo>
                <a:lnTo>
                  <a:pt x="1117" y="0"/>
                </a:lnTo>
                <a:lnTo>
                  <a:pt x="0" y="534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4367681" y="1844502"/>
            <a:ext cx="4013" cy="2349"/>
          </a:xfrm>
          <a:custGeom>
            <a:avLst/>
            <a:gdLst/>
            <a:ahLst/>
            <a:cxnLst/>
            <a:rect l="l" t="t" r="r" b="b"/>
            <a:pathLst>
              <a:path w="4013" h="2349">
                <a:moveTo>
                  <a:pt x="1219" y="2349"/>
                </a:moveTo>
                <a:lnTo>
                  <a:pt x="4013" y="1574"/>
                </a:lnTo>
                <a:lnTo>
                  <a:pt x="0" y="0"/>
                </a:lnTo>
                <a:lnTo>
                  <a:pt x="1219" y="234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4391668" y="1840378"/>
            <a:ext cx="3136" cy="7264"/>
          </a:xfrm>
          <a:custGeom>
            <a:avLst/>
            <a:gdLst/>
            <a:ahLst/>
            <a:cxnLst/>
            <a:rect l="l" t="t" r="r" b="b"/>
            <a:pathLst>
              <a:path w="3136" h="7264">
                <a:moveTo>
                  <a:pt x="0" y="3124"/>
                </a:moveTo>
                <a:lnTo>
                  <a:pt x="444" y="7264"/>
                </a:lnTo>
                <a:lnTo>
                  <a:pt x="2349" y="5473"/>
                </a:lnTo>
                <a:lnTo>
                  <a:pt x="3136" y="0"/>
                </a:lnTo>
                <a:lnTo>
                  <a:pt x="0" y="3124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4375374" y="1846287"/>
            <a:ext cx="4241" cy="3695"/>
          </a:xfrm>
          <a:custGeom>
            <a:avLst/>
            <a:gdLst/>
            <a:ahLst/>
            <a:cxnLst/>
            <a:rect l="l" t="t" r="r" b="b"/>
            <a:pathLst>
              <a:path w="4241" h="3695">
                <a:moveTo>
                  <a:pt x="2120" y="3695"/>
                </a:moveTo>
                <a:lnTo>
                  <a:pt x="4241" y="1574"/>
                </a:lnTo>
                <a:lnTo>
                  <a:pt x="0" y="0"/>
                </a:lnTo>
                <a:lnTo>
                  <a:pt x="2120" y="369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4443001" y="1856338"/>
            <a:ext cx="15621" cy="1892"/>
          </a:xfrm>
          <a:custGeom>
            <a:avLst/>
            <a:gdLst/>
            <a:ahLst/>
            <a:cxnLst/>
            <a:rect l="l" t="t" r="r" b="b"/>
            <a:pathLst>
              <a:path w="15621" h="1892">
                <a:moveTo>
                  <a:pt x="228" y="0"/>
                </a:moveTo>
                <a:lnTo>
                  <a:pt x="0" y="1003"/>
                </a:lnTo>
                <a:lnTo>
                  <a:pt x="5918" y="1892"/>
                </a:lnTo>
                <a:lnTo>
                  <a:pt x="15620" y="0"/>
                </a:lnTo>
                <a:lnTo>
                  <a:pt x="228" y="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4377724" y="1951198"/>
            <a:ext cx="14846" cy="575411"/>
          </a:xfrm>
          <a:custGeom>
            <a:avLst/>
            <a:gdLst/>
            <a:ahLst/>
            <a:cxnLst/>
            <a:rect l="l" t="t" r="r" b="b"/>
            <a:pathLst>
              <a:path w="14846" h="575411">
                <a:moveTo>
                  <a:pt x="8153" y="2006"/>
                </a:moveTo>
                <a:lnTo>
                  <a:pt x="9258" y="1117"/>
                </a:lnTo>
                <a:lnTo>
                  <a:pt x="5460" y="0"/>
                </a:lnTo>
                <a:lnTo>
                  <a:pt x="0" y="1790"/>
                </a:lnTo>
                <a:lnTo>
                  <a:pt x="2781" y="568604"/>
                </a:lnTo>
                <a:lnTo>
                  <a:pt x="7137" y="573849"/>
                </a:lnTo>
                <a:lnTo>
                  <a:pt x="14846" y="575411"/>
                </a:lnTo>
                <a:lnTo>
                  <a:pt x="14274" y="574636"/>
                </a:lnTo>
                <a:lnTo>
                  <a:pt x="12382" y="330111"/>
                </a:lnTo>
                <a:lnTo>
                  <a:pt x="11048" y="3911"/>
                </a:lnTo>
                <a:lnTo>
                  <a:pt x="8153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4415995" y="1958232"/>
            <a:ext cx="17411" cy="576973"/>
          </a:xfrm>
          <a:custGeom>
            <a:avLst/>
            <a:gdLst/>
            <a:ahLst/>
            <a:cxnLst/>
            <a:rect l="l" t="t" r="r" b="b"/>
            <a:pathLst>
              <a:path w="17411" h="576973">
                <a:moveTo>
                  <a:pt x="14960" y="575856"/>
                </a:moveTo>
                <a:lnTo>
                  <a:pt x="17411" y="2679"/>
                </a:lnTo>
                <a:lnTo>
                  <a:pt x="13500" y="0"/>
                </a:lnTo>
                <a:lnTo>
                  <a:pt x="9715" y="787"/>
                </a:lnTo>
                <a:lnTo>
                  <a:pt x="9042" y="9486"/>
                </a:lnTo>
                <a:lnTo>
                  <a:pt x="7150" y="573963"/>
                </a:lnTo>
                <a:lnTo>
                  <a:pt x="0" y="574967"/>
                </a:lnTo>
                <a:lnTo>
                  <a:pt x="0" y="575970"/>
                </a:lnTo>
                <a:lnTo>
                  <a:pt x="7708" y="576973"/>
                </a:lnTo>
                <a:lnTo>
                  <a:pt x="14960" y="57585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4544339" y="2975020"/>
            <a:ext cx="4914" cy="34810"/>
          </a:xfrm>
          <a:custGeom>
            <a:avLst/>
            <a:gdLst/>
            <a:ahLst/>
            <a:cxnLst/>
            <a:rect l="l" t="t" r="r" b="b"/>
            <a:pathLst>
              <a:path w="4914" h="34810">
                <a:moveTo>
                  <a:pt x="0" y="34810"/>
                </a:moveTo>
                <a:lnTo>
                  <a:pt x="4914" y="28460"/>
                </a:lnTo>
                <a:lnTo>
                  <a:pt x="4914" y="6362"/>
                </a:lnTo>
                <a:lnTo>
                  <a:pt x="0" y="0"/>
                </a:lnTo>
                <a:lnTo>
                  <a:pt x="0" y="3481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4253517" y="3002023"/>
            <a:ext cx="13614" cy="85369"/>
          </a:xfrm>
          <a:custGeom>
            <a:avLst/>
            <a:gdLst/>
            <a:ahLst/>
            <a:cxnLst/>
            <a:rect l="l" t="t" r="r" b="b"/>
            <a:pathLst>
              <a:path w="13614" h="85369">
                <a:moveTo>
                  <a:pt x="2895" y="8369"/>
                </a:moveTo>
                <a:lnTo>
                  <a:pt x="0" y="0"/>
                </a:lnTo>
                <a:lnTo>
                  <a:pt x="787" y="62826"/>
                </a:lnTo>
                <a:lnTo>
                  <a:pt x="2565" y="70751"/>
                </a:lnTo>
                <a:lnTo>
                  <a:pt x="12827" y="85369"/>
                </a:lnTo>
                <a:lnTo>
                  <a:pt x="13614" y="25209"/>
                </a:lnTo>
                <a:lnTo>
                  <a:pt x="2895" y="836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4484524" y="1828994"/>
            <a:ext cx="16852" cy="24447"/>
          </a:xfrm>
          <a:custGeom>
            <a:avLst/>
            <a:gdLst/>
            <a:ahLst/>
            <a:cxnLst/>
            <a:rect l="l" t="t" r="r" b="b"/>
            <a:pathLst>
              <a:path w="16852" h="24447">
                <a:moveTo>
                  <a:pt x="0" y="114"/>
                </a:moveTo>
                <a:lnTo>
                  <a:pt x="660" y="10045"/>
                </a:lnTo>
                <a:lnTo>
                  <a:pt x="3352" y="22555"/>
                </a:lnTo>
                <a:lnTo>
                  <a:pt x="7035" y="24447"/>
                </a:lnTo>
                <a:lnTo>
                  <a:pt x="14833" y="23329"/>
                </a:lnTo>
                <a:lnTo>
                  <a:pt x="16852" y="22440"/>
                </a:lnTo>
                <a:lnTo>
                  <a:pt x="15506" y="13944"/>
                </a:lnTo>
                <a:lnTo>
                  <a:pt x="16065" y="11722"/>
                </a:lnTo>
                <a:lnTo>
                  <a:pt x="2451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4402390" y="1851873"/>
            <a:ext cx="11595" cy="2451"/>
          </a:xfrm>
          <a:custGeom>
            <a:avLst/>
            <a:gdLst/>
            <a:ahLst/>
            <a:cxnLst/>
            <a:rect l="l" t="t" r="r" b="b"/>
            <a:pathLst>
              <a:path w="11595" h="2451">
                <a:moveTo>
                  <a:pt x="0" y="1562"/>
                </a:moveTo>
                <a:lnTo>
                  <a:pt x="9817" y="2451"/>
                </a:lnTo>
                <a:lnTo>
                  <a:pt x="11595" y="1346"/>
                </a:lnTo>
                <a:lnTo>
                  <a:pt x="0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4266341" y="3027240"/>
            <a:ext cx="39065" cy="93078"/>
          </a:xfrm>
          <a:custGeom>
            <a:avLst/>
            <a:gdLst/>
            <a:ahLst/>
            <a:cxnLst/>
            <a:rect l="l" t="t" r="r" b="b"/>
            <a:pathLst>
              <a:path w="39065" h="93078">
                <a:moveTo>
                  <a:pt x="13169" y="14401"/>
                </a:moveTo>
                <a:lnTo>
                  <a:pt x="787" y="0"/>
                </a:lnTo>
                <a:lnTo>
                  <a:pt x="0" y="60159"/>
                </a:lnTo>
                <a:lnTo>
                  <a:pt x="9486" y="74333"/>
                </a:lnTo>
                <a:lnTo>
                  <a:pt x="38836" y="93078"/>
                </a:lnTo>
                <a:lnTo>
                  <a:pt x="39065" y="31584"/>
                </a:lnTo>
                <a:lnTo>
                  <a:pt x="13169" y="144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4340456" y="3136286"/>
            <a:ext cx="26327" cy="20637"/>
          </a:xfrm>
          <a:custGeom>
            <a:avLst/>
            <a:gdLst/>
            <a:ahLst/>
            <a:cxnLst/>
            <a:rect l="l" t="t" r="r" b="b"/>
            <a:pathLst>
              <a:path w="26327" h="20637">
                <a:moveTo>
                  <a:pt x="5245" y="9918"/>
                </a:moveTo>
                <a:lnTo>
                  <a:pt x="23202" y="20637"/>
                </a:lnTo>
                <a:lnTo>
                  <a:pt x="24104" y="10045"/>
                </a:lnTo>
                <a:lnTo>
                  <a:pt x="26327" y="8026"/>
                </a:lnTo>
                <a:lnTo>
                  <a:pt x="0" y="0"/>
                </a:lnTo>
                <a:lnTo>
                  <a:pt x="5245" y="991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4419799" y="3153029"/>
            <a:ext cx="11595" cy="21755"/>
          </a:xfrm>
          <a:custGeom>
            <a:avLst/>
            <a:gdLst/>
            <a:ahLst/>
            <a:cxnLst/>
            <a:rect l="l" t="t" r="r" b="b"/>
            <a:pathLst>
              <a:path w="11595" h="21755">
                <a:moveTo>
                  <a:pt x="101" y="774"/>
                </a:moveTo>
                <a:lnTo>
                  <a:pt x="0" y="21412"/>
                </a:lnTo>
                <a:lnTo>
                  <a:pt x="11264" y="21755"/>
                </a:lnTo>
                <a:lnTo>
                  <a:pt x="11595" y="2768"/>
                </a:lnTo>
                <a:lnTo>
                  <a:pt x="5905" y="774"/>
                </a:lnTo>
                <a:lnTo>
                  <a:pt x="3898" y="0"/>
                </a:lnTo>
                <a:lnTo>
                  <a:pt x="101" y="77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4452943" y="1714488"/>
            <a:ext cx="54228" cy="27012"/>
          </a:xfrm>
          <a:custGeom>
            <a:avLst/>
            <a:gdLst/>
            <a:ahLst/>
            <a:cxnLst/>
            <a:rect l="l" t="t" r="r" b="b"/>
            <a:pathLst>
              <a:path w="54228" h="27012">
                <a:moveTo>
                  <a:pt x="53898" y="5588"/>
                </a:moveTo>
                <a:lnTo>
                  <a:pt x="54229" y="0"/>
                </a:lnTo>
                <a:lnTo>
                  <a:pt x="1892" y="19761"/>
                </a:lnTo>
                <a:lnTo>
                  <a:pt x="0" y="27012"/>
                </a:lnTo>
                <a:lnTo>
                  <a:pt x="53898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4472353" y="1853783"/>
            <a:ext cx="7251" cy="1549"/>
          </a:xfrm>
          <a:custGeom>
            <a:avLst/>
            <a:gdLst/>
            <a:ahLst/>
            <a:cxnLst/>
            <a:rect l="l" t="t" r="r" b="b"/>
            <a:pathLst>
              <a:path w="7251" h="1549">
                <a:moveTo>
                  <a:pt x="0" y="1549"/>
                </a:moveTo>
                <a:lnTo>
                  <a:pt x="6921" y="1219"/>
                </a:lnTo>
                <a:lnTo>
                  <a:pt x="7251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4499480" y="2521468"/>
            <a:ext cx="19532" cy="9829"/>
          </a:xfrm>
          <a:custGeom>
            <a:avLst/>
            <a:gdLst/>
            <a:ahLst/>
            <a:cxnLst/>
            <a:rect l="l" t="t" r="r" b="b"/>
            <a:pathLst>
              <a:path w="19532" h="9829">
                <a:moveTo>
                  <a:pt x="10820" y="2794"/>
                </a:moveTo>
                <a:lnTo>
                  <a:pt x="0" y="9042"/>
                </a:lnTo>
                <a:lnTo>
                  <a:pt x="3797" y="9829"/>
                </a:lnTo>
                <a:lnTo>
                  <a:pt x="16167" y="4356"/>
                </a:lnTo>
                <a:lnTo>
                  <a:pt x="19532" y="1346"/>
                </a:lnTo>
                <a:lnTo>
                  <a:pt x="19189" y="0"/>
                </a:lnTo>
                <a:lnTo>
                  <a:pt x="10820" y="2794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4349264" y="2971116"/>
            <a:ext cx="10160" cy="42621"/>
          </a:xfrm>
          <a:custGeom>
            <a:avLst/>
            <a:gdLst/>
            <a:ahLst/>
            <a:cxnLst/>
            <a:rect l="l" t="t" r="r" b="b"/>
            <a:pathLst>
              <a:path w="10160" h="42621">
                <a:moveTo>
                  <a:pt x="5016" y="4241"/>
                </a:moveTo>
                <a:lnTo>
                  <a:pt x="0" y="16624"/>
                </a:lnTo>
                <a:lnTo>
                  <a:pt x="0" y="25996"/>
                </a:lnTo>
                <a:lnTo>
                  <a:pt x="4127" y="37376"/>
                </a:lnTo>
                <a:lnTo>
                  <a:pt x="10159" y="42621"/>
                </a:lnTo>
                <a:lnTo>
                  <a:pt x="10159" y="0"/>
                </a:lnTo>
                <a:lnTo>
                  <a:pt x="5016" y="4241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4623241" y="2996219"/>
            <a:ext cx="23215" cy="102895"/>
          </a:xfrm>
          <a:custGeom>
            <a:avLst/>
            <a:gdLst/>
            <a:ahLst/>
            <a:cxnLst/>
            <a:rect l="l" t="t" r="r" b="b"/>
            <a:pathLst>
              <a:path w="23215" h="102895">
                <a:moveTo>
                  <a:pt x="22987" y="63500"/>
                </a:moveTo>
                <a:lnTo>
                  <a:pt x="23215" y="0"/>
                </a:lnTo>
                <a:lnTo>
                  <a:pt x="13169" y="28575"/>
                </a:lnTo>
                <a:lnTo>
                  <a:pt x="0" y="40843"/>
                </a:lnTo>
                <a:lnTo>
                  <a:pt x="660" y="102895"/>
                </a:lnTo>
                <a:lnTo>
                  <a:pt x="14617" y="88176"/>
                </a:lnTo>
                <a:lnTo>
                  <a:pt x="22987" y="6350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4553712" y="3138183"/>
            <a:ext cx="5689" cy="5359"/>
          </a:xfrm>
          <a:custGeom>
            <a:avLst/>
            <a:gdLst/>
            <a:ahLst/>
            <a:cxnLst/>
            <a:rect l="l" t="t" r="r" b="b"/>
            <a:pathLst>
              <a:path w="5689" h="5359">
                <a:moveTo>
                  <a:pt x="0" y="2120"/>
                </a:moveTo>
                <a:lnTo>
                  <a:pt x="330" y="5359"/>
                </a:lnTo>
                <a:lnTo>
                  <a:pt x="568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4503273" y="2674250"/>
            <a:ext cx="13055" cy="38506"/>
          </a:xfrm>
          <a:custGeom>
            <a:avLst/>
            <a:gdLst/>
            <a:ahLst/>
            <a:cxnLst/>
            <a:rect l="l" t="t" r="r" b="b"/>
            <a:pathLst>
              <a:path w="13055" h="38506">
                <a:moveTo>
                  <a:pt x="12941" y="12280"/>
                </a:moveTo>
                <a:lnTo>
                  <a:pt x="3225" y="558"/>
                </a:lnTo>
                <a:lnTo>
                  <a:pt x="444" y="0"/>
                </a:lnTo>
                <a:lnTo>
                  <a:pt x="0" y="38506"/>
                </a:lnTo>
                <a:lnTo>
                  <a:pt x="7137" y="34378"/>
                </a:lnTo>
                <a:lnTo>
                  <a:pt x="13055" y="26682"/>
                </a:lnTo>
                <a:lnTo>
                  <a:pt x="12941" y="1228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4384193" y="2682744"/>
            <a:ext cx="2120" cy="20078"/>
          </a:xfrm>
          <a:custGeom>
            <a:avLst/>
            <a:gdLst/>
            <a:ahLst/>
            <a:cxnLst/>
            <a:rect l="l" t="t" r="r" b="b"/>
            <a:pathLst>
              <a:path w="2120" h="20078">
                <a:moveTo>
                  <a:pt x="0" y="2120"/>
                </a:moveTo>
                <a:lnTo>
                  <a:pt x="0" y="17843"/>
                </a:lnTo>
                <a:lnTo>
                  <a:pt x="2120" y="20078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4621899" y="2709750"/>
            <a:ext cx="25336" cy="81127"/>
          </a:xfrm>
          <a:custGeom>
            <a:avLst/>
            <a:gdLst/>
            <a:ahLst/>
            <a:cxnLst/>
            <a:rect l="l" t="t" r="r" b="b"/>
            <a:pathLst>
              <a:path w="25336" h="81127">
                <a:moveTo>
                  <a:pt x="25336" y="18961"/>
                </a:moveTo>
                <a:lnTo>
                  <a:pt x="24218" y="0"/>
                </a:lnTo>
                <a:lnTo>
                  <a:pt x="12611" y="18300"/>
                </a:lnTo>
                <a:lnTo>
                  <a:pt x="1003" y="31800"/>
                </a:lnTo>
                <a:lnTo>
                  <a:pt x="0" y="81127"/>
                </a:lnTo>
                <a:lnTo>
                  <a:pt x="22326" y="51219"/>
                </a:lnTo>
                <a:lnTo>
                  <a:pt x="24333" y="45415"/>
                </a:lnTo>
                <a:lnTo>
                  <a:pt x="25336" y="1896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4618108" y="2746560"/>
            <a:ext cx="1562" cy="46329"/>
          </a:xfrm>
          <a:custGeom>
            <a:avLst/>
            <a:gdLst/>
            <a:ahLst/>
            <a:cxnLst/>
            <a:rect l="l" t="t" r="r" b="b"/>
            <a:pathLst>
              <a:path w="1562" h="46329">
                <a:moveTo>
                  <a:pt x="0" y="46329"/>
                </a:moveTo>
                <a:lnTo>
                  <a:pt x="1562" y="45885"/>
                </a:lnTo>
                <a:lnTo>
                  <a:pt x="889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4429494" y="2774030"/>
            <a:ext cx="136385" cy="64731"/>
          </a:xfrm>
          <a:custGeom>
            <a:avLst/>
            <a:gdLst/>
            <a:ahLst/>
            <a:cxnLst/>
            <a:rect l="l" t="t" r="r" b="b"/>
            <a:pathLst>
              <a:path w="136385" h="64731">
                <a:moveTo>
                  <a:pt x="0" y="17068"/>
                </a:moveTo>
                <a:lnTo>
                  <a:pt x="114" y="64731"/>
                </a:lnTo>
                <a:lnTo>
                  <a:pt x="47320" y="63957"/>
                </a:lnTo>
                <a:lnTo>
                  <a:pt x="97764" y="58140"/>
                </a:lnTo>
                <a:lnTo>
                  <a:pt x="136385" y="45859"/>
                </a:lnTo>
                <a:lnTo>
                  <a:pt x="135382" y="0"/>
                </a:lnTo>
                <a:lnTo>
                  <a:pt x="95872" y="11595"/>
                </a:lnTo>
                <a:lnTo>
                  <a:pt x="41414" y="17297"/>
                </a:lnTo>
                <a:lnTo>
                  <a:pt x="0" y="1706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4614313" y="2748586"/>
            <a:ext cx="1333" cy="46189"/>
          </a:xfrm>
          <a:custGeom>
            <a:avLst/>
            <a:gdLst/>
            <a:ahLst/>
            <a:cxnLst/>
            <a:rect l="l" t="t" r="r" b="b"/>
            <a:pathLst>
              <a:path w="1333" h="46189">
                <a:moveTo>
                  <a:pt x="0" y="46189"/>
                </a:moveTo>
                <a:lnTo>
                  <a:pt x="1333" y="45745"/>
                </a:lnTo>
                <a:lnTo>
                  <a:pt x="787" y="0"/>
                </a:lnTo>
                <a:lnTo>
                  <a:pt x="0" y="4618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4609970" y="2750487"/>
            <a:ext cx="2222" cy="47752"/>
          </a:xfrm>
          <a:custGeom>
            <a:avLst/>
            <a:gdLst/>
            <a:ahLst/>
            <a:cxnLst/>
            <a:rect l="l" t="t" r="r" b="b"/>
            <a:pathLst>
              <a:path w="2222" h="47751">
                <a:moveTo>
                  <a:pt x="0" y="47751"/>
                </a:moveTo>
                <a:lnTo>
                  <a:pt x="2222" y="46316"/>
                </a:lnTo>
                <a:lnTo>
                  <a:pt x="1219" y="0"/>
                </a:lnTo>
                <a:lnTo>
                  <a:pt x="0" y="4775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4606049" y="2752371"/>
            <a:ext cx="2349" cy="47879"/>
          </a:xfrm>
          <a:custGeom>
            <a:avLst/>
            <a:gdLst/>
            <a:ahLst/>
            <a:cxnLst/>
            <a:rect l="l" t="t" r="r" b="b"/>
            <a:pathLst>
              <a:path w="2349" h="47879">
                <a:moveTo>
                  <a:pt x="0" y="47878"/>
                </a:moveTo>
                <a:lnTo>
                  <a:pt x="2349" y="46329"/>
                </a:lnTo>
                <a:lnTo>
                  <a:pt x="1231" y="0"/>
                </a:lnTo>
                <a:lnTo>
                  <a:pt x="0" y="4787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4600254" y="2756280"/>
            <a:ext cx="2235" cy="47764"/>
          </a:xfrm>
          <a:custGeom>
            <a:avLst/>
            <a:gdLst/>
            <a:ahLst/>
            <a:cxnLst/>
            <a:rect l="l" t="t" r="r" b="b"/>
            <a:pathLst>
              <a:path w="2235" h="47764">
                <a:moveTo>
                  <a:pt x="0" y="47764"/>
                </a:moveTo>
                <a:lnTo>
                  <a:pt x="2235" y="46088"/>
                </a:lnTo>
                <a:lnTo>
                  <a:pt x="1219" y="0"/>
                </a:lnTo>
                <a:lnTo>
                  <a:pt x="0" y="47764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4540086" y="3302900"/>
            <a:ext cx="20764" cy="52108"/>
          </a:xfrm>
          <a:custGeom>
            <a:avLst/>
            <a:gdLst/>
            <a:ahLst/>
            <a:cxnLst/>
            <a:rect l="l" t="t" r="r" b="b"/>
            <a:pathLst>
              <a:path w="20764" h="52108">
                <a:moveTo>
                  <a:pt x="7378" y="4127"/>
                </a:moveTo>
                <a:lnTo>
                  <a:pt x="342" y="0"/>
                </a:lnTo>
                <a:lnTo>
                  <a:pt x="0" y="38277"/>
                </a:lnTo>
                <a:lnTo>
                  <a:pt x="9271" y="44856"/>
                </a:lnTo>
                <a:lnTo>
                  <a:pt x="13957" y="52108"/>
                </a:lnTo>
                <a:lnTo>
                  <a:pt x="20764" y="43853"/>
                </a:lnTo>
                <a:lnTo>
                  <a:pt x="20764" y="21755"/>
                </a:lnTo>
                <a:lnTo>
                  <a:pt x="7378" y="412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4337547" y="3320751"/>
            <a:ext cx="4127" cy="28016"/>
          </a:xfrm>
          <a:custGeom>
            <a:avLst/>
            <a:gdLst/>
            <a:ahLst/>
            <a:cxnLst/>
            <a:rect l="l" t="t" r="r" b="b"/>
            <a:pathLst>
              <a:path w="4127" h="28016">
                <a:moveTo>
                  <a:pt x="0" y="10388"/>
                </a:moveTo>
                <a:lnTo>
                  <a:pt x="0" y="17640"/>
                </a:lnTo>
                <a:lnTo>
                  <a:pt x="4127" y="28016"/>
                </a:lnTo>
                <a:lnTo>
                  <a:pt x="4127" y="0"/>
                </a:lnTo>
                <a:lnTo>
                  <a:pt x="0" y="1038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4354281" y="3303461"/>
            <a:ext cx="5803" cy="41960"/>
          </a:xfrm>
          <a:custGeom>
            <a:avLst/>
            <a:gdLst/>
            <a:ahLst/>
            <a:cxnLst/>
            <a:rect l="l" t="t" r="r" b="b"/>
            <a:pathLst>
              <a:path w="5803" h="41960">
                <a:moveTo>
                  <a:pt x="342" y="1892"/>
                </a:moveTo>
                <a:lnTo>
                  <a:pt x="0" y="41960"/>
                </a:lnTo>
                <a:lnTo>
                  <a:pt x="5803" y="36156"/>
                </a:lnTo>
                <a:lnTo>
                  <a:pt x="5029" y="0"/>
                </a:lnTo>
                <a:lnTo>
                  <a:pt x="342" y="18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4177838" y="3339503"/>
            <a:ext cx="58254" cy="114617"/>
          </a:xfrm>
          <a:custGeom>
            <a:avLst/>
            <a:gdLst/>
            <a:ahLst/>
            <a:cxnLst/>
            <a:rect l="l" t="t" r="r" b="b"/>
            <a:pathLst>
              <a:path w="58254" h="114617">
                <a:moveTo>
                  <a:pt x="888" y="39509"/>
                </a:moveTo>
                <a:lnTo>
                  <a:pt x="4571" y="59143"/>
                </a:lnTo>
                <a:lnTo>
                  <a:pt x="32042" y="99542"/>
                </a:lnTo>
                <a:lnTo>
                  <a:pt x="43751" y="107251"/>
                </a:lnTo>
                <a:lnTo>
                  <a:pt x="57365" y="114617"/>
                </a:lnTo>
                <a:lnTo>
                  <a:pt x="58254" y="77673"/>
                </a:lnTo>
                <a:lnTo>
                  <a:pt x="32042" y="58813"/>
                </a:lnTo>
                <a:lnTo>
                  <a:pt x="4800" y="20091"/>
                </a:lnTo>
                <a:lnTo>
                  <a:pt x="0" y="0"/>
                </a:lnTo>
                <a:lnTo>
                  <a:pt x="888" y="3950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4719104" y="3343964"/>
            <a:ext cx="1892" cy="38519"/>
          </a:xfrm>
          <a:custGeom>
            <a:avLst/>
            <a:gdLst/>
            <a:ahLst/>
            <a:cxnLst/>
            <a:rect l="l" t="t" r="r" b="b"/>
            <a:pathLst>
              <a:path w="1892" h="38519">
                <a:moveTo>
                  <a:pt x="0" y="38519"/>
                </a:moveTo>
                <a:lnTo>
                  <a:pt x="1892" y="32702"/>
                </a:lnTo>
                <a:lnTo>
                  <a:pt x="660" y="0"/>
                </a:lnTo>
                <a:lnTo>
                  <a:pt x="0" y="3851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4713184" y="3355679"/>
            <a:ext cx="3911" cy="44196"/>
          </a:xfrm>
          <a:custGeom>
            <a:avLst/>
            <a:gdLst/>
            <a:ahLst/>
            <a:cxnLst/>
            <a:rect l="l" t="t" r="r" b="b"/>
            <a:pathLst>
              <a:path w="3911" h="44196">
                <a:moveTo>
                  <a:pt x="673" y="4470"/>
                </a:moveTo>
                <a:lnTo>
                  <a:pt x="0" y="44195"/>
                </a:lnTo>
                <a:lnTo>
                  <a:pt x="3911" y="32600"/>
                </a:lnTo>
                <a:lnTo>
                  <a:pt x="2793" y="0"/>
                </a:lnTo>
                <a:lnTo>
                  <a:pt x="673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4707503" y="3373098"/>
            <a:ext cx="3797" cy="44310"/>
          </a:xfrm>
          <a:custGeom>
            <a:avLst/>
            <a:gdLst/>
            <a:ahLst/>
            <a:cxnLst/>
            <a:rect l="l" t="t" r="r" b="b"/>
            <a:pathLst>
              <a:path w="3797" h="44310">
                <a:moveTo>
                  <a:pt x="558" y="4470"/>
                </a:moveTo>
                <a:lnTo>
                  <a:pt x="0" y="44310"/>
                </a:lnTo>
                <a:lnTo>
                  <a:pt x="3797" y="32588"/>
                </a:lnTo>
                <a:lnTo>
                  <a:pt x="2679" y="0"/>
                </a:lnTo>
                <a:lnTo>
                  <a:pt x="558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4703479" y="3382805"/>
            <a:ext cx="1562" cy="38506"/>
          </a:xfrm>
          <a:custGeom>
            <a:avLst/>
            <a:gdLst/>
            <a:ahLst/>
            <a:cxnLst/>
            <a:rect l="l" t="t" r="r" b="b"/>
            <a:pathLst>
              <a:path w="1562" h="38506">
                <a:moveTo>
                  <a:pt x="0" y="38506"/>
                </a:moveTo>
                <a:lnTo>
                  <a:pt x="1562" y="38061"/>
                </a:lnTo>
                <a:lnTo>
                  <a:pt x="787" y="0"/>
                </a:lnTo>
                <a:lnTo>
                  <a:pt x="0" y="38506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4699467" y="3386599"/>
            <a:ext cx="1892" cy="38392"/>
          </a:xfrm>
          <a:custGeom>
            <a:avLst/>
            <a:gdLst/>
            <a:ahLst/>
            <a:cxnLst/>
            <a:rect l="l" t="t" r="r" b="b"/>
            <a:pathLst>
              <a:path w="1892" h="38392">
                <a:moveTo>
                  <a:pt x="0" y="38392"/>
                </a:moveTo>
                <a:lnTo>
                  <a:pt x="1892" y="36601"/>
                </a:lnTo>
                <a:lnTo>
                  <a:pt x="1003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4693660" y="3392509"/>
            <a:ext cx="1892" cy="38277"/>
          </a:xfrm>
          <a:custGeom>
            <a:avLst/>
            <a:gdLst/>
            <a:ahLst/>
            <a:cxnLst/>
            <a:rect l="l" t="t" r="r" b="b"/>
            <a:pathLst>
              <a:path w="1892" h="38277">
                <a:moveTo>
                  <a:pt x="0" y="38277"/>
                </a:moveTo>
                <a:lnTo>
                  <a:pt x="1892" y="36398"/>
                </a:lnTo>
                <a:lnTo>
                  <a:pt x="1003" y="0"/>
                </a:lnTo>
                <a:lnTo>
                  <a:pt x="0" y="382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4687865" y="3398315"/>
            <a:ext cx="1879" cy="38392"/>
          </a:xfrm>
          <a:custGeom>
            <a:avLst/>
            <a:gdLst/>
            <a:ahLst/>
            <a:cxnLst/>
            <a:rect l="l" t="t" r="r" b="b"/>
            <a:pathLst>
              <a:path w="1879" h="38392">
                <a:moveTo>
                  <a:pt x="0" y="38392"/>
                </a:moveTo>
                <a:lnTo>
                  <a:pt x="1879" y="36385"/>
                </a:lnTo>
                <a:lnTo>
                  <a:pt x="876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4683956" y="3400206"/>
            <a:ext cx="2006" cy="40398"/>
          </a:xfrm>
          <a:custGeom>
            <a:avLst/>
            <a:gdLst/>
            <a:ahLst/>
            <a:cxnLst/>
            <a:rect l="l" t="t" r="r" b="b"/>
            <a:pathLst>
              <a:path w="2006" h="40398">
                <a:moveTo>
                  <a:pt x="0" y="40398"/>
                </a:moveTo>
                <a:lnTo>
                  <a:pt x="2006" y="38519"/>
                </a:lnTo>
                <a:lnTo>
                  <a:pt x="990" y="0"/>
                </a:lnTo>
                <a:lnTo>
                  <a:pt x="0" y="4039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4678253" y="3406020"/>
            <a:ext cx="1447" cy="38379"/>
          </a:xfrm>
          <a:custGeom>
            <a:avLst/>
            <a:gdLst/>
            <a:ahLst/>
            <a:cxnLst/>
            <a:rect l="l" t="t" r="r" b="b"/>
            <a:pathLst>
              <a:path w="1447" h="38379">
                <a:moveTo>
                  <a:pt x="0" y="38379"/>
                </a:moveTo>
                <a:lnTo>
                  <a:pt x="1447" y="37934"/>
                </a:lnTo>
                <a:lnTo>
                  <a:pt x="901" y="0"/>
                </a:lnTo>
                <a:lnTo>
                  <a:pt x="0" y="3837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4672343" y="3411827"/>
            <a:ext cx="1892" cy="38493"/>
          </a:xfrm>
          <a:custGeom>
            <a:avLst/>
            <a:gdLst/>
            <a:ahLst/>
            <a:cxnLst/>
            <a:rect l="l" t="t" r="r" b="b"/>
            <a:pathLst>
              <a:path w="1892" h="38493">
                <a:moveTo>
                  <a:pt x="0" y="38493"/>
                </a:moveTo>
                <a:lnTo>
                  <a:pt x="1892" y="36487"/>
                </a:lnTo>
                <a:lnTo>
                  <a:pt x="901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4668434" y="3415736"/>
            <a:ext cx="2006" cy="38379"/>
          </a:xfrm>
          <a:custGeom>
            <a:avLst/>
            <a:gdLst/>
            <a:ahLst/>
            <a:cxnLst/>
            <a:rect l="l" t="t" r="r" b="b"/>
            <a:pathLst>
              <a:path w="2006" h="38379">
                <a:moveTo>
                  <a:pt x="0" y="38379"/>
                </a:moveTo>
                <a:lnTo>
                  <a:pt x="2006" y="36601"/>
                </a:lnTo>
                <a:lnTo>
                  <a:pt x="1003" y="0"/>
                </a:lnTo>
                <a:lnTo>
                  <a:pt x="0" y="3837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4410085" y="3425652"/>
            <a:ext cx="241058" cy="83362"/>
          </a:xfrm>
          <a:custGeom>
            <a:avLst/>
            <a:gdLst/>
            <a:ahLst/>
            <a:cxnLst/>
            <a:rect l="l" t="t" r="r" b="b"/>
            <a:pathLst>
              <a:path w="241058" h="83362">
                <a:moveTo>
                  <a:pt x="193395" y="21882"/>
                </a:moveTo>
                <a:lnTo>
                  <a:pt x="109372" y="40741"/>
                </a:lnTo>
                <a:lnTo>
                  <a:pt x="27901" y="44538"/>
                </a:lnTo>
                <a:lnTo>
                  <a:pt x="228" y="44195"/>
                </a:lnTo>
                <a:lnTo>
                  <a:pt x="0" y="82359"/>
                </a:lnTo>
                <a:lnTo>
                  <a:pt x="9144" y="83362"/>
                </a:lnTo>
                <a:lnTo>
                  <a:pt x="41516" y="83362"/>
                </a:lnTo>
                <a:lnTo>
                  <a:pt x="111937" y="80136"/>
                </a:lnTo>
                <a:lnTo>
                  <a:pt x="190957" y="62166"/>
                </a:lnTo>
                <a:lnTo>
                  <a:pt x="241058" y="38176"/>
                </a:lnTo>
                <a:lnTo>
                  <a:pt x="240169" y="0"/>
                </a:lnTo>
                <a:lnTo>
                  <a:pt x="193395" y="2188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4322925" y="2769334"/>
            <a:ext cx="71640" cy="66065"/>
          </a:xfrm>
          <a:custGeom>
            <a:avLst/>
            <a:gdLst/>
            <a:ahLst/>
            <a:cxnLst/>
            <a:rect l="l" t="t" r="r" b="b"/>
            <a:pathLst>
              <a:path w="71640" h="66065">
                <a:moveTo>
                  <a:pt x="10934" y="4584"/>
                </a:moveTo>
                <a:lnTo>
                  <a:pt x="444" y="0"/>
                </a:lnTo>
                <a:lnTo>
                  <a:pt x="0" y="46202"/>
                </a:lnTo>
                <a:lnTo>
                  <a:pt x="14731" y="53238"/>
                </a:lnTo>
                <a:lnTo>
                  <a:pt x="71196" y="66065"/>
                </a:lnTo>
                <a:lnTo>
                  <a:pt x="71640" y="19875"/>
                </a:lnTo>
                <a:lnTo>
                  <a:pt x="10934" y="458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4624017" y="1760700"/>
            <a:ext cx="1117" cy="7924"/>
          </a:xfrm>
          <a:custGeom>
            <a:avLst/>
            <a:gdLst/>
            <a:ahLst/>
            <a:cxnLst/>
            <a:rect l="l" t="t" r="r" b="b"/>
            <a:pathLst>
              <a:path w="1117" h="7924">
                <a:moveTo>
                  <a:pt x="0" y="7810"/>
                </a:moveTo>
                <a:lnTo>
                  <a:pt x="1016" y="7924"/>
                </a:lnTo>
                <a:lnTo>
                  <a:pt x="1117" y="0"/>
                </a:lnTo>
                <a:lnTo>
                  <a:pt x="0" y="7810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4420016" y="1776542"/>
            <a:ext cx="3797" cy="3124"/>
          </a:xfrm>
          <a:custGeom>
            <a:avLst/>
            <a:gdLst/>
            <a:ahLst/>
            <a:cxnLst/>
            <a:rect l="l" t="t" r="r" b="b"/>
            <a:pathLst>
              <a:path w="3797" h="3124">
                <a:moveTo>
                  <a:pt x="558" y="3124"/>
                </a:moveTo>
                <a:lnTo>
                  <a:pt x="3797" y="2120"/>
                </a:lnTo>
                <a:lnTo>
                  <a:pt x="0" y="0"/>
                </a:lnTo>
                <a:lnTo>
                  <a:pt x="558" y="3124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4476045" y="1785696"/>
            <a:ext cx="5689" cy="6146"/>
          </a:xfrm>
          <a:custGeom>
            <a:avLst/>
            <a:gdLst/>
            <a:ahLst/>
            <a:cxnLst/>
            <a:rect l="l" t="t" r="r" b="b"/>
            <a:pathLst>
              <a:path w="5689" h="6146">
                <a:moveTo>
                  <a:pt x="0" y="2565"/>
                </a:moveTo>
                <a:lnTo>
                  <a:pt x="5689" y="6146"/>
                </a:lnTo>
                <a:lnTo>
                  <a:pt x="5461" y="330"/>
                </a:lnTo>
                <a:lnTo>
                  <a:pt x="4127" y="0"/>
                </a:lnTo>
                <a:lnTo>
                  <a:pt x="0" y="2565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4518667" y="2514346"/>
            <a:ext cx="10160" cy="8458"/>
          </a:xfrm>
          <a:custGeom>
            <a:avLst/>
            <a:gdLst/>
            <a:ahLst/>
            <a:cxnLst/>
            <a:rect l="l" t="t" r="r" b="b"/>
            <a:pathLst>
              <a:path w="10160" h="8458">
                <a:moveTo>
                  <a:pt x="4686" y="1549"/>
                </a:moveTo>
                <a:lnTo>
                  <a:pt x="0" y="7124"/>
                </a:lnTo>
                <a:lnTo>
                  <a:pt x="342" y="8458"/>
                </a:lnTo>
                <a:lnTo>
                  <a:pt x="10160" y="876"/>
                </a:lnTo>
                <a:lnTo>
                  <a:pt x="9372" y="0"/>
                </a:lnTo>
                <a:lnTo>
                  <a:pt x="4686" y="154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4480172" y="1760706"/>
            <a:ext cx="1777" cy="25323"/>
          </a:xfrm>
          <a:custGeom>
            <a:avLst/>
            <a:gdLst/>
            <a:ahLst/>
            <a:cxnLst/>
            <a:rect l="l" t="t" r="r" b="b"/>
            <a:pathLst>
              <a:path w="1777" h="25323">
                <a:moveTo>
                  <a:pt x="444" y="660"/>
                </a:moveTo>
                <a:lnTo>
                  <a:pt x="0" y="24993"/>
                </a:lnTo>
                <a:lnTo>
                  <a:pt x="1333" y="25323"/>
                </a:lnTo>
                <a:lnTo>
                  <a:pt x="1778" y="0"/>
                </a:lnTo>
                <a:lnTo>
                  <a:pt x="444" y="6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4535641" y="19488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17479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4524691" y="1948409"/>
            <a:ext cx="4914" cy="2006"/>
          </a:xfrm>
          <a:custGeom>
            <a:avLst/>
            <a:gdLst/>
            <a:ahLst/>
            <a:cxnLst/>
            <a:rect l="l" t="t" r="r" b="b"/>
            <a:pathLst>
              <a:path w="4914" h="2006">
                <a:moveTo>
                  <a:pt x="0" y="1003"/>
                </a:moveTo>
                <a:lnTo>
                  <a:pt x="4914" y="2006"/>
                </a:lnTo>
                <a:lnTo>
                  <a:pt x="391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4369346" y="1948524"/>
            <a:ext cx="5245" cy="1892"/>
          </a:xfrm>
          <a:custGeom>
            <a:avLst/>
            <a:gdLst/>
            <a:ahLst/>
            <a:cxnLst/>
            <a:rect l="l" t="t" r="r" b="b"/>
            <a:pathLst>
              <a:path w="5245" h="1892">
                <a:moveTo>
                  <a:pt x="0" y="1003"/>
                </a:moveTo>
                <a:lnTo>
                  <a:pt x="5245" y="1892"/>
                </a:lnTo>
                <a:lnTo>
                  <a:pt x="414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4516895" y="1950866"/>
            <a:ext cx="5245" cy="1219"/>
          </a:xfrm>
          <a:custGeom>
            <a:avLst/>
            <a:gdLst/>
            <a:ahLst/>
            <a:cxnLst/>
            <a:rect l="l" t="t" r="r" b="b"/>
            <a:pathLst>
              <a:path w="5245" h="1219">
                <a:moveTo>
                  <a:pt x="0" y="558"/>
                </a:moveTo>
                <a:lnTo>
                  <a:pt x="4902" y="1219"/>
                </a:lnTo>
                <a:lnTo>
                  <a:pt x="5245" y="0"/>
                </a:lnTo>
                <a:lnTo>
                  <a:pt x="0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4377724" y="1950425"/>
            <a:ext cx="5461" cy="2565"/>
          </a:xfrm>
          <a:custGeom>
            <a:avLst/>
            <a:gdLst/>
            <a:ahLst/>
            <a:cxnLst/>
            <a:rect l="l" t="t" r="r" b="b"/>
            <a:pathLst>
              <a:path w="5461" h="2565">
                <a:moveTo>
                  <a:pt x="0" y="2565"/>
                </a:moveTo>
                <a:lnTo>
                  <a:pt x="5461" y="774"/>
                </a:lnTo>
                <a:lnTo>
                  <a:pt x="1435" y="0"/>
                </a:lnTo>
                <a:lnTo>
                  <a:pt x="0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4385873" y="1952318"/>
            <a:ext cx="4343" cy="2781"/>
          </a:xfrm>
          <a:custGeom>
            <a:avLst/>
            <a:gdLst/>
            <a:ahLst/>
            <a:cxnLst/>
            <a:rect l="l" t="t" r="r" b="b"/>
            <a:pathLst>
              <a:path w="4343" h="2781">
                <a:moveTo>
                  <a:pt x="0" y="889"/>
                </a:moveTo>
                <a:lnTo>
                  <a:pt x="2895" y="2781"/>
                </a:lnTo>
                <a:lnTo>
                  <a:pt x="4343" y="990"/>
                </a:lnTo>
                <a:lnTo>
                  <a:pt x="1104" y="0"/>
                </a:lnTo>
                <a:lnTo>
                  <a:pt x="0" y="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4493555" y="1954330"/>
            <a:ext cx="14744" cy="2667"/>
          </a:xfrm>
          <a:custGeom>
            <a:avLst/>
            <a:gdLst/>
            <a:ahLst/>
            <a:cxnLst/>
            <a:rect l="l" t="t" r="r" b="b"/>
            <a:pathLst>
              <a:path w="14744" h="2667">
                <a:moveTo>
                  <a:pt x="0" y="774"/>
                </a:moveTo>
                <a:lnTo>
                  <a:pt x="2019" y="2667"/>
                </a:lnTo>
                <a:lnTo>
                  <a:pt x="14744" y="1003"/>
                </a:lnTo>
                <a:lnTo>
                  <a:pt x="13855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4406286" y="1956214"/>
            <a:ext cx="23215" cy="2794"/>
          </a:xfrm>
          <a:custGeom>
            <a:avLst/>
            <a:gdLst/>
            <a:ahLst/>
            <a:cxnLst/>
            <a:rect l="l" t="t" r="r" b="b"/>
            <a:pathLst>
              <a:path w="23215" h="2793">
                <a:moveTo>
                  <a:pt x="13614" y="114"/>
                </a:moveTo>
                <a:lnTo>
                  <a:pt x="5791" y="0"/>
                </a:lnTo>
                <a:lnTo>
                  <a:pt x="0" y="1003"/>
                </a:lnTo>
                <a:lnTo>
                  <a:pt x="19418" y="2794"/>
                </a:lnTo>
                <a:lnTo>
                  <a:pt x="23215" y="2006"/>
                </a:lnTo>
                <a:lnTo>
                  <a:pt x="19532" y="0"/>
                </a:lnTo>
                <a:lnTo>
                  <a:pt x="13614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4431510" y="1958122"/>
            <a:ext cx="36842" cy="2794"/>
          </a:xfrm>
          <a:custGeom>
            <a:avLst/>
            <a:gdLst/>
            <a:ahLst/>
            <a:cxnLst/>
            <a:rect l="l" t="t" r="r" b="b"/>
            <a:pathLst>
              <a:path w="36842" h="2793">
                <a:moveTo>
                  <a:pt x="17525" y="114"/>
                </a:moveTo>
                <a:lnTo>
                  <a:pt x="3695" y="114"/>
                </a:lnTo>
                <a:lnTo>
                  <a:pt x="0" y="774"/>
                </a:lnTo>
                <a:lnTo>
                  <a:pt x="1892" y="2794"/>
                </a:lnTo>
                <a:lnTo>
                  <a:pt x="17411" y="2794"/>
                </a:lnTo>
                <a:lnTo>
                  <a:pt x="36385" y="2451"/>
                </a:lnTo>
                <a:lnTo>
                  <a:pt x="36842" y="889"/>
                </a:lnTo>
                <a:lnTo>
                  <a:pt x="33032" y="0"/>
                </a:lnTo>
                <a:lnTo>
                  <a:pt x="17525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4404606" y="2706961"/>
            <a:ext cx="94640" cy="18516"/>
          </a:xfrm>
          <a:custGeom>
            <a:avLst/>
            <a:gdLst/>
            <a:ahLst/>
            <a:cxnLst/>
            <a:rect l="l" t="t" r="r" b="b"/>
            <a:pathLst>
              <a:path w="94640" h="18516">
                <a:moveTo>
                  <a:pt x="15963" y="3009"/>
                </a:moveTo>
                <a:lnTo>
                  <a:pt x="0" y="8255"/>
                </a:lnTo>
                <a:lnTo>
                  <a:pt x="228" y="11379"/>
                </a:lnTo>
                <a:lnTo>
                  <a:pt x="24231" y="18516"/>
                </a:lnTo>
                <a:lnTo>
                  <a:pt x="62395" y="18415"/>
                </a:lnTo>
                <a:lnTo>
                  <a:pt x="86385" y="13271"/>
                </a:lnTo>
                <a:lnTo>
                  <a:pt x="94640" y="8483"/>
                </a:lnTo>
                <a:lnTo>
                  <a:pt x="84937" y="6019"/>
                </a:lnTo>
                <a:lnTo>
                  <a:pt x="79133" y="4013"/>
                </a:lnTo>
                <a:lnTo>
                  <a:pt x="69532" y="1892"/>
                </a:lnTo>
                <a:lnTo>
                  <a:pt x="64960" y="1231"/>
                </a:lnTo>
                <a:lnTo>
                  <a:pt x="63614" y="114"/>
                </a:lnTo>
                <a:lnTo>
                  <a:pt x="56032" y="0"/>
                </a:lnTo>
                <a:lnTo>
                  <a:pt x="25679" y="1003"/>
                </a:lnTo>
                <a:lnTo>
                  <a:pt x="15963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4519341" y="3145883"/>
            <a:ext cx="5016" cy="2108"/>
          </a:xfrm>
          <a:custGeom>
            <a:avLst/>
            <a:gdLst/>
            <a:ahLst/>
            <a:cxnLst/>
            <a:rect l="l" t="t" r="r" b="b"/>
            <a:pathLst>
              <a:path w="5016" h="2108">
                <a:moveTo>
                  <a:pt x="0" y="330"/>
                </a:moveTo>
                <a:lnTo>
                  <a:pt x="3009" y="2108"/>
                </a:lnTo>
                <a:lnTo>
                  <a:pt x="5016" y="0"/>
                </a:lnTo>
                <a:lnTo>
                  <a:pt x="0" y="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4395132" y="3149119"/>
            <a:ext cx="13055" cy="2006"/>
          </a:xfrm>
          <a:custGeom>
            <a:avLst/>
            <a:gdLst/>
            <a:ahLst/>
            <a:cxnLst/>
            <a:rect l="l" t="t" r="r" b="b"/>
            <a:pathLst>
              <a:path w="13055" h="2006">
                <a:moveTo>
                  <a:pt x="0" y="1231"/>
                </a:moveTo>
                <a:lnTo>
                  <a:pt x="13055" y="2006"/>
                </a:lnTo>
                <a:lnTo>
                  <a:pt x="3124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4462537" y="3151003"/>
            <a:ext cx="36385" cy="2806"/>
          </a:xfrm>
          <a:custGeom>
            <a:avLst/>
            <a:gdLst/>
            <a:ahLst/>
            <a:cxnLst/>
            <a:rect l="l" t="t" r="r" b="b"/>
            <a:pathLst>
              <a:path w="36385" h="2806">
                <a:moveTo>
                  <a:pt x="5689" y="0"/>
                </a:moveTo>
                <a:lnTo>
                  <a:pt x="0" y="1892"/>
                </a:lnTo>
                <a:lnTo>
                  <a:pt x="11595" y="2806"/>
                </a:lnTo>
                <a:lnTo>
                  <a:pt x="36385" y="1117"/>
                </a:lnTo>
                <a:lnTo>
                  <a:pt x="29121" y="0"/>
                </a:lnTo>
                <a:lnTo>
                  <a:pt x="568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4410196" y="3151004"/>
            <a:ext cx="13512" cy="2793"/>
          </a:xfrm>
          <a:custGeom>
            <a:avLst/>
            <a:gdLst/>
            <a:ahLst/>
            <a:cxnLst/>
            <a:rect l="l" t="t" r="r" b="b"/>
            <a:pathLst>
              <a:path w="13512" h="2793">
                <a:moveTo>
                  <a:pt x="0" y="901"/>
                </a:moveTo>
                <a:lnTo>
                  <a:pt x="9702" y="2794"/>
                </a:lnTo>
                <a:lnTo>
                  <a:pt x="13512" y="2019"/>
                </a:lnTo>
                <a:lnTo>
                  <a:pt x="9817" y="0"/>
                </a:lnTo>
                <a:lnTo>
                  <a:pt x="0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4425707" y="3153029"/>
            <a:ext cx="34823" cy="2768"/>
          </a:xfrm>
          <a:custGeom>
            <a:avLst/>
            <a:gdLst/>
            <a:ahLst/>
            <a:cxnLst/>
            <a:rect l="l" t="t" r="r" b="b"/>
            <a:pathLst>
              <a:path w="34823" h="2768">
                <a:moveTo>
                  <a:pt x="0" y="774"/>
                </a:moveTo>
                <a:lnTo>
                  <a:pt x="5689" y="2768"/>
                </a:lnTo>
                <a:lnTo>
                  <a:pt x="17411" y="2667"/>
                </a:lnTo>
                <a:lnTo>
                  <a:pt x="34378" y="2336"/>
                </a:lnTo>
                <a:lnTo>
                  <a:pt x="34823" y="774"/>
                </a:lnTo>
                <a:lnTo>
                  <a:pt x="13512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4410533" y="2709961"/>
            <a:ext cx="78676" cy="13627"/>
          </a:xfrm>
          <a:custGeom>
            <a:avLst/>
            <a:gdLst/>
            <a:ahLst/>
            <a:cxnLst/>
            <a:rect l="l" t="t" r="r" b="b"/>
            <a:pathLst>
              <a:path w="78676" h="13627">
                <a:moveTo>
                  <a:pt x="78676" y="6032"/>
                </a:moveTo>
                <a:lnTo>
                  <a:pt x="57137" y="0"/>
                </a:lnTo>
                <a:lnTo>
                  <a:pt x="21640" y="0"/>
                </a:lnTo>
                <a:lnTo>
                  <a:pt x="11937" y="1905"/>
                </a:lnTo>
                <a:lnTo>
                  <a:pt x="0" y="6032"/>
                </a:lnTo>
                <a:lnTo>
                  <a:pt x="101" y="8153"/>
                </a:lnTo>
                <a:lnTo>
                  <a:pt x="20192" y="13627"/>
                </a:lnTo>
                <a:lnTo>
                  <a:pt x="54571" y="13512"/>
                </a:lnTo>
                <a:lnTo>
                  <a:pt x="74104" y="9829"/>
                </a:lnTo>
                <a:lnTo>
                  <a:pt x="78676" y="8039"/>
                </a:lnTo>
                <a:lnTo>
                  <a:pt x="78676" y="60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4348584" y="3320863"/>
            <a:ext cx="202565" cy="67856"/>
          </a:xfrm>
          <a:custGeom>
            <a:avLst/>
            <a:gdLst/>
            <a:ahLst/>
            <a:cxnLst/>
            <a:rect l="l" t="t" r="r" b="b"/>
            <a:pathLst>
              <a:path w="202564" h="67856">
                <a:moveTo>
                  <a:pt x="146316" y="3797"/>
                </a:moveTo>
                <a:lnTo>
                  <a:pt x="117195" y="0"/>
                </a:lnTo>
                <a:lnTo>
                  <a:pt x="85496" y="0"/>
                </a:lnTo>
                <a:lnTo>
                  <a:pt x="42748" y="7708"/>
                </a:lnTo>
                <a:lnTo>
                  <a:pt x="17640" y="19430"/>
                </a:lnTo>
                <a:lnTo>
                  <a:pt x="0" y="32715"/>
                </a:lnTo>
                <a:lnTo>
                  <a:pt x="12611" y="46431"/>
                </a:lnTo>
                <a:lnTo>
                  <a:pt x="37617" y="58267"/>
                </a:lnTo>
                <a:lnTo>
                  <a:pt x="68643" y="66078"/>
                </a:lnTo>
                <a:lnTo>
                  <a:pt x="91960" y="67856"/>
                </a:lnTo>
                <a:lnTo>
                  <a:pt x="116522" y="67856"/>
                </a:lnTo>
                <a:lnTo>
                  <a:pt x="145757" y="64173"/>
                </a:lnTo>
                <a:lnTo>
                  <a:pt x="177571" y="53352"/>
                </a:lnTo>
                <a:lnTo>
                  <a:pt x="199771" y="38734"/>
                </a:lnTo>
                <a:lnTo>
                  <a:pt x="202565" y="32715"/>
                </a:lnTo>
                <a:lnTo>
                  <a:pt x="190842" y="23329"/>
                </a:lnTo>
                <a:lnTo>
                  <a:pt x="175323" y="13614"/>
                </a:lnTo>
                <a:lnTo>
                  <a:pt x="146316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4412763" y="2539328"/>
            <a:ext cx="66624" cy="1127607"/>
          </a:xfrm>
          <a:custGeom>
            <a:avLst/>
            <a:gdLst/>
            <a:ahLst/>
            <a:cxnLst/>
            <a:rect l="l" t="t" r="r" b="b"/>
            <a:pathLst>
              <a:path w="66624" h="1127607">
                <a:moveTo>
                  <a:pt x="64617" y="635901"/>
                </a:moveTo>
                <a:lnTo>
                  <a:pt x="19304" y="637908"/>
                </a:lnTo>
                <a:lnTo>
                  <a:pt x="21323" y="850061"/>
                </a:lnTo>
                <a:lnTo>
                  <a:pt x="25666" y="851522"/>
                </a:lnTo>
                <a:lnTo>
                  <a:pt x="54356" y="851395"/>
                </a:lnTo>
                <a:lnTo>
                  <a:pt x="66624" y="850176"/>
                </a:lnTo>
                <a:lnTo>
                  <a:pt x="64617" y="635901"/>
                </a:lnTo>
                <a:close/>
              </a:path>
              <a:path w="66624" h="1127607">
                <a:moveTo>
                  <a:pt x="62725" y="300431"/>
                </a:moveTo>
                <a:lnTo>
                  <a:pt x="17411" y="300431"/>
                </a:lnTo>
                <a:lnTo>
                  <a:pt x="19304" y="502983"/>
                </a:lnTo>
                <a:lnTo>
                  <a:pt x="58369" y="502437"/>
                </a:lnTo>
                <a:lnTo>
                  <a:pt x="62598" y="500862"/>
                </a:lnTo>
                <a:lnTo>
                  <a:pt x="62725" y="300431"/>
                </a:lnTo>
                <a:close/>
              </a:path>
              <a:path w="66624" h="1127607">
                <a:moveTo>
                  <a:pt x="60934" y="0"/>
                </a:moveTo>
                <a:lnTo>
                  <a:pt x="15405" y="1790"/>
                </a:lnTo>
                <a:lnTo>
                  <a:pt x="17411" y="186829"/>
                </a:lnTo>
                <a:lnTo>
                  <a:pt x="54343" y="186156"/>
                </a:lnTo>
                <a:lnTo>
                  <a:pt x="60820" y="184823"/>
                </a:lnTo>
                <a:lnTo>
                  <a:pt x="60934" y="0"/>
                </a:lnTo>
                <a:close/>
              </a:path>
              <a:path w="66624" h="1127607">
                <a:moveTo>
                  <a:pt x="89827" y="1050937"/>
                </a:moveTo>
                <a:lnTo>
                  <a:pt x="67741" y="1049934"/>
                </a:lnTo>
                <a:lnTo>
                  <a:pt x="66624" y="969594"/>
                </a:lnTo>
                <a:lnTo>
                  <a:pt x="38836" y="969695"/>
                </a:lnTo>
                <a:lnTo>
                  <a:pt x="23215" y="971600"/>
                </a:lnTo>
                <a:lnTo>
                  <a:pt x="21983" y="1049947"/>
                </a:lnTo>
                <a:lnTo>
                  <a:pt x="0" y="1051052"/>
                </a:lnTo>
                <a:lnTo>
                  <a:pt x="44754" y="1127607"/>
                </a:lnTo>
                <a:lnTo>
                  <a:pt x="46977" y="1127607"/>
                </a:lnTo>
                <a:lnTo>
                  <a:pt x="89827" y="10509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4412319" y="3509246"/>
            <a:ext cx="91173" cy="160375"/>
          </a:xfrm>
          <a:custGeom>
            <a:avLst/>
            <a:gdLst/>
            <a:ahLst/>
            <a:cxnLst/>
            <a:rect l="l" t="t" r="r" b="b"/>
            <a:pathLst>
              <a:path w="91173" h="160375">
                <a:moveTo>
                  <a:pt x="67856" y="0"/>
                </a:moveTo>
                <a:lnTo>
                  <a:pt x="68414" y="81241"/>
                </a:lnTo>
                <a:lnTo>
                  <a:pt x="91173" y="81127"/>
                </a:lnTo>
                <a:lnTo>
                  <a:pt x="46101" y="160375"/>
                </a:lnTo>
                <a:lnTo>
                  <a:pt x="0" y="81800"/>
                </a:lnTo>
                <a:lnTo>
                  <a:pt x="22771" y="81584"/>
                </a:lnTo>
                <a:lnTo>
                  <a:pt x="22212" y="1892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4432294" y="3177118"/>
            <a:ext cx="1447" cy="214947"/>
          </a:xfrm>
          <a:custGeom>
            <a:avLst/>
            <a:gdLst/>
            <a:ahLst/>
            <a:cxnLst/>
            <a:rect l="l" t="t" r="r" b="b"/>
            <a:pathLst>
              <a:path w="1447" h="214947">
                <a:moveTo>
                  <a:pt x="1447" y="214947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4429951" y="2839647"/>
            <a:ext cx="1346" cy="203784"/>
          </a:xfrm>
          <a:custGeom>
            <a:avLst/>
            <a:gdLst/>
            <a:ahLst/>
            <a:cxnLst/>
            <a:rect l="l" t="t" r="r" b="b"/>
            <a:pathLst>
              <a:path w="1346" h="203784">
                <a:moveTo>
                  <a:pt x="0" y="0"/>
                </a:moveTo>
                <a:lnTo>
                  <a:pt x="1346" y="203784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4427829" y="2540894"/>
            <a:ext cx="1346" cy="185928"/>
          </a:xfrm>
          <a:custGeom>
            <a:avLst/>
            <a:gdLst/>
            <a:ahLst/>
            <a:cxnLst/>
            <a:rect l="l" t="t" r="r" b="b"/>
            <a:pathLst>
              <a:path w="1346" h="185927">
                <a:moveTo>
                  <a:pt x="0" y="0"/>
                </a:moveTo>
                <a:lnTo>
                  <a:pt x="1346" y="185928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4475591" y="2839533"/>
            <a:ext cx="1333" cy="202666"/>
          </a:xfrm>
          <a:custGeom>
            <a:avLst/>
            <a:gdLst/>
            <a:ahLst/>
            <a:cxnLst/>
            <a:rect l="l" t="t" r="r" b="b"/>
            <a:pathLst>
              <a:path w="1333" h="202666">
                <a:moveTo>
                  <a:pt x="0" y="0"/>
                </a:moveTo>
                <a:lnTo>
                  <a:pt x="1333" y="202666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4473469" y="2540668"/>
            <a:ext cx="1346" cy="185483"/>
          </a:xfrm>
          <a:custGeom>
            <a:avLst/>
            <a:gdLst/>
            <a:ahLst/>
            <a:cxnLst/>
            <a:rect l="l" t="t" r="r" b="b"/>
            <a:pathLst>
              <a:path w="1346" h="185483">
                <a:moveTo>
                  <a:pt x="1346" y="185483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4477828" y="3176573"/>
            <a:ext cx="1562" cy="213931"/>
          </a:xfrm>
          <a:custGeom>
            <a:avLst/>
            <a:gdLst/>
            <a:ahLst/>
            <a:cxnLst/>
            <a:rect l="l" t="t" r="r" b="b"/>
            <a:pathLst>
              <a:path w="1562" h="213931">
                <a:moveTo>
                  <a:pt x="1562" y="213931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4302837" y="1918613"/>
            <a:ext cx="296189" cy="40986"/>
          </a:xfrm>
          <a:custGeom>
            <a:avLst/>
            <a:gdLst/>
            <a:ahLst/>
            <a:cxnLst/>
            <a:rect l="l" t="t" r="r" b="b"/>
            <a:pathLst>
              <a:path w="296189" h="40986">
                <a:moveTo>
                  <a:pt x="0" y="1676"/>
                </a:moveTo>
                <a:lnTo>
                  <a:pt x="11955" y="9901"/>
                </a:lnTo>
                <a:lnTo>
                  <a:pt x="20941" y="15098"/>
                </a:lnTo>
                <a:lnTo>
                  <a:pt x="31564" y="19701"/>
                </a:lnTo>
                <a:lnTo>
                  <a:pt x="53935" y="28123"/>
                </a:lnTo>
                <a:lnTo>
                  <a:pt x="64131" y="31325"/>
                </a:lnTo>
                <a:lnTo>
                  <a:pt x="74198" y="33566"/>
                </a:lnTo>
                <a:lnTo>
                  <a:pt x="87907" y="35922"/>
                </a:lnTo>
                <a:lnTo>
                  <a:pt x="106521" y="38899"/>
                </a:lnTo>
                <a:lnTo>
                  <a:pt x="117354" y="40257"/>
                </a:lnTo>
                <a:lnTo>
                  <a:pt x="127313" y="40858"/>
                </a:lnTo>
                <a:lnTo>
                  <a:pt x="139810" y="40986"/>
                </a:lnTo>
                <a:lnTo>
                  <a:pt x="148983" y="40957"/>
                </a:lnTo>
                <a:lnTo>
                  <a:pt x="164301" y="40791"/>
                </a:lnTo>
                <a:lnTo>
                  <a:pt x="175190" y="40357"/>
                </a:lnTo>
                <a:lnTo>
                  <a:pt x="185104" y="39327"/>
                </a:lnTo>
                <a:lnTo>
                  <a:pt x="197500" y="37369"/>
                </a:lnTo>
                <a:lnTo>
                  <a:pt x="221156" y="33109"/>
                </a:lnTo>
                <a:lnTo>
                  <a:pt x="231580" y="30786"/>
                </a:lnTo>
                <a:lnTo>
                  <a:pt x="241447" y="27701"/>
                </a:lnTo>
                <a:lnTo>
                  <a:pt x="254585" y="22704"/>
                </a:lnTo>
                <a:lnTo>
                  <a:pt x="270599" y="16133"/>
                </a:lnTo>
                <a:lnTo>
                  <a:pt x="279810" y="11396"/>
                </a:lnTo>
                <a:lnTo>
                  <a:pt x="289538" y="4855"/>
                </a:lnTo>
                <a:lnTo>
                  <a:pt x="29618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4302833" y="1818394"/>
            <a:ext cx="296189" cy="40968"/>
          </a:xfrm>
          <a:custGeom>
            <a:avLst/>
            <a:gdLst/>
            <a:ahLst/>
            <a:cxnLst/>
            <a:rect l="l" t="t" r="r" b="b"/>
            <a:pathLst>
              <a:path w="296189" h="40968">
                <a:moveTo>
                  <a:pt x="296189" y="0"/>
                </a:moveTo>
                <a:lnTo>
                  <a:pt x="286473" y="5473"/>
                </a:lnTo>
                <a:lnTo>
                  <a:pt x="276656" y="10820"/>
                </a:lnTo>
                <a:lnTo>
                  <a:pt x="266941" y="16294"/>
                </a:lnTo>
                <a:lnTo>
                  <a:pt x="267068" y="18186"/>
                </a:lnTo>
                <a:lnTo>
                  <a:pt x="257238" y="21653"/>
                </a:lnTo>
                <a:lnTo>
                  <a:pt x="242950" y="26735"/>
                </a:lnTo>
                <a:lnTo>
                  <a:pt x="232835" y="30068"/>
                </a:lnTo>
                <a:lnTo>
                  <a:pt x="222902" y="32610"/>
                </a:lnTo>
                <a:lnTo>
                  <a:pt x="209159" y="35316"/>
                </a:lnTo>
                <a:lnTo>
                  <a:pt x="191208" y="38416"/>
                </a:lnTo>
                <a:lnTo>
                  <a:pt x="180396" y="39901"/>
                </a:lnTo>
                <a:lnTo>
                  <a:pt x="170458" y="40613"/>
                </a:lnTo>
                <a:lnTo>
                  <a:pt x="157940" y="40881"/>
                </a:lnTo>
                <a:lnTo>
                  <a:pt x="148983" y="40957"/>
                </a:lnTo>
                <a:lnTo>
                  <a:pt x="133636" y="40968"/>
                </a:lnTo>
                <a:lnTo>
                  <a:pt x="122706" y="40663"/>
                </a:lnTo>
                <a:lnTo>
                  <a:pt x="112778" y="39755"/>
                </a:lnTo>
                <a:lnTo>
                  <a:pt x="100437" y="37963"/>
                </a:lnTo>
                <a:lnTo>
                  <a:pt x="91401" y="36499"/>
                </a:lnTo>
                <a:lnTo>
                  <a:pt x="76531" y="33962"/>
                </a:lnTo>
                <a:lnTo>
                  <a:pt x="66062" y="31732"/>
                </a:lnTo>
                <a:lnTo>
                  <a:pt x="56201" y="28789"/>
                </a:lnTo>
                <a:lnTo>
                  <a:pt x="43151" y="24112"/>
                </a:lnTo>
                <a:lnTo>
                  <a:pt x="27220" y="17440"/>
                </a:lnTo>
                <a:lnTo>
                  <a:pt x="18689" y="12390"/>
                </a:lnTo>
                <a:lnTo>
                  <a:pt x="7550" y="5752"/>
                </a:lnTo>
                <a:lnTo>
                  <a:pt x="4572" y="4140"/>
                </a:lnTo>
                <a:lnTo>
                  <a:pt x="2235" y="2908"/>
                </a:lnTo>
                <a:lnTo>
                  <a:pt x="0" y="16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4303171" y="1892387"/>
            <a:ext cx="318503" cy="68312"/>
          </a:xfrm>
          <a:custGeom>
            <a:avLst/>
            <a:gdLst/>
            <a:ahLst/>
            <a:cxnLst/>
            <a:rect l="l" t="t" r="r" b="b"/>
            <a:pathLst>
              <a:path w="318503" h="68312">
                <a:moveTo>
                  <a:pt x="0" y="28905"/>
                </a:moveTo>
                <a:lnTo>
                  <a:pt x="11965" y="37211"/>
                </a:lnTo>
                <a:lnTo>
                  <a:pt x="20945" y="42426"/>
                </a:lnTo>
                <a:lnTo>
                  <a:pt x="31487" y="47008"/>
                </a:lnTo>
                <a:lnTo>
                  <a:pt x="40068" y="50330"/>
                </a:lnTo>
                <a:lnTo>
                  <a:pt x="53876" y="55157"/>
                </a:lnTo>
                <a:lnTo>
                  <a:pt x="63867" y="57808"/>
                </a:lnTo>
                <a:lnTo>
                  <a:pt x="73619" y="59807"/>
                </a:lnTo>
                <a:lnTo>
                  <a:pt x="86711" y="62678"/>
                </a:lnTo>
                <a:lnTo>
                  <a:pt x="91401" y="63830"/>
                </a:lnTo>
                <a:lnTo>
                  <a:pt x="92964" y="64274"/>
                </a:lnTo>
                <a:lnTo>
                  <a:pt x="93078" y="63944"/>
                </a:lnTo>
                <a:lnTo>
                  <a:pt x="94869" y="64173"/>
                </a:lnTo>
                <a:lnTo>
                  <a:pt x="110125" y="65606"/>
                </a:lnTo>
                <a:lnTo>
                  <a:pt x="120688" y="66924"/>
                </a:lnTo>
                <a:lnTo>
                  <a:pt x="130680" y="67901"/>
                </a:lnTo>
                <a:lnTo>
                  <a:pt x="144225" y="68312"/>
                </a:lnTo>
                <a:lnTo>
                  <a:pt x="148653" y="68300"/>
                </a:lnTo>
                <a:lnTo>
                  <a:pt x="163980" y="68126"/>
                </a:lnTo>
                <a:lnTo>
                  <a:pt x="174859" y="67683"/>
                </a:lnTo>
                <a:lnTo>
                  <a:pt x="184783" y="66636"/>
                </a:lnTo>
                <a:lnTo>
                  <a:pt x="197246" y="64650"/>
                </a:lnTo>
                <a:lnTo>
                  <a:pt x="205689" y="63169"/>
                </a:lnTo>
                <a:lnTo>
                  <a:pt x="220531" y="60498"/>
                </a:lnTo>
                <a:lnTo>
                  <a:pt x="230940" y="58191"/>
                </a:lnTo>
                <a:lnTo>
                  <a:pt x="240805" y="55087"/>
                </a:lnTo>
                <a:lnTo>
                  <a:pt x="254015" y="50023"/>
                </a:lnTo>
                <a:lnTo>
                  <a:pt x="269119" y="43384"/>
                </a:lnTo>
                <a:lnTo>
                  <a:pt x="277651" y="38287"/>
                </a:lnTo>
                <a:lnTo>
                  <a:pt x="287298" y="32088"/>
                </a:lnTo>
                <a:lnTo>
                  <a:pt x="295071" y="27558"/>
                </a:lnTo>
                <a:lnTo>
                  <a:pt x="295300" y="27444"/>
                </a:lnTo>
                <a:lnTo>
                  <a:pt x="295516" y="27343"/>
                </a:lnTo>
                <a:lnTo>
                  <a:pt x="304475" y="16788"/>
                </a:lnTo>
                <a:lnTo>
                  <a:pt x="310936" y="9145"/>
                </a:lnTo>
                <a:lnTo>
                  <a:pt x="318173" y="558"/>
                </a:lnTo>
                <a:lnTo>
                  <a:pt x="318401" y="330"/>
                </a:lnTo>
                <a:lnTo>
                  <a:pt x="31850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4333303" y="1680767"/>
            <a:ext cx="276326" cy="52138"/>
          </a:xfrm>
          <a:custGeom>
            <a:avLst/>
            <a:gdLst/>
            <a:ahLst/>
            <a:cxnLst/>
            <a:rect l="l" t="t" r="r" b="b"/>
            <a:pathLst>
              <a:path w="276326" h="52138">
                <a:moveTo>
                  <a:pt x="0" y="23017"/>
                </a:moveTo>
                <a:lnTo>
                  <a:pt x="3352" y="21011"/>
                </a:lnTo>
                <a:lnTo>
                  <a:pt x="3568" y="21011"/>
                </a:lnTo>
                <a:lnTo>
                  <a:pt x="7251" y="19664"/>
                </a:lnTo>
                <a:lnTo>
                  <a:pt x="19088" y="15321"/>
                </a:lnTo>
                <a:lnTo>
                  <a:pt x="19202" y="14318"/>
                </a:lnTo>
                <a:lnTo>
                  <a:pt x="31254" y="11638"/>
                </a:lnTo>
                <a:lnTo>
                  <a:pt x="46206" y="8109"/>
                </a:lnTo>
                <a:lnTo>
                  <a:pt x="56706" y="5697"/>
                </a:lnTo>
                <a:lnTo>
                  <a:pt x="66565" y="3965"/>
                </a:lnTo>
                <a:lnTo>
                  <a:pt x="79592" y="2476"/>
                </a:lnTo>
                <a:lnTo>
                  <a:pt x="100963" y="601"/>
                </a:lnTo>
                <a:lnTo>
                  <a:pt x="111839" y="0"/>
                </a:lnTo>
                <a:lnTo>
                  <a:pt x="121760" y="97"/>
                </a:lnTo>
                <a:lnTo>
                  <a:pt x="134145" y="872"/>
                </a:lnTo>
                <a:lnTo>
                  <a:pt x="143408" y="1592"/>
                </a:lnTo>
                <a:lnTo>
                  <a:pt x="158613" y="2814"/>
                </a:lnTo>
                <a:lnTo>
                  <a:pt x="169356" y="4021"/>
                </a:lnTo>
                <a:lnTo>
                  <a:pt x="179266" y="5857"/>
                </a:lnTo>
                <a:lnTo>
                  <a:pt x="191974" y="8967"/>
                </a:lnTo>
                <a:lnTo>
                  <a:pt x="212667" y="14503"/>
                </a:lnTo>
                <a:lnTo>
                  <a:pt x="222716" y="17765"/>
                </a:lnTo>
                <a:lnTo>
                  <a:pt x="232579" y="22112"/>
                </a:lnTo>
                <a:lnTo>
                  <a:pt x="244297" y="28148"/>
                </a:lnTo>
                <a:lnTo>
                  <a:pt x="256637" y="34989"/>
                </a:lnTo>
                <a:lnTo>
                  <a:pt x="265066" y="41153"/>
                </a:lnTo>
                <a:lnTo>
                  <a:pt x="274506" y="50277"/>
                </a:lnTo>
                <a:lnTo>
                  <a:pt x="276326" y="5213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4304054" y="1816163"/>
            <a:ext cx="293738" cy="40631"/>
          </a:xfrm>
          <a:custGeom>
            <a:avLst/>
            <a:gdLst/>
            <a:ahLst/>
            <a:cxnLst/>
            <a:rect l="l" t="t" r="r" b="b"/>
            <a:pathLst>
              <a:path w="293738" h="40631">
                <a:moveTo>
                  <a:pt x="293738" y="0"/>
                </a:moveTo>
                <a:lnTo>
                  <a:pt x="281959" y="8424"/>
                </a:lnTo>
                <a:lnTo>
                  <a:pt x="273057" y="13724"/>
                </a:lnTo>
                <a:lnTo>
                  <a:pt x="262302" y="18511"/>
                </a:lnTo>
                <a:lnTo>
                  <a:pt x="241096" y="26869"/>
                </a:lnTo>
                <a:lnTo>
                  <a:pt x="231006" y="30179"/>
                </a:lnTo>
                <a:lnTo>
                  <a:pt x="220861" y="32530"/>
                </a:lnTo>
                <a:lnTo>
                  <a:pt x="206773" y="35094"/>
                </a:lnTo>
                <a:lnTo>
                  <a:pt x="189492" y="38092"/>
                </a:lnTo>
                <a:lnTo>
                  <a:pt x="178726" y="39580"/>
                </a:lnTo>
                <a:lnTo>
                  <a:pt x="168757" y="40286"/>
                </a:lnTo>
                <a:lnTo>
                  <a:pt x="156066" y="40553"/>
                </a:lnTo>
                <a:lnTo>
                  <a:pt x="132452" y="40631"/>
                </a:lnTo>
                <a:lnTo>
                  <a:pt x="121573" y="40313"/>
                </a:lnTo>
                <a:lnTo>
                  <a:pt x="111642" y="39383"/>
                </a:lnTo>
                <a:lnTo>
                  <a:pt x="99169" y="37549"/>
                </a:lnTo>
                <a:lnTo>
                  <a:pt x="75756" y="33631"/>
                </a:lnTo>
                <a:lnTo>
                  <a:pt x="65295" y="31441"/>
                </a:lnTo>
                <a:lnTo>
                  <a:pt x="55393" y="28490"/>
                </a:lnTo>
                <a:lnTo>
                  <a:pt x="42214" y="23684"/>
                </a:lnTo>
                <a:lnTo>
                  <a:pt x="26045" y="17321"/>
                </a:lnTo>
                <a:lnTo>
                  <a:pt x="16745" y="12768"/>
                </a:lnTo>
                <a:lnTo>
                  <a:pt x="6918" y="6482"/>
                </a:lnTo>
                <a:lnTo>
                  <a:pt x="0" y="166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4338885" y="1689388"/>
            <a:ext cx="220294" cy="30467"/>
          </a:xfrm>
          <a:custGeom>
            <a:avLst/>
            <a:gdLst/>
            <a:ahLst/>
            <a:cxnLst/>
            <a:rect l="l" t="t" r="r" b="b"/>
            <a:pathLst>
              <a:path w="220294" h="30467">
                <a:moveTo>
                  <a:pt x="0" y="30467"/>
                </a:moveTo>
                <a:lnTo>
                  <a:pt x="11092" y="22630"/>
                </a:lnTo>
                <a:lnTo>
                  <a:pt x="20489" y="17829"/>
                </a:lnTo>
                <a:lnTo>
                  <a:pt x="29019" y="14401"/>
                </a:lnTo>
                <a:lnTo>
                  <a:pt x="42129" y="9326"/>
                </a:lnTo>
                <a:lnTo>
                  <a:pt x="51875" y="6582"/>
                </a:lnTo>
                <a:lnTo>
                  <a:pt x="65179" y="4089"/>
                </a:lnTo>
                <a:lnTo>
                  <a:pt x="81048" y="1392"/>
                </a:lnTo>
                <a:lnTo>
                  <a:pt x="91083" y="337"/>
                </a:lnTo>
                <a:lnTo>
                  <a:pt x="103203" y="38"/>
                </a:lnTo>
                <a:lnTo>
                  <a:pt x="109473" y="0"/>
                </a:lnTo>
                <a:lnTo>
                  <a:pt x="123875" y="160"/>
                </a:lnTo>
                <a:lnTo>
                  <a:pt x="133872" y="948"/>
                </a:lnTo>
                <a:lnTo>
                  <a:pt x="145858" y="2514"/>
                </a:lnTo>
                <a:lnTo>
                  <a:pt x="152222" y="3340"/>
                </a:lnTo>
                <a:lnTo>
                  <a:pt x="160248" y="4343"/>
                </a:lnTo>
                <a:lnTo>
                  <a:pt x="160362" y="5473"/>
                </a:lnTo>
                <a:lnTo>
                  <a:pt x="168389" y="7581"/>
                </a:lnTo>
                <a:lnTo>
                  <a:pt x="179438" y="10490"/>
                </a:lnTo>
                <a:lnTo>
                  <a:pt x="180454" y="9258"/>
                </a:lnTo>
                <a:lnTo>
                  <a:pt x="190614" y="13385"/>
                </a:lnTo>
                <a:lnTo>
                  <a:pt x="203068" y="18841"/>
                </a:lnTo>
                <a:lnTo>
                  <a:pt x="212121" y="23922"/>
                </a:lnTo>
                <a:lnTo>
                  <a:pt x="220294" y="292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4329958" y="1780899"/>
            <a:ext cx="240944" cy="40489"/>
          </a:xfrm>
          <a:custGeom>
            <a:avLst/>
            <a:gdLst/>
            <a:ahLst/>
            <a:cxnLst/>
            <a:rect l="l" t="t" r="r" b="b"/>
            <a:pathLst>
              <a:path w="240944" h="40489">
                <a:moveTo>
                  <a:pt x="240944" y="0"/>
                </a:moveTo>
                <a:lnTo>
                  <a:pt x="231145" y="8873"/>
                </a:lnTo>
                <a:lnTo>
                  <a:pt x="222195" y="15303"/>
                </a:lnTo>
                <a:lnTo>
                  <a:pt x="217614" y="18300"/>
                </a:lnTo>
                <a:lnTo>
                  <a:pt x="210692" y="22872"/>
                </a:lnTo>
                <a:lnTo>
                  <a:pt x="209918" y="22542"/>
                </a:lnTo>
                <a:lnTo>
                  <a:pt x="201764" y="25780"/>
                </a:lnTo>
                <a:lnTo>
                  <a:pt x="193065" y="29235"/>
                </a:lnTo>
                <a:lnTo>
                  <a:pt x="183807" y="31813"/>
                </a:lnTo>
                <a:lnTo>
                  <a:pt x="169747" y="35107"/>
                </a:lnTo>
                <a:lnTo>
                  <a:pt x="159931" y="37120"/>
                </a:lnTo>
                <a:lnTo>
                  <a:pt x="147560" y="38641"/>
                </a:lnTo>
                <a:lnTo>
                  <a:pt x="128552" y="40245"/>
                </a:lnTo>
                <a:lnTo>
                  <a:pt x="118476" y="40489"/>
                </a:lnTo>
                <a:lnTo>
                  <a:pt x="106632" y="39831"/>
                </a:lnTo>
                <a:lnTo>
                  <a:pt x="99656" y="39293"/>
                </a:lnTo>
                <a:lnTo>
                  <a:pt x="85309" y="38098"/>
                </a:lnTo>
                <a:lnTo>
                  <a:pt x="75320" y="36621"/>
                </a:lnTo>
                <a:lnTo>
                  <a:pt x="63208" y="33700"/>
                </a:lnTo>
                <a:lnTo>
                  <a:pt x="45041" y="28792"/>
                </a:lnTo>
                <a:lnTo>
                  <a:pt x="35472" y="25173"/>
                </a:lnTo>
                <a:lnTo>
                  <a:pt x="24104" y="19431"/>
                </a:lnTo>
                <a:lnTo>
                  <a:pt x="12593" y="12796"/>
                </a:lnTo>
                <a:lnTo>
                  <a:pt x="4136" y="5528"/>
                </a:lnTo>
                <a:lnTo>
                  <a:pt x="0" y="134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4359417" y="2496143"/>
            <a:ext cx="9702" cy="19748"/>
          </a:xfrm>
          <a:custGeom>
            <a:avLst/>
            <a:gdLst/>
            <a:ahLst/>
            <a:cxnLst/>
            <a:rect l="l" t="t" r="r" b="b"/>
            <a:pathLst>
              <a:path w="9702" h="19748">
                <a:moveTo>
                  <a:pt x="114" y="0"/>
                </a:moveTo>
                <a:lnTo>
                  <a:pt x="0" y="1333"/>
                </a:lnTo>
                <a:lnTo>
                  <a:pt x="0" y="1790"/>
                </a:lnTo>
                <a:lnTo>
                  <a:pt x="558" y="3009"/>
                </a:lnTo>
                <a:lnTo>
                  <a:pt x="4013" y="10274"/>
                </a:lnTo>
                <a:lnTo>
                  <a:pt x="4356" y="10147"/>
                </a:lnTo>
                <a:lnTo>
                  <a:pt x="8255" y="17297"/>
                </a:lnTo>
                <a:lnTo>
                  <a:pt x="8928" y="18529"/>
                </a:lnTo>
                <a:lnTo>
                  <a:pt x="9702" y="197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4369123" y="2515005"/>
            <a:ext cx="162153" cy="28066"/>
          </a:xfrm>
          <a:custGeom>
            <a:avLst/>
            <a:gdLst/>
            <a:ahLst/>
            <a:cxnLst/>
            <a:rect l="l" t="t" r="r" b="b"/>
            <a:pathLst>
              <a:path w="162153" h="28066">
                <a:moveTo>
                  <a:pt x="0" y="889"/>
                </a:moveTo>
                <a:lnTo>
                  <a:pt x="7594" y="8369"/>
                </a:lnTo>
                <a:lnTo>
                  <a:pt x="8597" y="9144"/>
                </a:lnTo>
                <a:lnTo>
                  <a:pt x="18084" y="14287"/>
                </a:lnTo>
                <a:lnTo>
                  <a:pt x="28130" y="19748"/>
                </a:lnTo>
                <a:lnTo>
                  <a:pt x="29248" y="19862"/>
                </a:lnTo>
                <a:lnTo>
                  <a:pt x="40627" y="22872"/>
                </a:lnTo>
                <a:lnTo>
                  <a:pt x="53166" y="25827"/>
                </a:lnTo>
                <a:lnTo>
                  <a:pt x="64951" y="27129"/>
                </a:lnTo>
                <a:lnTo>
                  <a:pt x="67513" y="27343"/>
                </a:lnTo>
                <a:lnTo>
                  <a:pt x="80513" y="28066"/>
                </a:lnTo>
                <a:lnTo>
                  <a:pt x="91856" y="27457"/>
                </a:lnTo>
                <a:lnTo>
                  <a:pt x="95758" y="27114"/>
                </a:lnTo>
                <a:lnTo>
                  <a:pt x="108636" y="25802"/>
                </a:lnTo>
                <a:lnTo>
                  <a:pt x="120158" y="23088"/>
                </a:lnTo>
                <a:lnTo>
                  <a:pt x="133705" y="19304"/>
                </a:lnTo>
                <a:lnTo>
                  <a:pt x="133705" y="18186"/>
                </a:lnTo>
                <a:lnTo>
                  <a:pt x="144640" y="13614"/>
                </a:lnTo>
                <a:lnTo>
                  <a:pt x="145643" y="13169"/>
                </a:lnTo>
                <a:lnTo>
                  <a:pt x="145643" y="12954"/>
                </a:lnTo>
                <a:lnTo>
                  <a:pt x="146532" y="12280"/>
                </a:lnTo>
                <a:lnTo>
                  <a:pt x="154343" y="6146"/>
                </a:lnTo>
                <a:lnTo>
                  <a:pt x="16215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4531278" y="2495127"/>
            <a:ext cx="9042" cy="19875"/>
          </a:xfrm>
          <a:custGeom>
            <a:avLst/>
            <a:gdLst/>
            <a:ahLst/>
            <a:cxnLst/>
            <a:rect l="l" t="t" r="r" b="b"/>
            <a:pathLst>
              <a:path w="9042" h="19875">
                <a:moveTo>
                  <a:pt x="0" y="19875"/>
                </a:moveTo>
                <a:lnTo>
                  <a:pt x="901" y="18757"/>
                </a:lnTo>
                <a:lnTo>
                  <a:pt x="1562" y="17424"/>
                </a:lnTo>
                <a:lnTo>
                  <a:pt x="5143" y="10274"/>
                </a:lnTo>
                <a:lnTo>
                  <a:pt x="5359" y="10274"/>
                </a:lnTo>
                <a:lnTo>
                  <a:pt x="8483" y="3022"/>
                </a:lnTo>
                <a:lnTo>
                  <a:pt x="9042" y="1689"/>
                </a:lnTo>
                <a:lnTo>
                  <a:pt x="9042" y="1346"/>
                </a:lnTo>
                <a:lnTo>
                  <a:pt x="90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4372131" y="2509645"/>
            <a:ext cx="161163" cy="27799"/>
          </a:xfrm>
          <a:custGeom>
            <a:avLst/>
            <a:gdLst/>
            <a:ahLst/>
            <a:cxnLst/>
            <a:rect l="l" t="t" r="r" b="b"/>
            <a:pathLst>
              <a:path w="161162" h="27799">
                <a:moveTo>
                  <a:pt x="161162" y="0"/>
                </a:moveTo>
                <a:lnTo>
                  <a:pt x="154685" y="7035"/>
                </a:lnTo>
                <a:lnTo>
                  <a:pt x="153568" y="7924"/>
                </a:lnTo>
                <a:lnTo>
                  <a:pt x="145097" y="12611"/>
                </a:lnTo>
                <a:lnTo>
                  <a:pt x="134607" y="18415"/>
                </a:lnTo>
                <a:lnTo>
                  <a:pt x="133489" y="18643"/>
                </a:lnTo>
                <a:lnTo>
                  <a:pt x="121767" y="21869"/>
                </a:lnTo>
                <a:lnTo>
                  <a:pt x="109068" y="25082"/>
                </a:lnTo>
                <a:lnTo>
                  <a:pt x="97830" y="26524"/>
                </a:lnTo>
                <a:lnTo>
                  <a:pt x="93649" y="26898"/>
                </a:lnTo>
                <a:lnTo>
                  <a:pt x="80460" y="27799"/>
                </a:lnTo>
                <a:lnTo>
                  <a:pt x="69581" y="27435"/>
                </a:lnTo>
                <a:lnTo>
                  <a:pt x="63728" y="27000"/>
                </a:lnTo>
                <a:lnTo>
                  <a:pt x="50657" y="25819"/>
                </a:lnTo>
                <a:lnTo>
                  <a:pt x="39636" y="23426"/>
                </a:lnTo>
                <a:lnTo>
                  <a:pt x="35382" y="22313"/>
                </a:lnTo>
                <a:lnTo>
                  <a:pt x="23177" y="18727"/>
                </a:lnTo>
                <a:lnTo>
                  <a:pt x="11607" y="13284"/>
                </a:lnTo>
                <a:lnTo>
                  <a:pt x="5587" y="10261"/>
                </a:lnTo>
                <a:lnTo>
                  <a:pt x="4584" y="9588"/>
                </a:lnTo>
                <a:lnTo>
                  <a:pt x="0" y="45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4275828" y="1878323"/>
            <a:ext cx="27012" cy="41960"/>
          </a:xfrm>
          <a:custGeom>
            <a:avLst/>
            <a:gdLst/>
            <a:ahLst/>
            <a:cxnLst/>
            <a:rect l="l" t="t" r="r" b="b"/>
            <a:pathLst>
              <a:path w="27012" h="41960">
                <a:moveTo>
                  <a:pt x="0" y="0"/>
                </a:moveTo>
                <a:lnTo>
                  <a:pt x="3009" y="15405"/>
                </a:lnTo>
                <a:lnTo>
                  <a:pt x="27012" y="4196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4599023" y="1762592"/>
            <a:ext cx="26898" cy="156019"/>
          </a:xfrm>
          <a:custGeom>
            <a:avLst/>
            <a:gdLst/>
            <a:ahLst/>
            <a:cxnLst/>
            <a:rect l="l" t="t" r="r" b="b"/>
            <a:pathLst>
              <a:path w="26898" h="156019">
                <a:moveTo>
                  <a:pt x="0" y="156019"/>
                </a:moveTo>
                <a:lnTo>
                  <a:pt x="22771" y="129235"/>
                </a:lnTo>
                <a:lnTo>
                  <a:pt x="26898" y="100215"/>
                </a:lnTo>
                <a:lnTo>
                  <a:pt x="26898" y="0"/>
                </a:lnTo>
                <a:lnTo>
                  <a:pt x="22771" y="29019"/>
                </a:lnTo>
                <a:lnTo>
                  <a:pt x="0" y="5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4273373" y="1764498"/>
            <a:ext cx="29794" cy="156794"/>
          </a:xfrm>
          <a:custGeom>
            <a:avLst/>
            <a:gdLst/>
            <a:ahLst/>
            <a:cxnLst/>
            <a:rect l="l" t="t" r="r" b="b"/>
            <a:pathLst>
              <a:path w="29794" h="156794">
                <a:moveTo>
                  <a:pt x="29463" y="55575"/>
                </a:moveTo>
                <a:lnTo>
                  <a:pt x="5473" y="29006"/>
                </a:lnTo>
                <a:lnTo>
                  <a:pt x="0" y="0"/>
                </a:lnTo>
                <a:lnTo>
                  <a:pt x="0" y="100317"/>
                </a:lnTo>
                <a:lnTo>
                  <a:pt x="5575" y="129895"/>
                </a:lnTo>
                <a:lnTo>
                  <a:pt x="5803" y="130340"/>
                </a:lnTo>
                <a:lnTo>
                  <a:pt x="29794" y="1567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4621676" y="1891827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0" y="558"/>
                </a:move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4597791" y="1732911"/>
            <a:ext cx="26682" cy="83248"/>
          </a:xfrm>
          <a:custGeom>
            <a:avLst/>
            <a:gdLst/>
            <a:ahLst/>
            <a:cxnLst/>
            <a:rect l="l" t="t" r="r" b="b"/>
            <a:pathLst>
              <a:path w="26682" h="83248">
                <a:moveTo>
                  <a:pt x="11836" y="0"/>
                </a:moveTo>
                <a:lnTo>
                  <a:pt x="26682" y="27901"/>
                </a:lnTo>
                <a:lnTo>
                  <a:pt x="22555" y="56692"/>
                </a:lnTo>
                <a:lnTo>
                  <a:pt x="0" y="832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4273379" y="1703791"/>
            <a:ext cx="59931" cy="114046"/>
          </a:xfrm>
          <a:custGeom>
            <a:avLst/>
            <a:gdLst/>
            <a:ahLst/>
            <a:cxnLst/>
            <a:rect l="l" t="t" r="r" b="b"/>
            <a:pathLst>
              <a:path w="59931" h="114045">
                <a:moveTo>
                  <a:pt x="30683" y="114046"/>
                </a:moveTo>
                <a:lnTo>
                  <a:pt x="6807" y="87706"/>
                </a:lnTo>
                <a:lnTo>
                  <a:pt x="1447" y="58915"/>
                </a:lnTo>
                <a:lnTo>
                  <a:pt x="14960" y="30911"/>
                </a:lnTo>
                <a:lnTo>
                  <a:pt x="46088" y="6578"/>
                </a:lnTo>
                <a:lnTo>
                  <a:pt x="59931" y="0"/>
                </a:lnTo>
                <a:lnTo>
                  <a:pt x="45643" y="6578"/>
                </a:lnTo>
                <a:lnTo>
                  <a:pt x="14058" y="31356"/>
                </a:lnTo>
                <a:lnTo>
                  <a:pt x="114" y="60147"/>
                </a:lnTo>
                <a:lnTo>
                  <a:pt x="0" y="607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4318791" y="1719855"/>
            <a:ext cx="20091" cy="41846"/>
          </a:xfrm>
          <a:custGeom>
            <a:avLst/>
            <a:gdLst/>
            <a:ahLst/>
            <a:cxnLst/>
            <a:rect l="l" t="t" r="r" b="b"/>
            <a:pathLst>
              <a:path w="20091" h="41846">
                <a:moveTo>
                  <a:pt x="228" y="41846"/>
                </a:moveTo>
                <a:lnTo>
                  <a:pt x="0" y="41516"/>
                </a:lnTo>
                <a:lnTo>
                  <a:pt x="3124" y="19862"/>
                </a:lnTo>
                <a:lnTo>
                  <a:pt x="2009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4559184" y="1718628"/>
            <a:ext cx="21882" cy="62268"/>
          </a:xfrm>
          <a:custGeom>
            <a:avLst/>
            <a:gdLst/>
            <a:ahLst/>
            <a:cxnLst/>
            <a:rect l="l" t="t" r="r" b="b"/>
            <a:pathLst>
              <a:path w="21882" h="62268">
                <a:moveTo>
                  <a:pt x="0" y="0"/>
                </a:moveTo>
                <a:lnTo>
                  <a:pt x="17741" y="19748"/>
                </a:lnTo>
                <a:lnTo>
                  <a:pt x="21882" y="41287"/>
                </a:lnTo>
                <a:lnTo>
                  <a:pt x="11722" y="622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4319019" y="1761703"/>
            <a:ext cx="10934" cy="20535"/>
          </a:xfrm>
          <a:custGeom>
            <a:avLst/>
            <a:gdLst/>
            <a:ahLst/>
            <a:cxnLst/>
            <a:rect l="l" t="t" r="r" b="b"/>
            <a:pathLst>
              <a:path w="10934" h="20535">
                <a:moveTo>
                  <a:pt x="10934" y="2053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4358297" y="1709464"/>
            <a:ext cx="172211" cy="91516"/>
          </a:xfrm>
          <a:custGeom>
            <a:avLst/>
            <a:gdLst/>
            <a:ahLst/>
            <a:cxnLst/>
            <a:rect l="l" t="t" r="r" b="b"/>
            <a:pathLst>
              <a:path w="172212" h="91516">
                <a:moveTo>
                  <a:pt x="95872" y="26568"/>
                </a:moveTo>
                <a:lnTo>
                  <a:pt x="149097" y="5359"/>
                </a:lnTo>
                <a:lnTo>
                  <a:pt x="148323" y="12509"/>
                </a:lnTo>
                <a:lnTo>
                  <a:pt x="95084" y="33705"/>
                </a:lnTo>
                <a:lnTo>
                  <a:pt x="95872" y="26568"/>
                </a:lnTo>
                <a:lnTo>
                  <a:pt x="53466" y="0"/>
                </a:lnTo>
                <a:lnTo>
                  <a:pt x="26784" y="10604"/>
                </a:lnTo>
                <a:lnTo>
                  <a:pt x="10833" y="16967"/>
                </a:lnTo>
                <a:lnTo>
                  <a:pt x="53238" y="43522"/>
                </a:lnTo>
                <a:lnTo>
                  <a:pt x="0" y="64731"/>
                </a:lnTo>
                <a:lnTo>
                  <a:pt x="33934" y="86055"/>
                </a:lnTo>
                <a:lnTo>
                  <a:pt x="87160" y="64846"/>
                </a:lnTo>
                <a:lnTo>
                  <a:pt x="129578" y="91516"/>
                </a:lnTo>
                <a:lnTo>
                  <a:pt x="172211" y="74548"/>
                </a:lnTo>
                <a:lnTo>
                  <a:pt x="129793" y="47878"/>
                </a:lnTo>
                <a:lnTo>
                  <a:pt x="123431" y="51447"/>
                </a:lnTo>
                <a:lnTo>
                  <a:pt x="123431" y="876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4346248" y="1690955"/>
            <a:ext cx="25895" cy="7581"/>
          </a:xfrm>
          <a:custGeom>
            <a:avLst/>
            <a:gdLst/>
            <a:ahLst/>
            <a:cxnLst/>
            <a:rect l="l" t="t" r="r" b="b"/>
            <a:pathLst>
              <a:path w="25895" h="7581">
                <a:moveTo>
                  <a:pt x="0" y="7581"/>
                </a:moveTo>
                <a:lnTo>
                  <a:pt x="18084" y="1447"/>
                </a:lnTo>
                <a:lnTo>
                  <a:pt x="2589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4359526" y="2496139"/>
            <a:ext cx="12611" cy="18084"/>
          </a:xfrm>
          <a:custGeom>
            <a:avLst/>
            <a:gdLst/>
            <a:ahLst/>
            <a:cxnLst/>
            <a:rect l="l" t="t" r="r" b="b"/>
            <a:pathLst>
              <a:path w="12611" h="18084">
                <a:moveTo>
                  <a:pt x="12611" y="18084"/>
                </a:moveTo>
                <a:lnTo>
                  <a:pt x="7594" y="1440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4533299" y="2495137"/>
            <a:ext cx="7023" cy="14503"/>
          </a:xfrm>
          <a:custGeom>
            <a:avLst/>
            <a:gdLst/>
            <a:ahLst/>
            <a:cxnLst/>
            <a:rect l="l" t="t" r="r" b="b"/>
            <a:pathLst>
              <a:path w="7023" h="14503">
                <a:moveTo>
                  <a:pt x="7023" y="0"/>
                </a:moveTo>
                <a:lnTo>
                  <a:pt x="0" y="145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4359302" y="1946956"/>
            <a:ext cx="228" cy="549186"/>
          </a:xfrm>
          <a:custGeom>
            <a:avLst/>
            <a:gdLst/>
            <a:ahLst/>
            <a:cxnLst/>
            <a:rect l="l" t="t" r="r" b="b"/>
            <a:pathLst>
              <a:path w="228" h="549186">
                <a:moveTo>
                  <a:pt x="228" y="54918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4364998" y="1757347"/>
            <a:ext cx="52895" cy="27901"/>
          </a:xfrm>
          <a:custGeom>
            <a:avLst/>
            <a:gdLst/>
            <a:ahLst/>
            <a:cxnLst/>
            <a:rect l="l" t="t" r="r" b="b"/>
            <a:pathLst>
              <a:path w="52895" h="27901">
                <a:moveTo>
                  <a:pt x="0" y="21094"/>
                </a:moveTo>
                <a:lnTo>
                  <a:pt x="52895" y="0"/>
                </a:lnTo>
                <a:lnTo>
                  <a:pt x="52895" y="279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4375825" y="1716625"/>
            <a:ext cx="35153" cy="36042"/>
          </a:xfrm>
          <a:custGeom>
            <a:avLst/>
            <a:gdLst/>
            <a:ahLst/>
            <a:cxnLst/>
            <a:rect l="l" t="t" r="r" b="b"/>
            <a:pathLst>
              <a:path w="35153" h="36042">
                <a:moveTo>
                  <a:pt x="0" y="13944"/>
                </a:moveTo>
                <a:lnTo>
                  <a:pt x="35153" y="0"/>
                </a:lnTo>
                <a:lnTo>
                  <a:pt x="35153" y="360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4385087" y="1686380"/>
            <a:ext cx="12941" cy="2336"/>
          </a:xfrm>
          <a:custGeom>
            <a:avLst/>
            <a:gdLst/>
            <a:ahLst/>
            <a:cxnLst/>
            <a:rect l="l" t="t" r="r" b="b"/>
            <a:pathLst>
              <a:path w="12941" h="2336">
                <a:moveTo>
                  <a:pt x="0" y="2336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4417904" y="1775875"/>
            <a:ext cx="9144" cy="5803"/>
          </a:xfrm>
          <a:custGeom>
            <a:avLst/>
            <a:gdLst/>
            <a:ahLst/>
            <a:cxnLst/>
            <a:rect l="l" t="t" r="r" b="b"/>
            <a:pathLst>
              <a:path w="9144" h="5803">
                <a:moveTo>
                  <a:pt x="9144" y="5803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4411535" y="1752997"/>
            <a:ext cx="6362" cy="4356"/>
          </a:xfrm>
          <a:custGeom>
            <a:avLst/>
            <a:gdLst/>
            <a:ahLst/>
            <a:cxnLst/>
            <a:rect l="l" t="t" r="r" b="b"/>
            <a:pathLst>
              <a:path w="6362" h="4356">
                <a:moveTo>
                  <a:pt x="0" y="0"/>
                </a:moveTo>
                <a:lnTo>
                  <a:pt x="6362" y="43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4410983" y="1709473"/>
            <a:ext cx="42405" cy="69862"/>
          </a:xfrm>
          <a:custGeom>
            <a:avLst/>
            <a:gdLst/>
            <a:ahLst/>
            <a:cxnLst/>
            <a:rect l="l" t="t" r="r" b="b"/>
            <a:pathLst>
              <a:path w="42405" h="69862">
                <a:moveTo>
                  <a:pt x="774" y="0"/>
                </a:moveTo>
                <a:lnTo>
                  <a:pt x="0" y="7137"/>
                </a:lnTo>
                <a:lnTo>
                  <a:pt x="42405" y="33705"/>
                </a:lnTo>
                <a:lnTo>
                  <a:pt x="42405" y="6986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4410977" y="1682696"/>
            <a:ext cx="12941" cy="1333"/>
          </a:xfrm>
          <a:custGeom>
            <a:avLst/>
            <a:gdLst/>
            <a:ahLst/>
            <a:cxnLst/>
            <a:rect l="l" t="t" r="r" b="b"/>
            <a:pathLst>
              <a:path w="12941" h="1333">
                <a:moveTo>
                  <a:pt x="0" y="1333"/>
                </a:moveTo>
                <a:lnTo>
                  <a:pt x="7924" y="0"/>
                </a:ln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4436868" y="1682465"/>
            <a:ext cx="12941" cy="114"/>
          </a:xfrm>
          <a:custGeom>
            <a:avLst/>
            <a:gdLst/>
            <a:ahLst/>
            <a:cxnLst/>
            <a:rect l="l" t="t" r="r" b="b"/>
            <a:pathLst>
              <a:path w="12941" h="114">
                <a:moveTo>
                  <a:pt x="0" y="114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4471802" y="1786933"/>
            <a:ext cx="9931" cy="3898"/>
          </a:xfrm>
          <a:custGeom>
            <a:avLst/>
            <a:gdLst/>
            <a:ahLst/>
            <a:cxnLst/>
            <a:rect l="l" t="t" r="r" b="b"/>
            <a:pathLst>
              <a:path w="9931" h="3898">
                <a:moveTo>
                  <a:pt x="0" y="3898"/>
                </a:moveTo>
                <a:lnTo>
                  <a:pt x="99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4475707" y="1682356"/>
            <a:ext cx="12941" cy="2006"/>
          </a:xfrm>
          <a:custGeom>
            <a:avLst/>
            <a:gdLst/>
            <a:ahLst/>
            <a:cxnLst/>
            <a:rect l="l" t="t" r="r" b="b"/>
            <a:pathLst>
              <a:path w="12941" h="2006">
                <a:moveTo>
                  <a:pt x="0" y="0"/>
                </a:moveTo>
                <a:lnTo>
                  <a:pt x="1117" y="0"/>
                </a:lnTo>
                <a:lnTo>
                  <a:pt x="12941" y="20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4481728" y="1760923"/>
            <a:ext cx="41414" cy="26009"/>
          </a:xfrm>
          <a:custGeom>
            <a:avLst/>
            <a:gdLst/>
            <a:ahLst/>
            <a:cxnLst/>
            <a:rect l="l" t="t" r="r" b="b"/>
            <a:pathLst>
              <a:path w="41414" h="26009">
                <a:moveTo>
                  <a:pt x="0" y="0"/>
                </a:moveTo>
                <a:lnTo>
                  <a:pt x="41414" y="2600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4488094" y="1714832"/>
            <a:ext cx="53238" cy="42519"/>
          </a:xfrm>
          <a:custGeom>
            <a:avLst/>
            <a:gdLst/>
            <a:ahLst/>
            <a:cxnLst/>
            <a:rect l="l" t="t" r="r" b="b"/>
            <a:pathLst>
              <a:path w="53238" h="42519">
                <a:moveTo>
                  <a:pt x="0" y="42519"/>
                </a:moveTo>
                <a:lnTo>
                  <a:pt x="53238" y="21310"/>
                </a:lnTo>
                <a:lnTo>
                  <a:pt x="1930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4501597" y="1686486"/>
            <a:ext cx="12941" cy="2120"/>
          </a:xfrm>
          <a:custGeom>
            <a:avLst/>
            <a:gdLst/>
            <a:ahLst/>
            <a:cxnLst/>
            <a:rect l="l" t="t" r="r" b="b"/>
            <a:pathLst>
              <a:path w="12941" h="2120">
                <a:moveTo>
                  <a:pt x="0" y="0"/>
                </a:moveTo>
                <a:lnTo>
                  <a:pt x="12941" y="212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4506620" y="1721980"/>
            <a:ext cx="27343" cy="28003"/>
          </a:xfrm>
          <a:custGeom>
            <a:avLst/>
            <a:gdLst/>
            <a:ahLst/>
            <a:cxnLst/>
            <a:rect l="l" t="t" r="r" b="b"/>
            <a:pathLst>
              <a:path w="27343" h="28003">
                <a:moveTo>
                  <a:pt x="27343" y="17068"/>
                </a:moveTo>
                <a:lnTo>
                  <a:pt x="0" y="0"/>
                </a:lnTo>
                <a:lnTo>
                  <a:pt x="0" y="28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4540220" y="1946852"/>
            <a:ext cx="101" cy="548284"/>
          </a:xfrm>
          <a:custGeom>
            <a:avLst/>
            <a:gdLst/>
            <a:ahLst/>
            <a:cxnLst/>
            <a:rect l="l" t="t" r="r" b="b"/>
            <a:pathLst>
              <a:path w="101" h="548284">
                <a:moveTo>
                  <a:pt x="101" y="54828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4527487" y="1690726"/>
            <a:ext cx="98425" cy="71869"/>
          </a:xfrm>
          <a:custGeom>
            <a:avLst/>
            <a:gdLst/>
            <a:ahLst/>
            <a:cxnLst/>
            <a:rect l="l" t="t" r="r" b="b"/>
            <a:pathLst>
              <a:path w="98425" h="71869">
                <a:moveTo>
                  <a:pt x="0" y="0"/>
                </a:moveTo>
                <a:lnTo>
                  <a:pt x="4356" y="673"/>
                </a:lnTo>
                <a:lnTo>
                  <a:pt x="50546" y="18186"/>
                </a:lnTo>
                <a:lnTo>
                  <a:pt x="83134" y="42633"/>
                </a:lnTo>
                <a:lnTo>
                  <a:pt x="98323" y="71310"/>
                </a:lnTo>
                <a:lnTo>
                  <a:pt x="98425" y="7186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4287992" y="2745136"/>
            <a:ext cx="333908" cy="49428"/>
          </a:xfrm>
          <a:custGeom>
            <a:avLst/>
            <a:gdLst/>
            <a:ahLst/>
            <a:cxnLst/>
            <a:rect l="l" t="t" r="r" b="b"/>
            <a:pathLst>
              <a:path w="333908" h="49428">
                <a:moveTo>
                  <a:pt x="0" y="7797"/>
                </a:moveTo>
                <a:lnTo>
                  <a:pt x="12587" y="15900"/>
                </a:lnTo>
                <a:lnTo>
                  <a:pt x="21901" y="21165"/>
                </a:lnTo>
                <a:lnTo>
                  <a:pt x="31503" y="25362"/>
                </a:lnTo>
                <a:lnTo>
                  <a:pt x="44950" y="30260"/>
                </a:lnTo>
                <a:lnTo>
                  <a:pt x="61322" y="35927"/>
                </a:lnTo>
                <a:lnTo>
                  <a:pt x="71969" y="39135"/>
                </a:lnTo>
                <a:lnTo>
                  <a:pt x="81639" y="41315"/>
                </a:lnTo>
                <a:lnTo>
                  <a:pt x="93265" y="43258"/>
                </a:lnTo>
                <a:lnTo>
                  <a:pt x="106019" y="45186"/>
                </a:lnTo>
                <a:lnTo>
                  <a:pt x="120898" y="47096"/>
                </a:lnTo>
                <a:lnTo>
                  <a:pt x="131470" y="47736"/>
                </a:lnTo>
                <a:lnTo>
                  <a:pt x="141374" y="47841"/>
                </a:lnTo>
                <a:lnTo>
                  <a:pt x="154248" y="48141"/>
                </a:lnTo>
                <a:lnTo>
                  <a:pt x="161823" y="48526"/>
                </a:lnTo>
                <a:lnTo>
                  <a:pt x="166509" y="48755"/>
                </a:lnTo>
                <a:lnTo>
                  <a:pt x="166738" y="49428"/>
                </a:lnTo>
                <a:lnTo>
                  <a:pt x="171196" y="49085"/>
                </a:lnTo>
                <a:lnTo>
                  <a:pt x="186896" y="47909"/>
                </a:lnTo>
                <a:lnTo>
                  <a:pt x="198236" y="47250"/>
                </a:lnTo>
                <a:lnTo>
                  <a:pt x="207917" y="46535"/>
                </a:lnTo>
                <a:lnTo>
                  <a:pt x="218640" y="45189"/>
                </a:lnTo>
                <a:lnTo>
                  <a:pt x="233105" y="42642"/>
                </a:lnTo>
                <a:lnTo>
                  <a:pt x="250557" y="39140"/>
                </a:lnTo>
                <a:lnTo>
                  <a:pt x="261358" y="36612"/>
                </a:lnTo>
                <a:lnTo>
                  <a:pt x="270924" y="33601"/>
                </a:lnTo>
                <a:lnTo>
                  <a:pt x="282295" y="29115"/>
                </a:lnTo>
                <a:lnTo>
                  <a:pt x="291731" y="25095"/>
                </a:lnTo>
                <a:lnTo>
                  <a:pt x="305231" y="19149"/>
                </a:lnTo>
                <a:lnTo>
                  <a:pt x="314611" y="14203"/>
                </a:lnTo>
                <a:lnTo>
                  <a:pt x="323595" y="8032"/>
                </a:lnTo>
                <a:lnTo>
                  <a:pt x="33390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4287998" y="2792219"/>
            <a:ext cx="333908" cy="49445"/>
          </a:xfrm>
          <a:custGeom>
            <a:avLst/>
            <a:gdLst/>
            <a:ahLst/>
            <a:cxnLst/>
            <a:rect l="l" t="t" r="r" b="b"/>
            <a:pathLst>
              <a:path w="333908" h="49445">
                <a:moveTo>
                  <a:pt x="333908" y="0"/>
                </a:moveTo>
                <a:lnTo>
                  <a:pt x="322273" y="9036"/>
                </a:lnTo>
                <a:lnTo>
                  <a:pt x="313463" y="14947"/>
                </a:lnTo>
                <a:lnTo>
                  <a:pt x="303765" y="19926"/>
                </a:lnTo>
                <a:lnTo>
                  <a:pt x="291719" y="25209"/>
                </a:lnTo>
                <a:lnTo>
                  <a:pt x="277658" y="31080"/>
                </a:lnTo>
                <a:lnTo>
                  <a:pt x="267311" y="34873"/>
                </a:lnTo>
                <a:lnTo>
                  <a:pt x="257634" y="37575"/>
                </a:lnTo>
                <a:lnTo>
                  <a:pt x="245585" y="40173"/>
                </a:lnTo>
                <a:lnTo>
                  <a:pt x="235470" y="42189"/>
                </a:lnTo>
                <a:lnTo>
                  <a:pt x="220155" y="45146"/>
                </a:lnTo>
                <a:lnTo>
                  <a:pt x="208962" y="46998"/>
                </a:lnTo>
                <a:lnTo>
                  <a:pt x="199167" y="48059"/>
                </a:lnTo>
                <a:lnTo>
                  <a:pt x="188041" y="48645"/>
                </a:lnTo>
                <a:lnTo>
                  <a:pt x="172859" y="49069"/>
                </a:lnTo>
                <a:lnTo>
                  <a:pt x="155550" y="49445"/>
                </a:lnTo>
                <a:lnTo>
                  <a:pt x="144150" y="49433"/>
                </a:lnTo>
                <a:lnTo>
                  <a:pt x="134324" y="48902"/>
                </a:lnTo>
                <a:lnTo>
                  <a:pt x="123401" y="47681"/>
                </a:lnTo>
                <a:lnTo>
                  <a:pt x="108712" y="45596"/>
                </a:lnTo>
                <a:lnTo>
                  <a:pt x="106019" y="45199"/>
                </a:lnTo>
                <a:lnTo>
                  <a:pt x="90669" y="42959"/>
                </a:lnTo>
                <a:lnTo>
                  <a:pt x="79646" y="41044"/>
                </a:lnTo>
                <a:lnTo>
                  <a:pt x="70003" y="38702"/>
                </a:lnTo>
                <a:lnTo>
                  <a:pt x="58794" y="35181"/>
                </a:lnTo>
                <a:lnTo>
                  <a:pt x="46761" y="31026"/>
                </a:lnTo>
                <a:lnTo>
                  <a:pt x="32691" y="25930"/>
                </a:lnTo>
                <a:lnTo>
                  <a:pt x="22846" y="21714"/>
                </a:lnTo>
                <a:lnTo>
                  <a:pt x="13669" y="16639"/>
                </a:lnTo>
                <a:lnTo>
                  <a:pt x="1606" y="8969"/>
                </a:lnTo>
                <a:lnTo>
                  <a:pt x="0" y="792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4263444" y="2595360"/>
            <a:ext cx="164833" cy="63385"/>
          </a:xfrm>
          <a:custGeom>
            <a:avLst/>
            <a:gdLst/>
            <a:ahLst/>
            <a:cxnLst/>
            <a:rect l="l" t="t" r="r" b="b"/>
            <a:pathLst>
              <a:path w="164833" h="63385">
                <a:moveTo>
                  <a:pt x="0" y="63385"/>
                </a:moveTo>
                <a:lnTo>
                  <a:pt x="6248" y="55460"/>
                </a:lnTo>
                <a:lnTo>
                  <a:pt x="6578" y="55016"/>
                </a:lnTo>
                <a:lnTo>
                  <a:pt x="14287" y="48539"/>
                </a:lnTo>
                <a:lnTo>
                  <a:pt x="22987" y="41173"/>
                </a:lnTo>
                <a:lnTo>
                  <a:pt x="23431" y="40068"/>
                </a:lnTo>
                <a:lnTo>
                  <a:pt x="33261" y="35039"/>
                </a:lnTo>
                <a:lnTo>
                  <a:pt x="46902" y="28071"/>
                </a:lnTo>
                <a:lnTo>
                  <a:pt x="56571" y="23262"/>
                </a:lnTo>
                <a:lnTo>
                  <a:pt x="65928" y="19355"/>
                </a:lnTo>
                <a:lnTo>
                  <a:pt x="78635" y="15097"/>
                </a:lnTo>
                <a:lnTo>
                  <a:pt x="83146" y="13715"/>
                </a:lnTo>
                <a:lnTo>
                  <a:pt x="97864" y="9488"/>
                </a:lnTo>
                <a:lnTo>
                  <a:pt x="108622" y="6943"/>
                </a:lnTo>
                <a:lnTo>
                  <a:pt x="118220" y="5283"/>
                </a:lnTo>
                <a:lnTo>
                  <a:pt x="129458" y="3708"/>
                </a:lnTo>
                <a:lnTo>
                  <a:pt x="144297" y="1549"/>
                </a:lnTo>
                <a:lnTo>
                  <a:pt x="154012" y="114"/>
                </a:lnTo>
                <a:lnTo>
                  <a:pt x="154901" y="0"/>
                </a:lnTo>
                <a:lnTo>
                  <a:pt x="164833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4474362" y="2663098"/>
            <a:ext cx="36372" cy="16294"/>
          </a:xfrm>
          <a:custGeom>
            <a:avLst/>
            <a:gdLst/>
            <a:ahLst/>
            <a:cxnLst/>
            <a:rect l="l" t="t" r="r" b="b"/>
            <a:pathLst>
              <a:path w="36372" h="16294">
                <a:moveTo>
                  <a:pt x="0" y="0"/>
                </a:moveTo>
                <a:lnTo>
                  <a:pt x="2349" y="0"/>
                </a:lnTo>
                <a:lnTo>
                  <a:pt x="2679" y="0"/>
                </a:lnTo>
                <a:lnTo>
                  <a:pt x="5029" y="774"/>
                </a:lnTo>
                <a:lnTo>
                  <a:pt x="14185" y="3568"/>
                </a:lnTo>
                <a:lnTo>
                  <a:pt x="14960" y="3009"/>
                </a:lnTo>
                <a:lnTo>
                  <a:pt x="23329" y="7251"/>
                </a:lnTo>
                <a:lnTo>
                  <a:pt x="30137" y="10604"/>
                </a:lnTo>
                <a:lnTo>
                  <a:pt x="30924" y="11163"/>
                </a:lnTo>
                <a:lnTo>
                  <a:pt x="36372" y="162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4394676" y="2711749"/>
            <a:ext cx="113842" cy="16967"/>
          </a:xfrm>
          <a:custGeom>
            <a:avLst/>
            <a:gdLst/>
            <a:ahLst/>
            <a:cxnLst/>
            <a:rect l="l" t="t" r="r" b="b"/>
            <a:pathLst>
              <a:path w="113842" h="16967">
                <a:moveTo>
                  <a:pt x="113842" y="0"/>
                </a:moveTo>
                <a:lnTo>
                  <a:pt x="107480" y="5029"/>
                </a:lnTo>
                <a:lnTo>
                  <a:pt x="106819" y="5473"/>
                </a:lnTo>
                <a:lnTo>
                  <a:pt x="99453" y="8597"/>
                </a:lnTo>
                <a:lnTo>
                  <a:pt x="90512" y="12395"/>
                </a:lnTo>
                <a:lnTo>
                  <a:pt x="89839" y="12509"/>
                </a:lnTo>
                <a:lnTo>
                  <a:pt x="80251" y="14401"/>
                </a:lnTo>
                <a:lnTo>
                  <a:pt x="69646" y="16522"/>
                </a:lnTo>
                <a:lnTo>
                  <a:pt x="69202" y="16522"/>
                </a:lnTo>
                <a:lnTo>
                  <a:pt x="58369" y="16751"/>
                </a:lnTo>
                <a:lnTo>
                  <a:pt x="47434" y="16967"/>
                </a:lnTo>
                <a:lnTo>
                  <a:pt x="46875" y="16967"/>
                </a:lnTo>
                <a:lnTo>
                  <a:pt x="36055" y="15405"/>
                </a:lnTo>
                <a:lnTo>
                  <a:pt x="26009" y="13957"/>
                </a:lnTo>
                <a:lnTo>
                  <a:pt x="25450" y="13957"/>
                </a:lnTo>
                <a:lnTo>
                  <a:pt x="15963" y="10604"/>
                </a:lnTo>
                <a:lnTo>
                  <a:pt x="7823" y="7708"/>
                </a:lnTo>
                <a:lnTo>
                  <a:pt x="7150" y="7365"/>
                </a:lnTo>
                <a:lnTo>
                  <a:pt x="0" y="26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4386314" y="2662542"/>
            <a:ext cx="42405" cy="19748"/>
          </a:xfrm>
          <a:custGeom>
            <a:avLst/>
            <a:gdLst/>
            <a:ahLst/>
            <a:cxnLst/>
            <a:rect l="l" t="t" r="r" b="b"/>
            <a:pathLst>
              <a:path w="42405" h="19748">
                <a:moveTo>
                  <a:pt x="0" y="19748"/>
                </a:moveTo>
                <a:lnTo>
                  <a:pt x="2120" y="17068"/>
                </a:lnTo>
                <a:lnTo>
                  <a:pt x="4800" y="14731"/>
                </a:lnTo>
                <a:lnTo>
                  <a:pt x="7810" y="12153"/>
                </a:lnTo>
                <a:lnTo>
                  <a:pt x="7924" y="11823"/>
                </a:lnTo>
                <a:lnTo>
                  <a:pt x="11277" y="10147"/>
                </a:lnTo>
                <a:lnTo>
                  <a:pt x="19418" y="6019"/>
                </a:lnTo>
                <a:lnTo>
                  <a:pt x="19761" y="5575"/>
                </a:lnTo>
                <a:lnTo>
                  <a:pt x="28346" y="2781"/>
                </a:lnTo>
                <a:lnTo>
                  <a:pt x="34937" y="660"/>
                </a:lnTo>
                <a:lnTo>
                  <a:pt x="35496" y="558"/>
                </a:lnTo>
                <a:lnTo>
                  <a:pt x="4240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4473808" y="2595469"/>
            <a:ext cx="154787" cy="54686"/>
          </a:xfrm>
          <a:custGeom>
            <a:avLst/>
            <a:gdLst/>
            <a:ahLst/>
            <a:cxnLst/>
            <a:rect l="l" t="t" r="r" b="b"/>
            <a:pathLst>
              <a:path w="154787" h="54686">
                <a:moveTo>
                  <a:pt x="0" y="0"/>
                </a:moveTo>
                <a:lnTo>
                  <a:pt x="15545" y="901"/>
                </a:lnTo>
                <a:lnTo>
                  <a:pt x="26817" y="1862"/>
                </a:lnTo>
                <a:lnTo>
                  <a:pt x="36610" y="3294"/>
                </a:lnTo>
                <a:lnTo>
                  <a:pt x="47717" y="5610"/>
                </a:lnTo>
                <a:lnTo>
                  <a:pt x="62611" y="9144"/>
                </a:lnTo>
                <a:lnTo>
                  <a:pt x="77499" y="12749"/>
                </a:lnTo>
                <a:lnTo>
                  <a:pt x="88107" y="15701"/>
                </a:lnTo>
                <a:lnTo>
                  <a:pt x="97591" y="19212"/>
                </a:lnTo>
                <a:lnTo>
                  <a:pt x="109108" y="24496"/>
                </a:lnTo>
                <a:lnTo>
                  <a:pt x="116281" y="28016"/>
                </a:lnTo>
                <a:lnTo>
                  <a:pt x="129269" y="34686"/>
                </a:lnTo>
                <a:lnTo>
                  <a:pt x="138245" y="40294"/>
                </a:lnTo>
                <a:lnTo>
                  <a:pt x="146970" y="47469"/>
                </a:lnTo>
                <a:lnTo>
                  <a:pt x="154787" y="5468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4250275" y="2690990"/>
            <a:ext cx="37719" cy="61937"/>
          </a:xfrm>
          <a:custGeom>
            <a:avLst/>
            <a:gdLst/>
            <a:ahLst/>
            <a:cxnLst/>
            <a:rect l="l" t="t" r="r" b="b"/>
            <a:pathLst>
              <a:path w="37719" h="61937">
                <a:moveTo>
                  <a:pt x="2006" y="54800"/>
                </a:moveTo>
                <a:lnTo>
                  <a:pt x="0" y="47104"/>
                </a:lnTo>
                <a:lnTo>
                  <a:pt x="0" y="0"/>
                </a:lnTo>
                <a:lnTo>
                  <a:pt x="8597" y="32588"/>
                </a:lnTo>
                <a:lnTo>
                  <a:pt x="37719" y="619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4621907" y="2681621"/>
            <a:ext cx="25895" cy="110604"/>
          </a:xfrm>
          <a:custGeom>
            <a:avLst/>
            <a:gdLst/>
            <a:ahLst/>
            <a:cxnLst/>
            <a:rect l="l" t="t" r="r" b="b"/>
            <a:pathLst>
              <a:path w="25895" h="110604">
                <a:moveTo>
                  <a:pt x="0" y="63500"/>
                </a:moveTo>
                <a:lnTo>
                  <a:pt x="23545" y="32816"/>
                </a:lnTo>
                <a:lnTo>
                  <a:pt x="25895" y="0"/>
                </a:lnTo>
                <a:lnTo>
                  <a:pt x="25895" y="47091"/>
                </a:lnTo>
                <a:lnTo>
                  <a:pt x="23545" y="79908"/>
                </a:lnTo>
                <a:lnTo>
                  <a:pt x="0" y="11060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4252280" y="2745795"/>
            <a:ext cx="35712" cy="54343"/>
          </a:xfrm>
          <a:custGeom>
            <a:avLst/>
            <a:gdLst/>
            <a:ahLst/>
            <a:cxnLst/>
            <a:rect l="l" t="t" r="r" b="b"/>
            <a:pathLst>
              <a:path w="35712" h="54343">
                <a:moveTo>
                  <a:pt x="35712" y="54343"/>
                </a:moveTo>
                <a:lnTo>
                  <a:pt x="6591" y="248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4250268" y="2658751"/>
            <a:ext cx="13182" cy="32245"/>
          </a:xfrm>
          <a:custGeom>
            <a:avLst/>
            <a:gdLst/>
            <a:ahLst/>
            <a:cxnLst/>
            <a:rect l="l" t="t" r="r" b="b"/>
            <a:pathLst>
              <a:path w="13182" h="32245">
                <a:moveTo>
                  <a:pt x="0" y="32245"/>
                </a:moveTo>
                <a:lnTo>
                  <a:pt x="1318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4508526" y="2679392"/>
            <a:ext cx="8801" cy="32359"/>
          </a:xfrm>
          <a:custGeom>
            <a:avLst/>
            <a:gdLst/>
            <a:ahLst/>
            <a:cxnLst/>
            <a:rect l="l" t="t" r="r" b="b"/>
            <a:pathLst>
              <a:path w="8801" h="32359">
                <a:moveTo>
                  <a:pt x="2222" y="0"/>
                </a:moveTo>
                <a:lnTo>
                  <a:pt x="8801" y="10718"/>
                </a:lnTo>
                <a:lnTo>
                  <a:pt x="8026" y="21869"/>
                </a:lnTo>
                <a:lnTo>
                  <a:pt x="0" y="32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4381856" y="2682289"/>
            <a:ext cx="12827" cy="32143"/>
          </a:xfrm>
          <a:custGeom>
            <a:avLst/>
            <a:gdLst/>
            <a:ahLst/>
            <a:cxnLst/>
            <a:rect l="l" t="t" r="r" b="b"/>
            <a:pathLst>
              <a:path w="12826" h="32143">
                <a:moveTo>
                  <a:pt x="12826" y="32143"/>
                </a:moveTo>
                <a:lnTo>
                  <a:pt x="2895" y="22097"/>
                </a:lnTo>
                <a:lnTo>
                  <a:pt x="0" y="11048"/>
                </a:lnTo>
                <a:lnTo>
                  <a:pt x="445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4401827" y="2709632"/>
            <a:ext cx="27228" cy="8369"/>
          </a:xfrm>
          <a:custGeom>
            <a:avLst/>
            <a:gdLst/>
            <a:ahLst/>
            <a:cxnLst/>
            <a:rect l="l" t="t" r="r" b="b"/>
            <a:pathLst>
              <a:path w="27228" h="8369">
                <a:moveTo>
                  <a:pt x="0" y="8369"/>
                </a:moveTo>
                <a:lnTo>
                  <a:pt x="12839" y="2895"/>
                </a:lnTo>
                <a:lnTo>
                  <a:pt x="27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4474700" y="2710304"/>
            <a:ext cx="23545" cy="7581"/>
          </a:xfrm>
          <a:custGeom>
            <a:avLst/>
            <a:gdLst/>
            <a:ahLst/>
            <a:cxnLst/>
            <a:rect l="l" t="t" r="r" b="b"/>
            <a:pathLst>
              <a:path w="23545" h="7581">
                <a:moveTo>
                  <a:pt x="23545" y="7581"/>
                </a:moveTo>
                <a:lnTo>
                  <a:pt x="22986" y="7150"/>
                </a:lnTo>
                <a:lnTo>
                  <a:pt x="4686" y="67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4628597" y="2650149"/>
            <a:ext cx="19202" cy="31470"/>
          </a:xfrm>
          <a:custGeom>
            <a:avLst/>
            <a:gdLst/>
            <a:ahLst/>
            <a:cxnLst/>
            <a:rect l="l" t="t" r="r" b="b"/>
            <a:pathLst>
              <a:path w="19202" h="31470">
                <a:moveTo>
                  <a:pt x="0" y="0"/>
                </a:moveTo>
                <a:lnTo>
                  <a:pt x="19202" y="3147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4276288" y="3103469"/>
            <a:ext cx="329209" cy="52146"/>
          </a:xfrm>
          <a:custGeom>
            <a:avLst/>
            <a:gdLst/>
            <a:ahLst/>
            <a:cxnLst/>
            <a:rect l="l" t="t" r="r" b="b"/>
            <a:pathLst>
              <a:path w="329209" h="52146">
                <a:moveTo>
                  <a:pt x="329209" y="13614"/>
                </a:moveTo>
                <a:lnTo>
                  <a:pt x="316399" y="21339"/>
                </a:lnTo>
                <a:lnTo>
                  <a:pt x="306940" y="26371"/>
                </a:lnTo>
                <a:lnTo>
                  <a:pt x="283890" y="34910"/>
                </a:lnTo>
                <a:lnTo>
                  <a:pt x="266741" y="40371"/>
                </a:lnTo>
                <a:lnTo>
                  <a:pt x="256011" y="43358"/>
                </a:lnTo>
                <a:lnTo>
                  <a:pt x="234596" y="47062"/>
                </a:lnTo>
                <a:lnTo>
                  <a:pt x="221970" y="48653"/>
                </a:lnTo>
                <a:lnTo>
                  <a:pt x="206456" y="50574"/>
                </a:lnTo>
                <a:lnTo>
                  <a:pt x="195157" y="51697"/>
                </a:lnTo>
                <a:lnTo>
                  <a:pt x="185349" y="52146"/>
                </a:lnTo>
                <a:lnTo>
                  <a:pt x="174310" y="52048"/>
                </a:lnTo>
                <a:lnTo>
                  <a:pt x="159316" y="51528"/>
                </a:lnTo>
                <a:lnTo>
                  <a:pt x="141639" y="50742"/>
                </a:lnTo>
                <a:lnTo>
                  <a:pt x="130357" y="49971"/>
                </a:lnTo>
                <a:lnTo>
                  <a:pt x="109471" y="46683"/>
                </a:lnTo>
                <a:lnTo>
                  <a:pt x="94297" y="43408"/>
                </a:lnTo>
                <a:lnTo>
                  <a:pt x="79320" y="40073"/>
                </a:lnTo>
                <a:lnTo>
                  <a:pt x="68646" y="37330"/>
                </a:lnTo>
                <a:lnTo>
                  <a:pt x="47542" y="29162"/>
                </a:lnTo>
                <a:lnTo>
                  <a:pt x="26622" y="19360"/>
                </a:lnTo>
                <a:lnTo>
                  <a:pt x="8570" y="728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4276274" y="3040642"/>
            <a:ext cx="329222" cy="52125"/>
          </a:xfrm>
          <a:custGeom>
            <a:avLst/>
            <a:gdLst/>
            <a:ahLst/>
            <a:cxnLst/>
            <a:rect l="l" t="t" r="r" b="b"/>
            <a:pathLst>
              <a:path w="329222" h="52125">
                <a:moveTo>
                  <a:pt x="0" y="0"/>
                </a:moveTo>
                <a:lnTo>
                  <a:pt x="11169" y="9386"/>
                </a:lnTo>
                <a:lnTo>
                  <a:pt x="29622" y="20851"/>
                </a:lnTo>
                <a:lnTo>
                  <a:pt x="39839" y="25666"/>
                </a:lnTo>
                <a:lnTo>
                  <a:pt x="53662" y="31836"/>
                </a:lnTo>
                <a:lnTo>
                  <a:pt x="63838" y="35799"/>
                </a:lnTo>
                <a:lnTo>
                  <a:pt x="85925" y="41564"/>
                </a:lnTo>
                <a:lnTo>
                  <a:pt x="109527" y="46648"/>
                </a:lnTo>
                <a:lnTo>
                  <a:pt x="120625" y="48693"/>
                </a:lnTo>
                <a:lnTo>
                  <a:pt x="141705" y="50671"/>
                </a:lnTo>
                <a:lnTo>
                  <a:pt x="157238" y="51333"/>
                </a:lnTo>
                <a:lnTo>
                  <a:pt x="172858" y="51942"/>
                </a:lnTo>
                <a:lnTo>
                  <a:pt x="184209" y="52125"/>
                </a:lnTo>
                <a:lnTo>
                  <a:pt x="194017" y="51762"/>
                </a:lnTo>
                <a:lnTo>
                  <a:pt x="205005" y="50733"/>
                </a:lnTo>
                <a:lnTo>
                  <a:pt x="219896" y="48916"/>
                </a:lnTo>
                <a:lnTo>
                  <a:pt x="237330" y="46699"/>
                </a:lnTo>
                <a:lnTo>
                  <a:pt x="248372" y="44984"/>
                </a:lnTo>
                <a:lnTo>
                  <a:pt x="269354" y="39505"/>
                </a:lnTo>
                <a:lnTo>
                  <a:pt x="281444" y="35598"/>
                </a:lnTo>
                <a:lnTo>
                  <a:pt x="295678" y="30831"/>
                </a:lnTo>
                <a:lnTo>
                  <a:pt x="314940" y="22157"/>
                </a:lnTo>
                <a:lnTo>
                  <a:pt x="327075" y="14929"/>
                </a:lnTo>
                <a:lnTo>
                  <a:pt x="329222" y="136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4475932" y="2896115"/>
            <a:ext cx="129565" cy="36944"/>
          </a:xfrm>
          <a:custGeom>
            <a:avLst/>
            <a:gdLst/>
            <a:ahLst/>
            <a:cxnLst/>
            <a:rect l="l" t="t" r="r" b="b"/>
            <a:pathLst>
              <a:path w="129565" h="36944">
                <a:moveTo>
                  <a:pt x="129565" y="36944"/>
                </a:moveTo>
                <a:lnTo>
                  <a:pt x="116747" y="29231"/>
                </a:lnTo>
                <a:lnTo>
                  <a:pt x="107281" y="24233"/>
                </a:lnTo>
                <a:lnTo>
                  <a:pt x="97614" y="20288"/>
                </a:lnTo>
                <a:lnTo>
                  <a:pt x="84193" y="15732"/>
                </a:lnTo>
                <a:lnTo>
                  <a:pt x="67250" y="10419"/>
                </a:lnTo>
                <a:lnTo>
                  <a:pt x="56643" y="7701"/>
                </a:lnTo>
                <a:lnTo>
                  <a:pt x="47067" y="5891"/>
                </a:lnTo>
                <a:lnTo>
                  <a:pt x="35610" y="4087"/>
                </a:lnTo>
                <a:lnTo>
                  <a:pt x="22326" y="1904"/>
                </a:lnTo>
                <a:lnTo>
                  <a:pt x="11709" y="114"/>
                </a:lnTo>
                <a:lnTo>
                  <a:pt x="10706" y="0"/>
                </a:lnTo>
                <a:lnTo>
                  <a:pt x="0" y="1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4276274" y="2895794"/>
            <a:ext cx="154012" cy="50876"/>
          </a:xfrm>
          <a:custGeom>
            <a:avLst/>
            <a:gdLst/>
            <a:ahLst/>
            <a:cxnLst/>
            <a:rect l="l" t="t" r="r" b="b"/>
            <a:pathLst>
              <a:path w="154012" h="50876">
                <a:moveTo>
                  <a:pt x="0" y="50876"/>
                </a:moveTo>
                <a:lnTo>
                  <a:pt x="11181" y="41476"/>
                </a:lnTo>
                <a:lnTo>
                  <a:pt x="19789" y="35357"/>
                </a:lnTo>
                <a:lnTo>
                  <a:pt x="29668" y="30060"/>
                </a:lnTo>
                <a:lnTo>
                  <a:pt x="39839" y="25323"/>
                </a:lnTo>
                <a:lnTo>
                  <a:pt x="53655" y="19109"/>
                </a:lnTo>
                <a:lnTo>
                  <a:pt x="63827" y="15138"/>
                </a:lnTo>
                <a:lnTo>
                  <a:pt x="73517" y="12266"/>
                </a:lnTo>
                <a:lnTo>
                  <a:pt x="85889" y="9350"/>
                </a:lnTo>
                <a:lnTo>
                  <a:pt x="94297" y="7467"/>
                </a:lnTo>
                <a:lnTo>
                  <a:pt x="109393" y="4195"/>
                </a:lnTo>
                <a:lnTo>
                  <a:pt x="120306" y="2179"/>
                </a:lnTo>
                <a:lnTo>
                  <a:pt x="130157" y="1037"/>
                </a:lnTo>
                <a:lnTo>
                  <a:pt x="142066" y="388"/>
                </a:lnTo>
                <a:lnTo>
                  <a:pt x="15401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4346027" y="3147430"/>
            <a:ext cx="196862" cy="31165"/>
          </a:xfrm>
          <a:custGeom>
            <a:avLst/>
            <a:gdLst/>
            <a:ahLst/>
            <a:cxnLst/>
            <a:rect l="l" t="t" r="r" b="b"/>
            <a:pathLst>
              <a:path w="196862" h="31165">
                <a:moveTo>
                  <a:pt x="196862" y="8153"/>
                </a:moveTo>
                <a:lnTo>
                  <a:pt x="185306" y="14905"/>
                </a:lnTo>
                <a:lnTo>
                  <a:pt x="175366" y="18991"/>
                </a:lnTo>
                <a:lnTo>
                  <a:pt x="168287" y="21323"/>
                </a:lnTo>
                <a:lnTo>
                  <a:pt x="155070" y="25409"/>
                </a:lnTo>
                <a:lnTo>
                  <a:pt x="145117" y="27486"/>
                </a:lnTo>
                <a:lnTo>
                  <a:pt x="132689" y="29133"/>
                </a:lnTo>
                <a:lnTo>
                  <a:pt x="118693" y="30741"/>
                </a:lnTo>
                <a:lnTo>
                  <a:pt x="108685" y="31165"/>
                </a:lnTo>
                <a:lnTo>
                  <a:pt x="95005" y="30734"/>
                </a:lnTo>
                <a:lnTo>
                  <a:pt x="80028" y="29995"/>
                </a:lnTo>
                <a:lnTo>
                  <a:pt x="70026" y="28773"/>
                </a:lnTo>
                <a:lnTo>
                  <a:pt x="56349" y="26009"/>
                </a:lnTo>
                <a:lnTo>
                  <a:pt x="42987" y="22901"/>
                </a:lnTo>
                <a:lnTo>
                  <a:pt x="33232" y="19474"/>
                </a:lnTo>
                <a:lnTo>
                  <a:pt x="23875" y="15290"/>
                </a:lnTo>
                <a:lnTo>
                  <a:pt x="12176" y="9485"/>
                </a:lnTo>
                <a:lnTo>
                  <a:pt x="2937" y="251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4476261" y="2945109"/>
            <a:ext cx="63284" cy="24206"/>
          </a:xfrm>
          <a:custGeom>
            <a:avLst/>
            <a:gdLst/>
            <a:ahLst/>
            <a:cxnLst/>
            <a:rect l="l" t="t" r="r" b="b"/>
            <a:pathLst>
              <a:path w="63284" h="24206">
                <a:moveTo>
                  <a:pt x="0" y="0"/>
                </a:moveTo>
                <a:lnTo>
                  <a:pt x="7035" y="0"/>
                </a:lnTo>
                <a:lnTo>
                  <a:pt x="7708" y="0"/>
                </a:lnTo>
                <a:lnTo>
                  <a:pt x="14516" y="1778"/>
                </a:lnTo>
                <a:lnTo>
                  <a:pt x="27344" y="5045"/>
                </a:lnTo>
                <a:lnTo>
                  <a:pt x="37490" y="8688"/>
                </a:lnTo>
                <a:lnTo>
                  <a:pt x="42748" y="11049"/>
                </a:lnTo>
                <a:lnTo>
                  <a:pt x="53352" y="15849"/>
                </a:lnTo>
                <a:lnTo>
                  <a:pt x="54470" y="16637"/>
                </a:lnTo>
                <a:lnTo>
                  <a:pt x="63284" y="242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4369238" y="3017982"/>
            <a:ext cx="170307" cy="26961"/>
          </a:xfrm>
          <a:custGeom>
            <a:avLst/>
            <a:gdLst/>
            <a:ahLst/>
            <a:cxnLst/>
            <a:rect l="l" t="t" r="r" b="b"/>
            <a:pathLst>
              <a:path w="170307" h="26961">
                <a:moveTo>
                  <a:pt x="170307" y="0"/>
                </a:moveTo>
                <a:lnTo>
                  <a:pt x="161493" y="7594"/>
                </a:lnTo>
                <a:lnTo>
                  <a:pt x="149771" y="13284"/>
                </a:lnTo>
                <a:lnTo>
                  <a:pt x="137658" y="18378"/>
                </a:lnTo>
                <a:lnTo>
                  <a:pt x="126927" y="21244"/>
                </a:lnTo>
                <a:lnTo>
                  <a:pt x="108281" y="25142"/>
                </a:lnTo>
                <a:lnTo>
                  <a:pt x="97884" y="26165"/>
                </a:lnTo>
                <a:lnTo>
                  <a:pt x="89065" y="26555"/>
                </a:lnTo>
                <a:lnTo>
                  <a:pt x="75454" y="26961"/>
                </a:lnTo>
                <a:lnTo>
                  <a:pt x="65208" y="26319"/>
                </a:lnTo>
                <a:lnTo>
                  <a:pt x="55460" y="25107"/>
                </a:lnTo>
                <a:lnTo>
                  <a:pt x="42132" y="23297"/>
                </a:lnTo>
                <a:lnTo>
                  <a:pt x="31805" y="20688"/>
                </a:lnTo>
                <a:lnTo>
                  <a:pt x="24777" y="18415"/>
                </a:lnTo>
                <a:lnTo>
                  <a:pt x="12596" y="14029"/>
                </a:lnTo>
                <a:lnTo>
                  <a:pt x="2177" y="8347"/>
                </a:lnTo>
                <a:lnTo>
                  <a:pt x="0" y="70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4369239" y="2943651"/>
            <a:ext cx="61379" cy="18643"/>
          </a:xfrm>
          <a:custGeom>
            <a:avLst/>
            <a:gdLst/>
            <a:ahLst/>
            <a:cxnLst/>
            <a:rect l="l" t="t" r="r" b="b"/>
            <a:pathLst>
              <a:path w="61379" h="18643">
                <a:moveTo>
                  <a:pt x="0" y="18643"/>
                </a:moveTo>
                <a:lnTo>
                  <a:pt x="11271" y="12257"/>
                </a:lnTo>
                <a:lnTo>
                  <a:pt x="22366" y="8063"/>
                </a:lnTo>
                <a:lnTo>
                  <a:pt x="24777" y="7264"/>
                </a:lnTo>
                <a:lnTo>
                  <a:pt x="37390" y="3722"/>
                </a:lnTo>
                <a:lnTo>
                  <a:pt x="47684" y="1934"/>
                </a:lnTo>
                <a:lnTo>
                  <a:pt x="55460" y="558"/>
                </a:lnTo>
                <a:lnTo>
                  <a:pt x="58254" y="0"/>
                </a:lnTo>
                <a:lnTo>
                  <a:pt x="58585" y="0"/>
                </a:lnTo>
                <a:lnTo>
                  <a:pt x="613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4605497" y="2993652"/>
            <a:ext cx="41630" cy="123431"/>
          </a:xfrm>
          <a:custGeom>
            <a:avLst/>
            <a:gdLst/>
            <a:ahLst/>
            <a:cxnLst/>
            <a:rect l="l" t="t" r="r" b="b"/>
            <a:pathLst>
              <a:path w="41630" h="123431">
                <a:moveTo>
                  <a:pt x="41630" y="0"/>
                </a:moveTo>
                <a:lnTo>
                  <a:pt x="41630" y="62941"/>
                </a:lnTo>
                <a:lnTo>
                  <a:pt x="31026" y="94856"/>
                </a:lnTo>
                <a:lnTo>
                  <a:pt x="0" y="1234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4252512" y="2993656"/>
            <a:ext cx="23761" cy="109816"/>
          </a:xfrm>
          <a:custGeom>
            <a:avLst/>
            <a:gdLst/>
            <a:ahLst/>
            <a:cxnLst/>
            <a:rect l="l" t="t" r="r" b="b"/>
            <a:pathLst>
              <a:path w="23761" h="109816">
                <a:moveTo>
                  <a:pt x="23761" y="109816"/>
                </a:moveTo>
                <a:lnTo>
                  <a:pt x="2666" y="79121"/>
                </a:lnTo>
                <a:lnTo>
                  <a:pt x="0" y="62941"/>
                </a:lnTo>
                <a:lnTo>
                  <a:pt x="0" y="0"/>
                </a:lnTo>
                <a:lnTo>
                  <a:pt x="2666" y="16294"/>
                </a:lnTo>
                <a:lnTo>
                  <a:pt x="23761" y="469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4605497" y="2933057"/>
            <a:ext cx="41630" cy="121196"/>
          </a:xfrm>
          <a:custGeom>
            <a:avLst/>
            <a:gdLst/>
            <a:ahLst/>
            <a:cxnLst/>
            <a:rect l="l" t="t" r="r" b="b"/>
            <a:pathLst>
              <a:path w="41630" h="121196">
                <a:moveTo>
                  <a:pt x="0" y="121196"/>
                </a:moveTo>
                <a:lnTo>
                  <a:pt x="31026" y="92633"/>
                </a:lnTo>
                <a:lnTo>
                  <a:pt x="41630" y="60591"/>
                </a:lnTo>
                <a:lnTo>
                  <a:pt x="31026" y="2857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4252506" y="2946662"/>
            <a:ext cx="23761" cy="46990"/>
          </a:xfrm>
          <a:custGeom>
            <a:avLst/>
            <a:gdLst/>
            <a:ahLst/>
            <a:cxnLst/>
            <a:rect l="l" t="t" r="r" b="b"/>
            <a:pathLst>
              <a:path w="23761" h="46989">
                <a:moveTo>
                  <a:pt x="0" y="46990"/>
                </a:moveTo>
                <a:lnTo>
                  <a:pt x="2679" y="30810"/>
                </a:lnTo>
                <a:lnTo>
                  <a:pt x="2376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4542885" y="3137284"/>
            <a:ext cx="18859" cy="18300"/>
          </a:xfrm>
          <a:custGeom>
            <a:avLst/>
            <a:gdLst/>
            <a:ahLst/>
            <a:cxnLst/>
            <a:rect l="l" t="t" r="r" b="b"/>
            <a:pathLst>
              <a:path w="18859" h="18300">
                <a:moveTo>
                  <a:pt x="18859" y="0"/>
                </a:moveTo>
                <a:lnTo>
                  <a:pt x="18529" y="1231"/>
                </a:lnTo>
                <a:lnTo>
                  <a:pt x="0" y="1830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4338557" y="3136393"/>
            <a:ext cx="7467" cy="11049"/>
          </a:xfrm>
          <a:custGeom>
            <a:avLst/>
            <a:gdLst/>
            <a:ahLst/>
            <a:cxnLst/>
            <a:rect l="l" t="t" r="r" b="b"/>
            <a:pathLst>
              <a:path w="7467" h="11049">
                <a:moveTo>
                  <a:pt x="7467" y="11049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4539545" y="2969323"/>
            <a:ext cx="10934" cy="48666"/>
          </a:xfrm>
          <a:custGeom>
            <a:avLst/>
            <a:gdLst/>
            <a:ahLst/>
            <a:cxnLst/>
            <a:rect l="l" t="t" r="r" b="b"/>
            <a:pathLst>
              <a:path w="10934" h="48666">
                <a:moveTo>
                  <a:pt x="0" y="0"/>
                </a:moveTo>
                <a:lnTo>
                  <a:pt x="10934" y="15963"/>
                </a:lnTo>
                <a:lnTo>
                  <a:pt x="10934" y="32702"/>
                </a:lnTo>
                <a:lnTo>
                  <a:pt x="0" y="4866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4347700" y="2962292"/>
            <a:ext cx="21539" cy="62725"/>
          </a:xfrm>
          <a:custGeom>
            <a:avLst/>
            <a:gdLst/>
            <a:ahLst/>
            <a:cxnLst/>
            <a:rect l="l" t="t" r="r" b="b"/>
            <a:pathLst>
              <a:path w="21539" h="62725">
                <a:moveTo>
                  <a:pt x="21539" y="62725"/>
                </a:moveTo>
                <a:lnTo>
                  <a:pt x="5575" y="47993"/>
                </a:lnTo>
                <a:lnTo>
                  <a:pt x="0" y="31356"/>
                </a:lnTo>
                <a:lnTo>
                  <a:pt x="5575" y="14846"/>
                </a:lnTo>
                <a:lnTo>
                  <a:pt x="2153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4210433" y="3401333"/>
            <a:ext cx="454215" cy="71869"/>
          </a:xfrm>
          <a:custGeom>
            <a:avLst/>
            <a:gdLst/>
            <a:ahLst/>
            <a:cxnLst/>
            <a:rect l="l" t="t" r="r" b="b"/>
            <a:pathLst>
              <a:path w="454215" h="71869">
                <a:moveTo>
                  <a:pt x="0" y="0"/>
                </a:moveTo>
                <a:lnTo>
                  <a:pt x="11781" y="9972"/>
                </a:lnTo>
                <a:lnTo>
                  <a:pt x="20913" y="17095"/>
                </a:lnTo>
                <a:lnTo>
                  <a:pt x="29414" y="22657"/>
                </a:lnTo>
                <a:lnTo>
                  <a:pt x="39303" y="27945"/>
                </a:lnTo>
                <a:lnTo>
                  <a:pt x="52601" y="34250"/>
                </a:lnTo>
                <a:lnTo>
                  <a:pt x="69541" y="41963"/>
                </a:lnTo>
                <a:lnTo>
                  <a:pt x="80776" y="46712"/>
                </a:lnTo>
                <a:lnTo>
                  <a:pt x="90402" y="50203"/>
                </a:lnTo>
                <a:lnTo>
                  <a:pt x="100089" y="53024"/>
                </a:lnTo>
                <a:lnTo>
                  <a:pt x="111504" y="55762"/>
                </a:lnTo>
                <a:lnTo>
                  <a:pt x="126318" y="59005"/>
                </a:lnTo>
                <a:lnTo>
                  <a:pt x="145853" y="63146"/>
                </a:lnTo>
                <a:lnTo>
                  <a:pt x="158151" y="65376"/>
                </a:lnTo>
                <a:lnTo>
                  <a:pt x="168371" y="66810"/>
                </a:lnTo>
                <a:lnTo>
                  <a:pt x="177979" y="67766"/>
                </a:lnTo>
                <a:lnTo>
                  <a:pt x="188443" y="68562"/>
                </a:lnTo>
                <a:lnTo>
                  <a:pt x="201229" y="69516"/>
                </a:lnTo>
                <a:lnTo>
                  <a:pt x="216954" y="70866"/>
                </a:lnTo>
                <a:lnTo>
                  <a:pt x="227672" y="71869"/>
                </a:lnTo>
                <a:lnTo>
                  <a:pt x="228104" y="70421"/>
                </a:lnTo>
                <a:lnTo>
                  <a:pt x="239382" y="69964"/>
                </a:lnTo>
                <a:lnTo>
                  <a:pt x="255228" y="69551"/>
                </a:lnTo>
                <a:lnTo>
                  <a:pt x="266754" y="69624"/>
                </a:lnTo>
                <a:lnTo>
                  <a:pt x="276505" y="69694"/>
                </a:lnTo>
                <a:lnTo>
                  <a:pt x="287022" y="69275"/>
                </a:lnTo>
                <a:lnTo>
                  <a:pt x="300849" y="67879"/>
                </a:lnTo>
                <a:lnTo>
                  <a:pt x="306222" y="67170"/>
                </a:lnTo>
                <a:lnTo>
                  <a:pt x="322370" y="64951"/>
                </a:lnTo>
                <a:lnTo>
                  <a:pt x="334773" y="63170"/>
                </a:lnTo>
                <a:lnTo>
                  <a:pt x="344989" y="61429"/>
                </a:lnTo>
                <a:lnTo>
                  <a:pt x="354580" y="59333"/>
                </a:lnTo>
                <a:lnTo>
                  <a:pt x="365104" y="56483"/>
                </a:lnTo>
                <a:lnTo>
                  <a:pt x="378123" y="52483"/>
                </a:lnTo>
                <a:lnTo>
                  <a:pt x="388251" y="49212"/>
                </a:lnTo>
                <a:lnTo>
                  <a:pt x="403248" y="44222"/>
                </a:lnTo>
                <a:lnTo>
                  <a:pt x="414460" y="40158"/>
                </a:lnTo>
                <a:lnTo>
                  <a:pt x="423758" y="36163"/>
                </a:lnTo>
                <a:lnTo>
                  <a:pt x="433013" y="31381"/>
                </a:lnTo>
                <a:lnTo>
                  <a:pt x="444094" y="24957"/>
                </a:lnTo>
                <a:lnTo>
                  <a:pt x="454215" y="188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4210429" y="3440611"/>
            <a:ext cx="454215" cy="71437"/>
          </a:xfrm>
          <a:custGeom>
            <a:avLst/>
            <a:gdLst/>
            <a:ahLst/>
            <a:cxnLst/>
            <a:rect l="l" t="t" r="r" b="b"/>
            <a:pathLst>
              <a:path w="454215" h="71437">
                <a:moveTo>
                  <a:pt x="454215" y="18859"/>
                </a:moveTo>
                <a:lnTo>
                  <a:pt x="440670" y="26994"/>
                </a:lnTo>
                <a:lnTo>
                  <a:pt x="430294" y="32870"/>
                </a:lnTo>
                <a:lnTo>
                  <a:pt x="421217" y="37343"/>
                </a:lnTo>
                <a:lnTo>
                  <a:pt x="411567" y="41270"/>
                </a:lnTo>
                <a:lnTo>
                  <a:pt x="399476" y="45505"/>
                </a:lnTo>
                <a:lnTo>
                  <a:pt x="388251" y="49212"/>
                </a:lnTo>
                <a:lnTo>
                  <a:pt x="372848" y="54166"/>
                </a:lnTo>
                <a:lnTo>
                  <a:pt x="360917" y="57739"/>
                </a:lnTo>
                <a:lnTo>
                  <a:pt x="350896" y="60311"/>
                </a:lnTo>
                <a:lnTo>
                  <a:pt x="341225" y="62261"/>
                </a:lnTo>
                <a:lnTo>
                  <a:pt x="330342" y="63969"/>
                </a:lnTo>
                <a:lnTo>
                  <a:pt x="316687" y="65815"/>
                </a:lnTo>
                <a:lnTo>
                  <a:pt x="306235" y="67183"/>
                </a:lnTo>
                <a:lnTo>
                  <a:pt x="290362" y="69024"/>
                </a:lnTo>
                <a:lnTo>
                  <a:pt x="278324" y="69907"/>
                </a:lnTo>
                <a:lnTo>
                  <a:pt x="268317" y="70152"/>
                </a:lnTo>
                <a:lnTo>
                  <a:pt x="258538" y="70086"/>
                </a:lnTo>
                <a:lnTo>
                  <a:pt x="247181" y="70031"/>
                </a:lnTo>
                <a:lnTo>
                  <a:pt x="232443" y="70311"/>
                </a:lnTo>
                <a:lnTo>
                  <a:pt x="226440" y="70535"/>
                </a:lnTo>
                <a:lnTo>
                  <a:pt x="221640" y="70637"/>
                </a:lnTo>
                <a:lnTo>
                  <a:pt x="221411" y="71437"/>
                </a:lnTo>
                <a:lnTo>
                  <a:pt x="216954" y="70866"/>
                </a:lnTo>
                <a:lnTo>
                  <a:pt x="200584" y="69224"/>
                </a:lnTo>
                <a:lnTo>
                  <a:pt x="187942" y="68192"/>
                </a:lnTo>
                <a:lnTo>
                  <a:pt x="177568" y="67418"/>
                </a:lnTo>
                <a:lnTo>
                  <a:pt x="168003" y="66549"/>
                </a:lnTo>
                <a:lnTo>
                  <a:pt x="157784" y="65233"/>
                </a:lnTo>
                <a:lnTo>
                  <a:pt x="145454" y="63115"/>
                </a:lnTo>
                <a:lnTo>
                  <a:pt x="130009" y="59944"/>
                </a:lnTo>
                <a:lnTo>
                  <a:pt x="114281" y="56469"/>
                </a:lnTo>
                <a:lnTo>
                  <a:pt x="102296" y="53638"/>
                </a:lnTo>
                <a:lnTo>
                  <a:pt x="92389" y="50862"/>
                </a:lnTo>
                <a:lnTo>
                  <a:pt x="82893" y="47551"/>
                </a:lnTo>
                <a:lnTo>
                  <a:pt x="72144" y="43117"/>
                </a:lnTo>
                <a:lnTo>
                  <a:pt x="58474" y="36973"/>
                </a:lnTo>
                <a:lnTo>
                  <a:pt x="41034" y="28821"/>
                </a:lnTo>
                <a:lnTo>
                  <a:pt x="30763" y="23480"/>
                </a:lnTo>
                <a:lnTo>
                  <a:pt x="22184" y="18055"/>
                </a:lnTo>
                <a:lnTo>
                  <a:pt x="13277" y="11244"/>
                </a:lnTo>
                <a:lnTo>
                  <a:pt x="2022" y="174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4176773" y="3314166"/>
            <a:ext cx="4528" cy="84035"/>
          </a:xfrm>
          <a:custGeom>
            <a:avLst/>
            <a:gdLst/>
            <a:ahLst/>
            <a:cxnLst/>
            <a:rect l="l" t="t" r="r" b="b"/>
            <a:pathLst>
              <a:path w="4528" h="84035">
                <a:moveTo>
                  <a:pt x="4528" y="84035"/>
                </a:moveTo>
                <a:lnTo>
                  <a:pt x="1633" y="73444"/>
                </a:lnTo>
                <a:lnTo>
                  <a:pt x="845" y="61721"/>
                </a:lnTo>
                <a:lnTo>
                  <a:pt x="38" y="47567"/>
                </a:lnTo>
                <a:lnTo>
                  <a:pt x="0" y="37625"/>
                </a:lnTo>
                <a:lnTo>
                  <a:pt x="731" y="24245"/>
                </a:lnTo>
                <a:lnTo>
                  <a:pt x="845" y="22440"/>
                </a:lnTo>
                <a:lnTo>
                  <a:pt x="1518" y="11391"/>
                </a:lnTo>
                <a:lnTo>
                  <a:pt x="1620" y="10718"/>
                </a:lnTo>
                <a:lnTo>
                  <a:pt x="45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4210433" y="3200669"/>
            <a:ext cx="221970" cy="71094"/>
          </a:xfrm>
          <a:custGeom>
            <a:avLst/>
            <a:gdLst/>
            <a:ahLst/>
            <a:cxnLst/>
            <a:rect l="l" t="t" r="r" b="b"/>
            <a:pathLst>
              <a:path w="221970" h="71094">
                <a:moveTo>
                  <a:pt x="0" y="71094"/>
                </a:moveTo>
                <a:lnTo>
                  <a:pt x="11780" y="61116"/>
                </a:lnTo>
                <a:lnTo>
                  <a:pt x="20911" y="53990"/>
                </a:lnTo>
                <a:lnTo>
                  <a:pt x="29411" y="48427"/>
                </a:lnTo>
                <a:lnTo>
                  <a:pt x="39299" y="43138"/>
                </a:lnTo>
                <a:lnTo>
                  <a:pt x="52593" y="36835"/>
                </a:lnTo>
                <a:lnTo>
                  <a:pt x="69541" y="29168"/>
                </a:lnTo>
                <a:lnTo>
                  <a:pt x="80776" y="24449"/>
                </a:lnTo>
                <a:lnTo>
                  <a:pt x="90402" y="20968"/>
                </a:lnTo>
                <a:lnTo>
                  <a:pt x="100089" y="18138"/>
                </a:lnTo>
                <a:lnTo>
                  <a:pt x="111504" y="15374"/>
                </a:lnTo>
                <a:lnTo>
                  <a:pt x="126318" y="12087"/>
                </a:lnTo>
                <a:lnTo>
                  <a:pt x="145789" y="8045"/>
                </a:lnTo>
                <a:lnTo>
                  <a:pt x="158037" y="5972"/>
                </a:lnTo>
                <a:lnTo>
                  <a:pt x="168210" y="4693"/>
                </a:lnTo>
                <a:lnTo>
                  <a:pt x="177763" y="3841"/>
                </a:lnTo>
                <a:lnTo>
                  <a:pt x="188152" y="3050"/>
                </a:lnTo>
                <a:lnTo>
                  <a:pt x="200832" y="1956"/>
                </a:lnTo>
                <a:lnTo>
                  <a:pt x="216954" y="228"/>
                </a:lnTo>
                <a:lnTo>
                  <a:pt x="219303" y="0"/>
                </a:lnTo>
                <a:lnTo>
                  <a:pt x="219633" y="0"/>
                </a:lnTo>
                <a:lnTo>
                  <a:pt x="221970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4478606" y="3282476"/>
            <a:ext cx="70980" cy="27127"/>
          </a:xfrm>
          <a:custGeom>
            <a:avLst/>
            <a:gdLst/>
            <a:ahLst/>
            <a:cxnLst/>
            <a:rect l="l" t="t" r="r" b="b"/>
            <a:pathLst>
              <a:path w="70980" h="27127">
                <a:moveTo>
                  <a:pt x="0" y="0"/>
                </a:moveTo>
                <a:lnTo>
                  <a:pt x="8140" y="0"/>
                </a:lnTo>
                <a:lnTo>
                  <a:pt x="8813" y="114"/>
                </a:lnTo>
                <a:lnTo>
                  <a:pt x="16738" y="2120"/>
                </a:lnTo>
                <a:lnTo>
                  <a:pt x="29922" y="5463"/>
                </a:lnTo>
                <a:lnTo>
                  <a:pt x="39639" y="8694"/>
                </a:lnTo>
                <a:lnTo>
                  <a:pt x="47993" y="12382"/>
                </a:lnTo>
                <a:lnTo>
                  <a:pt x="59596" y="18223"/>
                </a:lnTo>
                <a:lnTo>
                  <a:pt x="69038" y="25456"/>
                </a:lnTo>
                <a:lnTo>
                  <a:pt x="70980" y="271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4360307" y="3363607"/>
            <a:ext cx="189280" cy="29920"/>
          </a:xfrm>
          <a:custGeom>
            <a:avLst/>
            <a:gdLst/>
            <a:ahLst/>
            <a:cxnLst/>
            <a:rect l="l" t="t" r="r" b="b"/>
            <a:pathLst>
              <a:path w="189280" h="29920">
                <a:moveTo>
                  <a:pt x="189280" y="0"/>
                </a:moveTo>
                <a:lnTo>
                  <a:pt x="179167" y="8087"/>
                </a:lnTo>
                <a:lnTo>
                  <a:pt x="168619" y="13654"/>
                </a:lnTo>
                <a:lnTo>
                  <a:pt x="153941" y="20027"/>
                </a:lnTo>
                <a:lnTo>
                  <a:pt x="143828" y="22931"/>
                </a:lnTo>
                <a:lnTo>
                  <a:pt x="135026" y="24892"/>
                </a:lnTo>
                <a:lnTo>
                  <a:pt x="121434" y="27662"/>
                </a:lnTo>
                <a:lnTo>
                  <a:pt x="111368" y="28833"/>
                </a:lnTo>
                <a:lnTo>
                  <a:pt x="98869" y="29451"/>
                </a:lnTo>
                <a:lnTo>
                  <a:pt x="84896" y="29920"/>
                </a:lnTo>
                <a:lnTo>
                  <a:pt x="74858" y="29474"/>
                </a:lnTo>
                <a:lnTo>
                  <a:pt x="61721" y="27901"/>
                </a:lnTo>
                <a:lnTo>
                  <a:pt x="48006" y="26077"/>
                </a:lnTo>
                <a:lnTo>
                  <a:pt x="38036" y="23789"/>
                </a:lnTo>
                <a:lnTo>
                  <a:pt x="27457" y="20421"/>
                </a:lnTo>
                <a:lnTo>
                  <a:pt x="14908" y="16006"/>
                </a:lnTo>
                <a:lnTo>
                  <a:pt x="5197" y="10942"/>
                </a:lnTo>
                <a:lnTo>
                  <a:pt x="0" y="7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4360312" y="3280689"/>
            <a:ext cx="72644" cy="21094"/>
          </a:xfrm>
          <a:custGeom>
            <a:avLst/>
            <a:gdLst/>
            <a:ahLst/>
            <a:cxnLst/>
            <a:rect l="l" t="t" r="r" b="b"/>
            <a:pathLst>
              <a:path w="72644" h="21094">
                <a:moveTo>
                  <a:pt x="0" y="21094"/>
                </a:moveTo>
                <a:lnTo>
                  <a:pt x="11467" y="14385"/>
                </a:lnTo>
                <a:lnTo>
                  <a:pt x="21631" y="10300"/>
                </a:lnTo>
                <a:lnTo>
                  <a:pt x="27457" y="8369"/>
                </a:lnTo>
                <a:lnTo>
                  <a:pt x="40409" y="4601"/>
                </a:lnTo>
                <a:lnTo>
                  <a:pt x="50312" y="2764"/>
                </a:lnTo>
                <a:lnTo>
                  <a:pt x="61722" y="888"/>
                </a:lnTo>
                <a:lnTo>
                  <a:pt x="66840" y="0"/>
                </a:lnTo>
                <a:lnTo>
                  <a:pt x="67398" y="0"/>
                </a:lnTo>
                <a:lnTo>
                  <a:pt x="7264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4360312" y="3319979"/>
            <a:ext cx="72872" cy="21082"/>
          </a:xfrm>
          <a:custGeom>
            <a:avLst/>
            <a:gdLst/>
            <a:ahLst/>
            <a:cxnLst/>
            <a:rect l="l" t="t" r="r" b="b"/>
            <a:pathLst>
              <a:path w="72872" h="21082">
                <a:moveTo>
                  <a:pt x="72872" y="444"/>
                </a:moveTo>
                <a:lnTo>
                  <a:pt x="67513" y="0"/>
                </a:lnTo>
                <a:lnTo>
                  <a:pt x="66954" y="0"/>
                </a:lnTo>
                <a:lnTo>
                  <a:pt x="61709" y="876"/>
                </a:lnTo>
                <a:lnTo>
                  <a:pt x="48056" y="3117"/>
                </a:lnTo>
                <a:lnTo>
                  <a:pt x="38238" y="5134"/>
                </a:lnTo>
                <a:lnTo>
                  <a:pt x="27457" y="8369"/>
                </a:lnTo>
                <a:lnTo>
                  <a:pt x="14921" y="12782"/>
                </a:lnTo>
                <a:lnTo>
                  <a:pt x="5231" y="17884"/>
                </a:lnTo>
                <a:lnTo>
                  <a:pt x="0" y="21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4478837" y="3321869"/>
            <a:ext cx="70751" cy="27012"/>
          </a:xfrm>
          <a:custGeom>
            <a:avLst/>
            <a:gdLst/>
            <a:ahLst/>
            <a:cxnLst/>
            <a:rect l="l" t="t" r="r" b="b"/>
            <a:pathLst>
              <a:path w="70751" h="27012">
                <a:moveTo>
                  <a:pt x="0" y="0"/>
                </a:moveTo>
                <a:lnTo>
                  <a:pt x="8026" y="0"/>
                </a:lnTo>
                <a:lnTo>
                  <a:pt x="8813" y="0"/>
                </a:lnTo>
                <a:lnTo>
                  <a:pt x="16510" y="2019"/>
                </a:lnTo>
                <a:lnTo>
                  <a:pt x="29694" y="5362"/>
                </a:lnTo>
                <a:lnTo>
                  <a:pt x="39410" y="8592"/>
                </a:lnTo>
                <a:lnTo>
                  <a:pt x="47764" y="12280"/>
                </a:lnTo>
                <a:lnTo>
                  <a:pt x="59370" y="18117"/>
                </a:lnTo>
                <a:lnTo>
                  <a:pt x="68816" y="25347"/>
                </a:lnTo>
                <a:lnTo>
                  <a:pt x="70751" y="270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4478045" y="3202141"/>
            <a:ext cx="186601" cy="50879"/>
          </a:xfrm>
          <a:custGeom>
            <a:avLst/>
            <a:gdLst/>
            <a:ahLst/>
            <a:cxnLst/>
            <a:rect l="l" t="t" r="r" b="b"/>
            <a:pathLst>
              <a:path w="186601" h="50879">
                <a:moveTo>
                  <a:pt x="0" y="879"/>
                </a:moveTo>
                <a:lnTo>
                  <a:pt x="13961" y="0"/>
                </a:lnTo>
                <a:lnTo>
                  <a:pt x="24081" y="373"/>
                </a:lnTo>
                <a:lnTo>
                  <a:pt x="37531" y="2258"/>
                </a:lnTo>
                <a:lnTo>
                  <a:pt x="38620" y="2428"/>
                </a:lnTo>
                <a:lnTo>
                  <a:pt x="54727" y="4979"/>
                </a:lnTo>
                <a:lnTo>
                  <a:pt x="67097" y="6889"/>
                </a:lnTo>
                <a:lnTo>
                  <a:pt x="77271" y="8609"/>
                </a:lnTo>
                <a:lnTo>
                  <a:pt x="86792" y="10587"/>
                </a:lnTo>
                <a:lnTo>
                  <a:pt x="97203" y="13273"/>
                </a:lnTo>
                <a:lnTo>
                  <a:pt x="110045" y="17115"/>
                </a:lnTo>
                <a:lnTo>
                  <a:pt x="120637" y="20513"/>
                </a:lnTo>
                <a:lnTo>
                  <a:pt x="135632" y="25458"/>
                </a:lnTo>
                <a:lnTo>
                  <a:pt x="146844" y="29495"/>
                </a:lnTo>
                <a:lnTo>
                  <a:pt x="156142" y="33482"/>
                </a:lnTo>
                <a:lnTo>
                  <a:pt x="165395" y="38277"/>
                </a:lnTo>
                <a:lnTo>
                  <a:pt x="176475" y="44736"/>
                </a:lnTo>
                <a:lnTo>
                  <a:pt x="186601" y="508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4177621" y="3336602"/>
            <a:ext cx="32816" cy="64731"/>
          </a:xfrm>
          <a:custGeom>
            <a:avLst/>
            <a:gdLst/>
            <a:ahLst/>
            <a:cxnLst/>
            <a:rect l="l" t="t" r="r" b="b"/>
            <a:pathLst>
              <a:path w="32816" h="64731">
                <a:moveTo>
                  <a:pt x="0" y="0"/>
                </a:moveTo>
                <a:lnTo>
                  <a:pt x="3682" y="22326"/>
                </a:lnTo>
                <a:lnTo>
                  <a:pt x="32816" y="647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4664645" y="3336602"/>
            <a:ext cx="57365" cy="122872"/>
          </a:xfrm>
          <a:custGeom>
            <a:avLst/>
            <a:gdLst/>
            <a:ahLst/>
            <a:cxnLst/>
            <a:rect l="l" t="t" r="r" b="b"/>
            <a:pathLst>
              <a:path w="57365" h="122872">
                <a:moveTo>
                  <a:pt x="0" y="83591"/>
                </a:moveTo>
                <a:lnTo>
                  <a:pt x="42633" y="44195"/>
                </a:lnTo>
                <a:lnTo>
                  <a:pt x="57365" y="0"/>
                </a:lnTo>
                <a:lnTo>
                  <a:pt x="57365" y="39281"/>
                </a:lnTo>
                <a:lnTo>
                  <a:pt x="42633" y="83477"/>
                </a:lnTo>
                <a:lnTo>
                  <a:pt x="0" y="1228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4181312" y="3398212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29121" y="424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4181302" y="3271766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0" y="42405"/>
                </a:moveTo>
                <a:lnTo>
                  <a:pt x="2912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4549588" y="3309597"/>
            <a:ext cx="12052" cy="54013"/>
          </a:xfrm>
          <a:custGeom>
            <a:avLst/>
            <a:gdLst/>
            <a:ahLst/>
            <a:cxnLst/>
            <a:rect l="l" t="t" r="r" b="b"/>
            <a:pathLst>
              <a:path w="12052" h="54013">
                <a:moveTo>
                  <a:pt x="0" y="0"/>
                </a:moveTo>
                <a:lnTo>
                  <a:pt x="12052" y="17627"/>
                </a:lnTo>
                <a:lnTo>
                  <a:pt x="12052" y="36271"/>
                </a:lnTo>
                <a:lnTo>
                  <a:pt x="0" y="540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4336423" y="3301786"/>
            <a:ext cx="23888" cy="69634"/>
          </a:xfrm>
          <a:custGeom>
            <a:avLst/>
            <a:gdLst/>
            <a:ahLst/>
            <a:cxnLst/>
            <a:rect l="l" t="t" r="r" b="b"/>
            <a:pathLst>
              <a:path w="23888" h="69634">
                <a:moveTo>
                  <a:pt x="23888" y="69634"/>
                </a:moveTo>
                <a:lnTo>
                  <a:pt x="6146" y="53225"/>
                </a:lnTo>
                <a:lnTo>
                  <a:pt x="0" y="34810"/>
                </a:lnTo>
                <a:lnTo>
                  <a:pt x="6146" y="16395"/>
                </a:lnTo>
                <a:lnTo>
                  <a:pt x="2388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4343904" y="3341069"/>
            <a:ext cx="16408" cy="15176"/>
          </a:xfrm>
          <a:custGeom>
            <a:avLst/>
            <a:gdLst/>
            <a:ahLst/>
            <a:cxnLst/>
            <a:rect l="l" t="t" r="r" b="b"/>
            <a:pathLst>
              <a:path w="16408" h="15176">
                <a:moveTo>
                  <a:pt x="16408" y="0"/>
                </a:moveTo>
                <a:lnTo>
                  <a:pt x="0" y="151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4549588" y="3348882"/>
            <a:ext cx="5016" cy="7353"/>
          </a:xfrm>
          <a:custGeom>
            <a:avLst/>
            <a:gdLst/>
            <a:ahLst/>
            <a:cxnLst/>
            <a:rect l="l" t="t" r="r" b="b"/>
            <a:pathLst>
              <a:path w="5016" h="7353">
                <a:moveTo>
                  <a:pt x="0" y="0"/>
                </a:moveTo>
                <a:lnTo>
                  <a:pt x="5016" y="735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4664645" y="3253018"/>
            <a:ext cx="57365" cy="83578"/>
          </a:xfrm>
          <a:custGeom>
            <a:avLst/>
            <a:gdLst/>
            <a:ahLst/>
            <a:cxnLst/>
            <a:rect l="l" t="t" r="r" b="b"/>
            <a:pathLst>
              <a:path w="57365" h="83578">
                <a:moveTo>
                  <a:pt x="0" y="0"/>
                </a:moveTo>
                <a:lnTo>
                  <a:pt x="42633" y="39395"/>
                </a:lnTo>
                <a:lnTo>
                  <a:pt x="57365" y="835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5061170" y="1743877"/>
            <a:ext cx="379704" cy="379704"/>
          </a:xfrm>
          <a:custGeom>
            <a:avLst/>
            <a:gdLst/>
            <a:ahLst/>
            <a:cxnLst/>
            <a:rect l="l" t="t" r="r" b="b"/>
            <a:pathLst>
              <a:path w="379704" h="379704">
                <a:moveTo>
                  <a:pt x="189852" y="379704"/>
                </a:moveTo>
                <a:lnTo>
                  <a:pt x="205422" y="379075"/>
                </a:lnTo>
                <a:lnTo>
                  <a:pt x="220647" y="377219"/>
                </a:lnTo>
                <a:lnTo>
                  <a:pt x="235475" y="374186"/>
                </a:lnTo>
                <a:lnTo>
                  <a:pt x="249859" y="370025"/>
                </a:lnTo>
                <a:lnTo>
                  <a:pt x="263750" y="364784"/>
                </a:lnTo>
                <a:lnTo>
                  <a:pt x="277099" y="358513"/>
                </a:lnTo>
                <a:lnTo>
                  <a:pt x="289857" y="351260"/>
                </a:lnTo>
                <a:lnTo>
                  <a:pt x="301976" y="343073"/>
                </a:lnTo>
                <a:lnTo>
                  <a:pt x="313405" y="334003"/>
                </a:lnTo>
                <a:lnTo>
                  <a:pt x="324097" y="324097"/>
                </a:lnTo>
                <a:lnTo>
                  <a:pt x="334003" y="313405"/>
                </a:lnTo>
                <a:lnTo>
                  <a:pt x="343073" y="301976"/>
                </a:lnTo>
                <a:lnTo>
                  <a:pt x="351260" y="289857"/>
                </a:lnTo>
                <a:lnTo>
                  <a:pt x="358513" y="277099"/>
                </a:lnTo>
                <a:lnTo>
                  <a:pt x="364784" y="263750"/>
                </a:lnTo>
                <a:lnTo>
                  <a:pt x="370025" y="249859"/>
                </a:lnTo>
                <a:lnTo>
                  <a:pt x="374186" y="235475"/>
                </a:lnTo>
                <a:lnTo>
                  <a:pt x="377219" y="220647"/>
                </a:lnTo>
                <a:lnTo>
                  <a:pt x="379075" y="205422"/>
                </a:lnTo>
                <a:lnTo>
                  <a:pt x="379704" y="189852"/>
                </a:lnTo>
                <a:lnTo>
                  <a:pt x="379075" y="174281"/>
                </a:lnTo>
                <a:lnTo>
                  <a:pt x="377219" y="159057"/>
                </a:lnTo>
                <a:lnTo>
                  <a:pt x="374186" y="144229"/>
                </a:lnTo>
                <a:lnTo>
                  <a:pt x="370025" y="129844"/>
                </a:lnTo>
                <a:lnTo>
                  <a:pt x="364784" y="115953"/>
                </a:lnTo>
                <a:lnTo>
                  <a:pt x="358513" y="102604"/>
                </a:lnTo>
                <a:lnTo>
                  <a:pt x="351260" y="89846"/>
                </a:lnTo>
                <a:lnTo>
                  <a:pt x="343073" y="77728"/>
                </a:lnTo>
                <a:lnTo>
                  <a:pt x="334003" y="66299"/>
                </a:lnTo>
                <a:lnTo>
                  <a:pt x="324097" y="55606"/>
                </a:lnTo>
                <a:lnTo>
                  <a:pt x="313405" y="45701"/>
                </a:lnTo>
                <a:lnTo>
                  <a:pt x="301976" y="36630"/>
                </a:lnTo>
                <a:lnTo>
                  <a:pt x="289857" y="28444"/>
                </a:lnTo>
                <a:lnTo>
                  <a:pt x="277099" y="21191"/>
                </a:lnTo>
                <a:lnTo>
                  <a:pt x="263750" y="14919"/>
                </a:lnTo>
                <a:lnTo>
                  <a:pt x="249859" y="9678"/>
                </a:lnTo>
                <a:lnTo>
                  <a:pt x="235475" y="5517"/>
                </a:lnTo>
                <a:lnTo>
                  <a:pt x="220647" y="2484"/>
                </a:lnTo>
                <a:lnTo>
                  <a:pt x="205422" y="629"/>
                </a:lnTo>
                <a:lnTo>
                  <a:pt x="189852" y="0"/>
                </a:lnTo>
                <a:lnTo>
                  <a:pt x="174281" y="629"/>
                </a:lnTo>
                <a:lnTo>
                  <a:pt x="159057" y="2484"/>
                </a:lnTo>
                <a:lnTo>
                  <a:pt x="144229" y="5517"/>
                </a:lnTo>
                <a:lnTo>
                  <a:pt x="129844" y="9678"/>
                </a:lnTo>
                <a:lnTo>
                  <a:pt x="115953" y="14919"/>
                </a:lnTo>
                <a:lnTo>
                  <a:pt x="102604" y="21191"/>
                </a:lnTo>
                <a:lnTo>
                  <a:pt x="89846" y="28444"/>
                </a:lnTo>
                <a:lnTo>
                  <a:pt x="77728" y="36630"/>
                </a:lnTo>
                <a:lnTo>
                  <a:pt x="66299" y="45701"/>
                </a:lnTo>
                <a:lnTo>
                  <a:pt x="55606" y="55606"/>
                </a:lnTo>
                <a:lnTo>
                  <a:pt x="45701" y="66299"/>
                </a:lnTo>
                <a:lnTo>
                  <a:pt x="36630" y="77728"/>
                </a:lnTo>
                <a:lnTo>
                  <a:pt x="28444" y="89846"/>
                </a:lnTo>
                <a:lnTo>
                  <a:pt x="21191" y="102604"/>
                </a:lnTo>
                <a:lnTo>
                  <a:pt x="14919" y="115953"/>
                </a:lnTo>
                <a:lnTo>
                  <a:pt x="9678" y="129844"/>
                </a:lnTo>
                <a:lnTo>
                  <a:pt x="5517" y="144229"/>
                </a:lnTo>
                <a:lnTo>
                  <a:pt x="2484" y="159057"/>
                </a:lnTo>
                <a:lnTo>
                  <a:pt x="629" y="174281"/>
                </a:lnTo>
                <a:lnTo>
                  <a:pt x="0" y="189852"/>
                </a:lnTo>
                <a:lnTo>
                  <a:pt x="629" y="205422"/>
                </a:lnTo>
                <a:lnTo>
                  <a:pt x="2484" y="220647"/>
                </a:lnTo>
                <a:lnTo>
                  <a:pt x="5517" y="235475"/>
                </a:lnTo>
                <a:lnTo>
                  <a:pt x="9678" y="249859"/>
                </a:lnTo>
                <a:lnTo>
                  <a:pt x="14919" y="263750"/>
                </a:lnTo>
                <a:lnTo>
                  <a:pt x="21191" y="277099"/>
                </a:lnTo>
                <a:lnTo>
                  <a:pt x="28444" y="289857"/>
                </a:lnTo>
                <a:lnTo>
                  <a:pt x="36630" y="301976"/>
                </a:lnTo>
                <a:lnTo>
                  <a:pt x="45701" y="313405"/>
                </a:lnTo>
                <a:lnTo>
                  <a:pt x="55606" y="324097"/>
                </a:lnTo>
                <a:lnTo>
                  <a:pt x="66299" y="334003"/>
                </a:lnTo>
                <a:lnTo>
                  <a:pt x="77728" y="343073"/>
                </a:lnTo>
                <a:lnTo>
                  <a:pt x="89846" y="351260"/>
                </a:lnTo>
                <a:lnTo>
                  <a:pt x="102604" y="358513"/>
                </a:lnTo>
                <a:lnTo>
                  <a:pt x="115953" y="364784"/>
                </a:lnTo>
                <a:lnTo>
                  <a:pt x="129844" y="370025"/>
                </a:lnTo>
                <a:lnTo>
                  <a:pt x="144229" y="374186"/>
                </a:lnTo>
                <a:lnTo>
                  <a:pt x="159057" y="377219"/>
                </a:lnTo>
                <a:lnTo>
                  <a:pt x="174281" y="379075"/>
                </a:lnTo>
                <a:lnTo>
                  <a:pt x="189852" y="37970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4727995" y="2063175"/>
            <a:ext cx="382727" cy="348818"/>
          </a:xfrm>
          <a:custGeom>
            <a:avLst/>
            <a:gdLst/>
            <a:ahLst/>
            <a:cxnLst/>
            <a:rect l="l" t="t" r="r" b="b"/>
            <a:pathLst>
              <a:path w="382727" h="348818">
                <a:moveTo>
                  <a:pt x="382727" y="0"/>
                </a:moveTo>
                <a:lnTo>
                  <a:pt x="0" y="348818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457200" y="482897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511004" y="5504414"/>
            <a:ext cx="543077" cy="427520"/>
          </a:xfrm>
          <a:custGeom>
            <a:avLst/>
            <a:gdLst/>
            <a:ahLst/>
            <a:cxnLst/>
            <a:rect l="l" t="t" r="r" b="b"/>
            <a:pathLst>
              <a:path w="543077" h="427520">
                <a:moveTo>
                  <a:pt x="542798" y="423176"/>
                </a:moveTo>
                <a:lnTo>
                  <a:pt x="543077" y="660"/>
                </a:lnTo>
                <a:lnTo>
                  <a:pt x="534860" y="0"/>
                </a:lnTo>
                <a:lnTo>
                  <a:pt x="787" y="12"/>
                </a:lnTo>
                <a:lnTo>
                  <a:pt x="76" y="8216"/>
                </a:lnTo>
                <a:lnTo>
                  <a:pt x="0" y="426872"/>
                </a:lnTo>
                <a:lnTo>
                  <a:pt x="3835" y="427494"/>
                </a:lnTo>
                <a:lnTo>
                  <a:pt x="542340" y="427520"/>
                </a:lnTo>
                <a:lnTo>
                  <a:pt x="542798" y="423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511841" y="5505309"/>
            <a:ext cx="541401" cy="425792"/>
          </a:xfrm>
          <a:custGeom>
            <a:avLst/>
            <a:gdLst/>
            <a:ahLst/>
            <a:cxnLst/>
            <a:rect l="l" t="t" r="r" b="b"/>
            <a:pathLst>
              <a:path w="541401" h="425792">
                <a:moveTo>
                  <a:pt x="38" y="48348"/>
                </a:moveTo>
                <a:lnTo>
                  <a:pt x="0" y="425424"/>
                </a:lnTo>
                <a:lnTo>
                  <a:pt x="2400" y="425792"/>
                </a:lnTo>
                <a:lnTo>
                  <a:pt x="540905" y="425780"/>
                </a:lnTo>
                <a:lnTo>
                  <a:pt x="541147" y="422884"/>
                </a:lnTo>
                <a:lnTo>
                  <a:pt x="541401" y="317"/>
                </a:lnTo>
                <a:lnTo>
                  <a:pt x="501751" y="0"/>
                </a:lnTo>
                <a:lnTo>
                  <a:pt x="495" y="0"/>
                </a:lnTo>
                <a:lnTo>
                  <a:pt x="38" y="4834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858396" y="5754301"/>
            <a:ext cx="126898" cy="126885"/>
          </a:xfrm>
          <a:custGeom>
            <a:avLst/>
            <a:gdLst/>
            <a:ahLst/>
            <a:cxnLst/>
            <a:rect l="l" t="t" r="r" b="b"/>
            <a:pathLst>
              <a:path w="126898" h="126885">
                <a:moveTo>
                  <a:pt x="39992" y="122504"/>
                </a:moveTo>
                <a:lnTo>
                  <a:pt x="44843" y="124104"/>
                </a:lnTo>
                <a:lnTo>
                  <a:pt x="60629" y="126885"/>
                </a:lnTo>
                <a:lnTo>
                  <a:pt x="68707" y="126860"/>
                </a:lnTo>
                <a:lnTo>
                  <a:pt x="77533" y="125260"/>
                </a:lnTo>
                <a:lnTo>
                  <a:pt x="87782" y="122161"/>
                </a:lnTo>
                <a:lnTo>
                  <a:pt x="99910" y="115570"/>
                </a:lnTo>
                <a:lnTo>
                  <a:pt x="105067" y="111429"/>
                </a:lnTo>
                <a:lnTo>
                  <a:pt x="111226" y="105105"/>
                </a:lnTo>
                <a:lnTo>
                  <a:pt x="117652" y="96545"/>
                </a:lnTo>
                <a:lnTo>
                  <a:pt x="123431" y="84404"/>
                </a:lnTo>
                <a:lnTo>
                  <a:pt x="125958" y="74587"/>
                </a:lnTo>
                <a:lnTo>
                  <a:pt x="126898" y="64782"/>
                </a:lnTo>
                <a:lnTo>
                  <a:pt x="126212" y="52209"/>
                </a:lnTo>
                <a:lnTo>
                  <a:pt x="124053" y="43802"/>
                </a:lnTo>
                <a:lnTo>
                  <a:pt x="119849" y="34290"/>
                </a:lnTo>
                <a:lnTo>
                  <a:pt x="114160" y="25260"/>
                </a:lnTo>
                <a:lnTo>
                  <a:pt x="106807" y="16725"/>
                </a:lnTo>
                <a:lnTo>
                  <a:pt x="99098" y="10934"/>
                </a:lnTo>
                <a:lnTo>
                  <a:pt x="89865" y="5575"/>
                </a:lnTo>
                <a:lnTo>
                  <a:pt x="82283" y="2832"/>
                </a:lnTo>
                <a:lnTo>
                  <a:pt x="66205" y="0"/>
                </a:lnTo>
                <a:lnTo>
                  <a:pt x="56464" y="254"/>
                </a:lnTo>
                <a:lnTo>
                  <a:pt x="46088" y="2336"/>
                </a:lnTo>
                <a:lnTo>
                  <a:pt x="34772" y="6565"/>
                </a:lnTo>
                <a:lnTo>
                  <a:pt x="22390" y="14605"/>
                </a:lnTo>
                <a:lnTo>
                  <a:pt x="13525" y="24091"/>
                </a:lnTo>
                <a:lnTo>
                  <a:pt x="7607" y="32524"/>
                </a:lnTo>
                <a:lnTo>
                  <a:pt x="2552" y="44792"/>
                </a:lnTo>
                <a:lnTo>
                  <a:pt x="0" y="59220"/>
                </a:lnTo>
                <a:lnTo>
                  <a:pt x="431" y="73202"/>
                </a:lnTo>
                <a:lnTo>
                  <a:pt x="4521" y="87122"/>
                </a:lnTo>
                <a:lnTo>
                  <a:pt x="8242" y="95059"/>
                </a:lnTo>
                <a:lnTo>
                  <a:pt x="15316" y="104990"/>
                </a:lnTo>
                <a:lnTo>
                  <a:pt x="21539" y="111226"/>
                </a:lnTo>
                <a:lnTo>
                  <a:pt x="31305" y="118033"/>
                </a:lnTo>
                <a:lnTo>
                  <a:pt x="39992" y="1225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858395" y="5555335"/>
            <a:ext cx="126847" cy="126987"/>
          </a:xfrm>
          <a:custGeom>
            <a:avLst/>
            <a:gdLst/>
            <a:ahLst/>
            <a:cxnLst/>
            <a:rect l="l" t="t" r="r" b="b"/>
            <a:pathLst>
              <a:path w="126847" h="126987">
                <a:moveTo>
                  <a:pt x="37934" y="121691"/>
                </a:moveTo>
                <a:lnTo>
                  <a:pt x="46240" y="124599"/>
                </a:lnTo>
                <a:lnTo>
                  <a:pt x="59207" y="126885"/>
                </a:lnTo>
                <a:lnTo>
                  <a:pt x="67970" y="126987"/>
                </a:lnTo>
                <a:lnTo>
                  <a:pt x="76771" y="125336"/>
                </a:lnTo>
                <a:lnTo>
                  <a:pt x="87045" y="122275"/>
                </a:lnTo>
                <a:lnTo>
                  <a:pt x="94983" y="118592"/>
                </a:lnTo>
                <a:lnTo>
                  <a:pt x="103809" y="112560"/>
                </a:lnTo>
                <a:lnTo>
                  <a:pt x="112826" y="103225"/>
                </a:lnTo>
                <a:lnTo>
                  <a:pt x="118694" y="94780"/>
                </a:lnTo>
                <a:lnTo>
                  <a:pt x="123431" y="84645"/>
                </a:lnTo>
                <a:lnTo>
                  <a:pt x="125907" y="74777"/>
                </a:lnTo>
                <a:lnTo>
                  <a:pt x="126847" y="64985"/>
                </a:lnTo>
                <a:lnTo>
                  <a:pt x="126212" y="52425"/>
                </a:lnTo>
                <a:lnTo>
                  <a:pt x="124485" y="45580"/>
                </a:lnTo>
                <a:lnTo>
                  <a:pt x="120891" y="36309"/>
                </a:lnTo>
                <a:lnTo>
                  <a:pt x="115341" y="26504"/>
                </a:lnTo>
                <a:lnTo>
                  <a:pt x="108635" y="18745"/>
                </a:lnTo>
                <a:lnTo>
                  <a:pt x="99809" y="11315"/>
                </a:lnTo>
                <a:lnTo>
                  <a:pt x="90589" y="5956"/>
                </a:lnTo>
                <a:lnTo>
                  <a:pt x="83680" y="3327"/>
                </a:lnTo>
                <a:lnTo>
                  <a:pt x="64782" y="0"/>
                </a:lnTo>
                <a:lnTo>
                  <a:pt x="55727" y="380"/>
                </a:lnTo>
                <a:lnTo>
                  <a:pt x="45326" y="2400"/>
                </a:lnTo>
                <a:lnTo>
                  <a:pt x="35166" y="6540"/>
                </a:lnTo>
                <a:lnTo>
                  <a:pt x="27584" y="10718"/>
                </a:lnTo>
                <a:lnTo>
                  <a:pt x="21132" y="15722"/>
                </a:lnTo>
                <a:lnTo>
                  <a:pt x="12674" y="24891"/>
                </a:lnTo>
                <a:lnTo>
                  <a:pt x="6502" y="34772"/>
                </a:lnTo>
                <a:lnTo>
                  <a:pt x="2539" y="45046"/>
                </a:lnTo>
                <a:lnTo>
                  <a:pt x="0" y="59423"/>
                </a:lnTo>
                <a:lnTo>
                  <a:pt x="431" y="73405"/>
                </a:lnTo>
                <a:lnTo>
                  <a:pt x="4038" y="85801"/>
                </a:lnTo>
                <a:lnTo>
                  <a:pt x="9397" y="96964"/>
                </a:lnTo>
                <a:lnTo>
                  <a:pt x="14109" y="103581"/>
                </a:lnTo>
                <a:lnTo>
                  <a:pt x="20891" y="110616"/>
                </a:lnTo>
                <a:lnTo>
                  <a:pt x="27965" y="116255"/>
                </a:lnTo>
                <a:lnTo>
                  <a:pt x="37934" y="1216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58437" y="5882040"/>
            <a:ext cx="3797" cy="1371"/>
          </a:xfrm>
          <a:custGeom>
            <a:avLst/>
            <a:gdLst/>
            <a:ahLst/>
            <a:cxnLst/>
            <a:rect l="l" t="t" r="r" b="b"/>
            <a:pathLst>
              <a:path w="3797" h="1371">
                <a:moveTo>
                  <a:pt x="558" y="812"/>
                </a:moveTo>
                <a:lnTo>
                  <a:pt x="3797" y="1371"/>
                </a:lnTo>
                <a:lnTo>
                  <a:pt x="0" y="0"/>
                </a:lnTo>
                <a:lnTo>
                  <a:pt x="55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97069" y="5881799"/>
            <a:ext cx="2514" cy="1574"/>
          </a:xfrm>
          <a:custGeom>
            <a:avLst/>
            <a:gdLst/>
            <a:ahLst/>
            <a:cxnLst/>
            <a:rect l="l" t="t" r="r" b="b"/>
            <a:pathLst>
              <a:path w="2514" h="1574">
                <a:moveTo>
                  <a:pt x="0" y="825"/>
                </a:moveTo>
                <a:lnTo>
                  <a:pt x="2451" y="1574"/>
                </a:lnTo>
                <a:lnTo>
                  <a:pt x="2514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721238" y="5553047"/>
            <a:ext cx="69291" cy="330352"/>
          </a:xfrm>
          <a:custGeom>
            <a:avLst/>
            <a:gdLst/>
            <a:ahLst/>
            <a:cxnLst/>
            <a:rect l="l" t="t" r="r" b="b"/>
            <a:pathLst>
              <a:path w="69291" h="330352">
                <a:moveTo>
                  <a:pt x="7810" y="914"/>
                </a:moveTo>
                <a:lnTo>
                  <a:pt x="25146" y="863"/>
                </a:lnTo>
                <a:lnTo>
                  <a:pt x="68440" y="1117"/>
                </a:lnTo>
                <a:lnTo>
                  <a:pt x="68326" y="329399"/>
                </a:lnTo>
                <a:lnTo>
                  <a:pt x="0" y="329590"/>
                </a:lnTo>
                <a:lnTo>
                  <a:pt x="3073" y="330352"/>
                </a:lnTo>
                <a:lnTo>
                  <a:pt x="68884" y="330288"/>
                </a:lnTo>
                <a:lnTo>
                  <a:pt x="69253" y="326669"/>
                </a:lnTo>
                <a:lnTo>
                  <a:pt x="69291" y="571"/>
                </a:lnTo>
                <a:lnTo>
                  <a:pt x="61798" y="0"/>
                </a:lnTo>
                <a:lnTo>
                  <a:pt x="3263" y="114"/>
                </a:lnTo>
                <a:lnTo>
                  <a:pt x="7810" y="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724570" y="5860943"/>
            <a:ext cx="6451" cy="6502"/>
          </a:xfrm>
          <a:custGeom>
            <a:avLst/>
            <a:gdLst/>
            <a:ahLst/>
            <a:cxnLst/>
            <a:rect l="l" t="t" r="r" b="b"/>
            <a:pathLst>
              <a:path w="6451" h="6502">
                <a:moveTo>
                  <a:pt x="0" y="6045"/>
                </a:moveTo>
                <a:lnTo>
                  <a:pt x="355" y="6502"/>
                </a:lnTo>
                <a:lnTo>
                  <a:pt x="6007" y="2108"/>
                </a:lnTo>
                <a:lnTo>
                  <a:pt x="6451" y="0"/>
                </a:lnTo>
                <a:lnTo>
                  <a:pt x="0" y="60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651582" y="5790559"/>
            <a:ext cx="55181" cy="54533"/>
          </a:xfrm>
          <a:custGeom>
            <a:avLst/>
            <a:gdLst/>
            <a:ahLst/>
            <a:cxnLst/>
            <a:rect l="l" t="t" r="r" b="b"/>
            <a:pathLst>
              <a:path w="55181" h="54533">
                <a:moveTo>
                  <a:pt x="16065" y="52184"/>
                </a:moveTo>
                <a:lnTo>
                  <a:pt x="25438" y="54533"/>
                </a:lnTo>
                <a:lnTo>
                  <a:pt x="32613" y="54140"/>
                </a:lnTo>
                <a:lnTo>
                  <a:pt x="40601" y="51371"/>
                </a:lnTo>
                <a:lnTo>
                  <a:pt x="48704" y="45173"/>
                </a:lnTo>
                <a:lnTo>
                  <a:pt x="52997" y="37998"/>
                </a:lnTo>
                <a:lnTo>
                  <a:pt x="55181" y="25387"/>
                </a:lnTo>
                <a:lnTo>
                  <a:pt x="53581" y="17830"/>
                </a:lnTo>
                <a:lnTo>
                  <a:pt x="49110" y="9804"/>
                </a:lnTo>
                <a:lnTo>
                  <a:pt x="41579" y="3251"/>
                </a:lnTo>
                <a:lnTo>
                  <a:pt x="34671" y="634"/>
                </a:lnTo>
                <a:lnTo>
                  <a:pt x="31356" y="50"/>
                </a:lnTo>
                <a:lnTo>
                  <a:pt x="22631" y="0"/>
                </a:lnTo>
                <a:lnTo>
                  <a:pt x="13246" y="3479"/>
                </a:lnTo>
                <a:lnTo>
                  <a:pt x="6819" y="9359"/>
                </a:lnTo>
                <a:lnTo>
                  <a:pt x="2971" y="14477"/>
                </a:lnTo>
                <a:lnTo>
                  <a:pt x="1701" y="17983"/>
                </a:lnTo>
                <a:lnTo>
                  <a:pt x="0" y="27381"/>
                </a:lnTo>
                <a:lnTo>
                  <a:pt x="1473" y="35699"/>
                </a:lnTo>
                <a:lnTo>
                  <a:pt x="4076" y="41338"/>
                </a:lnTo>
                <a:lnTo>
                  <a:pt x="7632" y="46316"/>
                </a:lnTo>
                <a:lnTo>
                  <a:pt x="16065" y="52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735509" y="5841029"/>
            <a:ext cx="7023" cy="13157"/>
          </a:xfrm>
          <a:custGeom>
            <a:avLst/>
            <a:gdLst/>
            <a:ahLst/>
            <a:cxnLst/>
            <a:rect l="l" t="t" r="r" b="b"/>
            <a:pathLst>
              <a:path w="7023" h="13157">
                <a:moveTo>
                  <a:pt x="0" y="13157"/>
                </a:moveTo>
                <a:lnTo>
                  <a:pt x="495" y="12890"/>
                </a:lnTo>
                <a:lnTo>
                  <a:pt x="6375" y="3619"/>
                </a:lnTo>
                <a:lnTo>
                  <a:pt x="7023" y="0"/>
                </a:lnTo>
                <a:lnTo>
                  <a:pt x="0" y="13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744527" y="5818226"/>
            <a:ext cx="2832" cy="15443"/>
          </a:xfrm>
          <a:custGeom>
            <a:avLst/>
            <a:gdLst/>
            <a:ahLst/>
            <a:cxnLst/>
            <a:rect l="l" t="t" r="r" b="b"/>
            <a:pathLst>
              <a:path w="2832" h="15443">
                <a:moveTo>
                  <a:pt x="0" y="15443"/>
                </a:moveTo>
                <a:lnTo>
                  <a:pt x="2832" y="368"/>
                </a:lnTo>
                <a:lnTo>
                  <a:pt x="2501" y="0"/>
                </a:lnTo>
                <a:lnTo>
                  <a:pt x="0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746653" y="5815247"/>
            <a:ext cx="381" cy="2984"/>
          </a:xfrm>
          <a:custGeom>
            <a:avLst/>
            <a:gdLst/>
            <a:ahLst/>
            <a:cxnLst/>
            <a:rect l="l" t="t" r="r" b="b"/>
            <a:pathLst>
              <a:path w="381" h="2984">
                <a:moveTo>
                  <a:pt x="0" y="2603"/>
                </a:moveTo>
                <a:lnTo>
                  <a:pt x="381" y="2984"/>
                </a:lnTo>
                <a:lnTo>
                  <a:pt x="152" y="0"/>
                </a:lnTo>
                <a:lnTo>
                  <a:pt x="0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746447" y="5813276"/>
            <a:ext cx="355" cy="1968"/>
          </a:xfrm>
          <a:custGeom>
            <a:avLst/>
            <a:gdLst/>
            <a:ahLst/>
            <a:cxnLst/>
            <a:rect l="l" t="t" r="r" b="b"/>
            <a:pathLst>
              <a:path w="355" h="1968">
                <a:moveTo>
                  <a:pt x="0" y="1511"/>
                </a:moveTo>
                <a:lnTo>
                  <a:pt x="355" y="1968"/>
                </a:lnTo>
                <a:lnTo>
                  <a:pt x="13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745178" y="5803318"/>
            <a:ext cx="279" cy="1993"/>
          </a:xfrm>
          <a:custGeom>
            <a:avLst/>
            <a:gdLst/>
            <a:ahLst/>
            <a:cxnLst/>
            <a:rect l="l" t="t" r="r" b="b"/>
            <a:pathLst>
              <a:path w="279" h="1993">
                <a:moveTo>
                  <a:pt x="0" y="1993"/>
                </a:moveTo>
                <a:lnTo>
                  <a:pt x="279" y="1943"/>
                </a:lnTo>
                <a:lnTo>
                  <a:pt x="88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742995" y="5794611"/>
            <a:ext cx="2273" cy="8293"/>
          </a:xfrm>
          <a:custGeom>
            <a:avLst/>
            <a:gdLst/>
            <a:ahLst/>
            <a:cxnLst/>
            <a:rect l="l" t="t" r="r" b="b"/>
            <a:pathLst>
              <a:path w="2273" h="8293">
                <a:moveTo>
                  <a:pt x="0" y="2197"/>
                </a:moveTo>
                <a:lnTo>
                  <a:pt x="1955" y="8293"/>
                </a:lnTo>
                <a:lnTo>
                  <a:pt x="2273" y="6197"/>
                </a:lnTo>
                <a:lnTo>
                  <a:pt x="254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737143" y="5782887"/>
            <a:ext cx="901" cy="2108"/>
          </a:xfrm>
          <a:custGeom>
            <a:avLst/>
            <a:gdLst/>
            <a:ahLst/>
            <a:cxnLst/>
            <a:rect l="l" t="t" r="r" b="b"/>
            <a:pathLst>
              <a:path w="901" h="2108">
                <a:moveTo>
                  <a:pt x="0" y="1358"/>
                </a:moveTo>
                <a:lnTo>
                  <a:pt x="609" y="2108"/>
                </a:lnTo>
                <a:lnTo>
                  <a:pt x="901" y="723"/>
                </a:lnTo>
                <a:lnTo>
                  <a:pt x="12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731370" y="5774883"/>
            <a:ext cx="5613" cy="7658"/>
          </a:xfrm>
          <a:custGeom>
            <a:avLst/>
            <a:gdLst/>
            <a:ahLst/>
            <a:cxnLst/>
            <a:rect l="l" t="t" r="r" b="b"/>
            <a:pathLst>
              <a:path w="5613" h="7658">
                <a:moveTo>
                  <a:pt x="3936" y="3111"/>
                </a:moveTo>
                <a:lnTo>
                  <a:pt x="0" y="0"/>
                </a:lnTo>
                <a:lnTo>
                  <a:pt x="12" y="711"/>
                </a:lnTo>
                <a:lnTo>
                  <a:pt x="3086" y="3657"/>
                </a:lnTo>
                <a:lnTo>
                  <a:pt x="5359" y="7658"/>
                </a:lnTo>
                <a:lnTo>
                  <a:pt x="5613" y="6261"/>
                </a:lnTo>
                <a:lnTo>
                  <a:pt x="3936" y="3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651578" y="5591647"/>
            <a:ext cx="55168" cy="54317"/>
          </a:xfrm>
          <a:custGeom>
            <a:avLst/>
            <a:gdLst/>
            <a:ahLst/>
            <a:cxnLst/>
            <a:rect l="l" t="t" r="r" b="b"/>
            <a:pathLst>
              <a:path w="55168" h="54317">
                <a:moveTo>
                  <a:pt x="14782" y="51409"/>
                </a:moveTo>
                <a:lnTo>
                  <a:pt x="23088" y="54317"/>
                </a:lnTo>
                <a:lnTo>
                  <a:pt x="33540" y="53975"/>
                </a:lnTo>
                <a:lnTo>
                  <a:pt x="41871" y="50749"/>
                </a:lnTo>
                <a:lnTo>
                  <a:pt x="48742" y="44627"/>
                </a:lnTo>
                <a:lnTo>
                  <a:pt x="53073" y="37503"/>
                </a:lnTo>
                <a:lnTo>
                  <a:pt x="55168" y="25590"/>
                </a:lnTo>
                <a:lnTo>
                  <a:pt x="53644" y="17335"/>
                </a:lnTo>
                <a:lnTo>
                  <a:pt x="49784" y="10121"/>
                </a:lnTo>
                <a:lnTo>
                  <a:pt x="42252" y="3568"/>
                </a:lnTo>
                <a:lnTo>
                  <a:pt x="36118" y="1041"/>
                </a:lnTo>
                <a:lnTo>
                  <a:pt x="29946" y="0"/>
                </a:lnTo>
                <a:lnTo>
                  <a:pt x="23101" y="12"/>
                </a:lnTo>
                <a:lnTo>
                  <a:pt x="14097" y="3073"/>
                </a:lnTo>
                <a:lnTo>
                  <a:pt x="8077" y="7810"/>
                </a:lnTo>
                <a:lnTo>
                  <a:pt x="2971" y="14668"/>
                </a:lnTo>
                <a:lnTo>
                  <a:pt x="1663" y="18122"/>
                </a:lnTo>
                <a:lnTo>
                  <a:pt x="0" y="27571"/>
                </a:lnTo>
                <a:lnTo>
                  <a:pt x="1117" y="33642"/>
                </a:lnTo>
                <a:lnTo>
                  <a:pt x="4076" y="41490"/>
                </a:lnTo>
                <a:lnTo>
                  <a:pt x="9626" y="47561"/>
                </a:lnTo>
                <a:lnTo>
                  <a:pt x="14782" y="5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724903" y="5617253"/>
            <a:ext cx="22428" cy="51523"/>
          </a:xfrm>
          <a:custGeom>
            <a:avLst/>
            <a:gdLst/>
            <a:ahLst/>
            <a:cxnLst/>
            <a:rect l="l" t="t" r="r" b="b"/>
            <a:pathLst>
              <a:path w="22428" h="51523">
                <a:moveTo>
                  <a:pt x="4622" y="46507"/>
                </a:moveTo>
                <a:lnTo>
                  <a:pt x="139" y="50012"/>
                </a:lnTo>
                <a:lnTo>
                  <a:pt x="0" y="51523"/>
                </a:lnTo>
                <a:lnTo>
                  <a:pt x="5219" y="47358"/>
                </a:lnTo>
                <a:lnTo>
                  <a:pt x="16979" y="28638"/>
                </a:lnTo>
                <a:lnTo>
                  <a:pt x="19532" y="18122"/>
                </a:lnTo>
                <a:lnTo>
                  <a:pt x="22428" y="2006"/>
                </a:lnTo>
                <a:lnTo>
                  <a:pt x="21767" y="0"/>
                </a:lnTo>
                <a:lnTo>
                  <a:pt x="21526" y="2628"/>
                </a:lnTo>
                <a:lnTo>
                  <a:pt x="18935" y="17271"/>
                </a:lnTo>
                <a:lnTo>
                  <a:pt x="16370" y="27825"/>
                </a:lnTo>
                <a:lnTo>
                  <a:pt x="4622" y="46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746298" y="5614997"/>
            <a:ext cx="381" cy="2260"/>
          </a:xfrm>
          <a:custGeom>
            <a:avLst/>
            <a:gdLst/>
            <a:ahLst/>
            <a:cxnLst/>
            <a:rect l="l" t="t" r="r" b="b"/>
            <a:pathLst>
              <a:path w="381" h="2260">
                <a:moveTo>
                  <a:pt x="0" y="1879"/>
                </a:moveTo>
                <a:lnTo>
                  <a:pt x="381" y="2260"/>
                </a:lnTo>
                <a:lnTo>
                  <a:pt x="2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742472" y="5595316"/>
            <a:ext cx="3975" cy="19685"/>
          </a:xfrm>
          <a:custGeom>
            <a:avLst/>
            <a:gdLst/>
            <a:ahLst/>
            <a:cxnLst/>
            <a:rect l="l" t="t" r="r" b="b"/>
            <a:pathLst>
              <a:path w="3975" h="19685">
                <a:moveTo>
                  <a:pt x="1117" y="3581"/>
                </a:moveTo>
                <a:lnTo>
                  <a:pt x="1625" y="4457"/>
                </a:lnTo>
                <a:lnTo>
                  <a:pt x="3530" y="19278"/>
                </a:lnTo>
                <a:lnTo>
                  <a:pt x="3848" y="19684"/>
                </a:lnTo>
                <a:lnTo>
                  <a:pt x="3975" y="16497"/>
                </a:lnTo>
                <a:lnTo>
                  <a:pt x="2463" y="3860"/>
                </a:lnTo>
                <a:lnTo>
                  <a:pt x="0" y="0"/>
                </a:lnTo>
                <a:lnTo>
                  <a:pt x="1117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741384" y="5592954"/>
            <a:ext cx="1079" cy="2362"/>
          </a:xfrm>
          <a:custGeom>
            <a:avLst/>
            <a:gdLst/>
            <a:ahLst/>
            <a:cxnLst/>
            <a:rect l="l" t="t" r="r" b="b"/>
            <a:pathLst>
              <a:path w="1079" h="2362">
                <a:moveTo>
                  <a:pt x="0" y="1257"/>
                </a:moveTo>
                <a:lnTo>
                  <a:pt x="1079" y="2362"/>
                </a:lnTo>
                <a:lnTo>
                  <a:pt x="901" y="634"/>
                </a:lnTo>
                <a:lnTo>
                  <a:pt x="5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739806" y="5589717"/>
            <a:ext cx="1625" cy="3238"/>
          </a:xfrm>
          <a:custGeom>
            <a:avLst/>
            <a:gdLst/>
            <a:ahLst/>
            <a:cxnLst/>
            <a:rect l="l" t="t" r="r" b="b"/>
            <a:pathLst>
              <a:path w="1625" h="3238">
                <a:moveTo>
                  <a:pt x="457" y="2197"/>
                </a:moveTo>
                <a:lnTo>
                  <a:pt x="1625" y="3238"/>
                </a:lnTo>
                <a:lnTo>
                  <a:pt x="1447" y="1485"/>
                </a:lnTo>
                <a:lnTo>
                  <a:pt x="0" y="0"/>
                </a:lnTo>
                <a:lnTo>
                  <a:pt x="457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733173" y="5577597"/>
            <a:ext cx="6413" cy="11836"/>
          </a:xfrm>
          <a:custGeom>
            <a:avLst/>
            <a:gdLst/>
            <a:ahLst/>
            <a:cxnLst/>
            <a:rect l="l" t="t" r="r" b="b"/>
            <a:pathLst>
              <a:path w="6413" h="11836">
                <a:moveTo>
                  <a:pt x="6210" y="11836"/>
                </a:moveTo>
                <a:lnTo>
                  <a:pt x="6413" y="10414"/>
                </a:lnTo>
                <a:lnTo>
                  <a:pt x="1574" y="800"/>
                </a:lnTo>
                <a:lnTo>
                  <a:pt x="0" y="0"/>
                </a:lnTo>
                <a:lnTo>
                  <a:pt x="6210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731304" y="5575806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729418" y="5574036"/>
            <a:ext cx="1866" cy="1778"/>
          </a:xfrm>
          <a:custGeom>
            <a:avLst/>
            <a:gdLst/>
            <a:ahLst/>
            <a:cxnLst/>
            <a:rect l="l" t="t" r="r" b="b"/>
            <a:pathLst>
              <a:path w="1866" h="1777">
                <a:moveTo>
                  <a:pt x="673" y="1384"/>
                </a:moveTo>
                <a:lnTo>
                  <a:pt x="1866" y="1777"/>
                </a:lnTo>
                <a:lnTo>
                  <a:pt x="1574" y="761"/>
                </a:lnTo>
                <a:lnTo>
                  <a:pt x="0" y="0"/>
                </a:lnTo>
                <a:lnTo>
                  <a:pt x="673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727628" y="5572742"/>
            <a:ext cx="1790" cy="1282"/>
          </a:xfrm>
          <a:custGeom>
            <a:avLst/>
            <a:gdLst/>
            <a:ahLst/>
            <a:cxnLst/>
            <a:rect l="l" t="t" r="r" b="b"/>
            <a:pathLst>
              <a:path w="1790" h="1282">
                <a:moveTo>
                  <a:pt x="507" y="838"/>
                </a:moveTo>
                <a:lnTo>
                  <a:pt x="1790" y="1282"/>
                </a:lnTo>
                <a:lnTo>
                  <a:pt x="1409" y="215"/>
                </a:lnTo>
                <a:lnTo>
                  <a:pt x="0" y="0"/>
                </a:lnTo>
                <a:lnTo>
                  <a:pt x="507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725147" y="5570118"/>
            <a:ext cx="1612" cy="1066"/>
          </a:xfrm>
          <a:custGeom>
            <a:avLst/>
            <a:gdLst/>
            <a:ahLst/>
            <a:cxnLst/>
            <a:rect l="l" t="t" r="r" b="b"/>
            <a:pathLst>
              <a:path w="1612" h="1066">
                <a:moveTo>
                  <a:pt x="634" y="901"/>
                </a:moveTo>
                <a:lnTo>
                  <a:pt x="1612" y="1066"/>
                </a:lnTo>
                <a:lnTo>
                  <a:pt x="1587" y="279"/>
                </a:lnTo>
                <a:lnTo>
                  <a:pt x="0" y="0"/>
                </a:lnTo>
                <a:lnTo>
                  <a:pt x="634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658436" y="5553080"/>
            <a:ext cx="2768" cy="1549"/>
          </a:xfrm>
          <a:custGeom>
            <a:avLst/>
            <a:gdLst/>
            <a:ahLst/>
            <a:cxnLst/>
            <a:rect l="l" t="t" r="r" b="b"/>
            <a:pathLst>
              <a:path w="2768" h="1549">
                <a:moveTo>
                  <a:pt x="0" y="1549"/>
                </a:moveTo>
                <a:lnTo>
                  <a:pt x="2768" y="546"/>
                </a:lnTo>
                <a:lnTo>
                  <a:pt x="368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696059" y="5553232"/>
            <a:ext cx="3594" cy="1511"/>
          </a:xfrm>
          <a:custGeom>
            <a:avLst/>
            <a:gdLst/>
            <a:ahLst/>
            <a:cxnLst/>
            <a:rect l="l" t="t" r="r" b="b"/>
            <a:pathLst>
              <a:path w="3594" h="1511">
                <a:moveTo>
                  <a:pt x="3594" y="1511"/>
                </a:moveTo>
                <a:lnTo>
                  <a:pt x="3022" y="546"/>
                </a:lnTo>
                <a:lnTo>
                  <a:pt x="0" y="0"/>
                </a:lnTo>
                <a:lnTo>
                  <a:pt x="3594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652421" y="5791132"/>
            <a:ext cx="53530" cy="53111"/>
          </a:xfrm>
          <a:custGeom>
            <a:avLst/>
            <a:gdLst/>
            <a:ahLst/>
            <a:cxnLst/>
            <a:rect l="l" t="t" r="r" b="b"/>
            <a:pathLst>
              <a:path w="53530" h="53111">
                <a:moveTo>
                  <a:pt x="16078" y="51015"/>
                </a:moveTo>
                <a:lnTo>
                  <a:pt x="23952" y="53111"/>
                </a:lnTo>
                <a:lnTo>
                  <a:pt x="31165" y="52755"/>
                </a:lnTo>
                <a:lnTo>
                  <a:pt x="39166" y="49949"/>
                </a:lnTo>
                <a:lnTo>
                  <a:pt x="47269" y="43789"/>
                </a:lnTo>
                <a:lnTo>
                  <a:pt x="51561" y="36614"/>
                </a:lnTo>
                <a:lnTo>
                  <a:pt x="53530" y="25425"/>
                </a:lnTo>
                <a:lnTo>
                  <a:pt x="51892" y="17843"/>
                </a:lnTo>
                <a:lnTo>
                  <a:pt x="47421" y="9829"/>
                </a:lnTo>
                <a:lnTo>
                  <a:pt x="39890" y="3276"/>
                </a:lnTo>
                <a:lnTo>
                  <a:pt x="32994" y="609"/>
                </a:lnTo>
                <a:lnTo>
                  <a:pt x="26568" y="0"/>
                </a:lnTo>
                <a:lnTo>
                  <a:pt x="22390" y="279"/>
                </a:lnTo>
                <a:lnTo>
                  <a:pt x="13017" y="3708"/>
                </a:lnTo>
                <a:lnTo>
                  <a:pt x="6578" y="9639"/>
                </a:lnTo>
                <a:lnTo>
                  <a:pt x="2730" y="14757"/>
                </a:lnTo>
                <a:lnTo>
                  <a:pt x="1422" y="18211"/>
                </a:lnTo>
                <a:lnTo>
                  <a:pt x="0" y="26250"/>
                </a:lnTo>
                <a:lnTo>
                  <a:pt x="1435" y="34531"/>
                </a:lnTo>
                <a:lnTo>
                  <a:pt x="4038" y="40157"/>
                </a:lnTo>
                <a:lnTo>
                  <a:pt x="7632" y="45135"/>
                </a:lnTo>
                <a:lnTo>
                  <a:pt x="16078" y="510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652412" y="5592439"/>
            <a:ext cx="53492" cy="52730"/>
          </a:xfrm>
          <a:custGeom>
            <a:avLst/>
            <a:gdLst/>
            <a:ahLst/>
            <a:cxnLst/>
            <a:rect l="l" t="t" r="r" b="b"/>
            <a:pathLst>
              <a:path w="53492" h="52730">
                <a:moveTo>
                  <a:pt x="14757" y="50012"/>
                </a:moveTo>
                <a:lnTo>
                  <a:pt x="17487" y="51193"/>
                </a:lnTo>
                <a:lnTo>
                  <a:pt x="26212" y="52730"/>
                </a:lnTo>
                <a:lnTo>
                  <a:pt x="32156" y="52336"/>
                </a:lnTo>
                <a:lnTo>
                  <a:pt x="40449" y="49098"/>
                </a:lnTo>
                <a:lnTo>
                  <a:pt x="47358" y="43002"/>
                </a:lnTo>
                <a:lnTo>
                  <a:pt x="51638" y="35852"/>
                </a:lnTo>
                <a:lnTo>
                  <a:pt x="53492" y="25349"/>
                </a:lnTo>
                <a:lnTo>
                  <a:pt x="51955" y="17132"/>
                </a:lnTo>
                <a:lnTo>
                  <a:pt x="48107" y="9880"/>
                </a:lnTo>
                <a:lnTo>
                  <a:pt x="40576" y="3378"/>
                </a:lnTo>
                <a:lnTo>
                  <a:pt x="34442" y="838"/>
                </a:lnTo>
                <a:lnTo>
                  <a:pt x="29667" y="0"/>
                </a:lnTo>
                <a:lnTo>
                  <a:pt x="22872" y="25"/>
                </a:lnTo>
                <a:lnTo>
                  <a:pt x="13855" y="3136"/>
                </a:lnTo>
                <a:lnTo>
                  <a:pt x="7810" y="7810"/>
                </a:lnTo>
                <a:lnTo>
                  <a:pt x="2692" y="14719"/>
                </a:lnTo>
                <a:lnTo>
                  <a:pt x="1422" y="18186"/>
                </a:lnTo>
                <a:lnTo>
                  <a:pt x="0" y="26225"/>
                </a:lnTo>
                <a:lnTo>
                  <a:pt x="1092" y="32245"/>
                </a:lnTo>
                <a:lnTo>
                  <a:pt x="4089" y="40106"/>
                </a:lnTo>
                <a:lnTo>
                  <a:pt x="9601" y="46164"/>
                </a:lnTo>
                <a:lnTo>
                  <a:pt x="14757" y="500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858055" y="5753804"/>
            <a:ext cx="127317" cy="127749"/>
          </a:xfrm>
          <a:custGeom>
            <a:avLst/>
            <a:gdLst/>
            <a:ahLst/>
            <a:cxnLst/>
            <a:rect l="l" t="t" r="r" b="b"/>
            <a:pathLst>
              <a:path w="127317" h="127749">
                <a:moveTo>
                  <a:pt x="7721" y="33553"/>
                </a:moveTo>
                <a:lnTo>
                  <a:pt x="10147" y="29019"/>
                </a:lnTo>
                <a:lnTo>
                  <a:pt x="10261" y="28828"/>
                </a:lnTo>
                <a:lnTo>
                  <a:pt x="13436" y="24777"/>
                </a:lnTo>
                <a:lnTo>
                  <a:pt x="16611" y="20726"/>
                </a:lnTo>
                <a:lnTo>
                  <a:pt x="20548" y="17043"/>
                </a:lnTo>
                <a:lnTo>
                  <a:pt x="24371" y="13550"/>
                </a:lnTo>
                <a:lnTo>
                  <a:pt x="28829" y="10604"/>
                </a:lnTo>
                <a:lnTo>
                  <a:pt x="33147" y="7772"/>
                </a:lnTo>
                <a:lnTo>
                  <a:pt x="33337" y="7670"/>
                </a:lnTo>
                <a:lnTo>
                  <a:pt x="38100" y="5575"/>
                </a:lnTo>
                <a:lnTo>
                  <a:pt x="42811" y="3505"/>
                </a:lnTo>
                <a:lnTo>
                  <a:pt x="43027" y="3454"/>
                </a:lnTo>
                <a:lnTo>
                  <a:pt x="48031" y="2197"/>
                </a:lnTo>
                <a:lnTo>
                  <a:pt x="52997" y="914"/>
                </a:lnTo>
                <a:lnTo>
                  <a:pt x="53225" y="863"/>
                </a:lnTo>
                <a:lnTo>
                  <a:pt x="58343" y="457"/>
                </a:lnTo>
                <a:lnTo>
                  <a:pt x="63512" y="12"/>
                </a:lnTo>
                <a:lnTo>
                  <a:pt x="68922" y="431"/>
                </a:lnTo>
                <a:lnTo>
                  <a:pt x="74066" y="863"/>
                </a:lnTo>
                <a:lnTo>
                  <a:pt x="79273" y="2171"/>
                </a:lnTo>
                <a:lnTo>
                  <a:pt x="84264" y="3454"/>
                </a:lnTo>
                <a:lnTo>
                  <a:pt x="89192" y="5587"/>
                </a:lnTo>
                <a:lnTo>
                  <a:pt x="93967" y="7658"/>
                </a:lnTo>
                <a:lnTo>
                  <a:pt x="94119" y="7772"/>
                </a:lnTo>
                <a:lnTo>
                  <a:pt x="98450" y="10591"/>
                </a:lnTo>
                <a:lnTo>
                  <a:pt x="102781" y="13423"/>
                </a:lnTo>
                <a:lnTo>
                  <a:pt x="102971" y="13538"/>
                </a:lnTo>
                <a:lnTo>
                  <a:pt x="106781" y="17068"/>
                </a:lnTo>
                <a:lnTo>
                  <a:pt x="110553" y="20535"/>
                </a:lnTo>
                <a:lnTo>
                  <a:pt x="110566" y="20764"/>
                </a:lnTo>
                <a:lnTo>
                  <a:pt x="113893" y="24764"/>
                </a:lnTo>
                <a:lnTo>
                  <a:pt x="115404" y="26657"/>
                </a:lnTo>
                <a:lnTo>
                  <a:pt x="115239" y="26847"/>
                </a:lnTo>
                <a:lnTo>
                  <a:pt x="116624" y="28930"/>
                </a:lnTo>
                <a:lnTo>
                  <a:pt x="118135" y="31267"/>
                </a:lnTo>
                <a:lnTo>
                  <a:pt x="118414" y="31178"/>
                </a:lnTo>
                <a:lnTo>
                  <a:pt x="119621" y="33591"/>
                </a:lnTo>
                <a:lnTo>
                  <a:pt x="122008" y="38214"/>
                </a:lnTo>
                <a:lnTo>
                  <a:pt x="123850" y="43192"/>
                </a:lnTo>
                <a:lnTo>
                  <a:pt x="125526" y="48094"/>
                </a:lnTo>
                <a:lnTo>
                  <a:pt x="126441" y="53390"/>
                </a:lnTo>
                <a:lnTo>
                  <a:pt x="127292" y="58458"/>
                </a:lnTo>
                <a:lnTo>
                  <a:pt x="127317" y="63804"/>
                </a:lnTo>
                <a:lnTo>
                  <a:pt x="127279" y="69024"/>
                </a:lnTo>
                <a:lnTo>
                  <a:pt x="127279" y="69240"/>
                </a:lnTo>
                <a:lnTo>
                  <a:pt x="126428" y="74358"/>
                </a:lnTo>
                <a:lnTo>
                  <a:pt x="125603" y="79476"/>
                </a:lnTo>
                <a:lnTo>
                  <a:pt x="125526" y="79679"/>
                </a:lnTo>
                <a:lnTo>
                  <a:pt x="123837" y="84556"/>
                </a:lnTo>
                <a:lnTo>
                  <a:pt x="122186" y="89446"/>
                </a:lnTo>
                <a:lnTo>
                  <a:pt x="122097" y="89649"/>
                </a:lnTo>
                <a:lnTo>
                  <a:pt x="119646" y="94170"/>
                </a:lnTo>
                <a:lnTo>
                  <a:pt x="117170" y="98742"/>
                </a:lnTo>
                <a:lnTo>
                  <a:pt x="117055" y="98894"/>
                </a:lnTo>
                <a:lnTo>
                  <a:pt x="113868" y="102984"/>
                </a:lnTo>
                <a:lnTo>
                  <a:pt x="110693" y="107073"/>
                </a:lnTo>
                <a:lnTo>
                  <a:pt x="110578" y="107226"/>
                </a:lnTo>
                <a:lnTo>
                  <a:pt x="106768" y="110718"/>
                </a:lnTo>
                <a:lnTo>
                  <a:pt x="102946" y="114211"/>
                </a:lnTo>
                <a:lnTo>
                  <a:pt x="102793" y="114363"/>
                </a:lnTo>
                <a:lnTo>
                  <a:pt x="98475" y="117157"/>
                </a:lnTo>
                <a:lnTo>
                  <a:pt x="94157" y="119989"/>
                </a:lnTo>
                <a:lnTo>
                  <a:pt x="93954" y="119951"/>
                </a:lnTo>
                <a:lnTo>
                  <a:pt x="89217" y="122186"/>
                </a:lnTo>
                <a:lnTo>
                  <a:pt x="87109" y="123177"/>
                </a:lnTo>
                <a:lnTo>
                  <a:pt x="86931" y="122974"/>
                </a:lnTo>
                <a:lnTo>
                  <a:pt x="84632" y="123748"/>
                </a:lnTo>
                <a:lnTo>
                  <a:pt x="81927" y="124675"/>
                </a:lnTo>
                <a:lnTo>
                  <a:pt x="81927" y="124980"/>
                </a:lnTo>
                <a:lnTo>
                  <a:pt x="79222" y="125602"/>
                </a:lnTo>
                <a:lnTo>
                  <a:pt x="74155" y="126733"/>
                </a:lnTo>
                <a:lnTo>
                  <a:pt x="74041" y="126885"/>
                </a:lnTo>
                <a:lnTo>
                  <a:pt x="68910" y="127342"/>
                </a:lnTo>
                <a:lnTo>
                  <a:pt x="63754" y="127749"/>
                </a:lnTo>
                <a:lnTo>
                  <a:pt x="63538" y="127749"/>
                </a:lnTo>
                <a:lnTo>
                  <a:pt x="58394" y="127330"/>
                </a:lnTo>
                <a:lnTo>
                  <a:pt x="53251" y="126898"/>
                </a:lnTo>
                <a:lnTo>
                  <a:pt x="48031" y="125590"/>
                </a:lnTo>
                <a:lnTo>
                  <a:pt x="43002" y="124307"/>
                </a:lnTo>
                <a:lnTo>
                  <a:pt x="42799" y="124218"/>
                </a:lnTo>
                <a:lnTo>
                  <a:pt x="38074" y="122161"/>
                </a:lnTo>
                <a:lnTo>
                  <a:pt x="33350" y="120103"/>
                </a:lnTo>
                <a:lnTo>
                  <a:pt x="33185" y="119989"/>
                </a:lnTo>
                <a:lnTo>
                  <a:pt x="28867" y="117157"/>
                </a:lnTo>
                <a:lnTo>
                  <a:pt x="24879" y="114617"/>
                </a:lnTo>
                <a:lnTo>
                  <a:pt x="25082" y="114211"/>
                </a:lnTo>
                <a:lnTo>
                  <a:pt x="21297" y="111302"/>
                </a:lnTo>
                <a:lnTo>
                  <a:pt x="20916" y="110985"/>
                </a:lnTo>
                <a:lnTo>
                  <a:pt x="20523" y="110693"/>
                </a:lnTo>
                <a:lnTo>
                  <a:pt x="16941" y="106895"/>
                </a:lnTo>
                <a:lnTo>
                  <a:pt x="16560" y="107048"/>
                </a:lnTo>
                <a:lnTo>
                  <a:pt x="13423" y="102984"/>
                </a:lnTo>
                <a:lnTo>
                  <a:pt x="10236" y="98882"/>
                </a:lnTo>
                <a:lnTo>
                  <a:pt x="7645" y="94170"/>
                </a:lnTo>
                <a:lnTo>
                  <a:pt x="5207" y="89611"/>
                </a:lnTo>
                <a:lnTo>
                  <a:pt x="3467" y="84569"/>
                </a:lnTo>
                <a:lnTo>
                  <a:pt x="1778" y="79667"/>
                </a:lnTo>
                <a:lnTo>
                  <a:pt x="1727" y="79476"/>
                </a:lnTo>
                <a:lnTo>
                  <a:pt x="876" y="74371"/>
                </a:lnTo>
                <a:lnTo>
                  <a:pt x="25" y="69265"/>
                </a:lnTo>
                <a:lnTo>
                  <a:pt x="12" y="69037"/>
                </a:lnTo>
                <a:lnTo>
                  <a:pt x="12" y="63868"/>
                </a:lnTo>
                <a:lnTo>
                  <a:pt x="0" y="58686"/>
                </a:lnTo>
                <a:lnTo>
                  <a:pt x="38" y="58470"/>
                </a:lnTo>
                <a:lnTo>
                  <a:pt x="901" y="53365"/>
                </a:lnTo>
                <a:lnTo>
                  <a:pt x="1739" y="48298"/>
                </a:lnTo>
                <a:lnTo>
                  <a:pt x="1778" y="48082"/>
                </a:lnTo>
                <a:lnTo>
                  <a:pt x="3479" y="43205"/>
                </a:lnTo>
                <a:lnTo>
                  <a:pt x="5130" y="38315"/>
                </a:lnTo>
                <a:lnTo>
                  <a:pt x="5245" y="38112"/>
                </a:lnTo>
                <a:lnTo>
                  <a:pt x="7721" y="335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857835" y="5554916"/>
            <a:ext cx="127546" cy="127711"/>
          </a:xfrm>
          <a:custGeom>
            <a:avLst/>
            <a:gdLst/>
            <a:ahLst/>
            <a:cxnLst/>
            <a:rect l="l" t="t" r="r" b="b"/>
            <a:pathLst>
              <a:path w="127546" h="127711">
                <a:moveTo>
                  <a:pt x="1943" y="53505"/>
                </a:moveTo>
                <a:lnTo>
                  <a:pt x="520" y="58343"/>
                </a:lnTo>
                <a:lnTo>
                  <a:pt x="431" y="58813"/>
                </a:lnTo>
                <a:lnTo>
                  <a:pt x="203" y="63855"/>
                </a:lnTo>
                <a:lnTo>
                  <a:pt x="12" y="68910"/>
                </a:lnTo>
                <a:lnTo>
                  <a:pt x="228" y="69215"/>
                </a:lnTo>
                <a:lnTo>
                  <a:pt x="1079" y="74320"/>
                </a:lnTo>
                <a:lnTo>
                  <a:pt x="1930" y="79425"/>
                </a:lnTo>
                <a:lnTo>
                  <a:pt x="3670" y="84518"/>
                </a:lnTo>
                <a:lnTo>
                  <a:pt x="5346" y="89420"/>
                </a:lnTo>
                <a:lnTo>
                  <a:pt x="7886" y="94170"/>
                </a:lnTo>
                <a:lnTo>
                  <a:pt x="10337" y="98679"/>
                </a:lnTo>
                <a:lnTo>
                  <a:pt x="13627" y="102946"/>
                </a:lnTo>
                <a:lnTo>
                  <a:pt x="16814" y="107010"/>
                </a:lnTo>
                <a:lnTo>
                  <a:pt x="20764" y="110693"/>
                </a:lnTo>
                <a:lnTo>
                  <a:pt x="24587" y="114173"/>
                </a:lnTo>
                <a:lnTo>
                  <a:pt x="24752" y="114198"/>
                </a:lnTo>
                <a:lnTo>
                  <a:pt x="29057" y="117157"/>
                </a:lnTo>
                <a:lnTo>
                  <a:pt x="31369" y="118706"/>
                </a:lnTo>
                <a:lnTo>
                  <a:pt x="31584" y="118516"/>
                </a:lnTo>
                <a:lnTo>
                  <a:pt x="34074" y="119837"/>
                </a:lnTo>
                <a:lnTo>
                  <a:pt x="36195" y="121005"/>
                </a:lnTo>
                <a:lnTo>
                  <a:pt x="36131" y="121297"/>
                </a:lnTo>
                <a:lnTo>
                  <a:pt x="38303" y="122161"/>
                </a:lnTo>
                <a:lnTo>
                  <a:pt x="43141" y="124117"/>
                </a:lnTo>
                <a:lnTo>
                  <a:pt x="43243" y="124307"/>
                </a:lnTo>
                <a:lnTo>
                  <a:pt x="48247" y="125539"/>
                </a:lnTo>
                <a:lnTo>
                  <a:pt x="53276" y="126822"/>
                </a:lnTo>
                <a:lnTo>
                  <a:pt x="53454" y="126847"/>
                </a:lnTo>
                <a:lnTo>
                  <a:pt x="58635" y="127279"/>
                </a:lnTo>
                <a:lnTo>
                  <a:pt x="63779" y="127711"/>
                </a:lnTo>
                <a:lnTo>
                  <a:pt x="64008" y="127698"/>
                </a:lnTo>
                <a:lnTo>
                  <a:pt x="69126" y="127292"/>
                </a:lnTo>
                <a:lnTo>
                  <a:pt x="74282" y="126885"/>
                </a:lnTo>
                <a:lnTo>
                  <a:pt x="74434" y="126771"/>
                </a:lnTo>
                <a:lnTo>
                  <a:pt x="79514" y="125564"/>
                </a:lnTo>
                <a:lnTo>
                  <a:pt x="83045" y="124701"/>
                </a:lnTo>
                <a:lnTo>
                  <a:pt x="83019" y="124345"/>
                </a:lnTo>
                <a:lnTo>
                  <a:pt x="86512" y="123164"/>
                </a:lnTo>
                <a:lnTo>
                  <a:pt x="87972" y="122631"/>
                </a:lnTo>
                <a:lnTo>
                  <a:pt x="88112" y="122834"/>
                </a:lnTo>
                <a:lnTo>
                  <a:pt x="89458" y="122148"/>
                </a:lnTo>
                <a:lnTo>
                  <a:pt x="94119" y="119849"/>
                </a:lnTo>
                <a:lnTo>
                  <a:pt x="94361" y="119976"/>
                </a:lnTo>
                <a:lnTo>
                  <a:pt x="98679" y="117144"/>
                </a:lnTo>
                <a:lnTo>
                  <a:pt x="102984" y="114350"/>
                </a:lnTo>
                <a:lnTo>
                  <a:pt x="103136" y="114211"/>
                </a:lnTo>
                <a:lnTo>
                  <a:pt x="106959" y="110718"/>
                </a:lnTo>
                <a:lnTo>
                  <a:pt x="110782" y="107213"/>
                </a:lnTo>
                <a:lnTo>
                  <a:pt x="110896" y="107061"/>
                </a:lnTo>
                <a:lnTo>
                  <a:pt x="114109" y="102984"/>
                </a:lnTo>
                <a:lnTo>
                  <a:pt x="117297" y="98894"/>
                </a:lnTo>
                <a:lnTo>
                  <a:pt x="117411" y="98691"/>
                </a:lnTo>
                <a:lnTo>
                  <a:pt x="119837" y="94170"/>
                </a:lnTo>
                <a:lnTo>
                  <a:pt x="122313" y="89598"/>
                </a:lnTo>
                <a:lnTo>
                  <a:pt x="122389" y="89395"/>
                </a:lnTo>
                <a:lnTo>
                  <a:pt x="124079" y="84518"/>
                </a:lnTo>
                <a:lnTo>
                  <a:pt x="125780" y="79641"/>
                </a:lnTo>
                <a:lnTo>
                  <a:pt x="125806" y="79425"/>
                </a:lnTo>
                <a:lnTo>
                  <a:pt x="126669" y="74307"/>
                </a:lnTo>
                <a:lnTo>
                  <a:pt x="127520" y="69240"/>
                </a:lnTo>
                <a:lnTo>
                  <a:pt x="127520" y="69024"/>
                </a:lnTo>
                <a:lnTo>
                  <a:pt x="127508" y="63842"/>
                </a:lnTo>
                <a:lnTo>
                  <a:pt x="127546" y="58674"/>
                </a:lnTo>
                <a:lnTo>
                  <a:pt x="127533" y="58458"/>
                </a:lnTo>
                <a:lnTo>
                  <a:pt x="126682" y="53390"/>
                </a:lnTo>
                <a:lnTo>
                  <a:pt x="125806" y="48145"/>
                </a:lnTo>
                <a:lnTo>
                  <a:pt x="125704" y="47955"/>
                </a:lnTo>
                <a:lnTo>
                  <a:pt x="123990" y="42964"/>
                </a:lnTo>
                <a:lnTo>
                  <a:pt x="122339" y="38188"/>
                </a:lnTo>
                <a:lnTo>
                  <a:pt x="122237" y="37998"/>
                </a:lnTo>
                <a:lnTo>
                  <a:pt x="119862" y="33540"/>
                </a:lnTo>
                <a:lnTo>
                  <a:pt x="117881" y="29857"/>
                </a:lnTo>
                <a:lnTo>
                  <a:pt x="117513" y="29972"/>
                </a:lnTo>
                <a:lnTo>
                  <a:pt x="115201" y="26403"/>
                </a:lnTo>
                <a:lnTo>
                  <a:pt x="114642" y="25603"/>
                </a:lnTo>
                <a:lnTo>
                  <a:pt x="114084" y="24765"/>
                </a:lnTo>
                <a:lnTo>
                  <a:pt x="110655" y="20828"/>
                </a:lnTo>
                <a:lnTo>
                  <a:pt x="110794" y="20548"/>
                </a:lnTo>
                <a:lnTo>
                  <a:pt x="106984" y="17018"/>
                </a:lnTo>
                <a:lnTo>
                  <a:pt x="103174" y="13538"/>
                </a:lnTo>
                <a:lnTo>
                  <a:pt x="103022" y="13385"/>
                </a:lnTo>
                <a:lnTo>
                  <a:pt x="98691" y="10553"/>
                </a:lnTo>
                <a:lnTo>
                  <a:pt x="94373" y="7734"/>
                </a:lnTo>
                <a:lnTo>
                  <a:pt x="94157" y="7645"/>
                </a:lnTo>
                <a:lnTo>
                  <a:pt x="89446" y="5549"/>
                </a:lnTo>
                <a:lnTo>
                  <a:pt x="85090" y="3632"/>
                </a:lnTo>
                <a:lnTo>
                  <a:pt x="84848" y="3987"/>
                </a:lnTo>
                <a:lnTo>
                  <a:pt x="80225" y="2387"/>
                </a:lnTo>
                <a:lnTo>
                  <a:pt x="79895" y="2286"/>
                </a:lnTo>
                <a:lnTo>
                  <a:pt x="79514" y="2171"/>
                </a:lnTo>
                <a:lnTo>
                  <a:pt x="74333" y="1219"/>
                </a:lnTo>
                <a:lnTo>
                  <a:pt x="74256" y="850"/>
                </a:lnTo>
                <a:lnTo>
                  <a:pt x="69113" y="431"/>
                </a:lnTo>
                <a:lnTo>
                  <a:pt x="63969" y="0"/>
                </a:lnTo>
                <a:lnTo>
                  <a:pt x="63754" y="12"/>
                </a:lnTo>
                <a:lnTo>
                  <a:pt x="58597" y="419"/>
                </a:lnTo>
                <a:lnTo>
                  <a:pt x="53479" y="825"/>
                </a:lnTo>
                <a:lnTo>
                  <a:pt x="53251" y="876"/>
                </a:lnTo>
                <a:lnTo>
                  <a:pt x="48247" y="2146"/>
                </a:lnTo>
                <a:lnTo>
                  <a:pt x="43611" y="3302"/>
                </a:lnTo>
                <a:lnTo>
                  <a:pt x="43624" y="3746"/>
                </a:lnTo>
                <a:lnTo>
                  <a:pt x="38989" y="5334"/>
                </a:lnTo>
                <a:lnTo>
                  <a:pt x="38620" y="5448"/>
                </a:lnTo>
                <a:lnTo>
                  <a:pt x="38290" y="5562"/>
                </a:lnTo>
                <a:lnTo>
                  <a:pt x="33642" y="8039"/>
                </a:lnTo>
                <a:lnTo>
                  <a:pt x="33401" y="7734"/>
                </a:lnTo>
                <a:lnTo>
                  <a:pt x="29083" y="10566"/>
                </a:lnTo>
                <a:lnTo>
                  <a:pt x="24714" y="13398"/>
                </a:lnTo>
                <a:lnTo>
                  <a:pt x="24561" y="13538"/>
                </a:lnTo>
                <a:lnTo>
                  <a:pt x="20739" y="17030"/>
                </a:lnTo>
                <a:lnTo>
                  <a:pt x="16967" y="20535"/>
                </a:lnTo>
                <a:lnTo>
                  <a:pt x="16814" y="20688"/>
                </a:lnTo>
                <a:lnTo>
                  <a:pt x="13639" y="24777"/>
                </a:lnTo>
                <a:lnTo>
                  <a:pt x="10464" y="28816"/>
                </a:lnTo>
                <a:lnTo>
                  <a:pt x="7874" y="33540"/>
                </a:lnTo>
                <a:lnTo>
                  <a:pt x="5448" y="38112"/>
                </a:lnTo>
                <a:lnTo>
                  <a:pt x="3670" y="43192"/>
                </a:lnTo>
                <a:lnTo>
                  <a:pt x="1981" y="48069"/>
                </a:lnTo>
                <a:lnTo>
                  <a:pt x="1092" y="53352"/>
                </a:lnTo>
                <a:lnTo>
                  <a:pt x="228" y="58470"/>
                </a:lnTo>
                <a:lnTo>
                  <a:pt x="0" y="58775"/>
                </a:lnTo>
                <a:lnTo>
                  <a:pt x="203" y="63855"/>
                </a:lnTo>
                <a:lnTo>
                  <a:pt x="419" y="68897"/>
                </a:lnTo>
                <a:lnTo>
                  <a:pt x="508" y="69354"/>
                </a:lnTo>
                <a:lnTo>
                  <a:pt x="1930" y="742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611723" y="5576380"/>
            <a:ext cx="15113" cy="37960"/>
          </a:xfrm>
          <a:custGeom>
            <a:avLst/>
            <a:gdLst/>
            <a:ahLst/>
            <a:cxnLst/>
            <a:rect l="l" t="t" r="r" b="b"/>
            <a:pathLst>
              <a:path w="15112" h="37960">
                <a:moveTo>
                  <a:pt x="0" y="37960"/>
                </a:moveTo>
                <a:lnTo>
                  <a:pt x="1143" y="29476"/>
                </a:lnTo>
                <a:lnTo>
                  <a:pt x="1066" y="29895"/>
                </a:lnTo>
                <a:lnTo>
                  <a:pt x="2794" y="22085"/>
                </a:lnTo>
                <a:lnTo>
                  <a:pt x="3302" y="19723"/>
                </a:lnTo>
                <a:lnTo>
                  <a:pt x="3378" y="19519"/>
                </a:lnTo>
                <a:lnTo>
                  <a:pt x="4470" y="17348"/>
                </a:lnTo>
                <a:lnTo>
                  <a:pt x="8597" y="9385"/>
                </a:lnTo>
                <a:lnTo>
                  <a:pt x="13284" y="1701"/>
                </a:lnTo>
                <a:lnTo>
                  <a:pt x="13830" y="787"/>
                </a:lnTo>
                <a:lnTo>
                  <a:pt x="14147" y="495"/>
                </a:lnTo>
                <a:lnTo>
                  <a:pt x="1511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888558" y="5505375"/>
            <a:ext cx="164452" cy="425716"/>
          </a:xfrm>
          <a:custGeom>
            <a:avLst/>
            <a:gdLst/>
            <a:ahLst/>
            <a:cxnLst/>
            <a:rect l="l" t="t" r="r" b="b"/>
            <a:pathLst>
              <a:path w="164452" h="425716">
                <a:moveTo>
                  <a:pt x="146469" y="425703"/>
                </a:moveTo>
                <a:lnTo>
                  <a:pt x="124663" y="425716"/>
                </a:lnTo>
                <a:lnTo>
                  <a:pt x="124675" y="0"/>
                </a:lnTo>
                <a:lnTo>
                  <a:pt x="164452" y="38"/>
                </a:lnTo>
                <a:lnTo>
                  <a:pt x="164452" y="425716"/>
                </a:lnTo>
                <a:lnTo>
                  <a:pt x="0" y="4257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888558" y="5931091"/>
            <a:ext cx="164452" cy="0"/>
          </a:xfrm>
          <a:custGeom>
            <a:avLst/>
            <a:gdLst/>
            <a:ahLst/>
            <a:cxnLst/>
            <a:rect l="l" t="t" r="r" b="b"/>
            <a:pathLst>
              <a:path w="164452">
                <a:moveTo>
                  <a:pt x="1644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830177" y="5505366"/>
            <a:ext cx="183057" cy="425729"/>
          </a:xfrm>
          <a:custGeom>
            <a:avLst/>
            <a:gdLst/>
            <a:ahLst/>
            <a:cxnLst/>
            <a:rect l="l" t="t" r="r" b="b"/>
            <a:pathLst>
              <a:path w="183057" h="425729">
                <a:moveTo>
                  <a:pt x="183045" y="425729"/>
                </a:moveTo>
                <a:lnTo>
                  <a:pt x="38" y="425703"/>
                </a:lnTo>
                <a:lnTo>
                  <a:pt x="0" y="12"/>
                </a:lnTo>
                <a:lnTo>
                  <a:pt x="1830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905111" y="5750311"/>
            <a:ext cx="83312" cy="82842"/>
          </a:xfrm>
          <a:custGeom>
            <a:avLst/>
            <a:gdLst/>
            <a:ahLst/>
            <a:cxnLst/>
            <a:rect l="l" t="t" r="r" b="b"/>
            <a:pathLst>
              <a:path w="83312" h="82842">
                <a:moveTo>
                  <a:pt x="83299" y="62268"/>
                </a:moveTo>
                <a:lnTo>
                  <a:pt x="83286" y="78498"/>
                </a:lnTo>
                <a:lnTo>
                  <a:pt x="81826" y="82842"/>
                </a:lnTo>
                <a:lnTo>
                  <a:pt x="83286" y="78498"/>
                </a:lnTo>
                <a:lnTo>
                  <a:pt x="83311" y="56261"/>
                </a:lnTo>
                <a:lnTo>
                  <a:pt x="76098" y="35204"/>
                </a:lnTo>
                <a:lnTo>
                  <a:pt x="62395" y="17614"/>
                </a:lnTo>
                <a:lnTo>
                  <a:pt x="43751" y="5422"/>
                </a:lnTo>
                <a:lnTo>
                  <a:pt x="22212" y="0"/>
                </a:lnTo>
                <a:lnTo>
                  <a:pt x="0" y="1828"/>
                </a:lnTo>
                <a:lnTo>
                  <a:pt x="13220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985739" y="5833154"/>
            <a:ext cx="1193" cy="3517"/>
          </a:xfrm>
          <a:custGeom>
            <a:avLst/>
            <a:gdLst/>
            <a:ahLst/>
            <a:cxnLst/>
            <a:rect l="l" t="t" r="r" b="b"/>
            <a:pathLst>
              <a:path w="1193" h="3517">
                <a:moveTo>
                  <a:pt x="1193" y="0"/>
                </a:moveTo>
                <a:lnTo>
                  <a:pt x="0" y="35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964473" y="5828807"/>
            <a:ext cx="23926" cy="40652"/>
          </a:xfrm>
          <a:custGeom>
            <a:avLst/>
            <a:gdLst/>
            <a:ahLst/>
            <a:cxnLst/>
            <a:rect l="l" t="t" r="r" b="b"/>
            <a:pathLst>
              <a:path w="23926" h="40652">
                <a:moveTo>
                  <a:pt x="23926" y="0"/>
                </a:moveTo>
                <a:lnTo>
                  <a:pt x="16700" y="21056"/>
                </a:lnTo>
                <a:lnTo>
                  <a:pt x="3035" y="38646"/>
                </a:lnTo>
                <a:lnTo>
                  <a:pt x="0" y="40652"/>
                </a:lnTo>
                <a:lnTo>
                  <a:pt x="3035" y="38646"/>
                </a:lnTo>
                <a:lnTo>
                  <a:pt x="9499" y="303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865713" y="5787358"/>
            <a:ext cx="63" cy="76"/>
          </a:xfrm>
          <a:custGeom>
            <a:avLst/>
            <a:gdLst/>
            <a:ahLst/>
            <a:cxnLst/>
            <a:rect l="l" t="t" r="r" b="b"/>
            <a:pathLst>
              <a:path w="63" h="76">
                <a:moveTo>
                  <a:pt x="63" y="0"/>
                </a:moveTo>
                <a:lnTo>
                  <a:pt x="0" y="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978311" y="5781807"/>
            <a:ext cx="3175" cy="4597"/>
          </a:xfrm>
          <a:custGeom>
            <a:avLst/>
            <a:gdLst/>
            <a:ahLst/>
            <a:cxnLst/>
            <a:rect l="l" t="t" r="r" b="b"/>
            <a:pathLst>
              <a:path w="3175" h="4597">
                <a:moveTo>
                  <a:pt x="2895" y="3708"/>
                </a:moveTo>
                <a:lnTo>
                  <a:pt x="3174" y="4597"/>
                </a:lnTo>
                <a:lnTo>
                  <a:pt x="2895" y="37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981490" y="5786399"/>
            <a:ext cx="444" cy="1219"/>
          </a:xfrm>
          <a:custGeom>
            <a:avLst/>
            <a:gdLst/>
            <a:ahLst/>
            <a:cxnLst/>
            <a:rect l="l" t="t" r="r" b="b"/>
            <a:pathLst>
              <a:path w="444" h="1219">
                <a:moveTo>
                  <a:pt x="0" y="0"/>
                </a:moveTo>
                <a:lnTo>
                  <a:pt x="444" y="12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947350" y="5867454"/>
            <a:ext cx="20154" cy="12585"/>
          </a:xfrm>
          <a:custGeom>
            <a:avLst/>
            <a:gdLst/>
            <a:ahLst/>
            <a:cxnLst/>
            <a:rect l="l" t="t" r="r" b="b"/>
            <a:pathLst>
              <a:path w="20154" h="12585">
                <a:moveTo>
                  <a:pt x="20154" y="0"/>
                </a:moveTo>
                <a:lnTo>
                  <a:pt x="1524" y="12153"/>
                </a:lnTo>
                <a:lnTo>
                  <a:pt x="0" y="12585"/>
                </a:lnTo>
                <a:lnTo>
                  <a:pt x="1524" y="12153"/>
                </a:lnTo>
                <a:lnTo>
                  <a:pt x="17119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849160" y="5931075"/>
            <a:ext cx="109537" cy="12"/>
          </a:xfrm>
          <a:custGeom>
            <a:avLst/>
            <a:gdLst/>
            <a:ahLst/>
            <a:cxnLst/>
            <a:rect l="l" t="t" r="r" b="b"/>
            <a:pathLst>
              <a:path w="109537" h="12">
                <a:moveTo>
                  <a:pt x="109537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922888" y="5767945"/>
            <a:ext cx="48564" cy="42125"/>
          </a:xfrm>
          <a:custGeom>
            <a:avLst/>
            <a:gdLst/>
            <a:ahLst/>
            <a:cxnLst/>
            <a:rect l="l" t="t" r="r" b="b"/>
            <a:pathLst>
              <a:path w="48564" h="42125">
                <a:moveTo>
                  <a:pt x="48564" y="39801"/>
                </a:moveTo>
                <a:lnTo>
                  <a:pt x="48552" y="42125"/>
                </a:lnTo>
                <a:lnTo>
                  <a:pt x="48564" y="39801"/>
                </a:lnTo>
                <a:lnTo>
                  <a:pt x="8775" y="39801"/>
                </a:lnTo>
                <a:lnTo>
                  <a:pt x="8775" y="1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967118" y="5815159"/>
            <a:ext cx="4343" cy="12484"/>
          </a:xfrm>
          <a:custGeom>
            <a:avLst/>
            <a:gdLst/>
            <a:ahLst/>
            <a:cxnLst/>
            <a:rect l="l" t="t" r="r" b="b"/>
            <a:pathLst>
              <a:path w="4343" h="12484">
                <a:moveTo>
                  <a:pt x="3238" y="12484"/>
                </a:moveTo>
                <a:lnTo>
                  <a:pt x="0" y="12484"/>
                </a:lnTo>
                <a:lnTo>
                  <a:pt x="4343" y="12458"/>
                </a:lnTo>
                <a:lnTo>
                  <a:pt x="4343" y="0"/>
                </a:lnTo>
                <a:lnTo>
                  <a:pt x="4305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970788" y="5810068"/>
            <a:ext cx="0" cy="18958"/>
          </a:xfrm>
          <a:custGeom>
            <a:avLst/>
            <a:gdLst/>
            <a:ahLst/>
            <a:cxnLst/>
            <a:rect l="l" t="t" r="r" b="b"/>
            <a:pathLst>
              <a:path h="18958">
                <a:moveTo>
                  <a:pt x="0" y="0"/>
                </a:moveTo>
                <a:lnTo>
                  <a:pt x="0" y="18958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951495" y="5827637"/>
            <a:ext cx="12852" cy="12"/>
          </a:xfrm>
          <a:custGeom>
            <a:avLst/>
            <a:gdLst/>
            <a:ahLst/>
            <a:cxnLst/>
            <a:rect l="l" t="t" r="r" b="b"/>
            <a:pathLst>
              <a:path w="12852" h="12">
                <a:moveTo>
                  <a:pt x="12852" y="0"/>
                </a:moveTo>
                <a:lnTo>
                  <a:pt x="0" y="12"/>
                </a:ln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882511" y="5872294"/>
            <a:ext cx="66357" cy="12801"/>
          </a:xfrm>
          <a:custGeom>
            <a:avLst/>
            <a:gdLst/>
            <a:ahLst/>
            <a:cxnLst/>
            <a:rect l="l" t="t" r="r" b="b"/>
            <a:pathLst>
              <a:path w="66357" h="12801">
                <a:moveTo>
                  <a:pt x="66357" y="7315"/>
                </a:moveTo>
                <a:lnTo>
                  <a:pt x="44767" y="12801"/>
                </a:lnTo>
                <a:lnTo>
                  <a:pt x="22593" y="10960"/>
                </a:lnTo>
                <a:lnTo>
                  <a:pt x="2197" y="2006"/>
                </a:lnTo>
                <a:lnTo>
                  <a:pt x="0" y="0"/>
                </a:lnTo>
                <a:lnTo>
                  <a:pt x="2197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952428" y="5559136"/>
            <a:ext cx="36004" cy="59512"/>
          </a:xfrm>
          <a:custGeom>
            <a:avLst/>
            <a:gdLst/>
            <a:ahLst/>
            <a:cxnLst/>
            <a:rect l="l" t="t" r="r" b="b"/>
            <a:pathLst>
              <a:path w="36004" h="59512">
                <a:moveTo>
                  <a:pt x="36004" y="59512"/>
                </a:moveTo>
                <a:lnTo>
                  <a:pt x="35966" y="48501"/>
                </a:lnTo>
                <a:lnTo>
                  <a:pt x="28765" y="27444"/>
                </a:lnTo>
                <a:lnTo>
                  <a:pt x="15100" y="9893"/>
                </a:lnTo>
                <a:lnTo>
                  <a:pt x="16141" y="11214"/>
                </a:lnTo>
                <a:lnTo>
                  <a:pt x="15100" y="989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882051" y="5607632"/>
            <a:ext cx="106387" cy="78536"/>
          </a:xfrm>
          <a:custGeom>
            <a:avLst/>
            <a:gdLst/>
            <a:ahLst/>
            <a:cxnLst/>
            <a:rect l="l" t="t" r="r" b="b"/>
            <a:pathLst>
              <a:path w="106387" h="78536">
                <a:moveTo>
                  <a:pt x="106349" y="0"/>
                </a:moveTo>
                <a:lnTo>
                  <a:pt x="106387" y="22199"/>
                </a:lnTo>
                <a:lnTo>
                  <a:pt x="99148" y="43345"/>
                </a:lnTo>
                <a:lnTo>
                  <a:pt x="85483" y="60896"/>
                </a:lnTo>
                <a:lnTo>
                  <a:pt x="66840" y="73088"/>
                </a:lnTo>
                <a:lnTo>
                  <a:pt x="45262" y="78536"/>
                </a:lnTo>
                <a:lnTo>
                  <a:pt x="23037" y="76682"/>
                </a:lnTo>
                <a:lnTo>
                  <a:pt x="2679" y="67741"/>
                </a:lnTo>
                <a:lnTo>
                  <a:pt x="0" y="65290"/>
                </a:lnTo>
                <a:lnTo>
                  <a:pt x="2679" y="67741"/>
                </a:lnTo>
                <a:lnTo>
                  <a:pt x="23037" y="766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931368" y="5880042"/>
            <a:ext cx="15976" cy="4025"/>
          </a:xfrm>
          <a:custGeom>
            <a:avLst/>
            <a:gdLst/>
            <a:ahLst/>
            <a:cxnLst/>
            <a:rect l="l" t="t" r="r" b="b"/>
            <a:pathLst>
              <a:path w="15976" h="4025">
                <a:moveTo>
                  <a:pt x="15976" y="0"/>
                </a:moveTo>
                <a:lnTo>
                  <a:pt x="0" y="4025"/>
                </a:lnTo>
                <a:lnTo>
                  <a:pt x="5321" y="26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985569" y="5599325"/>
            <a:ext cx="2857" cy="10160"/>
          </a:xfrm>
          <a:custGeom>
            <a:avLst/>
            <a:gdLst/>
            <a:ahLst/>
            <a:cxnLst/>
            <a:rect l="l" t="t" r="r" b="b"/>
            <a:pathLst>
              <a:path w="2857" h="10160">
                <a:moveTo>
                  <a:pt x="0" y="0"/>
                </a:moveTo>
                <a:lnTo>
                  <a:pt x="2832" y="8305"/>
                </a:lnTo>
                <a:lnTo>
                  <a:pt x="2857" y="101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963852" y="5655489"/>
            <a:ext cx="13830" cy="15455"/>
          </a:xfrm>
          <a:custGeom>
            <a:avLst/>
            <a:gdLst/>
            <a:ahLst/>
            <a:cxnLst/>
            <a:rect l="l" t="t" r="r" b="b"/>
            <a:pathLst>
              <a:path w="13830" h="15455">
                <a:moveTo>
                  <a:pt x="13830" y="0"/>
                </a:moveTo>
                <a:lnTo>
                  <a:pt x="3682" y="13030"/>
                </a:lnTo>
                <a:lnTo>
                  <a:pt x="0" y="15455"/>
                </a:lnTo>
                <a:lnTo>
                  <a:pt x="3682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921406" y="5827626"/>
            <a:ext cx="30086" cy="39814"/>
          </a:xfrm>
          <a:custGeom>
            <a:avLst/>
            <a:gdLst/>
            <a:ahLst/>
            <a:cxnLst/>
            <a:rect l="l" t="t" r="r" b="b"/>
            <a:pathLst>
              <a:path w="30086" h="39814">
                <a:moveTo>
                  <a:pt x="30086" y="25"/>
                </a:moveTo>
                <a:lnTo>
                  <a:pt x="10261" y="0"/>
                </a:lnTo>
                <a:lnTo>
                  <a:pt x="10274" y="39789"/>
                </a:lnTo>
                <a:lnTo>
                  <a:pt x="0" y="39814"/>
                </a:lnTo>
                <a:lnTo>
                  <a:pt x="2108" y="397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967141" y="5627851"/>
            <a:ext cx="4318" cy="876"/>
          </a:xfrm>
          <a:custGeom>
            <a:avLst/>
            <a:gdLst/>
            <a:ahLst/>
            <a:cxnLst/>
            <a:rect l="l" t="t" r="r" b="b"/>
            <a:pathLst>
              <a:path w="4318" h="876">
                <a:moveTo>
                  <a:pt x="1752" y="863"/>
                </a:moveTo>
                <a:lnTo>
                  <a:pt x="4165" y="850"/>
                </a:lnTo>
                <a:lnTo>
                  <a:pt x="0" y="863"/>
                </a:lnTo>
                <a:lnTo>
                  <a:pt x="4292" y="876"/>
                </a:lnTo>
                <a:lnTo>
                  <a:pt x="4318" y="0"/>
                </a:lnTo>
                <a:lnTo>
                  <a:pt x="4318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926123" y="5884068"/>
            <a:ext cx="5245" cy="1028"/>
          </a:xfrm>
          <a:custGeom>
            <a:avLst/>
            <a:gdLst/>
            <a:ahLst/>
            <a:cxnLst/>
            <a:rect l="l" t="t" r="r" b="b"/>
            <a:pathLst>
              <a:path w="5245" h="1028">
                <a:moveTo>
                  <a:pt x="5245" y="0"/>
                </a:moveTo>
                <a:lnTo>
                  <a:pt x="1155" y="1028"/>
                </a:lnTo>
                <a:lnTo>
                  <a:pt x="0" y="914"/>
                </a:lnTo>
                <a:lnTo>
                  <a:pt x="1155" y="102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970600" y="5608810"/>
            <a:ext cx="838" cy="2768"/>
          </a:xfrm>
          <a:custGeom>
            <a:avLst/>
            <a:gdLst/>
            <a:ahLst/>
            <a:cxnLst/>
            <a:rect l="l" t="t" r="r" b="b"/>
            <a:pathLst>
              <a:path w="838" h="2768">
                <a:moveTo>
                  <a:pt x="838" y="0"/>
                </a:moveTo>
                <a:lnTo>
                  <a:pt x="838" y="2768"/>
                </a:lnTo>
                <a:lnTo>
                  <a:pt x="838" y="0"/>
                </a:lnTo>
                <a:lnTo>
                  <a:pt x="0" y="25"/>
                </a:lnTo>
                <a:lnTo>
                  <a:pt x="62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966365" y="5608373"/>
            <a:ext cx="0" cy="22898"/>
          </a:xfrm>
          <a:custGeom>
            <a:avLst/>
            <a:gdLst/>
            <a:ahLst/>
            <a:cxnLst/>
            <a:rect l="l" t="t" r="r" b="b"/>
            <a:pathLst>
              <a:path h="22898">
                <a:moveTo>
                  <a:pt x="0" y="0"/>
                </a:moveTo>
                <a:lnTo>
                  <a:pt x="0" y="22898"/>
                </a:lnTo>
              </a:path>
            </a:pathLst>
          </a:custGeom>
          <a:ln w="5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950182" y="5670952"/>
            <a:ext cx="13677" cy="8902"/>
          </a:xfrm>
          <a:custGeom>
            <a:avLst/>
            <a:gdLst/>
            <a:ahLst/>
            <a:cxnLst/>
            <a:rect l="l" t="t" r="r" b="b"/>
            <a:pathLst>
              <a:path w="13677" h="8902">
                <a:moveTo>
                  <a:pt x="0" y="8902"/>
                </a:moveTo>
                <a:lnTo>
                  <a:pt x="136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905976" y="5883320"/>
            <a:ext cx="20142" cy="1663"/>
          </a:xfrm>
          <a:custGeom>
            <a:avLst/>
            <a:gdLst/>
            <a:ahLst/>
            <a:cxnLst/>
            <a:rect l="l" t="t" r="r" b="b"/>
            <a:pathLst>
              <a:path w="20142" h="1663">
                <a:moveTo>
                  <a:pt x="20142" y="166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968562" y="5570355"/>
            <a:ext cx="5257" cy="6769"/>
          </a:xfrm>
          <a:custGeom>
            <a:avLst/>
            <a:gdLst/>
            <a:ahLst/>
            <a:cxnLst/>
            <a:rect l="l" t="t" r="r" b="b"/>
            <a:pathLst>
              <a:path w="5257" h="6769">
                <a:moveTo>
                  <a:pt x="4622" y="5905"/>
                </a:moveTo>
                <a:lnTo>
                  <a:pt x="5257" y="676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943932" y="5608814"/>
            <a:ext cx="25793" cy="25"/>
          </a:xfrm>
          <a:custGeom>
            <a:avLst/>
            <a:gdLst/>
            <a:ahLst/>
            <a:cxnLst/>
            <a:rect l="l" t="t" r="r" b="b"/>
            <a:pathLst>
              <a:path w="25793" h="25">
                <a:moveTo>
                  <a:pt x="20700" y="25"/>
                </a:moveTo>
                <a:lnTo>
                  <a:pt x="25793" y="0"/>
                </a:ln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911750" y="5855515"/>
            <a:ext cx="9652" cy="11925"/>
          </a:xfrm>
          <a:custGeom>
            <a:avLst/>
            <a:gdLst/>
            <a:ahLst/>
            <a:cxnLst/>
            <a:rect l="l" t="t" r="r" b="b"/>
            <a:pathLst>
              <a:path w="9652" h="11925">
                <a:moveTo>
                  <a:pt x="9652" y="11925"/>
                </a:moveTo>
                <a:lnTo>
                  <a:pt x="12" y="11887"/>
                </a:lnTo>
                <a:lnTo>
                  <a:pt x="0" y="0"/>
                </a:lnTo>
                <a:lnTo>
                  <a:pt x="12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905094" y="5551369"/>
            <a:ext cx="62433" cy="17665"/>
          </a:xfrm>
          <a:custGeom>
            <a:avLst/>
            <a:gdLst/>
            <a:ahLst/>
            <a:cxnLst/>
            <a:rect l="l" t="t" r="r" b="b"/>
            <a:pathLst>
              <a:path w="62433" h="17665">
                <a:moveTo>
                  <a:pt x="62433" y="17665"/>
                </a:moveTo>
                <a:lnTo>
                  <a:pt x="43789" y="5473"/>
                </a:lnTo>
                <a:lnTo>
                  <a:pt x="22212" y="0"/>
                </a:lnTo>
                <a:lnTo>
                  <a:pt x="0" y="1828"/>
                </a:lnTo>
                <a:lnTo>
                  <a:pt x="12458" y="7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945814" y="5628706"/>
            <a:ext cx="15316" cy="25"/>
          </a:xfrm>
          <a:custGeom>
            <a:avLst/>
            <a:gdLst/>
            <a:ahLst/>
            <a:cxnLst/>
            <a:rect l="l" t="t" r="r" b="b"/>
            <a:pathLst>
              <a:path w="15316" h="25">
                <a:moveTo>
                  <a:pt x="15316" y="0"/>
                </a:moveTo>
                <a:lnTo>
                  <a:pt x="0" y="25"/>
                </a:lnTo>
                <a:lnTo>
                  <a:pt x="189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925530" y="5680891"/>
            <a:ext cx="22580" cy="5283"/>
          </a:xfrm>
          <a:custGeom>
            <a:avLst/>
            <a:gdLst/>
            <a:ahLst/>
            <a:cxnLst/>
            <a:rect l="l" t="t" r="r" b="b"/>
            <a:pathLst>
              <a:path w="22580" h="5283">
                <a:moveTo>
                  <a:pt x="1778" y="5283"/>
                </a:moveTo>
                <a:lnTo>
                  <a:pt x="0" y="5143"/>
                </a:lnTo>
                <a:lnTo>
                  <a:pt x="1778" y="5283"/>
                </a:lnTo>
                <a:lnTo>
                  <a:pt x="2258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916185" y="5767948"/>
            <a:ext cx="10172" cy="25"/>
          </a:xfrm>
          <a:custGeom>
            <a:avLst/>
            <a:gdLst/>
            <a:ahLst/>
            <a:cxnLst/>
            <a:rect l="l" t="t" r="r" b="b"/>
            <a:pathLst>
              <a:path w="10172" h="25">
                <a:moveTo>
                  <a:pt x="10172" y="0"/>
                </a:moveTo>
                <a:lnTo>
                  <a:pt x="0" y="0"/>
                </a:lnTo>
                <a:lnTo>
                  <a:pt x="508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875122" y="5827615"/>
            <a:ext cx="36626" cy="27901"/>
          </a:xfrm>
          <a:custGeom>
            <a:avLst/>
            <a:gdLst/>
            <a:ahLst/>
            <a:cxnLst/>
            <a:rect l="l" t="t" r="r" b="b"/>
            <a:pathLst>
              <a:path w="36626" h="27901">
                <a:moveTo>
                  <a:pt x="36626" y="27901"/>
                </a:moveTo>
                <a:lnTo>
                  <a:pt x="36626" y="0"/>
                </a:lnTo>
                <a:lnTo>
                  <a:pt x="0" y="38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911745" y="5865733"/>
            <a:ext cx="12" cy="1676"/>
          </a:xfrm>
          <a:custGeom>
            <a:avLst/>
            <a:gdLst/>
            <a:ahLst/>
            <a:cxnLst/>
            <a:rect l="l" t="t" r="r" b="b"/>
            <a:pathLst>
              <a:path w="12" h="1676">
                <a:moveTo>
                  <a:pt x="12" y="927"/>
                </a:moveTo>
                <a:lnTo>
                  <a:pt x="12" y="167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923503" y="5628725"/>
            <a:ext cx="22313" cy="39789"/>
          </a:xfrm>
          <a:custGeom>
            <a:avLst/>
            <a:gdLst/>
            <a:ahLst/>
            <a:cxnLst/>
            <a:rect l="l" t="t" r="r" b="b"/>
            <a:pathLst>
              <a:path w="22313" h="39789">
                <a:moveTo>
                  <a:pt x="22313" y="0"/>
                </a:moveTo>
                <a:lnTo>
                  <a:pt x="8140" y="0"/>
                </a:lnTo>
                <a:lnTo>
                  <a:pt x="8153" y="39789"/>
                </a:lnTo>
                <a:lnTo>
                  <a:pt x="0" y="39751"/>
                </a:lnTo>
                <a:lnTo>
                  <a:pt x="5118" y="397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925807" y="5569024"/>
            <a:ext cx="18427" cy="39814"/>
          </a:xfrm>
          <a:custGeom>
            <a:avLst/>
            <a:gdLst/>
            <a:ahLst/>
            <a:cxnLst/>
            <a:rect l="l" t="t" r="r" b="b"/>
            <a:pathLst>
              <a:path w="18427" h="39814">
                <a:moveTo>
                  <a:pt x="18427" y="39814"/>
                </a:moveTo>
                <a:lnTo>
                  <a:pt x="5841" y="39789"/>
                </a:lnTo>
                <a:lnTo>
                  <a:pt x="5841" y="0"/>
                </a:lnTo>
                <a:lnTo>
                  <a:pt x="0" y="25"/>
                </a:lnTo>
                <a:lnTo>
                  <a:pt x="4698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911743" y="5767956"/>
            <a:ext cx="9080" cy="4267"/>
          </a:xfrm>
          <a:custGeom>
            <a:avLst/>
            <a:gdLst/>
            <a:ahLst/>
            <a:cxnLst/>
            <a:rect l="l" t="t" r="r" b="b"/>
            <a:pathLst>
              <a:path w="9080" h="4267">
                <a:moveTo>
                  <a:pt x="9080" y="25"/>
                </a:moveTo>
                <a:lnTo>
                  <a:pt x="0" y="0"/>
                </a:lnTo>
                <a:lnTo>
                  <a:pt x="38" y="4267"/>
                </a:lnTo>
                <a:lnTo>
                  <a:pt x="38" y="25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900869" y="5804635"/>
            <a:ext cx="10909" cy="3124"/>
          </a:xfrm>
          <a:custGeom>
            <a:avLst/>
            <a:gdLst/>
            <a:ahLst/>
            <a:cxnLst/>
            <a:rect l="l" t="t" r="r" b="b"/>
            <a:pathLst>
              <a:path w="10909" h="3124">
                <a:moveTo>
                  <a:pt x="0" y="3124"/>
                </a:moveTo>
                <a:lnTo>
                  <a:pt x="10883" y="3111"/>
                </a:lnTo>
                <a:lnTo>
                  <a:pt x="109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944181" y="5555664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0" y="0"/>
                </a:moveTo>
                <a:lnTo>
                  <a:pt x="4699" y="1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931641" y="5667683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25" y="0"/>
                </a:moveTo>
                <a:lnTo>
                  <a:pt x="0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911743" y="5768268"/>
            <a:ext cx="38" cy="215"/>
          </a:xfrm>
          <a:custGeom>
            <a:avLst/>
            <a:gdLst/>
            <a:ahLst/>
            <a:cxnLst/>
            <a:rect l="l" t="t" r="r" b="b"/>
            <a:pathLst>
              <a:path w="38" h="215">
                <a:moveTo>
                  <a:pt x="0" y="215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909082" y="5771475"/>
            <a:ext cx="0" cy="38207"/>
          </a:xfrm>
          <a:custGeom>
            <a:avLst/>
            <a:gdLst/>
            <a:ahLst/>
            <a:cxnLst/>
            <a:rect l="l" t="t" r="r" b="b"/>
            <a:pathLst>
              <a:path h="38207">
                <a:moveTo>
                  <a:pt x="0" y="0"/>
                </a:moveTo>
                <a:lnTo>
                  <a:pt x="0" y="38207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908034" y="5505382"/>
            <a:ext cx="49352" cy="12"/>
          </a:xfrm>
          <a:custGeom>
            <a:avLst/>
            <a:gdLst/>
            <a:ahLst/>
            <a:cxnLst/>
            <a:rect l="l" t="t" r="r" b="b"/>
            <a:pathLst>
              <a:path w="49352" h="12">
                <a:moveTo>
                  <a:pt x="49352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921611" y="5685693"/>
            <a:ext cx="3924" cy="342"/>
          </a:xfrm>
          <a:custGeom>
            <a:avLst/>
            <a:gdLst/>
            <a:ahLst/>
            <a:cxnLst/>
            <a:rect l="l" t="t" r="r" b="b"/>
            <a:pathLst>
              <a:path w="3924" h="342">
                <a:moveTo>
                  <a:pt x="3924" y="3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871964" y="5807726"/>
            <a:ext cx="28473" cy="5156"/>
          </a:xfrm>
          <a:custGeom>
            <a:avLst/>
            <a:gdLst/>
            <a:ahLst/>
            <a:cxnLst/>
            <a:rect l="l" t="t" r="r" b="b"/>
            <a:pathLst>
              <a:path w="28473" h="5156">
                <a:moveTo>
                  <a:pt x="28473" y="0"/>
                </a:moveTo>
                <a:lnTo>
                  <a:pt x="0" y="25"/>
                </a:lnTo>
                <a:lnTo>
                  <a:pt x="12" y="5156"/>
                </a:lnTo>
                <a:lnTo>
                  <a:pt x="12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911754" y="5667339"/>
            <a:ext cx="11747" cy="1181"/>
          </a:xfrm>
          <a:custGeom>
            <a:avLst/>
            <a:gdLst/>
            <a:ahLst/>
            <a:cxnLst/>
            <a:rect l="l" t="t" r="r" b="b"/>
            <a:pathLst>
              <a:path w="11747" h="1181">
                <a:moveTo>
                  <a:pt x="0" y="825"/>
                </a:moveTo>
                <a:lnTo>
                  <a:pt x="12" y="0"/>
                </a:lnTo>
                <a:lnTo>
                  <a:pt x="25" y="1181"/>
                </a:lnTo>
                <a:lnTo>
                  <a:pt x="11747" y="11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892550" y="5751832"/>
            <a:ext cx="16294" cy="5816"/>
          </a:xfrm>
          <a:custGeom>
            <a:avLst/>
            <a:gdLst/>
            <a:ahLst/>
            <a:cxnLst/>
            <a:rect l="l" t="t" r="r" b="b"/>
            <a:pathLst>
              <a:path w="16294" h="5816">
                <a:moveTo>
                  <a:pt x="16294" y="0"/>
                </a:moveTo>
                <a:lnTo>
                  <a:pt x="12560" y="304"/>
                </a:lnTo>
                <a:lnTo>
                  <a:pt x="0" y="5816"/>
                </a:lnTo>
                <a:lnTo>
                  <a:pt x="3568" y="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884709" y="5752137"/>
            <a:ext cx="20396" cy="8953"/>
          </a:xfrm>
          <a:custGeom>
            <a:avLst/>
            <a:gdLst/>
            <a:ahLst/>
            <a:cxnLst/>
            <a:rect l="l" t="t" r="r" b="b"/>
            <a:pathLst>
              <a:path w="20396" h="8953">
                <a:moveTo>
                  <a:pt x="20396" y="0"/>
                </a:moveTo>
                <a:lnTo>
                  <a:pt x="0" y="8953"/>
                </a:lnTo>
                <a:lnTo>
                  <a:pt x="7848" y="5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869383" y="5860192"/>
            <a:ext cx="13131" cy="12103"/>
          </a:xfrm>
          <a:custGeom>
            <a:avLst/>
            <a:gdLst/>
            <a:ahLst/>
            <a:cxnLst/>
            <a:rect l="l" t="t" r="r" b="b"/>
            <a:pathLst>
              <a:path w="13131" h="12103">
                <a:moveTo>
                  <a:pt x="13131" y="12103"/>
                </a:moveTo>
                <a:lnTo>
                  <a:pt x="0" y="0"/>
                </a:lnTo>
                <a:lnTo>
                  <a:pt x="4229" y="39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866303" y="5855483"/>
            <a:ext cx="18402" cy="18821"/>
          </a:xfrm>
          <a:custGeom>
            <a:avLst/>
            <a:gdLst/>
            <a:ahLst/>
            <a:cxnLst/>
            <a:rect l="l" t="t" r="r" b="b"/>
            <a:pathLst>
              <a:path w="18402" h="18821">
                <a:moveTo>
                  <a:pt x="18402" y="18821"/>
                </a:moveTo>
                <a:lnTo>
                  <a:pt x="2019" y="373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920729" y="5569035"/>
            <a:ext cx="10033" cy="12"/>
          </a:xfrm>
          <a:custGeom>
            <a:avLst/>
            <a:gdLst/>
            <a:ahLst/>
            <a:cxnLst/>
            <a:rect l="l" t="t" r="r" b="b"/>
            <a:pathLst>
              <a:path w="10033" h="12">
                <a:moveTo>
                  <a:pt x="5080" y="12"/>
                </a:moveTo>
                <a:lnTo>
                  <a:pt x="0" y="0"/>
                </a:lnTo>
                <a:lnTo>
                  <a:pt x="10033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874585" y="5628703"/>
            <a:ext cx="37198" cy="33451"/>
          </a:xfrm>
          <a:custGeom>
            <a:avLst/>
            <a:gdLst/>
            <a:ahLst/>
            <a:cxnLst/>
            <a:rect l="l" t="t" r="r" b="b"/>
            <a:pathLst>
              <a:path w="37198" h="33451">
                <a:moveTo>
                  <a:pt x="5080" y="25"/>
                </a:moveTo>
                <a:lnTo>
                  <a:pt x="0" y="0"/>
                </a:lnTo>
                <a:lnTo>
                  <a:pt x="37185" y="25"/>
                </a:lnTo>
                <a:lnTo>
                  <a:pt x="37172" y="33451"/>
                </a:lnTo>
                <a:lnTo>
                  <a:pt x="37198" y="283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917495" y="5662152"/>
            <a:ext cx="0" cy="8638"/>
          </a:xfrm>
          <a:custGeom>
            <a:avLst/>
            <a:gdLst/>
            <a:ahLst/>
            <a:cxnLst/>
            <a:rect l="l" t="t" r="r" b="b"/>
            <a:pathLst>
              <a:path h="8638">
                <a:moveTo>
                  <a:pt x="0" y="0"/>
                </a:moveTo>
                <a:lnTo>
                  <a:pt x="0" y="8638"/>
                </a:lnTo>
              </a:path>
            </a:pathLst>
          </a:custGeom>
          <a:ln w="45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915631" y="5569030"/>
            <a:ext cx="7848" cy="25"/>
          </a:xfrm>
          <a:custGeom>
            <a:avLst/>
            <a:gdLst/>
            <a:ahLst/>
            <a:cxnLst/>
            <a:rect l="l" t="t" r="r" b="b"/>
            <a:pathLst>
              <a:path w="7848" h="25">
                <a:moveTo>
                  <a:pt x="5092" y="0"/>
                </a:moveTo>
                <a:lnTo>
                  <a:pt x="0" y="25"/>
                </a:lnTo>
                <a:lnTo>
                  <a:pt x="784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900733" y="5682411"/>
            <a:ext cx="4356" cy="1905"/>
          </a:xfrm>
          <a:custGeom>
            <a:avLst/>
            <a:gdLst/>
            <a:ahLst/>
            <a:cxnLst/>
            <a:rect l="l" t="t" r="r" b="b"/>
            <a:pathLst>
              <a:path w="4356" h="1904">
                <a:moveTo>
                  <a:pt x="4356" y="190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875130" y="5760050"/>
            <a:ext cx="11912" cy="9829"/>
          </a:xfrm>
          <a:custGeom>
            <a:avLst/>
            <a:gdLst/>
            <a:ahLst/>
            <a:cxnLst/>
            <a:rect l="l" t="t" r="r" b="b"/>
            <a:pathLst>
              <a:path w="11912" h="9829">
                <a:moveTo>
                  <a:pt x="11912" y="0"/>
                </a:moveTo>
                <a:lnTo>
                  <a:pt x="9575" y="1041"/>
                </a:lnTo>
                <a:lnTo>
                  <a:pt x="0" y="9829"/>
                </a:lnTo>
                <a:lnTo>
                  <a:pt x="2044" y="79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867630" y="5857962"/>
            <a:ext cx="1752" cy="2235"/>
          </a:xfrm>
          <a:custGeom>
            <a:avLst/>
            <a:gdLst/>
            <a:ahLst/>
            <a:cxnLst/>
            <a:rect l="l" t="t" r="r" b="b"/>
            <a:pathLst>
              <a:path w="1752" h="2235">
                <a:moveTo>
                  <a:pt x="1752" y="2235"/>
                </a:moveTo>
                <a:lnTo>
                  <a:pt x="698" y="125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911758" y="5569024"/>
            <a:ext cx="4533" cy="1498"/>
          </a:xfrm>
          <a:custGeom>
            <a:avLst/>
            <a:gdLst/>
            <a:ahLst/>
            <a:cxnLst/>
            <a:rect l="l" t="t" r="r" b="b"/>
            <a:pathLst>
              <a:path w="4533" h="1498">
                <a:moveTo>
                  <a:pt x="4533" y="12"/>
                </a:moveTo>
                <a:lnTo>
                  <a:pt x="12" y="0"/>
                </a:lnTo>
                <a:lnTo>
                  <a:pt x="12" y="1498"/>
                </a:lnTo>
                <a:lnTo>
                  <a:pt x="12" y="0"/>
                </a:lnTo>
                <a:lnTo>
                  <a:pt x="0" y="8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871965" y="5570527"/>
            <a:ext cx="39814" cy="54076"/>
          </a:xfrm>
          <a:custGeom>
            <a:avLst/>
            <a:gdLst/>
            <a:ahLst/>
            <a:cxnLst/>
            <a:rect l="l" t="t" r="r" b="b"/>
            <a:pathLst>
              <a:path w="39814" h="54076">
                <a:moveTo>
                  <a:pt x="39814" y="10172"/>
                </a:moveTo>
                <a:lnTo>
                  <a:pt x="39814" y="0"/>
                </a:lnTo>
                <a:lnTo>
                  <a:pt x="39814" y="38290"/>
                </a:lnTo>
                <a:lnTo>
                  <a:pt x="25" y="38290"/>
                </a:lnTo>
                <a:lnTo>
                  <a:pt x="0" y="54076"/>
                </a:lnTo>
                <a:lnTo>
                  <a:pt x="0" y="441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868325" y="5761087"/>
            <a:ext cx="16383" cy="15049"/>
          </a:xfrm>
          <a:custGeom>
            <a:avLst/>
            <a:gdLst/>
            <a:ahLst/>
            <a:cxnLst/>
            <a:rect l="l" t="t" r="r" b="b"/>
            <a:pathLst>
              <a:path w="16383" h="15049">
                <a:moveTo>
                  <a:pt x="16383" y="0"/>
                </a:moveTo>
                <a:lnTo>
                  <a:pt x="0" y="15049"/>
                </a:lnTo>
                <a:lnTo>
                  <a:pt x="6807" y="880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871971" y="5823057"/>
            <a:ext cx="2844" cy="4584"/>
          </a:xfrm>
          <a:custGeom>
            <a:avLst/>
            <a:gdLst/>
            <a:ahLst/>
            <a:cxnLst/>
            <a:rect l="l" t="t" r="r" b="b"/>
            <a:pathLst>
              <a:path w="2844" h="4584">
                <a:moveTo>
                  <a:pt x="2844" y="4584"/>
                </a:moveTo>
                <a:lnTo>
                  <a:pt x="0" y="4559"/>
                </a:lnTo>
                <a:lnTo>
                  <a:pt x="12" y="0"/>
                </a:lnTo>
                <a:lnTo>
                  <a:pt x="12" y="40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854069" y="5810087"/>
            <a:ext cx="14262" cy="49136"/>
          </a:xfrm>
          <a:custGeom>
            <a:avLst/>
            <a:gdLst/>
            <a:ahLst/>
            <a:cxnLst/>
            <a:rect l="l" t="t" r="r" b="b"/>
            <a:pathLst>
              <a:path w="14262" h="49136">
                <a:moveTo>
                  <a:pt x="1295" y="0"/>
                </a:moveTo>
                <a:lnTo>
                  <a:pt x="0" y="7581"/>
                </a:lnTo>
                <a:lnTo>
                  <a:pt x="3670" y="29552"/>
                </a:lnTo>
                <a:lnTo>
                  <a:pt x="14262" y="491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872562" y="5811479"/>
            <a:ext cx="0" cy="17748"/>
          </a:xfrm>
          <a:custGeom>
            <a:avLst/>
            <a:gdLst/>
            <a:ahLst/>
            <a:cxnLst/>
            <a:rect l="l" t="t" r="r" b="b"/>
            <a:pathLst>
              <a:path h="17748">
                <a:moveTo>
                  <a:pt x="0" y="0"/>
                </a:moveTo>
                <a:lnTo>
                  <a:pt x="0" y="17748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857764" y="5775478"/>
            <a:ext cx="11290" cy="20243"/>
          </a:xfrm>
          <a:custGeom>
            <a:avLst/>
            <a:gdLst/>
            <a:ahLst/>
            <a:cxnLst/>
            <a:rect l="l" t="t" r="r" b="b"/>
            <a:pathLst>
              <a:path w="11290" h="20243">
                <a:moveTo>
                  <a:pt x="11290" y="0"/>
                </a:moveTo>
                <a:lnTo>
                  <a:pt x="10566" y="660"/>
                </a:lnTo>
                <a:lnTo>
                  <a:pt x="0" y="20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891962" y="5552935"/>
            <a:ext cx="16332" cy="6019"/>
          </a:xfrm>
          <a:custGeom>
            <a:avLst/>
            <a:gdLst/>
            <a:ahLst/>
            <a:cxnLst/>
            <a:rect l="l" t="t" r="r" b="b"/>
            <a:pathLst>
              <a:path w="16332" h="6019">
                <a:moveTo>
                  <a:pt x="3428" y="4521"/>
                </a:moveTo>
                <a:lnTo>
                  <a:pt x="0" y="6019"/>
                </a:lnTo>
                <a:lnTo>
                  <a:pt x="13131" y="266"/>
                </a:lnTo>
                <a:lnTo>
                  <a:pt x="163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884734" y="5553200"/>
            <a:ext cx="20358" cy="8953"/>
          </a:xfrm>
          <a:custGeom>
            <a:avLst/>
            <a:gdLst/>
            <a:ahLst/>
            <a:cxnLst/>
            <a:rect l="l" t="t" r="r" b="b"/>
            <a:pathLst>
              <a:path w="20358" h="8953">
                <a:moveTo>
                  <a:pt x="20358" y="0"/>
                </a:moveTo>
                <a:lnTo>
                  <a:pt x="0" y="8953"/>
                </a:lnTo>
                <a:lnTo>
                  <a:pt x="7238" y="57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862618" y="5649763"/>
            <a:ext cx="19431" cy="23164"/>
          </a:xfrm>
          <a:custGeom>
            <a:avLst/>
            <a:gdLst/>
            <a:ahLst/>
            <a:cxnLst/>
            <a:rect l="l" t="t" r="r" b="b"/>
            <a:pathLst>
              <a:path w="19431" h="23164">
                <a:moveTo>
                  <a:pt x="19431" y="23164"/>
                </a:moveTo>
                <a:lnTo>
                  <a:pt x="5727" y="1056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854087" y="5562156"/>
            <a:ext cx="30645" cy="113220"/>
          </a:xfrm>
          <a:custGeom>
            <a:avLst/>
            <a:gdLst/>
            <a:ahLst/>
            <a:cxnLst/>
            <a:rect l="l" t="t" r="r" b="b"/>
            <a:pathLst>
              <a:path w="30645" h="113220">
                <a:moveTo>
                  <a:pt x="30645" y="113220"/>
                </a:moveTo>
                <a:lnTo>
                  <a:pt x="14262" y="98183"/>
                </a:lnTo>
                <a:lnTo>
                  <a:pt x="3632" y="78587"/>
                </a:lnTo>
                <a:lnTo>
                  <a:pt x="0" y="56629"/>
                </a:lnTo>
                <a:lnTo>
                  <a:pt x="3657" y="34683"/>
                </a:lnTo>
                <a:lnTo>
                  <a:pt x="14262" y="15049"/>
                </a:lnTo>
                <a:lnTo>
                  <a:pt x="3064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858038" y="5776139"/>
            <a:ext cx="10287" cy="19024"/>
          </a:xfrm>
          <a:custGeom>
            <a:avLst/>
            <a:gdLst/>
            <a:ahLst/>
            <a:cxnLst/>
            <a:rect l="l" t="t" r="r" b="b"/>
            <a:pathLst>
              <a:path w="10287" h="19024">
                <a:moveTo>
                  <a:pt x="10287" y="0"/>
                </a:moveTo>
                <a:lnTo>
                  <a:pt x="0" y="19024"/>
                </a:lnTo>
                <a:lnTo>
                  <a:pt x="2527" y="143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858659" y="5807166"/>
            <a:ext cx="292" cy="3365"/>
          </a:xfrm>
          <a:custGeom>
            <a:avLst/>
            <a:gdLst/>
            <a:ahLst/>
            <a:cxnLst/>
            <a:rect l="l" t="t" r="r" b="b"/>
            <a:pathLst>
              <a:path w="292" h="3365">
                <a:moveTo>
                  <a:pt x="292" y="0"/>
                </a:moveTo>
                <a:lnTo>
                  <a:pt x="0" y="33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859222" y="5807359"/>
            <a:ext cx="571" cy="3276"/>
          </a:xfrm>
          <a:custGeom>
            <a:avLst/>
            <a:gdLst/>
            <a:ahLst/>
            <a:cxnLst/>
            <a:rect l="l" t="t" r="r" b="b"/>
            <a:pathLst>
              <a:path w="571" h="3276">
                <a:moveTo>
                  <a:pt x="571" y="0"/>
                </a:moveTo>
                <a:lnTo>
                  <a:pt x="0" y="3276"/>
                </a:lnTo>
                <a:lnTo>
                  <a:pt x="482" y="5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858060" y="5810634"/>
            <a:ext cx="1727" cy="17386"/>
          </a:xfrm>
          <a:custGeom>
            <a:avLst/>
            <a:gdLst/>
            <a:ahLst/>
            <a:cxnLst/>
            <a:rect l="l" t="t" r="r" b="b"/>
            <a:pathLst>
              <a:path w="1727" h="17386">
                <a:moveTo>
                  <a:pt x="1155" y="0"/>
                </a:moveTo>
                <a:lnTo>
                  <a:pt x="0" y="7035"/>
                </a:lnTo>
                <a:lnTo>
                  <a:pt x="1727" y="173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854077" y="5795162"/>
            <a:ext cx="3962" cy="22504"/>
          </a:xfrm>
          <a:custGeom>
            <a:avLst/>
            <a:gdLst/>
            <a:ahLst/>
            <a:cxnLst/>
            <a:rect l="l" t="t" r="r" b="b"/>
            <a:pathLst>
              <a:path w="3962" h="22504">
                <a:moveTo>
                  <a:pt x="3962" y="0"/>
                </a:moveTo>
                <a:lnTo>
                  <a:pt x="3682" y="571"/>
                </a:lnTo>
                <a:lnTo>
                  <a:pt x="0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854067" y="5814903"/>
            <a:ext cx="495" cy="5702"/>
          </a:xfrm>
          <a:custGeom>
            <a:avLst/>
            <a:gdLst/>
            <a:ahLst/>
            <a:cxnLst/>
            <a:rect l="l" t="t" r="r" b="b"/>
            <a:pathLst>
              <a:path w="495" h="5702">
                <a:moveTo>
                  <a:pt x="495" y="5702"/>
                </a:moveTo>
                <a:lnTo>
                  <a:pt x="0" y="2768"/>
                </a:lnTo>
                <a:lnTo>
                  <a:pt x="4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768849" y="5931067"/>
            <a:ext cx="61366" cy="12"/>
          </a:xfrm>
          <a:custGeom>
            <a:avLst/>
            <a:gdLst/>
            <a:ahLst/>
            <a:cxnLst/>
            <a:rect l="l" t="t" r="r" b="b"/>
            <a:pathLst>
              <a:path w="61366" h="12">
                <a:moveTo>
                  <a:pt x="61366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874485" y="5561406"/>
            <a:ext cx="11963" cy="10172"/>
          </a:xfrm>
          <a:custGeom>
            <a:avLst/>
            <a:gdLst/>
            <a:ahLst/>
            <a:cxnLst/>
            <a:rect l="l" t="t" r="r" b="b"/>
            <a:pathLst>
              <a:path w="11963" h="10172">
                <a:moveTo>
                  <a:pt x="11963" y="0"/>
                </a:moveTo>
                <a:lnTo>
                  <a:pt x="10248" y="749"/>
                </a:lnTo>
                <a:lnTo>
                  <a:pt x="0" y="10172"/>
                </a:lnTo>
                <a:lnTo>
                  <a:pt x="2298" y="80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871987" y="5623510"/>
            <a:ext cx="7112" cy="5232"/>
          </a:xfrm>
          <a:custGeom>
            <a:avLst/>
            <a:gdLst/>
            <a:ahLst/>
            <a:cxnLst/>
            <a:rect l="l" t="t" r="r" b="b"/>
            <a:pathLst>
              <a:path w="7112" h="5232">
                <a:moveTo>
                  <a:pt x="7112" y="5207"/>
                </a:moveTo>
                <a:lnTo>
                  <a:pt x="0" y="523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867878" y="5659507"/>
            <a:ext cx="469" cy="825"/>
          </a:xfrm>
          <a:custGeom>
            <a:avLst/>
            <a:gdLst/>
            <a:ahLst/>
            <a:cxnLst/>
            <a:rect l="l" t="t" r="r" b="b"/>
            <a:pathLst>
              <a:path w="469" h="825">
                <a:moveTo>
                  <a:pt x="0" y="0"/>
                </a:moveTo>
                <a:lnTo>
                  <a:pt x="469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872428" y="5609308"/>
            <a:ext cx="0" cy="20723"/>
          </a:xfrm>
          <a:custGeom>
            <a:avLst/>
            <a:gdLst/>
            <a:ahLst/>
            <a:cxnLst/>
            <a:rect l="l" t="t" r="r" b="b"/>
            <a:pathLst>
              <a:path h="20723">
                <a:moveTo>
                  <a:pt x="0" y="0"/>
                </a:moveTo>
                <a:lnTo>
                  <a:pt x="0" y="20723"/>
                </a:lnTo>
              </a:path>
            </a:pathLst>
          </a:custGeom>
          <a:ln w="25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863277" y="5571578"/>
            <a:ext cx="11201" cy="14998"/>
          </a:xfrm>
          <a:custGeom>
            <a:avLst/>
            <a:gdLst/>
            <a:ahLst/>
            <a:cxnLst/>
            <a:rect l="l" t="t" r="r" b="b"/>
            <a:pathLst>
              <a:path w="11201" h="14998">
                <a:moveTo>
                  <a:pt x="11201" y="0"/>
                </a:moveTo>
                <a:lnTo>
                  <a:pt x="5080" y="5626"/>
                </a:lnTo>
                <a:lnTo>
                  <a:pt x="0" y="149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868348" y="5573715"/>
            <a:ext cx="3822" cy="3492"/>
          </a:xfrm>
          <a:custGeom>
            <a:avLst/>
            <a:gdLst/>
            <a:ahLst/>
            <a:cxnLst/>
            <a:rect l="l" t="t" r="r" b="b"/>
            <a:pathLst>
              <a:path w="3822" h="3492">
                <a:moveTo>
                  <a:pt x="3822" y="0"/>
                </a:moveTo>
                <a:lnTo>
                  <a:pt x="0" y="349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791696" y="5931061"/>
            <a:ext cx="19392" cy="12"/>
          </a:xfrm>
          <a:custGeom>
            <a:avLst/>
            <a:gdLst/>
            <a:ahLst/>
            <a:cxnLst/>
            <a:rect l="l" t="t" r="r" b="b"/>
            <a:pathLst>
              <a:path w="19392" h="12">
                <a:moveTo>
                  <a:pt x="19392" y="12"/>
                </a:moveTo>
                <a:lnTo>
                  <a:pt x="0" y="12"/>
                </a:lnTo>
                <a:lnTo>
                  <a:pt x="41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854113" y="5618653"/>
            <a:ext cx="203" cy="1574"/>
          </a:xfrm>
          <a:custGeom>
            <a:avLst/>
            <a:gdLst/>
            <a:ahLst/>
            <a:cxnLst/>
            <a:rect l="l" t="t" r="r" b="b"/>
            <a:pathLst>
              <a:path w="203" h="1574">
                <a:moveTo>
                  <a:pt x="0" y="0"/>
                </a:moveTo>
                <a:lnTo>
                  <a:pt x="203" y="15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854091" y="5618653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0" y="126"/>
                </a:moveTo>
                <a:lnTo>
                  <a:pt x="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63519" y="5931049"/>
            <a:ext cx="128181" cy="25"/>
          </a:xfrm>
          <a:custGeom>
            <a:avLst/>
            <a:gdLst/>
            <a:ahLst/>
            <a:cxnLst/>
            <a:rect l="l" t="t" r="r" b="b"/>
            <a:pathLst>
              <a:path w="128181" h="25">
                <a:moveTo>
                  <a:pt x="128181" y="25"/>
                </a:moveTo>
                <a:lnTo>
                  <a:pt x="0" y="12"/>
                </a:lnTo>
                <a:lnTo>
                  <a:pt x="66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695316" y="5553106"/>
            <a:ext cx="95123" cy="330238"/>
          </a:xfrm>
          <a:custGeom>
            <a:avLst/>
            <a:gdLst/>
            <a:ahLst/>
            <a:cxnLst/>
            <a:rect l="l" t="t" r="r" b="b"/>
            <a:pathLst>
              <a:path w="95123" h="330238">
                <a:moveTo>
                  <a:pt x="95123" y="12"/>
                </a:moveTo>
                <a:lnTo>
                  <a:pt x="24676" y="0"/>
                </a:lnTo>
                <a:lnTo>
                  <a:pt x="95123" y="12"/>
                </a:lnTo>
                <a:lnTo>
                  <a:pt x="95110" y="330238"/>
                </a:lnTo>
                <a:lnTo>
                  <a:pt x="0" y="330225"/>
                </a:lnTo>
                <a:lnTo>
                  <a:pt x="15963" y="324040"/>
                </a:lnTo>
                <a:lnTo>
                  <a:pt x="34607" y="309130"/>
                </a:lnTo>
                <a:lnTo>
                  <a:pt x="46545" y="289648"/>
                </a:lnTo>
                <a:lnTo>
                  <a:pt x="51244" y="267982"/>
                </a:lnTo>
                <a:lnTo>
                  <a:pt x="48755" y="246049"/>
                </a:lnTo>
                <a:lnTo>
                  <a:pt x="39014" y="225640"/>
                </a:lnTo>
                <a:lnTo>
                  <a:pt x="22339" y="209054"/>
                </a:lnTo>
                <a:lnTo>
                  <a:pt x="34645" y="220090"/>
                </a:lnTo>
                <a:lnTo>
                  <a:pt x="36563" y="2231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541359" y="5931065"/>
            <a:ext cx="234111" cy="0"/>
          </a:xfrm>
          <a:custGeom>
            <a:avLst/>
            <a:gdLst/>
            <a:ahLst/>
            <a:cxnLst/>
            <a:rect l="l" t="t" r="r" b="b"/>
            <a:pathLst>
              <a:path w="234111">
                <a:moveTo>
                  <a:pt x="234111" y="0"/>
                </a:moveTo>
                <a:lnTo>
                  <a:pt x="0" y="0"/>
                </a:lnTo>
                <a:lnTo>
                  <a:pt x="1221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511928" y="5505368"/>
            <a:ext cx="318249" cy="49377"/>
          </a:xfrm>
          <a:custGeom>
            <a:avLst/>
            <a:gdLst/>
            <a:ahLst/>
            <a:cxnLst/>
            <a:rect l="l" t="t" r="r" b="b"/>
            <a:pathLst>
              <a:path w="318249" h="49377">
                <a:moveTo>
                  <a:pt x="318249" y="12"/>
                </a:moveTo>
                <a:lnTo>
                  <a:pt x="0" y="0"/>
                </a:lnTo>
                <a:lnTo>
                  <a:pt x="0" y="47777"/>
                </a:lnTo>
                <a:lnTo>
                  <a:pt x="150812" y="47777"/>
                </a:lnTo>
                <a:lnTo>
                  <a:pt x="146710" y="49377"/>
                </a:lnTo>
                <a:lnTo>
                  <a:pt x="150812" y="47777"/>
                </a:lnTo>
                <a:lnTo>
                  <a:pt x="109270" y="477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744225" y="5800535"/>
            <a:ext cx="2413" cy="20548"/>
          </a:xfrm>
          <a:custGeom>
            <a:avLst/>
            <a:gdLst/>
            <a:ahLst/>
            <a:cxnLst/>
            <a:rect l="l" t="t" r="r" b="b"/>
            <a:pathLst>
              <a:path w="2412" h="20548">
                <a:moveTo>
                  <a:pt x="0" y="0"/>
                </a:moveTo>
                <a:lnTo>
                  <a:pt x="2413" y="14681"/>
                </a:lnTo>
                <a:lnTo>
                  <a:pt x="2336" y="205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741871" y="5830084"/>
            <a:ext cx="2755" cy="12674"/>
          </a:xfrm>
          <a:custGeom>
            <a:avLst/>
            <a:gdLst/>
            <a:ahLst/>
            <a:cxnLst/>
            <a:rect l="l" t="t" r="r" b="b"/>
            <a:pathLst>
              <a:path w="2755" h="12674">
                <a:moveTo>
                  <a:pt x="2755" y="0"/>
                </a:moveTo>
                <a:lnTo>
                  <a:pt x="1676" y="7886"/>
                </a:lnTo>
                <a:lnTo>
                  <a:pt x="0" y="126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729923" y="5850474"/>
            <a:ext cx="7200" cy="11760"/>
          </a:xfrm>
          <a:custGeom>
            <a:avLst/>
            <a:gdLst/>
            <a:ahLst/>
            <a:cxnLst/>
            <a:rect l="l" t="t" r="r" b="b"/>
            <a:pathLst>
              <a:path w="7200" h="11760">
                <a:moveTo>
                  <a:pt x="0" y="11760"/>
                </a:moveTo>
                <a:lnTo>
                  <a:pt x="3136" y="7924"/>
                </a:lnTo>
                <a:lnTo>
                  <a:pt x="72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734336" y="5778745"/>
            <a:ext cx="8267" cy="17297"/>
          </a:xfrm>
          <a:custGeom>
            <a:avLst/>
            <a:gdLst/>
            <a:ahLst/>
            <a:cxnLst/>
            <a:rect l="l" t="t" r="r" b="b"/>
            <a:pathLst>
              <a:path w="8267" h="17297">
                <a:moveTo>
                  <a:pt x="0" y="0"/>
                </a:moveTo>
                <a:lnTo>
                  <a:pt x="7581" y="14008"/>
                </a:lnTo>
                <a:lnTo>
                  <a:pt x="8267" y="17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711281" y="5867411"/>
            <a:ext cx="12204" cy="9740"/>
          </a:xfrm>
          <a:custGeom>
            <a:avLst/>
            <a:gdLst/>
            <a:ahLst/>
            <a:cxnLst/>
            <a:rect l="l" t="t" r="r" b="b"/>
            <a:pathLst>
              <a:path w="12204" h="9740">
                <a:moveTo>
                  <a:pt x="0" y="9740"/>
                </a:moveTo>
                <a:lnTo>
                  <a:pt x="5054" y="6680"/>
                </a:lnTo>
                <a:lnTo>
                  <a:pt x="122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735285" y="5581771"/>
            <a:ext cx="11341" cy="40386"/>
          </a:xfrm>
          <a:custGeom>
            <a:avLst/>
            <a:gdLst/>
            <a:ahLst/>
            <a:cxnLst/>
            <a:rect l="l" t="t" r="r" b="b"/>
            <a:pathLst>
              <a:path w="11341" h="40386">
                <a:moveTo>
                  <a:pt x="9588" y="25514"/>
                </a:moveTo>
                <a:lnTo>
                  <a:pt x="11303" y="40386"/>
                </a:lnTo>
                <a:lnTo>
                  <a:pt x="11341" y="39471"/>
                </a:lnTo>
                <a:lnTo>
                  <a:pt x="8775" y="18440"/>
                </a:lnTo>
                <a:lnTo>
                  <a:pt x="0" y="0"/>
                </a:lnTo>
                <a:lnTo>
                  <a:pt x="8242" y="16725"/>
                </a:lnTo>
                <a:lnTo>
                  <a:pt x="8394" y="176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741856" y="5622154"/>
            <a:ext cx="4737" cy="21666"/>
          </a:xfrm>
          <a:custGeom>
            <a:avLst/>
            <a:gdLst/>
            <a:ahLst/>
            <a:cxnLst/>
            <a:rect l="l" t="t" r="r" b="b"/>
            <a:pathLst>
              <a:path w="4737" h="21666">
                <a:moveTo>
                  <a:pt x="4737" y="0"/>
                </a:moveTo>
                <a:lnTo>
                  <a:pt x="0" y="21666"/>
                </a:lnTo>
                <a:lnTo>
                  <a:pt x="507" y="19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711272" y="5643822"/>
            <a:ext cx="30581" cy="34391"/>
          </a:xfrm>
          <a:custGeom>
            <a:avLst/>
            <a:gdLst/>
            <a:ahLst/>
            <a:cxnLst/>
            <a:rect l="l" t="t" r="r" b="b"/>
            <a:pathLst>
              <a:path w="30581" h="34391">
                <a:moveTo>
                  <a:pt x="30581" y="0"/>
                </a:moveTo>
                <a:lnTo>
                  <a:pt x="18681" y="19443"/>
                </a:lnTo>
                <a:lnTo>
                  <a:pt x="0" y="34391"/>
                </a:lnTo>
                <a:lnTo>
                  <a:pt x="863" y="33934"/>
                </a:lnTo>
                <a:lnTo>
                  <a:pt x="18173" y="198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742575" y="5596705"/>
            <a:ext cx="952" cy="1790"/>
          </a:xfrm>
          <a:custGeom>
            <a:avLst/>
            <a:gdLst/>
            <a:ahLst/>
            <a:cxnLst/>
            <a:rect l="l" t="t" r="r" b="b"/>
            <a:pathLst>
              <a:path w="952" h="1790">
                <a:moveTo>
                  <a:pt x="952" y="179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729955" y="5658114"/>
            <a:ext cx="3149" cy="5143"/>
          </a:xfrm>
          <a:custGeom>
            <a:avLst/>
            <a:gdLst/>
            <a:ahLst/>
            <a:cxnLst/>
            <a:rect l="l" t="t" r="r" b="b"/>
            <a:pathLst>
              <a:path w="3149" h="5143">
                <a:moveTo>
                  <a:pt x="3149" y="0"/>
                </a:moveTo>
                <a:lnTo>
                  <a:pt x="0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695316" y="5752031"/>
            <a:ext cx="22339" cy="10134"/>
          </a:xfrm>
          <a:custGeom>
            <a:avLst/>
            <a:gdLst/>
            <a:ahLst/>
            <a:cxnLst/>
            <a:rect l="l" t="t" r="r" b="b"/>
            <a:pathLst>
              <a:path w="22339" h="10134">
                <a:moveTo>
                  <a:pt x="19494" y="8839"/>
                </a:moveTo>
                <a:lnTo>
                  <a:pt x="16802" y="6692"/>
                </a:lnTo>
                <a:lnTo>
                  <a:pt x="0" y="0"/>
                </a:lnTo>
                <a:lnTo>
                  <a:pt x="22339" y="101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694773" y="5808955"/>
            <a:ext cx="12128" cy="31419"/>
          </a:xfrm>
          <a:custGeom>
            <a:avLst/>
            <a:gdLst/>
            <a:ahLst/>
            <a:cxnLst/>
            <a:rect l="l" t="t" r="r" b="b"/>
            <a:pathLst>
              <a:path w="12128" h="31419">
                <a:moveTo>
                  <a:pt x="6159" y="25882"/>
                </a:moveTo>
                <a:lnTo>
                  <a:pt x="0" y="31419"/>
                </a:lnTo>
                <a:lnTo>
                  <a:pt x="6146" y="25920"/>
                </a:lnTo>
                <a:lnTo>
                  <a:pt x="10579" y="17754"/>
                </a:lnTo>
                <a:lnTo>
                  <a:pt x="12128" y="8724"/>
                </a:lnTo>
                <a:lnTo>
                  <a:pt x="10629" y="0"/>
                </a:lnTo>
                <a:lnTo>
                  <a:pt x="12128" y="87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678167" y="5790300"/>
            <a:ext cx="27241" cy="18656"/>
          </a:xfrm>
          <a:custGeom>
            <a:avLst/>
            <a:gdLst/>
            <a:ahLst/>
            <a:cxnLst/>
            <a:rect l="l" t="t" r="r" b="b"/>
            <a:pathLst>
              <a:path w="27241" h="18656">
                <a:moveTo>
                  <a:pt x="27241" y="18656"/>
                </a:moveTo>
                <a:lnTo>
                  <a:pt x="27203" y="18338"/>
                </a:lnTo>
                <a:lnTo>
                  <a:pt x="22771" y="10185"/>
                </a:lnTo>
                <a:lnTo>
                  <a:pt x="15494" y="3682"/>
                </a:lnTo>
                <a:lnTo>
                  <a:pt x="6007" y="0"/>
                </a:lnTo>
                <a:lnTo>
                  <a:pt x="0" y="38"/>
                </a:lnTo>
                <a:lnTo>
                  <a:pt x="6870" y="3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706282" y="5814199"/>
            <a:ext cx="330" cy="1854"/>
          </a:xfrm>
          <a:custGeom>
            <a:avLst/>
            <a:gdLst/>
            <a:ahLst/>
            <a:cxnLst/>
            <a:rect l="l" t="t" r="r" b="b"/>
            <a:pathLst>
              <a:path w="330" h="1854">
                <a:moveTo>
                  <a:pt x="0" y="0"/>
                </a:moveTo>
                <a:lnTo>
                  <a:pt x="330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705347" y="5817685"/>
            <a:ext cx="1549" cy="9029"/>
          </a:xfrm>
          <a:custGeom>
            <a:avLst/>
            <a:gdLst/>
            <a:ahLst/>
            <a:cxnLst/>
            <a:rect l="l" t="t" r="r" b="b"/>
            <a:pathLst>
              <a:path w="1549" h="9029">
                <a:moveTo>
                  <a:pt x="1549" y="0"/>
                </a:moveTo>
                <a:lnTo>
                  <a:pt x="0" y="90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705413" y="5824330"/>
            <a:ext cx="355" cy="2260"/>
          </a:xfrm>
          <a:custGeom>
            <a:avLst/>
            <a:gdLst/>
            <a:ahLst/>
            <a:cxnLst/>
            <a:rect l="l" t="t" r="r" b="b"/>
            <a:pathLst>
              <a:path w="355" h="2260">
                <a:moveTo>
                  <a:pt x="355" y="0"/>
                </a:moveTo>
                <a:lnTo>
                  <a:pt x="0" y="22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700144" y="5834994"/>
            <a:ext cx="673" cy="584"/>
          </a:xfrm>
          <a:custGeom>
            <a:avLst/>
            <a:gdLst/>
            <a:ahLst/>
            <a:cxnLst/>
            <a:rect l="l" t="t" r="r" b="b"/>
            <a:pathLst>
              <a:path w="673" h="584">
                <a:moveTo>
                  <a:pt x="673" y="0"/>
                </a:moveTo>
                <a:lnTo>
                  <a:pt x="0" y="5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685775" y="5840378"/>
            <a:ext cx="9004" cy="4064"/>
          </a:xfrm>
          <a:custGeom>
            <a:avLst/>
            <a:gdLst/>
            <a:ahLst/>
            <a:cxnLst/>
            <a:rect l="l" t="t" r="r" b="b"/>
            <a:pathLst>
              <a:path w="9004" h="4063">
                <a:moveTo>
                  <a:pt x="9004" y="0"/>
                </a:moveTo>
                <a:lnTo>
                  <a:pt x="7861" y="1028"/>
                </a:lnTo>
                <a:lnTo>
                  <a:pt x="0" y="4064"/>
                </a:lnTo>
                <a:lnTo>
                  <a:pt x="8166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694188" y="5794476"/>
            <a:ext cx="6743" cy="6057"/>
          </a:xfrm>
          <a:custGeom>
            <a:avLst/>
            <a:gdLst/>
            <a:ahLst/>
            <a:cxnLst/>
            <a:rect l="l" t="t" r="r" b="b"/>
            <a:pathLst>
              <a:path w="6743" h="6057">
                <a:moveTo>
                  <a:pt x="0" y="0"/>
                </a:moveTo>
                <a:lnTo>
                  <a:pt x="6743" y="6057"/>
                </a:lnTo>
                <a:lnTo>
                  <a:pt x="5994" y="5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718120" y="5563704"/>
            <a:ext cx="17170" cy="18072"/>
          </a:xfrm>
          <a:custGeom>
            <a:avLst/>
            <a:gdLst/>
            <a:ahLst/>
            <a:cxnLst/>
            <a:rect l="l" t="t" r="r" b="b"/>
            <a:pathLst>
              <a:path w="17170" h="18072">
                <a:moveTo>
                  <a:pt x="17170" y="18072"/>
                </a:moveTo>
                <a:lnTo>
                  <a:pt x="16230" y="16154"/>
                </a:lnTo>
                <a:lnTo>
                  <a:pt x="0" y="0"/>
                </a:lnTo>
                <a:lnTo>
                  <a:pt x="14922" y="14389"/>
                </a:lnTo>
                <a:lnTo>
                  <a:pt x="15443" y="154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686144" y="5791084"/>
            <a:ext cx="7785" cy="3124"/>
          </a:xfrm>
          <a:custGeom>
            <a:avLst/>
            <a:gdLst/>
            <a:ahLst/>
            <a:cxnLst/>
            <a:rect l="l" t="t" r="r" b="b"/>
            <a:pathLst>
              <a:path w="7785" h="3124">
                <a:moveTo>
                  <a:pt x="0" y="0"/>
                </a:moveTo>
                <a:lnTo>
                  <a:pt x="7785" y="31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668873" y="5843041"/>
            <a:ext cx="16903" cy="2032"/>
          </a:xfrm>
          <a:custGeom>
            <a:avLst/>
            <a:gdLst/>
            <a:ahLst/>
            <a:cxnLst/>
            <a:rect l="l" t="t" r="r" b="b"/>
            <a:pathLst>
              <a:path w="16903" h="2032">
                <a:moveTo>
                  <a:pt x="6616" y="2006"/>
                </a:moveTo>
                <a:lnTo>
                  <a:pt x="0" y="0"/>
                </a:lnTo>
                <a:lnTo>
                  <a:pt x="4991" y="2032"/>
                </a:lnTo>
                <a:lnTo>
                  <a:pt x="15303" y="2006"/>
                </a:lnTo>
                <a:lnTo>
                  <a:pt x="16903" y="14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676937" y="5844722"/>
            <a:ext cx="8128" cy="317"/>
          </a:xfrm>
          <a:custGeom>
            <a:avLst/>
            <a:gdLst/>
            <a:ahLst/>
            <a:cxnLst/>
            <a:rect l="l" t="t" r="r" b="b"/>
            <a:pathLst>
              <a:path w="8128" h="317">
                <a:moveTo>
                  <a:pt x="0" y="317"/>
                </a:moveTo>
                <a:lnTo>
                  <a:pt x="812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687734" y="5678214"/>
            <a:ext cx="23533" cy="7607"/>
          </a:xfrm>
          <a:custGeom>
            <a:avLst/>
            <a:gdLst/>
            <a:ahLst/>
            <a:cxnLst/>
            <a:rect l="l" t="t" r="r" b="b"/>
            <a:pathLst>
              <a:path w="23533" h="7607">
                <a:moveTo>
                  <a:pt x="23533" y="0"/>
                </a:moveTo>
                <a:lnTo>
                  <a:pt x="0" y="7607"/>
                </a:lnTo>
                <a:lnTo>
                  <a:pt x="2781" y="7226"/>
                </a:lnTo>
                <a:lnTo>
                  <a:pt x="18135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670342" y="5750614"/>
            <a:ext cx="24968" cy="1422"/>
          </a:xfrm>
          <a:custGeom>
            <a:avLst/>
            <a:gdLst/>
            <a:ahLst/>
            <a:cxnLst/>
            <a:rect l="l" t="t" r="r" b="b"/>
            <a:pathLst>
              <a:path w="24968" h="1422">
                <a:moveTo>
                  <a:pt x="24968" y="1422"/>
                </a:moveTo>
                <a:lnTo>
                  <a:pt x="0" y="0"/>
                </a:lnTo>
                <a:lnTo>
                  <a:pt x="20180" y="444"/>
                </a:lnTo>
                <a:lnTo>
                  <a:pt x="22618" y="1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707843" y="5553118"/>
            <a:ext cx="17233" cy="12"/>
          </a:xfrm>
          <a:custGeom>
            <a:avLst/>
            <a:gdLst/>
            <a:ahLst/>
            <a:cxnLst/>
            <a:rect l="l" t="t" r="r" b="b"/>
            <a:pathLst>
              <a:path w="17233" h="12">
                <a:moveTo>
                  <a:pt x="17233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707837" y="5553111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699315" y="5554902"/>
            <a:ext cx="18808" cy="8801"/>
          </a:xfrm>
          <a:custGeom>
            <a:avLst/>
            <a:gdLst/>
            <a:ahLst/>
            <a:cxnLst/>
            <a:rect l="l" t="t" r="r" b="b"/>
            <a:pathLst>
              <a:path w="18808" h="8801">
                <a:moveTo>
                  <a:pt x="18808" y="8801"/>
                </a:moveTo>
                <a:lnTo>
                  <a:pt x="18313" y="8369"/>
                </a:lnTo>
                <a:lnTo>
                  <a:pt x="0" y="0"/>
                </a:lnTo>
                <a:lnTo>
                  <a:pt x="17030" y="7429"/>
                </a:lnTo>
                <a:lnTo>
                  <a:pt x="17627" y="80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54897" y="5790322"/>
            <a:ext cx="23266" cy="14287"/>
          </a:xfrm>
          <a:custGeom>
            <a:avLst/>
            <a:gdLst/>
            <a:ahLst/>
            <a:cxnLst/>
            <a:rect l="l" t="t" r="r" b="b"/>
            <a:pathLst>
              <a:path w="23266" h="14287">
                <a:moveTo>
                  <a:pt x="23266" y="12"/>
                </a:moveTo>
                <a:lnTo>
                  <a:pt x="18973" y="0"/>
                </a:lnTo>
                <a:lnTo>
                  <a:pt x="9512" y="3644"/>
                </a:lnTo>
                <a:lnTo>
                  <a:pt x="2273" y="10134"/>
                </a:lnTo>
                <a:lnTo>
                  <a:pt x="0" y="14287"/>
                </a:lnTo>
                <a:lnTo>
                  <a:pt x="4140" y="84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660435" y="5837878"/>
            <a:ext cx="8432" cy="5168"/>
          </a:xfrm>
          <a:custGeom>
            <a:avLst/>
            <a:gdLst/>
            <a:ahLst/>
            <a:cxnLst/>
            <a:rect l="l" t="t" r="r" b="b"/>
            <a:pathLst>
              <a:path w="8432" h="5168">
                <a:moveTo>
                  <a:pt x="8432" y="5168"/>
                </a:moveTo>
                <a:lnTo>
                  <a:pt x="3987" y="3505"/>
                </a:lnTo>
                <a:lnTo>
                  <a:pt x="0" y="0"/>
                </a:ln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607538" y="5873216"/>
            <a:ext cx="55232" cy="10121"/>
          </a:xfrm>
          <a:custGeom>
            <a:avLst/>
            <a:gdLst/>
            <a:ahLst/>
            <a:cxnLst/>
            <a:rect l="l" t="t" r="r" b="b"/>
            <a:pathLst>
              <a:path w="55232" h="10121">
                <a:moveTo>
                  <a:pt x="55232" y="10121"/>
                </a:moveTo>
                <a:lnTo>
                  <a:pt x="0" y="10121"/>
                </a:lnTo>
                <a:lnTo>
                  <a:pt x="55232" y="10121"/>
                </a:lnTo>
                <a:lnTo>
                  <a:pt x="34137" y="876"/>
                </a:lnTo>
                <a:lnTo>
                  <a:pt x="32893" y="0"/>
                </a:lnTo>
                <a:lnTo>
                  <a:pt x="55232" y="101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687560" y="5592707"/>
            <a:ext cx="19316" cy="33108"/>
          </a:xfrm>
          <a:custGeom>
            <a:avLst/>
            <a:gdLst/>
            <a:ahLst/>
            <a:cxnLst/>
            <a:rect l="l" t="t" r="r" b="b"/>
            <a:pathLst>
              <a:path w="19316" h="33108">
                <a:moveTo>
                  <a:pt x="6388" y="2616"/>
                </a:moveTo>
                <a:lnTo>
                  <a:pt x="0" y="0"/>
                </a:lnTo>
                <a:lnTo>
                  <a:pt x="6083" y="2349"/>
                </a:lnTo>
                <a:lnTo>
                  <a:pt x="13360" y="8851"/>
                </a:lnTo>
                <a:lnTo>
                  <a:pt x="17792" y="17043"/>
                </a:lnTo>
                <a:lnTo>
                  <a:pt x="19316" y="26047"/>
                </a:lnTo>
                <a:lnTo>
                  <a:pt x="18122" y="33108"/>
                </a:lnTo>
                <a:lnTo>
                  <a:pt x="19316" y="26085"/>
                </a:lnTo>
                <a:lnTo>
                  <a:pt x="17919" y="178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694178" y="5625814"/>
            <a:ext cx="11506" cy="16179"/>
          </a:xfrm>
          <a:custGeom>
            <a:avLst/>
            <a:gdLst/>
            <a:ahLst/>
            <a:cxnLst/>
            <a:rect l="l" t="t" r="r" b="b"/>
            <a:pathLst>
              <a:path w="11506" h="16179">
                <a:moveTo>
                  <a:pt x="6781" y="10096"/>
                </a:moveTo>
                <a:lnTo>
                  <a:pt x="0" y="16179"/>
                </a:lnTo>
                <a:lnTo>
                  <a:pt x="6769" y="10185"/>
                </a:lnTo>
                <a:lnTo>
                  <a:pt x="11201" y="1930"/>
                </a:lnTo>
                <a:lnTo>
                  <a:pt x="11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668028" y="5790346"/>
            <a:ext cx="7454" cy="2235"/>
          </a:xfrm>
          <a:custGeom>
            <a:avLst/>
            <a:gdLst/>
            <a:ahLst/>
            <a:cxnLst/>
            <a:rect l="l" t="t" r="r" b="b"/>
            <a:pathLst>
              <a:path w="7454" h="2235">
                <a:moveTo>
                  <a:pt x="7454" y="0"/>
                </a:moveTo>
                <a:lnTo>
                  <a:pt x="0" y="22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699964" y="5636652"/>
            <a:ext cx="203" cy="177"/>
          </a:xfrm>
          <a:custGeom>
            <a:avLst/>
            <a:gdLst/>
            <a:ahLst/>
            <a:cxnLst/>
            <a:rect l="l" t="t" r="r" b="b"/>
            <a:pathLst>
              <a:path w="203" h="177">
                <a:moveTo>
                  <a:pt x="0" y="177"/>
                </a:moveTo>
                <a:lnTo>
                  <a:pt x="20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685764" y="5641996"/>
            <a:ext cx="8420" cy="3517"/>
          </a:xfrm>
          <a:custGeom>
            <a:avLst/>
            <a:gdLst/>
            <a:ahLst/>
            <a:cxnLst/>
            <a:rect l="l" t="t" r="r" b="b"/>
            <a:pathLst>
              <a:path w="8420" h="3517">
                <a:moveTo>
                  <a:pt x="8420" y="0"/>
                </a:moveTo>
                <a:lnTo>
                  <a:pt x="7899" y="482"/>
                </a:lnTo>
                <a:lnTo>
                  <a:pt x="0" y="3517"/>
                </a:lnTo>
                <a:lnTo>
                  <a:pt x="81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623733" y="5657691"/>
            <a:ext cx="63995" cy="28130"/>
          </a:xfrm>
          <a:custGeom>
            <a:avLst/>
            <a:gdLst/>
            <a:ahLst/>
            <a:cxnLst/>
            <a:rect l="l" t="t" r="r" b="b"/>
            <a:pathLst>
              <a:path w="63995" h="28130">
                <a:moveTo>
                  <a:pt x="63995" y="28130"/>
                </a:moveTo>
                <a:lnTo>
                  <a:pt x="38938" y="26695"/>
                </a:lnTo>
                <a:lnTo>
                  <a:pt x="16675" y="16586"/>
                </a:lnTo>
                <a:lnTo>
                  <a:pt x="0" y="0"/>
                </a:lnTo>
                <a:lnTo>
                  <a:pt x="4356" y="5600"/>
                </a:lnTo>
                <a:lnTo>
                  <a:pt x="11074" y="11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651189" y="5804613"/>
            <a:ext cx="9245" cy="33261"/>
          </a:xfrm>
          <a:custGeom>
            <a:avLst/>
            <a:gdLst/>
            <a:ahLst/>
            <a:cxnLst/>
            <a:rect l="l" t="t" r="r" b="b"/>
            <a:pathLst>
              <a:path w="9245" h="33261">
                <a:moveTo>
                  <a:pt x="9245" y="33261"/>
                </a:moveTo>
                <a:lnTo>
                  <a:pt x="5956" y="30264"/>
                </a:lnTo>
                <a:lnTo>
                  <a:pt x="1485" y="22059"/>
                </a:lnTo>
                <a:lnTo>
                  <a:pt x="0" y="13080"/>
                </a:lnTo>
                <a:lnTo>
                  <a:pt x="1498" y="4076"/>
                </a:lnTo>
                <a:lnTo>
                  <a:pt x="370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95335" y="5553114"/>
            <a:ext cx="14478" cy="1790"/>
          </a:xfrm>
          <a:custGeom>
            <a:avLst/>
            <a:gdLst/>
            <a:ahLst/>
            <a:cxnLst/>
            <a:rect l="l" t="t" r="r" b="b"/>
            <a:pathLst>
              <a:path w="14478" h="1790">
                <a:moveTo>
                  <a:pt x="14478" y="0"/>
                </a:moveTo>
                <a:lnTo>
                  <a:pt x="0" y="38"/>
                </a:lnTo>
                <a:lnTo>
                  <a:pt x="3987" y="17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94173" y="5595539"/>
            <a:ext cx="6781" cy="6057"/>
          </a:xfrm>
          <a:custGeom>
            <a:avLst/>
            <a:gdLst/>
            <a:ahLst/>
            <a:cxnLst/>
            <a:rect l="l" t="t" r="r" b="b"/>
            <a:pathLst>
              <a:path w="6781" h="6057">
                <a:moveTo>
                  <a:pt x="0" y="0"/>
                </a:moveTo>
                <a:lnTo>
                  <a:pt x="6781" y="6057"/>
                </a:lnTo>
                <a:lnTo>
                  <a:pt x="5994" y="53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48291" y="5750617"/>
            <a:ext cx="22047" cy="7124"/>
          </a:xfrm>
          <a:custGeom>
            <a:avLst/>
            <a:gdLst/>
            <a:ahLst/>
            <a:cxnLst/>
            <a:rect l="l" t="t" r="r" b="b"/>
            <a:pathLst>
              <a:path w="22047" h="7124">
                <a:moveTo>
                  <a:pt x="22047" y="0"/>
                </a:moveTo>
                <a:lnTo>
                  <a:pt x="0" y="7124"/>
                </a:lnTo>
                <a:lnTo>
                  <a:pt x="19253" y="431"/>
                </a:lnTo>
                <a:lnTo>
                  <a:pt x="20739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60446" y="5793176"/>
            <a:ext cx="5981" cy="4343"/>
          </a:xfrm>
          <a:custGeom>
            <a:avLst/>
            <a:gdLst/>
            <a:ahLst/>
            <a:cxnLst/>
            <a:rect l="l" t="t" r="r" b="b"/>
            <a:pathLst>
              <a:path w="5981" h="4343">
                <a:moveTo>
                  <a:pt x="0" y="4343"/>
                </a:moveTo>
                <a:lnTo>
                  <a:pt x="59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54892" y="5830756"/>
            <a:ext cx="4140" cy="5867"/>
          </a:xfrm>
          <a:custGeom>
            <a:avLst/>
            <a:gdLst/>
            <a:ahLst/>
            <a:cxnLst/>
            <a:rect l="l" t="t" r="r" b="b"/>
            <a:pathLst>
              <a:path w="4140" h="5867">
                <a:moveTo>
                  <a:pt x="0" y="0"/>
                </a:moveTo>
                <a:lnTo>
                  <a:pt x="4140" y="58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47698" y="5876514"/>
            <a:ext cx="2032" cy="927"/>
          </a:xfrm>
          <a:custGeom>
            <a:avLst/>
            <a:gdLst/>
            <a:ahLst/>
            <a:cxnLst/>
            <a:rect l="l" t="t" r="r" b="b"/>
            <a:pathLst>
              <a:path w="2031" h="927">
                <a:moveTo>
                  <a:pt x="2031" y="92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678154" y="5645514"/>
            <a:ext cx="7607" cy="647"/>
          </a:xfrm>
          <a:custGeom>
            <a:avLst/>
            <a:gdLst/>
            <a:ahLst/>
            <a:cxnLst/>
            <a:rect l="l" t="t" r="r" b="b"/>
            <a:pathLst>
              <a:path w="7607" h="647">
                <a:moveTo>
                  <a:pt x="6896" y="266"/>
                </a:moveTo>
                <a:lnTo>
                  <a:pt x="0" y="584"/>
                </a:lnTo>
                <a:lnTo>
                  <a:pt x="6045" y="647"/>
                </a:lnTo>
                <a:lnTo>
                  <a:pt x="76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662669" y="5684391"/>
            <a:ext cx="17805" cy="1028"/>
          </a:xfrm>
          <a:custGeom>
            <a:avLst/>
            <a:gdLst/>
            <a:ahLst/>
            <a:cxnLst/>
            <a:rect l="l" t="t" r="r" b="b"/>
            <a:pathLst>
              <a:path w="17805" h="1028">
                <a:moveTo>
                  <a:pt x="17805" y="1028"/>
                </a:moveTo>
                <a:lnTo>
                  <a:pt x="4902" y="102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651924" y="5822205"/>
            <a:ext cx="2070" cy="6896"/>
          </a:xfrm>
          <a:custGeom>
            <a:avLst/>
            <a:gdLst/>
            <a:ahLst/>
            <a:cxnLst/>
            <a:rect l="l" t="t" r="r" b="b"/>
            <a:pathLst>
              <a:path w="2070" h="6896">
                <a:moveTo>
                  <a:pt x="0" y="0"/>
                </a:moveTo>
                <a:lnTo>
                  <a:pt x="2070" y="68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695331" y="5553149"/>
            <a:ext cx="736" cy="304"/>
          </a:xfrm>
          <a:custGeom>
            <a:avLst/>
            <a:gdLst/>
            <a:ahLst/>
            <a:cxnLst/>
            <a:rect l="l" t="t" r="r" b="b"/>
            <a:pathLst>
              <a:path w="736" h="304">
                <a:moveTo>
                  <a:pt x="0" y="0"/>
                </a:moveTo>
                <a:lnTo>
                  <a:pt x="736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677622" y="5591388"/>
            <a:ext cx="9944" cy="1320"/>
          </a:xfrm>
          <a:custGeom>
            <a:avLst/>
            <a:gdLst/>
            <a:ahLst/>
            <a:cxnLst/>
            <a:rect l="l" t="t" r="r" b="b"/>
            <a:pathLst>
              <a:path w="9944" h="1320">
                <a:moveTo>
                  <a:pt x="9944" y="1320"/>
                </a:moveTo>
                <a:lnTo>
                  <a:pt x="6578" y="25"/>
                </a:lnTo>
                <a:lnTo>
                  <a:pt x="0" y="0"/>
                </a:lnTo>
                <a:lnTo>
                  <a:pt x="7442" y="3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651937" y="5806288"/>
            <a:ext cx="2044" cy="6883"/>
          </a:xfrm>
          <a:custGeom>
            <a:avLst/>
            <a:gdLst/>
            <a:ahLst/>
            <a:cxnLst/>
            <a:rect l="l" t="t" r="r" b="b"/>
            <a:pathLst>
              <a:path w="2044" h="6883">
                <a:moveTo>
                  <a:pt x="0" y="6883"/>
                </a:moveTo>
                <a:lnTo>
                  <a:pt x="204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651548" y="5815384"/>
            <a:ext cx="25" cy="4610"/>
          </a:xfrm>
          <a:custGeom>
            <a:avLst/>
            <a:gdLst/>
            <a:ahLst/>
            <a:cxnLst/>
            <a:rect l="l" t="t" r="r" b="b"/>
            <a:pathLst>
              <a:path w="25" h="4610">
                <a:moveTo>
                  <a:pt x="0" y="0"/>
                </a:moveTo>
                <a:lnTo>
                  <a:pt x="25" y="46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14076" y="5836370"/>
            <a:ext cx="26352" cy="36842"/>
          </a:xfrm>
          <a:custGeom>
            <a:avLst/>
            <a:gdLst/>
            <a:ahLst/>
            <a:cxnLst/>
            <a:rect l="l" t="t" r="r" b="b"/>
            <a:pathLst>
              <a:path w="26352" h="36842">
                <a:moveTo>
                  <a:pt x="26352" y="36842"/>
                </a:moveTo>
                <a:lnTo>
                  <a:pt x="9626" y="20256"/>
                </a:lnTo>
                <a:lnTo>
                  <a:pt x="0" y="0"/>
                </a:lnTo>
                <a:lnTo>
                  <a:pt x="457" y="1612"/>
                </a:lnTo>
                <a:lnTo>
                  <a:pt x="4762" y="100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668346" y="5643980"/>
            <a:ext cx="9804" cy="2171"/>
          </a:xfrm>
          <a:custGeom>
            <a:avLst/>
            <a:gdLst/>
            <a:ahLst/>
            <a:cxnLst/>
            <a:rect l="l" t="t" r="r" b="b"/>
            <a:pathLst>
              <a:path w="9804" h="2171">
                <a:moveTo>
                  <a:pt x="9804" y="2120"/>
                </a:moveTo>
                <a:lnTo>
                  <a:pt x="5537" y="2158"/>
                </a:lnTo>
                <a:lnTo>
                  <a:pt x="0" y="0"/>
                </a:lnTo>
                <a:lnTo>
                  <a:pt x="7124" y="21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55115" y="5632165"/>
            <a:ext cx="13233" cy="11811"/>
          </a:xfrm>
          <a:custGeom>
            <a:avLst/>
            <a:gdLst/>
            <a:ahLst/>
            <a:cxnLst/>
            <a:rect l="l" t="t" r="r" b="b"/>
            <a:pathLst>
              <a:path w="13233" h="11811">
                <a:moveTo>
                  <a:pt x="13233" y="11811"/>
                </a:moveTo>
                <a:lnTo>
                  <a:pt x="9283" y="10325"/>
                </a:lnTo>
                <a:lnTo>
                  <a:pt x="2006" y="3822"/>
                </a:lnTo>
                <a:lnTo>
                  <a:pt x="0" y="0"/>
                </a:lnTo>
                <a:lnTo>
                  <a:pt x="3949" y="55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623703" y="5856621"/>
            <a:ext cx="10375" cy="10299"/>
          </a:xfrm>
          <a:custGeom>
            <a:avLst/>
            <a:gdLst/>
            <a:ahLst/>
            <a:cxnLst/>
            <a:rect l="l" t="t" r="r" b="b"/>
            <a:pathLst>
              <a:path w="10375" h="10299">
                <a:moveTo>
                  <a:pt x="0" y="0"/>
                </a:moveTo>
                <a:lnTo>
                  <a:pt x="1308" y="1765"/>
                </a:lnTo>
                <a:lnTo>
                  <a:pt x="10375" y="102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07548" y="5931071"/>
            <a:ext cx="11798" cy="12"/>
          </a:xfrm>
          <a:custGeom>
            <a:avLst/>
            <a:gdLst/>
            <a:ahLst/>
            <a:cxnLst/>
            <a:rect l="l" t="t" r="r" b="b"/>
            <a:pathLst>
              <a:path w="11798" h="12">
                <a:moveTo>
                  <a:pt x="11798" y="12"/>
                </a:moveTo>
                <a:lnTo>
                  <a:pt x="0" y="0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67999" y="5591395"/>
            <a:ext cx="9626" cy="2298"/>
          </a:xfrm>
          <a:custGeom>
            <a:avLst/>
            <a:gdLst/>
            <a:ahLst/>
            <a:cxnLst/>
            <a:rect l="l" t="t" r="r" b="b"/>
            <a:pathLst>
              <a:path w="9626" h="2298">
                <a:moveTo>
                  <a:pt x="7467" y="12"/>
                </a:moveTo>
                <a:lnTo>
                  <a:pt x="0" y="2298"/>
                </a:lnTo>
                <a:lnTo>
                  <a:pt x="5892" y="0"/>
                </a:lnTo>
                <a:lnTo>
                  <a:pt x="962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660462" y="5638947"/>
            <a:ext cx="5994" cy="4305"/>
          </a:xfrm>
          <a:custGeom>
            <a:avLst/>
            <a:gdLst/>
            <a:ahLst/>
            <a:cxnLst/>
            <a:rect l="l" t="t" r="r" b="b"/>
            <a:pathLst>
              <a:path w="5994" h="4305">
                <a:moveTo>
                  <a:pt x="0" y="0"/>
                </a:move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631475" y="5757739"/>
            <a:ext cx="16814" cy="12738"/>
          </a:xfrm>
          <a:custGeom>
            <a:avLst/>
            <a:gdLst/>
            <a:ahLst/>
            <a:cxnLst/>
            <a:rect l="l" t="t" r="r" b="b"/>
            <a:pathLst>
              <a:path w="16814" h="12738">
                <a:moveTo>
                  <a:pt x="16814" y="0"/>
                </a:moveTo>
                <a:lnTo>
                  <a:pt x="15316" y="520"/>
                </a:lnTo>
                <a:lnTo>
                  <a:pt x="0" y="12738"/>
                </a:lnTo>
                <a:lnTo>
                  <a:pt x="14452" y="990"/>
                </a:lnTo>
                <a:lnTo>
                  <a:pt x="14922" y="8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660472" y="5593689"/>
            <a:ext cx="7531" cy="4902"/>
          </a:xfrm>
          <a:custGeom>
            <a:avLst/>
            <a:gdLst/>
            <a:ahLst/>
            <a:cxnLst/>
            <a:rect l="l" t="t" r="r" b="b"/>
            <a:pathLst>
              <a:path w="7531" h="4902">
                <a:moveTo>
                  <a:pt x="7531" y="0"/>
                </a:moveTo>
                <a:lnTo>
                  <a:pt x="3949" y="1384"/>
                </a:lnTo>
                <a:lnTo>
                  <a:pt x="0" y="4902"/>
                </a:lnTo>
                <a:lnTo>
                  <a:pt x="5981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640414" y="5674282"/>
            <a:ext cx="15227" cy="6934"/>
          </a:xfrm>
          <a:custGeom>
            <a:avLst/>
            <a:gdLst/>
            <a:ahLst/>
            <a:cxnLst/>
            <a:rect l="l" t="t" r="r" b="b"/>
            <a:pathLst>
              <a:path w="15227" h="6934">
                <a:moveTo>
                  <a:pt x="15227" y="6934"/>
                </a:moveTo>
                <a:lnTo>
                  <a:pt x="5537" y="346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516606" y="5931065"/>
            <a:ext cx="90944" cy="25"/>
          </a:xfrm>
          <a:custGeom>
            <a:avLst/>
            <a:gdLst/>
            <a:ahLst/>
            <a:cxnLst/>
            <a:rect l="l" t="t" r="r" b="b"/>
            <a:pathLst>
              <a:path w="90944" h="25">
                <a:moveTo>
                  <a:pt x="90944" y="0"/>
                </a:moveTo>
                <a:lnTo>
                  <a:pt x="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624037" y="5770478"/>
            <a:ext cx="7442" cy="9385"/>
          </a:xfrm>
          <a:custGeom>
            <a:avLst/>
            <a:gdLst/>
            <a:ahLst/>
            <a:cxnLst/>
            <a:rect l="l" t="t" r="r" b="b"/>
            <a:pathLst>
              <a:path w="7442" h="9385">
                <a:moveTo>
                  <a:pt x="7442" y="0"/>
                </a:moveTo>
                <a:lnTo>
                  <a:pt x="4127" y="2667"/>
                </a:lnTo>
                <a:lnTo>
                  <a:pt x="0" y="9385"/>
                </a:lnTo>
                <a:lnTo>
                  <a:pt x="4114" y="27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629597" y="5771125"/>
            <a:ext cx="1066" cy="863"/>
          </a:xfrm>
          <a:custGeom>
            <a:avLst/>
            <a:gdLst/>
            <a:ahLst/>
            <a:cxnLst/>
            <a:rect l="l" t="t" r="r" b="b"/>
            <a:pathLst>
              <a:path w="1066" h="863">
                <a:moveTo>
                  <a:pt x="1066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654871" y="5598590"/>
            <a:ext cx="5600" cy="7124"/>
          </a:xfrm>
          <a:custGeom>
            <a:avLst/>
            <a:gdLst/>
            <a:ahLst/>
            <a:cxnLst/>
            <a:rect l="l" t="t" r="r" b="b"/>
            <a:pathLst>
              <a:path w="5600" h="7124">
                <a:moveTo>
                  <a:pt x="5600" y="0"/>
                </a:moveTo>
                <a:lnTo>
                  <a:pt x="2273" y="2959"/>
                </a:lnTo>
                <a:lnTo>
                  <a:pt x="0" y="7124"/>
                </a:lnTo>
                <a:lnTo>
                  <a:pt x="4191" y="12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651925" y="5605717"/>
            <a:ext cx="2946" cy="8521"/>
          </a:xfrm>
          <a:custGeom>
            <a:avLst/>
            <a:gdLst/>
            <a:ahLst/>
            <a:cxnLst/>
            <a:rect l="l" t="t" r="r" b="b"/>
            <a:pathLst>
              <a:path w="2946" h="8521">
                <a:moveTo>
                  <a:pt x="2946" y="0"/>
                </a:moveTo>
                <a:lnTo>
                  <a:pt x="736" y="4089"/>
                </a:lnTo>
                <a:lnTo>
                  <a:pt x="0" y="8521"/>
                </a:lnTo>
                <a:lnTo>
                  <a:pt x="2044" y="16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651174" y="5614234"/>
            <a:ext cx="3949" cy="17932"/>
          </a:xfrm>
          <a:custGeom>
            <a:avLst/>
            <a:gdLst/>
            <a:ahLst/>
            <a:cxnLst/>
            <a:rect l="l" t="t" r="r" b="b"/>
            <a:pathLst>
              <a:path w="3949" h="17932">
                <a:moveTo>
                  <a:pt x="749" y="0"/>
                </a:moveTo>
                <a:lnTo>
                  <a:pt x="0" y="4521"/>
                </a:lnTo>
                <a:lnTo>
                  <a:pt x="1473" y="13512"/>
                </a:lnTo>
                <a:lnTo>
                  <a:pt x="3949" y="179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651945" y="5623318"/>
            <a:ext cx="2032" cy="6858"/>
          </a:xfrm>
          <a:custGeom>
            <a:avLst/>
            <a:gdLst/>
            <a:ahLst/>
            <a:cxnLst/>
            <a:rect l="l" t="t" r="r" b="b"/>
            <a:pathLst>
              <a:path w="2031" h="6858">
                <a:moveTo>
                  <a:pt x="0" y="0"/>
                </a:moveTo>
                <a:lnTo>
                  <a:pt x="2032" y="68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624279" y="5779389"/>
            <a:ext cx="12" cy="88"/>
          </a:xfrm>
          <a:custGeom>
            <a:avLst/>
            <a:gdLst/>
            <a:ahLst/>
            <a:cxnLst/>
            <a:rect l="l" t="t" r="r" b="b"/>
            <a:pathLst>
              <a:path w="12" h="88">
                <a:moveTo>
                  <a:pt x="12" y="0"/>
                </a:moveTo>
                <a:lnTo>
                  <a:pt x="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615027" y="5779869"/>
            <a:ext cx="9004" cy="18237"/>
          </a:xfrm>
          <a:custGeom>
            <a:avLst/>
            <a:gdLst/>
            <a:ahLst/>
            <a:cxnLst/>
            <a:rect l="l" t="t" r="r" b="b"/>
            <a:pathLst>
              <a:path w="9004" h="18237">
                <a:moveTo>
                  <a:pt x="9004" y="0"/>
                </a:moveTo>
                <a:lnTo>
                  <a:pt x="1181" y="12750"/>
                </a:lnTo>
                <a:lnTo>
                  <a:pt x="0" y="18237"/>
                </a:lnTo>
                <a:lnTo>
                  <a:pt x="1041" y="13335"/>
                </a:lnTo>
                <a:lnTo>
                  <a:pt x="1181" y="127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611468" y="5798115"/>
            <a:ext cx="3556" cy="38252"/>
          </a:xfrm>
          <a:custGeom>
            <a:avLst/>
            <a:gdLst/>
            <a:ahLst/>
            <a:cxnLst/>
            <a:rect l="l" t="t" r="r" b="b"/>
            <a:pathLst>
              <a:path w="3556" h="38252">
                <a:moveTo>
                  <a:pt x="2603" y="38252"/>
                </a:moveTo>
                <a:lnTo>
                  <a:pt x="0" y="16167"/>
                </a:lnTo>
                <a:lnTo>
                  <a:pt x="35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512838" y="5883338"/>
            <a:ext cx="94703" cy="12"/>
          </a:xfrm>
          <a:custGeom>
            <a:avLst/>
            <a:gdLst/>
            <a:ahLst/>
            <a:cxnLst/>
            <a:rect l="l" t="t" r="r" b="b"/>
            <a:pathLst>
              <a:path w="94703" h="12">
                <a:moveTo>
                  <a:pt x="94703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628134" y="5554750"/>
            <a:ext cx="30505" cy="19494"/>
          </a:xfrm>
          <a:custGeom>
            <a:avLst/>
            <a:gdLst/>
            <a:ahLst/>
            <a:cxnLst/>
            <a:rect l="l" t="t" r="r" b="b"/>
            <a:pathLst>
              <a:path w="30505" h="19494">
                <a:moveTo>
                  <a:pt x="30505" y="0"/>
                </a:moveTo>
                <a:lnTo>
                  <a:pt x="18643" y="4572"/>
                </a:lnTo>
                <a:lnTo>
                  <a:pt x="0" y="19494"/>
                </a:lnTo>
                <a:lnTo>
                  <a:pt x="13589" y="7594"/>
                </a:lnTo>
                <a:lnTo>
                  <a:pt x="16395" y="63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651550" y="5616454"/>
            <a:ext cx="25" cy="4648"/>
          </a:xfrm>
          <a:custGeom>
            <a:avLst/>
            <a:gdLst/>
            <a:ahLst/>
            <a:cxnLst/>
            <a:rect l="l" t="t" r="r" b="b"/>
            <a:pathLst>
              <a:path w="25" h="4648">
                <a:moveTo>
                  <a:pt x="25" y="0"/>
                </a:moveTo>
                <a:lnTo>
                  <a:pt x="0" y="46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611435" y="5814287"/>
            <a:ext cx="977" cy="8102"/>
          </a:xfrm>
          <a:custGeom>
            <a:avLst/>
            <a:gdLst/>
            <a:ahLst/>
            <a:cxnLst/>
            <a:rect l="l" t="t" r="r" b="b"/>
            <a:pathLst>
              <a:path w="977" h="8102">
                <a:moveTo>
                  <a:pt x="977" y="8102"/>
                </a:moveTo>
                <a:lnTo>
                  <a:pt x="0" y="952"/>
                </a:ln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615508" y="5793204"/>
            <a:ext cx="558" cy="2667"/>
          </a:xfrm>
          <a:custGeom>
            <a:avLst/>
            <a:gdLst/>
            <a:ahLst/>
            <a:cxnLst/>
            <a:rect l="l" t="t" r="r" b="b"/>
            <a:pathLst>
              <a:path w="558" h="2666">
                <a:moveTo>
                  <a:pt x="558" y="0"/>
                </a:moveTo>
                <a:lnTo>
                  <a:pt x="0" y="26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611499" y="5574239"/>
            <a:ext cx="16637" cy="83451"/>
          </a:xfrm>
          <a:custGeom>
            <a:avLst/>
            <a:gdLst/>
            <a:ahLst/>
            <a:cxnLst/>
            <a:rect l="l" t="t" r="r" b="b"/>
            <a:pathLst>
              <a:path w="16637" h="83451">
                <a:moveTo>
                  <a:pt x="12230" y="83451"/>
                </a:moveTo>
                <a:lnTo>
                  <a:pt x="2489" y="63093"/>
                </a:lnTo>
                <a:lnTo>
                  <a:pt x="0" y="41160"/>
                </a:lnTo>
                <a:lnTo>
                  <a:pt x="4686" y="19481"/>
                </a:lnTo>
                <a:lnTo>
                  <a:pt x="1663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613986" y="5637330"/>
            <a:ext cx="6210" cy="13030"/>
          </a:xfrm>
          <a:custGeom>
            <a:avLst/>
            <a:gdLst/>
            <a:ahLst/>
            <a:cxnLst/>
            <a:rect l="l" t="t" r="r" b="b"/>
            <a:pathLst>
              <a:path w="6210" h="13030">
                <a:moveTo>
                  <a:pt x="0" y="0"/>
                </a:moveTo>
                <a:lnTo>
                  <a:pt x="2171" y="6350"/>
                </a:lnTo>
                <a:lnTo>
                  <a:pt x="6210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611430" y="5615396"/>
            <a:ext cx="1574" cy="13296"/>
          </a:xfrm>
          <a:custGeom>
            <a:avLst/>
            <a:gdLst/>
            <a:ahLst/>
            <a:cxnLst/>
            <a:rect l="l" t="t" r="r" b="b"/>
            <a:pathLst>
              <a:path w="1574" h="13296">
                <a:moveTo>
                  <a:pt x="63" y="0"/>
                </a:moveTo>
                <a:lnTo>
                  <a:pt x="0" y="5829"/>
                </a:lnTo>
                <a:lnTo>
                  <a:pt x="1574" y="132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16611" y="5931060"/>
            <a:ext cx="24739" cy="25"/>
          </a:xfrm>
          <a:custGeom>
            <a:avLst/>
            <a:gdLst/>
            <a:ahLst/>
            <a:cxnLst/>
            <a:rect l="l" t="t" r="r" b="b"/>
            <a:pathLst>
              <a:path w="24739" h="25">
                <a:moveTo>
                  <a:pt x="0" y="25"/>
                </a:moveTo>
                <a:lnTo>
                  <a:pt x="247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11921" y="5883318"/>
            <a:ext cx="9080" cy="47752"/>
          </a:xfrm>
          <a:custGeom>
            <a:avLst/>
            <a:gdLst/>
            <a:ahLst/>
            <a:cxnLst/>
            <a:rect l="l" t="t" r="r" b="b"/>
            <a:pathLst>
              <a:path w="9080" h="47751">
                <a:moveTo>
                  <a:pt x="9080" y="47751"/>
                </a:moveTo>
                <a:lnTo>
                  <a:pt x="0" y="47726"/>
                </a:lnTo>
                <a:lnTo>
                  <a:pt x="38" y="12"/>
                </a:lnTo>
                <a:lnTo>
                  <a:pt x="223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511925" y="5553135"/>
            <a:ext cx="25" cy="377913"/>
          </a:xfrm>
          <a:custGeom>
            <a:avLst/>
            <a:gdLst/>
            <a:ahLst/>
            <a:cxnLst/>
            <a:rect l="l" t="t" r="r" b="b"/>
            <a:pathLst>
              <a:path w="25" h="377913">
                <a:moveTo>
                  <a:pt x="0" y="377913"/>
                </a:moveTo>
                <a:lnTo>
                  <a:pt x="12" y="54178"/>
                </a:lnTo>
                <a:lnTo>
                  <a:pt x="25" y="22679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511954" y="5886837"/>
            <a:ext cx="0" cy="35623"/>
          </a:xfrm>
          <a:custGeom>
            <a:avLst/>
            <a:gdLst/>
            <a:ahLst/>
            <a:cxnLst/>
            <a:rect l="l" t="t" r="r" b="b"/>
            <a:pathLst>
              <a:path h="35623">
                <a:moveTo>
                  <a:pt x="0" y="0"/>
                </a:moveTo>
                <a:lnTo>
                  <a:pt x="0" y="356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511944" y="5779932"/>
            <a:ext cx="12" cy="103403"/>
          </a:xfrm>
          <a:custGeom>
            <a:avLst/>
            <a:gdLst/>
            <a:ahLst/>
            <a:cxnLst/>
            <a:rect l="l" t="t" r="r" b="b"/>
            <a:pathLst>
              <a:path w="12" h="103403">
                <a:moveTo>
                  <a:pt x="0" y="0"/>
                </a:moveTo>
                <a:lnTo>
                  <a:pt x="12" y="1034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511924" y="5891922"/>
            <a:ext cx="12" cy="4038"/>
          </a:xfrm>
          <a:custGeom>
            <a:avLst/>
            <a:gdLst/>
            <a:ahLst/>
            <a:cxnLst/>
            <a:rect l="l" t="t" r="r" b="b"/>
            <a:pathLst>
              <a:path w="12" h="4038">
                <a:moveTo>
                  <a:pt x="12" y="0"/>
                </a:moveTo>
                <a:lnTo>
                  <a:pt x="0" y="40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511924" y="5505373"/>
            <a:ext cx="12" cy="101942"/>
          </a:xfrm>
          <a:custGeom>
            <a:avLst/>
            <a:gdLst/>
            <a:ahLst/>
            <a:cxnLst/>
            <a:rect l="l" t="t" r="r" b="b"/>
            <a:pathLst>
              <a:path w="12" h="101942">
                <a:moveTo>
                  <a:pt x="12" y="1019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1121597" y="499732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127947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1568898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1568898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2009848" y="4997321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2009848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2450799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245079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2891749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289174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3332699" y="499732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333269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3773650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1121597" y="5357287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1127947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1568898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1568898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2009848" y="5357287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009848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450799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45079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891749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89174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3332699" y="5357287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333269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3773650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1121597" y="5717254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1127947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1568898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1568898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2009848" y="5717254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2009848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2450799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245079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2891749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289174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3332699" y="5717254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333269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3773650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1121597" y="615984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1568898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2009848" y="6159849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2450799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2891749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3332699" y="615984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538494" y="1580136"/>
            <a:ext cx="1220076" cy="1221079"/>
          </a:xfrm>
          <a:custGeom>
            <a:avLst/>
            <a:gdLst/>
            <a:ahLst/>
            <a:cxnLst/>
            <a:rect l="l" t="t" r="r" b="b"/>
            <a:pathLst>
              <a:path w="1220076" h="1221079">
                <a:moveTo>
                  <a:pt x="1158189" y="819696"/>
                </a:moveTo>
                <a:lnTo>
                  <a:pt x="1150023" y="795299"/>
                </a:lnTo>
                <a:lnTo>
                  <a:pt x="1149019" y="769302"/>
                </a:lnTo>
                <a:lnTo>
                  <a:pt x="1155941" y="743661"/>
                </a:lnTo>
                <a:lnTo>
                  <a:pt x="1169746" y="721982"/>
                </a:lnTo>
                <a:lnTo>
                  <a:pt x="1176667" y="715111"/>
                </a:lnTo>
                <a:lnTo>
                  <a:pt x="1189342" y="704100"/>
                </a:lnTo>
                <a:lnTo>
                  <a:pt x="1215453" y="691730"/>
                </a:lnTo>
                <a:lnTo>
                  <a:pt x="1220076" y="630250"/>
                </a:lnTo>
                <a:lnTo>
                  <a:pt x="1220076" y="605917"/>
                </a:lnTo>
                <a:lnTo>
                  <a:pt x="1218069" y="555637"/>
                </a:lnTo>
                <a:lnTo>
                  <a:pt x="1207287" y="481558"/>
                </a:lnTo>
                <a:lnTo>
                  <a:pt x="1188516" y="413575"/>
                </a:lnTo>
                <a:lnTo>
                  <a:pt x="1161211" y="347192"/>
                </a:lnTo>
                <a:lnTo>
                  <a:pt x="1129182" y="288455"/>
                </a:lnTo>
                <a:lnTo>
                  <a:pt x="1089799" y="232194"/>
                </a:lnTo>
                <a:lnTo>
                  <a:pt x="1049769" y="186410"/>
                </a:lnTo>
                <a:lnTo>
                  <a:pt x="1029093" y="166573"/>
                </a:lnTo>
                <a:lnTo>
                  <a:pt x="996175" y="137439"/>
                </a:lnTo>
                <a:lnTo>
                  <a:pt x="934351" y="92735"/>
                </a:lnTo>
                <a:lnTo>
                  <a:pt x="871219" y="58204"/>
                </a:lnTo>
                <a:lnTo>
                  <a:pt x="808088" y="32562"/>
                </a:lnTo>
                <a:lnTo>
                  <a:pt x="744969" y="14795"/>
                </a:lnTo>
                <a:lnTo>
                  <a:pt x="672960" y="2959"/>
                </a:lnTo>
                <a:lnTo>
                  <a:pt x="612787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619" y="4965"/>
                </a:lnTo>
                <a:lnTo>
                  <a:pt x="526745" y="30607"/>
                </a:lnTo>
                <a:lnTo>
                  <a:pt x="511822" y="53225"/>
                </a:lnTo>
                <a:lnTo>
                  <a:pt x="490207" y="71056"/>
                </a:lnTo>
                <a:lnTo>
                  <a:pt x="469544" y="79933"/>
                </a:lnTo>
                <a:lnTo>
                  <a:pt x="465569" y="80886"/>
                </a:lnTo>
                <a:lnTo>
                  <a:pt x="448754" y="82842"/>
                </a:lnTo>
                <a:lnTo>
                  <a:pt x="437273" y="82842"/>
                </a:lnTo>
                <a:lnTo>
                  <a:pt x="415480" y="78994"/>
                </a:lnTo>
                <a:lnTo>
                  <a:pt x="390956" y="66027"/>
                </a:lnTo>
                <a:lnTo>
                  <a:pt x="376097" y="51282"/>
                </a:lnTo>
                <a:lnTo>
                  <a:pt x="373189" y="49263"/>
                </a:lnTo>
                <a:lnTo>
                  <a:pt x="368808" y="49263"/>
                </a:lnTo>
                <a:lnTo>
                  <a:pt x="305625" y="80772"/>
                </a:lnTo>
                <a:lnTo>
                  <a:pt x="250431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68" y="268312"/>
                </a:lnTo>
                <a:lnTo>
                  <a:pt x="69049" y="325513"/>
                </a:lnTo>
                <a:lnTo>
                  <a:pt x="39497" y="391604"/>
                </a:lnTo>
                <a:lnTo>
                  <a:pt x="18707" y="455676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8599"/>
                </a:lnTo>
                <a:lnTo>
                  <a:pt x="1003" y="663130"/>
                </a:lnTo>
                <a:lnTo>
                  <a:pt x="10833" y="732167"/>
                </a:lnTo>
                <a:lnTo>
                  <a:pt x="28536" y="800277"/>
                </a:lnTo>
                <a:lnTo>
                  <a:pt x="53238" y="863333"/>
                </a:lnTo>
                <a:lnTo>
                  <a:pt x="85801" y="925461"/>
                </a:lnTo>
                <a:lnTo>
                  <a:pt x="125183" y="982789"/>
                </a:lnTo>
                <a:lnTo>
                  <a:pt x="156159" y="981417"/>
                </a:lnTo>
                <a:lnTo>
                  <a:pt x="179844" y="986282"/>
                </a:lnTo>
                <a:lnTo>
                  <a:pt x="203530" y="999121"/>
                </a:lnTo>
                <a:lnTo>
                  <a:pt x="220878" y="1016304"/>
                </a:lnTo>
                <a:lnTo>
                  <a:pt x="234797" y="1041819"/>
                </a:lnTo>
                <a:lnTo>
                  <a:pt x="238709" y="1062609"/>
                </a:lnTo>
                <a:lnTo>
                  <a:pt x="238709" y="1078064"/>
                </a:lnTo>
                <a:lnTo>
                  <a:pt x="237705" y="1087894"/>
                </a:lnTo>
                <a:lnTo>
                  <a:pt x="237998" y="1095832"/>
                </a:lnTo>
                <a:lnTo>
                  <a:pt x="292354" y="1133144"/>
                </a:lnTo>
                <a:lnTo>
                  <a:pt x="354418" y="1165821"/>
                </a:lnTo>
                <a:lnTo>
                  <a:pt x="419506" y="1191475"/>
                </a:lnTo>
                <a:lnTo>
                  <a:pt x="486473" y="1209294"/>
                </a:lnTo>
                <a:lnTo>
                  <a:pt x="548360" y="1218412"/>
                </a:lnTo>
                <a:lnTo>
                  <a:pt x="579920" y="1220368"/>
                </a:lnTo>
                <a:lnTo>
                  <a:pt x="633222" y="1221079"/>
                </a:lnTo>
                <a:lnTo>
                  <a:pt x="699312" y="1215161"/>
                </a:lnTo>
                <a:lnTo>
                  <a:pt x="766406" y="1201356"/>
                </a:lnTo>
                <a:lnTo>
                  <a:pt x="833437" y="1179690"/>
                </a:lnTo>
                <a:lnTo>
                  <a:pt x="897509" y="1150010"/>
                </a:lnTo>
                <a:lnTo>
                  <a:pt x="960577" y="1111529"/>
                </a:lnTo>
                <a:lnTo>
                  <a:pt x="1013815" y="1070076"/>
                </a:lnTo>
                <a:lnTo>
                  <a:pt x="1063142" y="1020737"/>
                </a:lnTo>
                <a:lnTo>
                  <a:pt x="1105547" y="968514"/>
                </a:lnTo>
                <a:lnTo>
                  <a:pt x="1143977" y="908291"/>
                </a:lnTo>
                <a:lnTo>
                  <a:pt x="1173772" y="846340"/>
                </a:lnTo>
                <a:lnTo>
                  <a:pt x="1173772" y="841603"/>
                </a:lnTo>
                <a:lnTo>
                  <a:pt x="1158189" y="819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539500" y="1581142"/>
            <a:ext cx="1218057" cy="1219073"/>
          </a:xfrm>
          <a:custGeom>
            <a:avLst/>
            <a:gdLst/>
            <a:ahLst/>
            <a:cxnLst/>
            <a:rect l="l" t="t" r="r" b="b"/>
            <a:pathLst>
              <a:path w="1218056" h="1219073">
                <a:moveTo>
                  <a:pt x="1156182" y="819632"/>
                </a:moveTo>
                <a:lnTo>
                  <a:pt x="1148003" y="795299"/>
                </a:lnTo>
                <a:lnTo>
                  <a:pt x="1147000" y="767283"/>
                </a:lnTo>
                <a:lnTo>
                  <a:pt x="1153934" y="741705"/>
                </a:lnTo>
                <a:lnTo>
                  <a:pt x="1167790" y="720039"/>
                </a:lnTo>
                <a:lnTo>
                  <a:pt x="1174661" y="713104"/>
                </a:lnTo>
                <a:lnTo>
                  <a:pt x="1187386" y="702144"/>
                </a:lnTo>
                <a:lnTo>
                  <a:pt x="1213446" y="689711"/>
                </a:lnTo>
                <a:lnTo>
                  <a:pt x="1218057" y="628243"/>
                </a:lnTo>
                <a:lnTo>
                  <a:pt x="1218057" y="605916"/>
                </a:lnTo>
                <a:lnTo>
                  <a:pt x="1216113" y="555586"/>
                </a:lnTo>
                <a:lnTo>
                  <a:pt x="1205331" y="481558"/>
                </a:lnTo>
                <a:lnTo>
                  <a:pt x="1186561" y="413511"/>
                </a:lnTo>
                <a:lnTo>
                  <a:pt x="1159205" y="347192"/>
                </a:lnTo>
                <a:lnTo>
                  <a:pt x="1127226" y="288442"/>
                </a:lnTo>
                <a:lnTo>
                  <a:pt x="1087780" y="232130"/>
                </a:lnTo>
                <a:lnTo>
                  <a:pt x="1047750" y="186410"/>
                </a:lnTo>
                <a:lnTo>
                  <a:pt x="1027137" y="166573"/>
                </a:lnTo>
                <a:lnTo>
                  <a:pt x="994156" y="137388"/>
                </a:lnTo>
                <a:lnTo>
                  <a:pt x="932332" y="92671"/>
                </a:lnTo>
                <a:lnTo>
                  <a:pt x="869200" y="58204"/>
                </a:lnTo>
                <a:lnTo>
                  <a:pt x="806081" y="32562"/>
                </a:lnTo>
                <a:lnTo>
                  <a:pt x="742950" y="14795"/>
                </a:lnTo>
                <a:lnTo>
                  <a:pt x="671004" y="2959"/>
                </a:lnTo>
                <a:lnTo>
                  <a:pt x="610831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568" y="4965"/>
                </a:lnTo>
                <a:lnTo>
                  <a:pt x="526681" y="30606"/>
                </a:lnTo>
                <a:lnTo>
                  <a:pt x="511822" y="53174"/>
                </a:lnTo>
                <a:lnTo>
                  <a:pt x="490207" y="71056"/>
                </a:lnTo>
                <a:lnTo>
                  <a:pt x="469480" y="79946"/>
                </a:lnTo>
                <a:lnTo>
                  <a:pt x="465518" y="80886"/>
                </a:lnTo>
                <a:lnTo>
                  <a:pt x="448754" y="82842"/>
                </a:lnTo>
                <a:lnTo>
                  <a:pt x="435254" y="82842"/>
                </a:lnTo>
                <a:lnTo>
                  <a:pt x="413524" y="78930"/>
                </a:lnTo>
                <a:lnTo>
                  <a:pt x="389001" y="65963"/>
                </a:lnTo>
                <a:lnTo>
                  <a:pt x="374078" y="51282"/>
                </a:lnTo>
                <a:lnTo>
                  <a:pt x="371119" y="49199"/>
                </a:lnTo>
                <a:lnTo>
                  <a:pt x="368871" y="49199"/>
                </a:lnTo>
                <a:lnTo>
                  <a:pt x="305625" y="80771"/>
                </a:lnTo>
                <a:lnTo>
                  <a:pt x="250380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17" y="268262"/>
                </a:lnTo>
                <a:lnTo>
                  <a:pt x="69049" y="325462"/>
                </a:lnTo>
                <a:lnTo>
                  <a:pt x="39433" y="391604"/>
                </a:lnTo>
                <a:lnTo>
                  <a:pt x="18707" y="455625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6579"/>
                </a:lnTo>
                <a:lnTo>
                  <a:pt x="952" y="661111"/>
                </a:lnTo>
                <a:lnTo>
                  <a:pt x="10833" y="730161"/>
                </a:lnTo>
                <a:lnTo>
                  <a:pt x="28536" y="798258"/>
                </a:lnTo>
                <a:lnTo>
                  <a:pt x="53238" y="861326"/>
                </a:lnTo>
                <a:lnTo>
                  <a:pt x="84797" y="921550"/>
                </a:lnTo>
                <a:lnTo>
                  <a:pt x="124536" y="980414"/>
                </a:lnTo>
                <a:lnTo>
                  <a:pt x="135077" y="980351"/>
                </a:lnTo>
                <a:lnTo>
                  <a:pt x="144970" y="979411"/>
                </a:lnTo>
                <a:lnTo>
                  <a:pt x="156095" y="979411"/>
                </a:lnTo>
                <a:lnTo>
                  <a:pt x="179844" y="984326"/>
                </a:lnTo>
                <a:lnTo>
                  <a:pt x="203466" y="997115"/>
                </a:lnTo>
                <a:lnTo>
                  <a:pt x="220827" y="1014285"/>
                </a:lnTo>
                <a:lnTo>
                  <a:pt x="234734" y="1039812"/>
                </a:lnTo>
                <a:lnTo>
                  <a:pt x="239712" y="1065568"/>
                </a:lnTo>
                <a:lnTo>
                  <a:pt x="237705" y="1087894"/>
                </a:lnTo>
                <a:lnTo>
                  <a:pt x="237998" y="1093825"/>
                </a:lnTo>
                <a:lnTo>
                  <a:pt x="292354" y="1131188"/>
                </a:lnTo>
                <a:lnTo>
                  <a:pt x="354355" y="1163815"/>
                </a:lnTo>
                <a:lnTo>
                  <a:pt x="419442" y="1189520"/>
                </a:lnTo>
                <a:lnTo>
                  <a:pt x="486473" y="1207287"/>
                </a:lnTo>
                <a:lnTo>
                  <a:pt x="548360" y="1216405"/>
                </a:lnTo>
                <a:lnTo>
                  <a:pt x="579920" y="1218412"/>
                </a:lnTo>
                <a:lnTo>
                  <a:pt x="631202" y="1219072"/>
                </a:lnTo>
                <a:lnTo>
                  <a:pt x="697293" y="1213142"/>
                </a:lnTo>
                <a:lnTo>
                  <a:pt x="764387" y="1199349"/>
                </a:lnTo>
                <a:lnTo>
                  <a:pt x="831481" y="1177670"/>
                </a:lnTo>
                <a:lnTo>
                  <a:pt x="895553" y="1148067"/>
                </a:lnTo>
                <a:lnTo>
                  <a:pt x="958570" y="1109510"/>
                </a:lnTo>
                <a:lnTo>
                  <a:pt x="1011859" y="1068057"/>
                </a:lnTo>
                <a:lnTo>
                  <a:pt x="1061135" y="1018793"/>
                </a:lnTo>
                <a:lnTo>
                  <a:pt x="1103591" y="966495"/>
                </a:lnTo>
                <a:lnTo>
                  <a:pt x="1142022" y="906271"/>
                </a:lnTo>
                <a:lnTo>
                  <a:pt x="1171816" y="844270"/>
                </a:lnTo>
                <a:lnTo>
                  <a:pt x="1171816" y="841603"/>
                </a:lnTo>
                <a:lnTo>
                  <a:pt x="1156182" y="81963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912341" y="2572395"/>
            <a:ext cx="156514" cy="185762"/>
          </a:xfrm>
          <a:custGeom>
            <a:avLst/>
            <a:gdLst/>
            <a:ahLst/>
            <a:cxnLst/>
            <a:rect l="l" t="t" r="r" b="b"/>
            <a:pathLst>
              <a:path w="156514" h="185762">
                <a:moveTo>
                  <a:pt x="156032" y="163791"/>
                </a:moveTo>
                <a:lnTo>
                  <a:pt x="156514" y="162255"/>
                </a:lnTo>
                <a:lnTo>
                  <a:pt x="29603" y="184759"/>
                </a:lnTo>
                <a:lnTo>
                  <a:pt x="28486" y="182867"/>
                </a:lnTo>
                <a:lnTo>
                  <a:pt x="939" y="26885"/>
                </a:lnTo>
                <a:lnTo>
                  <a:pt x="939" y="23685"/>
                </a:lnTo>
                <a:lnTo>
                  <a:pt x="1600" y="23329"/>
                </a:lnTo>
                <a:lnTo>
                  <a:pt x="116357" y="2959"/>
                </a:lnTo>
                <a:lnTo>
                  <a:pt x="127076" y="533"/>
                </a:lnTo>
                <a:lnTo>
                  <a:pt x="126250" y="0"/>
                </a:lnTo>
                <a:lnTo>
                  <a:pt x="0" y="22682"/>
                </a:lnTo>
                <a:lnTo>
                  <a:pt x="0" y="27889"/>
                </a:lnTo>
                <a:lnTo>
                  <a:pt x="27470" y="183819"/>
                </a:lnTo>
                <a:lnTo>
                  <a:pt x="28600" y="185762"/>
                </a:lnTo>
                <a:lnTo>
                  <a:pt x="32512" y="185407"/>
                </a:lnTo>
                <a:lnTo>
                  <a:pt x="156032" y="163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036466" y="2157042"/>
            <a:ext cx="238760" cy="93802"/>
          </a:xfrm>
          <a:custGeom>
            <a:avLst/>
            <a:gdLst/>
            <a:ahLst/>
            <a:cxnLst/>
            <a:rect l="l" t="t" r="r" b="b"/>
            <a:pathLst>
              <a:path w="238760" h="93802">
                <a:moveTo>
                  <a:pt x="235864" y="10236"/>
                </a:moveTo>
                <a:lnTo>
                  <a:pt x="237820" y="20180"/>
                </a:lnTo>
                <a:lnTo>
                  <a:pt x="237820" y="23736"/>
                </a:lnTo>
                <a:lnTo>
                  <a:pt x="235864" y="35648"/>
                </a:lnTo>
                <a:lnTo>
                  <a:pt x="230835" y="44411"/>
                </a:lnTo>
                <a:lnTo>
                  <a:pt x="221056" y="53352"/>
                </a:lnTo>
                <a:lnTo>
                  <a:pt x="213182" y="57378"/>
                </a:lnTo>
                <a:lnTo>
                  <a:pt x="40614" y="87820"/>
                </a:lnTo>
                <a:lnTo>
                  <a:pt x="40792" y="88823"/>
                </a:lnTo>
                <a:lnTo>
                  <a:pt x="37719" y="90957"/>
                </a:lnTo>
                <a:lnTo>
                  <a:pt x="26758" y="92786"/>
                </a:lnTo>
                <a:lnTo>
                  <a:pt x="19177" y="92786"/>
                </a:lnTo>
                <a:lnTo>
                  <a:pt x="9232" y="90893"/>
                </a:lnTo>
                <a:lnTo>
                  <a:pt x="0" y="85445"/>
                </a:lnTo>
                <a:lnTo>
                  <a:pt x="406" y="86804"/>
                </a:lnTo>
                <a:lnTo>
                  <a:pt x="4140" y="89115"/>
                </a:lnTo>
                <a:lnTo>
                  <a:pt x="5854" y="91186"/>
                </a:lnTo>
                <a:lnTo>
                  <a:pt x="18173" y="93802"/>
                </a:lnTo>
                <a:lnTo>
                  <a:pt x="27711" y="93802"/>
                </a:lnTo>
                <a:lnTo>
                  <a:pt x="38608" y="91846"/>
                </a:lnTo>
                <a:lnTo>
                  <a:pt x="43459" y="88823"/>
                </a:lnTo>
                <a:lnTo>
                  <a:pt x="192455" y="62230"/>
                </a:lnTo>
                <a:lnTo>
                  <a:pt x="208203" y="62230"/>
                </a:lnTo>
                <a:lnTo>
                  <a:pt x="217144" y="60274"/>
                </a:lnTo>
                <a:lnTo>
                  <a:pt x="229882" y="52336"/>
                </a:lnTo>
                <a:lnTo>
                  <a:pt x="234556" y="51333"/>
                </a:lnTo>
                <a:lnTo>
                  <a:pt x="230771" y="50393"/>
                </a:lnTo>
                <a:lnTo>
                  <a:pt x="234861" y="46418"/>
                </a:lnTo>
                <a:lnTo>
                  <a:pt x="235381" y="43167"/>
                </a:lnTo>
                <a:lnTo>
                  <a:pt x="227863" y="52285"/>
                </a:lnTo>
                <a:lnTo>
                  <a:pt x="216141" y="59334"/>
                </a:lnTo>
                <a:lnTo>
                  <a:pt x="207264" y="61226"/>
                </a:lnTo>
                <a:lnTo>
                  <a:pt x="198259" y="61226"/>
                </a:lnTo>
                <a:lnTo>
                  <a:pt x="214185" y="58318"/>
                </a:lnTo>
                <a:lnTo>
                  <a:pt x="222059" y="54356"/>
                </a:lnTo>
                <a:lnTo>
                  <a:pt x="231838" y="45415"/>
                </a:lnTo>
                <a:lnTo>
                  <a:pt x="236867" y="36652"/>
                </a:lnTo>
                <a:lnTo>
                  <a:pt x="238760" y="24752"/>
                </a:lnTo>
                <a:lnTo>
                  <a:pt x="238760" y="19126"/>
                </a:lnTo>
                <a:lnTo>
                  <a:pt x="236867" y="9232"/>
                </a:lnTo>
                <a:lnTo>
                  <a:pt x="231241" y="50"/>
                </a:lnTo>
                <a:lnTo>
                  <a:pt x="230530" y="0"/>
                </a:lnTo>
                <a:lnTo>
                  <a:pt x="235864" y="102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021715" y="2172909"/>
            <a:ext cx="54063" cy="76923"/>
          </a:xfrm>
          <a:custGeom>
            <a:avLst/>
            <a:gdLst/>
            <a:ahLst/>
            <a:cxnLst/>
            <a:rect l="l" t="t" r="r" b="b"/>
            <a:pathLst>
              <a:path w="54063" h="76923">
                <a:moveTo>
                  <a:pt x="1244" y="39319"/>
                </a:moveTo>
                <a:lnTo>
                  <a:pt x="1066" y="37477"/>
                </a:lnTo>
                <a:lnTo>
                  <a:pt x="2006" y="30619"/>
                </a:lnTo>
                <a:lnTo>
                  <a:pt x="3606" y="26238"/>
                </a:lnTo>
                <a:lnTo>
                  <a:pt x="3962" y="23622"/>
                </a:lnTo>
                <a:lnTo>
                  <a:pt x="7937" y="16764"/>
                </a:lnTo>
                <a:lnTo>
                  <a:pt x="10604" y="14744"/>
                </a:lnTo>
                <a:lnTo>
                  <a:pt x="11963" y="11963"/>
                </a:lnTo>
                <a:lnTo>
                  <a:pt x="15697" y="8699"/>
                </a:lnTo>
                <a:lnTo>
                  <a:pt x="18415" y="7518"/>
                </a:lnTo>
                <a:lnTo>
                  <a:pt x="19723" y="5867"/>
                </a:lnTo>
                <a:lnTo>
                  <a:pt x="29603" y="1955"/>
                </a:lnTo>
                <a:lnTo>
                  <a:pt x="42227" y="889"/>
                </a:lnTo>
                <a:lnTo>
                  <a:pt x="43230" y="469"/>
                </a:lnTo>
                <a:lnTo>
                  <a:pt x="33578" y="0"/>
                </a:lnTo>
                <a:lnTo>
                  <a:pt x="23685" y="1955"/>
                </a:lnTo>
                <a:lnTo>
                  <a:pt x="11785" y="9766"/>
                </a:lnTo>
                <a:lnTo>
                  <a:pt x="5384" y="17462"/>
                </a:lnTo>
                <a:lnTo>
                  <a:pt x="63" y="30556"/>
                </a:lnTo>
                <a:lnTo>
                  <a:pt x="0" y="46723"/>
                </a:lnTo>
                <a:lnTo>
                  <a:pt x="4025" y="57556"/>
                </a:lnTo>
                <a:lnTo>
                  <a:pt x="13500" y="68935"/>
                </a:lnTo>
                <a:lnTo>
                  <a:pt x="14744" y="69583"/>
                </a:lnTo>
                <a:lnTo>
                  <a:pt x="23977" y="75031"/>
                </a:lnTo>
                <a:lnTo>
                  <a:pt x="33934" y="76923"/>
                </a:lnTo>
                <a:lnTo>
                  <a:pt x="41516" y="76923"/>
                </a:lnTo>
                <a:lnTo>
                  <a:pt x="52463" y="75082"/>
                </a:lnTo>
                <a:lnTo>
                  <a:pt x="54063" y="73609"/>
                </a:lnTo>
                <a:lnTo>
                  <a:pt x="46431" y="74968"/>
                </a:lnTo>
                <a:lnTo>
                  <a:pt x="32931" y="74968"/>
                </a:lnTo>
                <a:lnTo>
                  <a:pt x="24752" y="73304"/>
                </a:lnTo>
                <a:lnTo>
                  <a:pt x="17767" y="69405"/>
                </a:lnTo>
                <a:lnTo>
                  <a:pt x="17475" y="68757"/>
                </a:lnTo>
                <a:lnTo>
                  <a:pt x="14681" y="67564"/>
                </a:lnTo>
                <a:lnTo>
                  <a:pt x="8877" y="61531"/>
                </a:lnTo>
                <a:lnTo>
                  <a:pt x="8585" y="59867"/>
                </a:lnTo>
                <a:lnTo>
                  <a:pt x="6273" y="57264"/>
                </a:lnTo>
                <a:lnTo>
                  <a:pt x="3022" y="50634"/>
                </a:lnTo>
                <a:lnTo>
                  <a:pt x="1244" y="393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913290" y="2572929"/>
            <a:ext cx="155562" cy="184226"/>
          </a:xfrm>
          <a:custGeom>
            <a:avLst/>
            <a:gdLst/>
            <a:ahLst/>
            <a:cxnLst/>
            <a:rect l="l" t="t" r="r" b="b"/>
            <a:pathLst>
              <a:path w="155562" h="184226">
                <a:moveTo>
                  <a:pt x="0" y="23152"/>
                </a:moveTo>
                <a:lnTo>
                  <a:pt x="0" y="26352"/>
                </a:lnTo>
                <a:lnTo>
                  <a:pt x="27533" y="182333"/>
                </a:lnTo>
                <a:lnTo>
                  <a:pt x="28663" y="184226"/>
                </a:lnTo>
                <a:lnTo>
                  <a:pt x="155562" y="161721"/>
                </a:lnTo>
                <a:lnTo>
                  <a:pt x="155562" y="161074"/>
                </a:lnTo>
                <a:lnTo>
                  <a:pt x="151891" y="143776"/>
                </a:lnTo>
                <a:lnTo>
                  <a:pt x="126784" y="0"/>
                </a:lnTo>
                <a:lnTo>
                  <a:pt x="126136" y="0"/>
                </a:lnTo>
                <a:lnTo>
                  <a:pt x="115417" y="2425"/>
                </a:lnTo>
                <a:lnTo>
                  <a:pt x="647" y="22796"/>
                </a:lnTo>
                <a:lnTo>
                  <a:pt x="0" y="2315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742617" y="2192632"/>
            <a:ext cx="47320" cy="105994"/>
          </a:xfrm>
          <a:custGeom>
            <a:avLst/>
            <a:gdLst/>
            <a:ahLst/>
            <a:cxnLst/>
            <a:rect l="l" t="t" r="r" b="b"/>
            <a:pathLst>
              <a:path w="47320" h="105994">
                <a:moveTo>
                  <a:pt x="11493" y="2781"/>
                </a:moveTo>
                <a:lnTo>
                  <a:pt x="533" y="4495"/>
                </a:lnTo>
                <a:lnTo>
                  <a:pt x="0" y="5029"/>
                </a:lnTo>
                <a:lnTo>
                  <a:pt x="11849" y="74320"/>
                </a:lnTo>
                <a:lnTo>
                  <a:pt x="15214" y="75031"/>
                </a:lnTo>
                <a:lnTo>
                  <a:pt x="11785" y="75971"/>
                </a:lnTo>
                <a:lnTo>
                  <a:pt x="16459" y="105994"/>
                </a:lnTo>
                <a:lnTo>
                  <a:pt x="36537" y="102616"/>
                </a:lnTo>
                <a:lnTo>
                  <a:pt x="47320" y="100253"/>
                </a:lnTo>
                <a:lnTo>
                  <a:pt x="41389" y="70459"/>
                </a:lnTo>
                <a:lnTo>
                  <a:pt x="40449" y="69392"/>
                </a:lnTo>
                <a:lnTo>
                  <a:pt x="28727" y="2247"/>
                </a:lnTo>
                <a:lnTo>
                  <a:pt x="27889" y="0"/>
                </a:lnTo>
                <a:lnTo>
                  <a:pt x="18770" y="939"/>
                </a:lnTo>
                <a:lnTo>
                  <a:pt x="16522" y="1828"/>
                </a:lnTo>
                <a:lnTo>
                  <a:pt x="18592" y="5676"/>
                </a:lnTo>
                <a:lnTo>
                  <a:pt x="19596" y="9588"/>
                </a:lnTo>
                <a:lnTo>
                  <a:pt x="20256" y="13436"/>
                </a:lnTo>
                <a:lnTo>
                  <a:pt x="20612" y="14503"/>
                </a:lnTo>
                <a:lnTo>
                  <a:pt x="21196" y="19354"/>
                </a:lnTo>
                <a:lnTo>
                  <a:pt x="21615" y="20421"/>
                </a:lnTo>
                <a:lnTo>
                  <a:pt x="22212" y="25285"/>
                </a:lnTo>
                <a:lnTo>
                  <a:pt x="22567" y="26352"/>
                </a:lnTo>
                <a:lnTo>
                  <a:pt x="23215" y="30200"/>
                </a:lnTo>
                <a:lnTo>
                  <a:pt x="23571" y="31267"/>
                </a:lnTo>
                <a:lnTo>
                  <a:pt x="24155" y="36118"/>
                </a:lnTo>
                <a:lnTo>
                  <a:pt x="24574" y="37185"/>
                </a:lnTo>
                <a:lnTo>
                  <a:pt x="25171" y="42037"/>
                </a:lnTo>
                <a:lnTo>
                  <a:pt x="25527" y="43103"/>
                </a:lnTo>
                <a:lnTo>
                  <a:pt x="26174" y="46951"/>
                </a:lnTo>
                <a:lnTo>
                  <a:pt x="26530" y="48018"/>
                </a:lnTo>
                <a:lnTo>
                  <a:pt x="27127" y="52882"/>
                </a:lnTo>
                <a:lnTo>
                  <a:pt x="27533" y="53936"/>
                </a:lnTo>
                <a:lnTo>
                  <a:pt x="28130" y="58801"/>
                </a:lnTo>
                <a:lnTo>
                  <a:pt x="28486" y="59918"/>
                </a:lnTo>
                <a:lnTo>
                  <a:pt x="29083" y="63715"/>
                </a:lnTo>
                <a:lnTo>
                  <a:pt x="29489" y="64833"/>
                </a:lnTo>
                <a:lnTo>
                  <a:pt x="30022" y="69697"/>
                </a:lnTo>
                <a:lnTo>
                  <a:pt x="30314" y="72478"/>
                </a:lnTo>
                <a:lnTo>
                  <a:pt x="22440" y="73482"/>
                </a:lnTo>
                <a:lnTo>
                  <a:pt x="21082" y="74320"/>
                </a:lnTo>
                <a:lnTo>
                  <a:pt x="16700" y="73952"/>
                </a:lnTo>
                <a:lnTo>
                  <a:pt x="21437" y="73660"/>
                </a:lnTo>
                <a:lnTo>
                  <a:pt x="21615" y="69761"/>
                </a:lnTo>
                <a:lnTo>
                  <a:pt x="21196" y="68694"/>
                </a:lnTo>
                <a:lnTo>
                  <a:pt x="20612" y="63830"/>
                </a:lnTo>
                <a:lnTo>
                  <a:pt x="20193" y="62763"/>
                </a:lnTo>
                <a:lnTo>
                  <a:pt x="19596" y="57912"/>
                </a:lnTo>
                <a:lnTo>
                  <a:pt x="19253" y="56845"/>
                </a:lnTo>
                <a:lnTo>
                  <a:pt x="18592" y="52997"/>
                </a:lnTo>
                <a:lnTo>
                  <a:pt x="18237" y="51930"/>
                </a:lnTo>
                <a:lnTo>
                  <a:pt x="17653" y="47078"/>
                </a:lnTo>
                <a:lnTo>
                  <a:pt x="17233" y="46012"/>
                </a:lnTo>
                <a:lnTo>
                  <a:pt x="16637" y="41148"/>
                </a:lnTo>
                <a:lnTo>
                  <a:pt x="16281" y="40081"/>
                </a:lnTo>
                <a:lnTo>
                  <a:pt x="15633" y="36233"/>
                </a:lnTo>
                <a:lnTo>
                  <a:pt x="15278" y="35166"/>
                </a:lnTo>
                <a:lnTo>
                  <a:pt x="14681" y="30314"/>
                </a:lnTo>
                <a:lnTo>
                  <a:pt x="14274" y="29248"/>
                </a:lnTo>
                <a:lnTo>
                  <a:pt x="13677" y="24396"/>
                </a:lnTo>
                <a:lnTo>
                  <a:pt x="13322" y="23266"/>
                </a:lnTo>
                <a:lnTo>
                  <a:pt x="12674" y="19481"/>
                </a:lnTo>
                <a:lnTo>
                  <a:pt x="12319" y="18351"/>
                </a:lnTo>
                <a:lnTo>
                  <a:pt x="11722" y="13500"/>
                </a:lnTo>
                <a:lnTo>
                  <a:pt x="11315" y="12496"/>
                </a:lnTo>
                <a:lnTo>
                  <a:pt x="10833" y="4914"/>
                </a:lnTo>
                <a:lnTo>
                  <a:pt x="11493" y="2781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782886" y="2185763"/>
            <a:ext cx="47320" cy="105879"/>
          </a:xfrm>
          <a:custGeom>
            <a:avLst/>
            <a:gdLst/>
            <a:ahLst/>
            <a:cxnLst/>
            <a:rect l="l" t="t" r="r" b="b"/>
            <a:pathLst>
              <a:path w="47320" h="105879">
                <a:moveTo>
                  <a:pt x="12077" y="74256"/>
                </a:moveTo>
                <a:lnTo>
                  <a:pt x="12026" y="79171"/>
                </a:lnTo>
                <a:lnTo>
                  <a:pt x="16586" y="105879"/>
                </a:lnTo>
                <a:lnTo>
                  <a:pt x="46609" y="100609"/>
                </a:lnTo>
                <a:lnTo>
                  <a:pt x="47320" y="100076"/>
                </a:lnTo>
                <a:lnTo>
                  <a:pt x="41567" y="70408"/>
                </a:lnTo>
                <a:lnTo>
                  <a:pt x="40627" y="69392"/>
                </a:lnTo>
                <a:lnTo>
                  <a:pt x="28130" y="0"/>
                </a:lnTo>
                <a:lnTo>
                  <a:pt x="17881" y="876"/>
                </a:lnTo>
                <a:lnTo>
                  <a:pt x="16586" y="1765"/>
                </a:lnTo>
                <a:lnTo>
                  <a:pt x="18770" y="4546"/>
                </a:lnTo>
                <a:lnTo>
                  <a:pt x="19431" y="8458"/>
                </a:lnTo>
                <a:lnTo>
                  <a:pt x="19786" y="9588"/>
                </a:lnTo>
                <a:lnTo>
                  <a:pt x="20370" y="13373"/>
                </a:lnTo>
                <a:lnTo>
                  <a:pt x="20789" y="14503"/>
                </a:lnTo>
                <a:lnTo>
                  <a:pt x="21374" y="19354"/>
                </a:lnTo>
                <a:lnTo>
                  <a:pt x="21793" y="20370"/>
                </a:lnTo>
                <a:lnTo>
                  <a:pt x="22326" y="25222"/>
                </a:lnTo>
                <a:lnTo>
                  <a:pt x="22745" y="26352"/>
                </a:lnTo>
                <a:lnTo>
                  <a:pt x="23329" y="30137"/>
                </a:lnTo>
                <a:lnTo>
                  <a:pt x="23749" y="31254"/>
                </a:lnTo>
                <a:lnTo>
                  <a:pt x="24333" y="36118"/>
                </a:lnTo>
                <a:lnTo>
                  <a:pt x="24688" y="37185"/>
                </a:lnTo>
                <a:lnTo>
                  <a:pt x="25285" y="42037"/>
                </a:lnTo>
                <a:lnTo>
                  <a:pt x="25704" y="43103"/>
                </a:lnTo>
                <a:lnTo>
                  <a:pt x="26289" y="46951"/>
                </a:lnTo>
                <a:lnTo>
                  <a:pt x="26708" y="48018"/>
                </a:lnTo>
                <a:lnTo>
                  <a:pt x="27305" y="52870"/>
                </a:lnTo>
                <a:lnTo>
                  <a:pt x="27660" y="53936"/>
                </a:lnTo>
                <a:lnTo>
                  <a:pt x="28244" y="58801"/>
                </a:lnTo>
                <a:lnTo>
                  <a:pt x="28663" y="59867"/>
                </a:lnTo>
                <a:lnTo>
                  <a:pt x="29260" y="63715"/>
                </a:lnTo>
                <a:lnTo>
                  <a:pt x="29667" y="64782"/>
                </a:lnTo>
                <a:lnTo>
                  <a:pt x="30200" y="72364"/>
                </a:lnTo>
                <a:lnTo>
                  <a:pt x="22567" y="73482"/>
                </a:lnTo>
                <a:lnTo>
                  <a:pt x="21907" y="73367"/>
                </a:lnTo>
                <a:lnTo>
                  <a:pt x="21729" y="69697"/>
                </a:lnTo>
                <a:lnTo>
                  <a:pt x="21374" y="68630"/>
                </a:lnTo>
                <a:lnTo>
                  <a:pt x="20789" y="63766"/>
                </a:lnTo>
                <a:lnTo>
                  <a:pt x="20370" y="62699"/>
                </a:lnTo>
                <a:lnTo>
                  <a:pt x="19786" y="57848"/>
                </a:lnTo>
                <a:lnTo>
                  <a:pt x="19431" y="56781"/>
                </a:lnTo>
                <a:lnTo>
                  <a:pt x="18770" y="52933"/>
                </a:lnTo>
                <a:lnTo>
                  <a:pt x="18415" y="51866"/>
                </a:lnTo>
                <a:lnTo>
                  <a:pt x="17830" y="47015"/>
                </a:lnTo>
                <a:lnTo>
                  <a:pt x="17411" y="45948"/>
                </a:lnTo>
                <a:lnTo>
                  <a:pt x="16814" y="41084"/>
                </a:lnTo>
                <a:lnTo>
                  <a:pt x="16459" y="40030"/>
                </a:lnTo>
                <a:lnTo>
                  <a:pt x="15811" y="36169"/>
                </a:lnTo>
                <a:lnTo>
                  <a:pt x="15455" y="35115"/>
                </a:lnTo>
                <a:lnTo>
                  <a:pt x="14859" y="30251"/>
                </a:lnTo>
                <a:lnTo>
                  <a:pt x="14452" y="29184"/>
                </a:lnTo>
                <a:lnTo>
                  <a:pt x="13855" y="24333"/>
                </a:lnTo>
                <a:lnTo>
                  <a:pt x="13500" y="23266"/>
                </a:lnTo>
                <a:lnTo>
                  <a:pt x="12852" y="19418"/>
                </a:lnTo>
                <a:lnTo>
                  <a:pt x="12496" y="18351"/>
                </a:lnTo>
                <a:lnTo>
                  <a:pt x="11899" y="13500"/>
                </a:lnTo>
                <a:lnTo>
                  <a:pt x="11493" y="12433"/>
                </a:lnTo>
                <a:lnTo>
                  <a:pt x="11074" y="4914"/>
                </a:lnTo>
                <a:lnTo>
                  <a:pt x="11493" y="2603"/>
                </a:lnTo>
                <a:lnTo>
                  <a:pt x="1066" y="3784"/>
                </a:lnTo>
                <a:lnTo>
                  <a:pt x="0" y="4851"/>
                </a:lnTo>
                <a:lnTo>
                  <a:pt x="12077" y="7425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015851" y="2088634"/>
            <a:ext cx="247230" cy="102870"/>
          </a:xfrm>
          <a:custGeom>
            <a:avLst/>
            <a:gdLst/>
            <a:ahLst/>
            <a:cxnLst/>
            <a:rect l="l" t="t" r="r" b="b"/>
            <a:pathLst>
              <a:path w="247230" h="102869">
                <a:moveTo>
                  <a:pt x="17348" y="91909"/>
                </a:moveTo>
                <a:lnTo>
                  <a:pt x="28549" y="85217"/>
                </a:lnTo>
                <a:lnTo>
                  <a:pt x="38493" y="83324"/>
                </a:lnTo>
                <a:lnTo>
                  <a:pt x="50393" y="83680"/>
                </a:lnTo>
                <a:lnTo>
                  <a:pt x="153847" y="65557"/>
                </a:lnTo>
                <a:lnTo>
                  <a:pt x="202234" y="56730"/>
                </a:lnTo>
                <a:lnTo>
                  <a:pt x="208153" y="53721"/>
                </a:lnTo>
                <a:lnTo>
                  <a:pt x="217982" y="51765"/>
                </a:lnTo>
                <a:lnTo>
                  <a:pt x="228168" y="51765"/>
                </a:lnTo>
                <a:lnTo>
                  <a:pt x="237413" y="53594"/>
                </a:lnTo>
                <a:lnTo>
                  <a:pt x="241134" y="53416"/>
                </a:lnTo>
                <a:lnTo>
                  <a:pt x="242201" y="56261"/>
                </a:lnTo>
                <a:lnTo>
                  <a:pt x="247230" y="60109"/>
                </a:lnTo>
                <a:lnTo>
                  <a:pt x="237286" y="0"/>
                </a:lnTo>
                <a:lnTo>
                  <a:pt x="236639" y="0"/>
                </a:lnTo>
                <a:lnTo>
                  <a:pt x="231775" y="1422"/>
                </a:lnTo>
                <a:lnTo>
                  <a:pt x="533" y="42405"/>
                </a:lnTo>
                <a:lnTo>
                  <a:pt x="0" y="46075"/>
                </a:lnTo>
                <a:lnTo>
                  <a:pt x="10426" y="102870"/>
                </a:lnTo>
                <a:lnTo>
                  <a:pt x="10718" y="100088"/>
                </a:lnTo>
                <a:lnTo>
                  <a:pt x="13627" y="96710"/>
                </a:lnTo>
                <a:lnTo>
                  <a:pt x="13741" y="94107"/>
                </a:lnTo>
                <a:lnTo>
                  <a:pt x="14566" y="92913"/>
                </a:lnTo>
                <a:lnTo>
                  <a:pt x="17348" y="91909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739651" y="2088172"/>
            <a:ext cx="512838" cy="234086"/>
          </a:xfrm>
          <a:custGeom>
            <a:avLst/>
            <a:gdLst/>
            <a:ahLst/>
            <a:cxnLst/>
            <a:rect l="l" t="t" r="r" b="b"/>
            <a:pathLst>
              <a:path w="512838" h="234086">
                <a:moveTo>
                  <a:pt x="12204" y="169595"/>
                </a:moveTo>
                <a:lnTo>
                  <a:pt x="13868" y="184696"/>
                </a:lnTo>
                <a:lnTo>
                  <a:pt x="18122" y="209270"/>
                </a:lnTo>
                <a:lnTo>
                  <a:pt x="0" y="212940"/>
                </a:lnTo>
                <a:lnTo>
                  <a:pt x="63" y="217208"/>
                </a:lnTo>
                <a:lnTo>
                  <a:pt x="3022" y="234086"/>
                </a:lnTo>
                <a:lnTo>
                  <a:pt x="2971" y="228104"/>
                </a:lnTo>
                <a:lnTo>
                  <a:pt x="901" y="213944"/>
                </a:lnTo>
                <a:lnTo>
                  <a:pt x="19430" y="210451"/>
                </a:lnTo>
                <a:lnTo>
                  <a:pt x="14744" y="180428"/>
                </a:lnTo>
                <a:lnTo>
                  <a:pt x="18186" y="179489"/>
                </a:lnTo>
                <a:lnTo>
                  <a:pt x="14808" y="178777"/>
                </a:lnTo>
                <a:lnTo>
                  <a:pt x="2971" y="109486"/>
                </a:lnTo>
                <a:lnTo>
                  <a:pt x="3505" y="108953"/>
                </a:lnTo>
                <a:lnTo>
                  <a:pt x="14452" y="107238"/>
                </a:lnTo>
                <a:lnTo>
                  <a:pt x="15824" y="106349"/>
                </a:lnTo>
                <a:lnTo>
                  <a:pt x="19494" y="106286"/>
                </a:lnTo>
                <a:lnTo>
                  <a:pt x="21742" y="105397"/>
                </a:lnTo>
                <a:lnTo>
                  <a:pt x="30860" y="104457"/>
                </a:lnTo>
                <a:lnTo>
                  <a:pt x="31686" y="106705"/>
                </a:lnTo>
                <a:lnTo>
                  <a:pt x="43408" y="173863"/>
                </a:lnTo>
                <a:lnTo>
                  <a:pt x="44361" y="174929"/>
                </a:lnTo>
                <a:lnTo>
                  <a:pt x="50279" y="204711"/>
                </a:lnTo>
                <a:lnTo>
                  <a:pt x="59816" y="203466"/>
                </a:lnTo>
                <a:lnTo>
                  <a:pt x="55257" y="176758"/>
                </a:lnTo>
                <a:lnTo>
                  <a:pt x="55321" y="171843"/>
                </a:lnTo>
                <a:lnTo>
                  <a:pt x="43230" y="102438"/>
                </a:lnTo>
                <a:lnTo>
                  <a:pt x="44297" y="101371"/>
                </a:lnTo>
                <a:lnTo>
                  <a:pt x="54724" y="100190"/>
                </a:lnTo>
                <a:lnTo>
                  <a:pt x="55371" y="99606"/>
                </a:lnTo>
                <a:lnTo>
                  <a:pt x="59816" y="99364"/>
                </a:lnTo>
                <a:lnTo>
                  <a:pt x="61125" y="98475"/>
                </a:lnTo>
                <a:lnTo>
                  <a:pt x="71361" y="97586"/>
                </a:lnTo>
                <a:lnTo>
                  <a:pt x="83858" y="166992"/>
                </a:lnTo>
                <a:lnTo>
                  <a:pt x="84810" y="167995"/>
                </a:lnTo>
                <a:lnTo>
                  <a:pt x="90550" y="197662"/>
                </a:lnTo>
                <a:lnTo>
                  <a:pt x="94691" y="197192"/>
                </a:lnTo>
                <a:lnTo>
                  <a:pt x="295922" y="161721"/>
                </a:lnTo>
                <a:lnTo>
                  <a:pt x="296633" y="161124"/>
                </a:lnTo>
                <a:lnTo>
                  <a:pt x="295567" y="153670"/>
                </a:lnTo>
                <a:lnTo>
                  <a:pt x="286092" y="142290"/>
                </a:lnTo>
                <a:lnTo>
                  <a:pt x="282066" y="131457"/>
                </a:lnTo>
                <a:lnTo>
                  <a:pt x="282117" y="115290"/>
                </a:lnTo>
                <a:lnTo>
                  <a:pt x="286626" y="103327"/>
                </a:lnTo>
                <a:lnTo>
                  <a:pt x="276199" y="46532"/>
                </a:lnTo>
                <a:lnTo>
                  <a:pt x="276732" y="42862"/>
                </a:lnTo>
                <a:lnTo>
                  <a:pt x="507987" y="1892"/>
                </a:lnTo>
                <a:lnTo>
                  <a:pt x="512838" y="469"/>
                </a:lnTo>
                <a:lnTo>
                  <a:pt x="511949" y="0"/>
                </a:lnTo>
                <a:lnTo>
                  <a:pt x="277088" y="41262"/>
                </a:lnTo>
                <a:lnTo>
                  <a:pt x="275259" y="42329"/>
                </a:lnTo>
                <a:lnTo>
                  <a:pt x="275259" y="47599"/>
                </a:lnTo>
                <a:lnTo>
                  <a:pt x="284073" y="97878"/>
                </a:lnTo>
                <a:lnTo>
                  <a:pt x="284137" y="106527"/>
                </a:lnTo>
                <a:lnTo>
                  <a:pt x="281114" y="114287"/>
                </a:lnTo>
                <a:lnTo>
                  <a:pt x="281050" y="132461"/>
                </a:lnTo>
                <a:lnTo>
                  <a:pt x="285089" y="143243"/>
                </a:lnTo>
                <a:lnTo>
                  <a:pt x="293903" y="154139"/>
                </a:lnTo>
                <a:lnTo>
                  <a:pt x="295033" y="160705"/>
                </a:lnTo>
                <a:lnTo>
                  <a:pt x="114477" y="192684"/>
                </a:lnTo>
                <a:lnTo>
                  <a:pt x="99733" y="109664"/>
                </a:lnTo>
                <a:lnTo>
                  <a:pt x="76276" y="77863"/>
                </a:lnTo>
                <a:lnTo>
                  <a:pt x="70065" y="77863"/>
                </a:lnTo>
                <a:lnTo>
                  <a:pt x="14808" y="87693"/>
                </a:lnTo>
                <a:lnTo>
                  <a:pt x="12141" y="105752"/>
                </a:lnTo>
                <a:lnTo>
                  <a:pt x="2552" y="107950"/>
                </a:lnTo>
                <a:lnTo>
                  <a:pt x="2019" y="112687"/>
                </a:lnTo>
                <a:lnTo>
                  <a:pt x="12204" y="169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961433" y="2730854"/>
            <a:ext cx="9702" cy="1549"/>
          </a:xfrm>
          <a:custGeom>
            <a:avLst/>
            <a:gdLst/>
            <a:ahLst/>
            <a:cxnLst/>
            <a:rect l="l" t="t" r="r" b="b"/>
            <a:pathLst>
              <a:path w="9702" h="1549">
                <a:moveTo>
                  <a:pt x="3429" y="1308"/>
                </a:moveTo>
                <a:lnTo>
                  <a:pt x="9296" y="1549"/>
                </a:lnTo>
                <a:lnTo>
                  <a:pt x="9702" y="952"/>
                </a:lnTo>
                <a:lnTo>
                  <a:pt x="0" y="0"/>
                </a:lnTo>
                <a:lnTo>
                  <a:pt x="3429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011942" y="2280385"/>
            <a:ext cx="368871" cy="368935"/>
          </a:xfrm>
          <a:custGeom>
            <a:avLst/>
            <a:gdLst/>
            <a:ahLst/>
            <a:cxnLst/>
            <a:rect l="l" t="t" r="r" b="b"/>
            <a:pathLst>
              <a:path w="368871" h="368935">
                <a:moveTo>
                  <a:pt x="1955" y="155867"/>
                </a:moveTo>
                <a:lnTo>
                  <a:pt x="0" y="175590"/>
                </a:lnTo>
                <a:lnTo>
                  <a:pt x="0" y="195656"/>
                </a:lnTo>
                <a:lnTo>
                  <a:pt x="5867" y="233146"/>
                </a:lnTo>
                <a:lnTo>
                  <a:pt x="14096" y="256540"/>
                </a:lnTo>
                <a:lnTo>
                  <a:pt x="26593" y="281470"/>
                </a:lnTo>
                <a:lnTo>
                  <a:pt x="43345" y="305155"/>
                </a:lnTo>
                <a:lnTo>
                  <a:pt x="63004" y="324942"/>
                </a:lnTo>
                <a:lnTo>
                  <a:pt x="85813" y="341579"/>
                </a:lnTo>
                <a:lnTo>
                  <a:pt x="106832" y="353123"/>
                </a:lnTo>
                <a:lnTo>
                  <a:pt x="137325" y="364083"/>
                </a:lnTo>
                <a:lnTo>
                  <a:pt x="164985" y="368935"/>
                </a:lnTo>
                <a:lnTo>
                  <a:pt x="202171" y="368935"/>
                </a:lnTo>
                <a:lnTo>
                  <a:pt x="218986" y="366979"/>
                </a:lnTo>
                <a:lnTo>
                  <a:pt x="245643" y="360108"/>
                </a:lnTo>
                <a:lnTo>
                  <a:pt x="269265" y="350227"/>
                </a:lnTo>
                <a:lnTo>
                  <a:pt x="293789" y="335292"/>
                </a:lnTo>
                <a:lnTo>
                  <a:pt x="314515" y="317538"/>
                </a:lnTo>
                <a:lnTo>
                  <a:pt x="328307" y="301777"/>
                </a:lnTo>
                <a:lnTo>
                  <a:pt x="337184" y="290944"/>
                </a:lnTo>
                <a:lnTo>
                  <a:pt x="348030" y="273113"/>
                </a:lnTo>
                <a:lnTo>
                  <a:pt x="359041" y="248666"/>
                </a:lnTo>
                <a:lnTo>
                  <a:pt x="366915" y="219049"/>
                </a:lnTo>
                <a:lnTo>
                  <a:pt x="368871" y="201231"/>
                </a:lnTo>
                <a:lnTo>
                  <a:pt x="368871" y="166052"/>
                </a:lnTo>
                <a:lnTo>
                  <a:pt x="363004" y="134429"/>
                </a:lnTo>
                <a:lnTo>
                  <a:pt x="354063" y="109855"/>
                </a:lnTo>
                <a:lnTo>
                  <a:pt x="347141" y="96050"/>
                </a:lnTo>
                <a:lnTo>
                  <a:pt x="338670" y="81788"/>
                </a:lnTo>
                <a:lnTo>
                  <a:pt x="327304" y="66560"/>
                </a:lnTo>
                <a:lnTo>
                  <a:pt x="317944" y="56146"/>
                </a:lnTo>
                <a:lnTo>
                  <a:pt x="307047" y="45427"/>
                </a:lnTo>
                <a:lnTo>
                  <a:pt x="291236" y="33578"/>
                </a:lnTo>
                <a:lnTo>
                  <a:pt x="277444" y="24701"/>
                </a:lnTo>
                <a:lnTo>
                  <a:pt x="258432" y="15100"/>
                </a:lnTo>
                <a:lnTo>
                  <a:pt x="232079" y="5930"/>
                </a:lnTo>
                <a:lnTo>
                  <a:pt x="205435" y="1016"/>
                </a:lnTo>
                <a:lnTo>
                  <a:pt x="177533" y="0"/>
                </a:lnTo>
                <a:lnTo>
                  <a:pt x="150888" y="3022"/>
                </a:lnTo>
                <a:lnTo>
                  <a:pt x="121284" y="10896"/>
                </a:lnTo>
                <a:lnTo>
                  <a:pt x="93687" y="23685"/>
                </a:lnTo>
                <a:lnTo>
                  <a:pt x="72834" y="37426"/>
                </a:lnTo>
                <a:lnTo>
                  <a:pt x="53174" y="54241"/>
                </a:lnTo>
                <a:lnTo>
                  <a:pt x="33515" y="77990"/>
                </a:lnTo>
                <a:lnTo>
                  <a:pt x="20675" y="98666"/>
                </a:lnTo>
                <a:lnTo>
                  <a:pt x="9829" y="124307"/>
                </a:lnTo>
                <a:lnTo>
                  <a:pt x="1955" y="15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010754" y="2636173"/>
            <a:ext cx="8597" cy="596"/>
          </a:xfrm>
          <a:custGeom>
            <a:avLst/>
            <a:gdLst/>
            <a:ahLst/>
            <a:cxnLst/>
            <a:rect l="l" t="t" r="r" b="b"/>
            <a:pathLst>
              <a:path w="8597" h="596">
                <a:moveTo>
                  <a:pt x="0" y="0"/>
                </a:moveTo>
                <a:lnTo>
                  <a:pt x="177" y="596"/>
                </a:lnTo>
                <a:lnTo>
                  <a:pt x="8356" y="596"/>
                </a:lnTo>
                <a:lnTo>
                  <a:pt x="85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026577" y="2140398"/>
            <a:ext cx="235686" cy="49974"/>
          </a:xfrm>
          <a:custGeom>
            <a:avLst/>
            <a:gdLst/>
            <a:ahLst/>
            <a:cxnLst/>
            <a:rect l="l" t="t" r="r" b="b"/>
            <a:pathLst>
              <a:path w="235686" h="49974">
                <a:moveTo>
                  <a:pt x="28714" y="32511"/>
                </a:moveTo>
                <a:lnTo>
                  <a:pt x="38366" y="32981"/>
                </a:lnTo>
                <a:lnTo>
                  <a:pt x="43522" y="32511"/>
                </a:lnTo>
                <a:lnTo>
                  <a:pt x="192455" y="6095"/>
                </a:lnTo>
                <a:lnTo>
                  <a:pt x="194348" y="5156"/>
                </a:lnTo>
                <a:lnTo>
                  <a:pt x="200393" y="4914"/>
                </a:lnTo>
                <a:lnTo>
                  <a:pt x="205308" y="3898"/>
                </a:lnTo>
                <a:lnTo>
                  <a:pt x="218452" y="3898"/>
                </a:lnTo>
                <a:lnTo>
                  <a:pt x="229349" y="7581"/>
                </a:lnTo>
                <a:lnTo>
                  <a:pt x="228396" y="5854"/>
                </a:lnTo>
                <a:lnTo>
                  <a:pt x="219456" y="2895"/>
                </a:lnTo>
                <a:lnTo>
                  <a:pt x="204292" y="2959"/>
                </a:lnTo>
                <a:lnTo>
                  <a:pt x="196418" y="4381"/>
                </a:lnTo>
                <a:lnTo>
                  <a:pt x="198310" y="2959"/>
                </a:lnTo>
                <a:lnTo>
                  <a:pt x="208267" y="939"/>
                </a:lnTo>
                <a:lnTo>
                  <a:pt x="216433" y="939"/>
                </a:lnTo>
                <a:lnTo>
                  <a:pt x="225374" y="2895"/>
                </a:lnTo>
                <a:lnTo>
                  <a:pt x="229819" y="5321"/>
                </a:lnTo>
                <a:lnTo>
                  <a:pt x="235686" y="8166"/>
                </a:lnTo>
                <a:lnTo>
                  <a:pt x="231482" y="4495"/>
                </a:lnTo>
                <a:lnTo>
                  <a:pt x="226682" y="1828"/>
                </a:lnTo>
                <a:lnTo>
                  <a:pt x="217449" y="0"/>
                </a:lnTo>
                <a:lnTo>
                  <a:pt x="207264" y="0"/>
                </a:lnTo>
                <a:lnTo>
                  <a:pt x="197434" y="1955"/>
                </a:lnTo>
                <a:lnTo>
                  <a:pt x="191503" y="4978"/>
                </a:lnTo>
                <a:lnTo>
                  <a:pt x="143129" y="13792"/>
                </a:lnTo>
                <a:lnTo>
                  <a:pt x="39674" y="31915"/>
                </a:lnTo>
                <a:lnTo>
                  <a:pt x="27762" y="31559"/>
                </a:lnTo>
                <a:lnTo>
                  <a:pt x="17818" y="33451"/>
                </a:lnTo>
                <a:lnTo>
                  <a:pt x="6629" y="40144"/>
                </a:lnTo>
                <a:lnTo>
                  <a:pt x="4025" y="44348"/>
                </a:lnTo>
                <a:lnTo>
                  <a:pt x="2895" y="44945"/>
                </a:lnTo>
                <a:lnTo>
                  <a:pt x="0" y="48323"/>
                </a:lnTo>
                <a:lnTo>
                  <a:pt x="520" y="49974"/>
                </a:lnTo>
                <a:lnTo>
                  <a:pt x="6921" y="42278"/>
                </a:lnTo>
                <a:lnTo>
                  <a:pt x="18821" y="34467"/>
                </a:lnTo>
                <a:lnTo>
                  <a:pt x="28714" y="32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016508" y="2718009"/>
            <a:ext cx="15875" cy="3555"/>
          </a:xfrm>
          <a:custGeom>
            <a:avLst/>
            <a:gdLst/>
            <a:ahLst/>
            <a:cxnLst/>
            <a:rect l="l" t="t" r="r" b="b"/>
            <a:pathLst>
              <a:path w="15875" h="3556">
                <a:moveTo>
                  <a:pt x="6515" y="2362"/>
                </a:moveTo>
                <a:lnTo>
                  <a:pt x="0" y="0"/>
                </a:lnTo>
                <a:lnTo>
                  <a:pt x="292" y="711"/>
                </a:lnTo>
                <a:lnTo>
                  <a:pt x="5499" y="3378"/>
                </a:lnTo>
                <a:lnTo>
                  <a:pt x="15392" y="3556"/>
                </a:lnTo>
                <a:lnTo>
                  <a:pt x="15874" y="3022"/>
                </a:lnTo>
                <a:lnTo>
                  <a:pt x="6515" y="2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039185" y="2241659"/>
            <a:ext cx="36588" cy="6210"/>
          </a:xfrm>
          <a:custGeom>
            <a:avLst/>
            <a:gdLst/>
            <a:ahLst/>
            <a:cxnLst/>
            <a:rect l="l" t="t" r="r" b="b"/>
            <a:pathLst>
              <a:path w="36588" h="6210">
                <a:moveTo>
                  <a:pt x="28955" y="6210"/>
                </a:moveTo>
                <a:lnTo>
                  <a:pt x="36588" y="4851"/>
                </a:lnTo>
                <a:lnTo>
                  <a:pt x="36245" y="4330"/>
                </a:lnTo>
                <a:lnTo>
                  <a:pt x="27952" y="5207"/>
                </a:lnTo>
                <a:lnTo>
                  <a:pt x="16459" y="5207"/>
                </a:lnTo>
                <a:lnTo>
                  <a:pt x="8229" y="3556"/>
                </a:lnTo>
                <a:lnTo>
                  <a:pt x="0" y="0"/>
                </a:lnTo>
                <a:lnTo>
                  <a:pt x="292" y="647"/>
                </a:lnTo>
                <a:lnTo>
                  <a:pt x="7289" y="4559"/>
                </a:lnTo>
                <a:lnTo>
                  <a:pt x="15455" y="6210"/>
                </a:lnTo>
                <a:lnTo>
                  <a:pt x="28955" y="62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947754" y="2632033"/>
            <a:ext cx="14922" cy="15151"/>
          </a:xfrm>
          <a:custGeom>
            <a:avLst/>
            <a:gdLst/>
            <a:ahLst/>
            <a:cxnLst/>
            <a:rect l="l" t="t" r="r" b="b"/>
            <a:pathLst>
              <a:path w="14922" h="15151">
                <a:moveTo>
                  <a:pt x="1003" y="3428"/>
                </a:moveTo>
                <a:lnTo>
                  <a:pt x="0" y="6451"/>
                </a:lnTo>
                <a:lnTo>
                  <a:pt x="1066" y="11658"/>
                </a:lnTo>
                <a:lnTo>
                  <a:pt x="4610" y="15151"/>
                </a:lnTo>
                <a:lnTo>
                  <a:pt x="10591" y="15151"/>
                </a:lnTo>
                <a:lnTo>
                  <a:pt x="14922" y="10477"/>
                </a:lnTo>
                <a:lnTo>
                  <a:pt x="14922" y="4673"/>
                </a:lnTo>
                <a:lnTo>
                  <a:pt x="12192" y="1473"/>
                </a:lnTo>
                <a:lnTo>
                  <a:pt x="9588" y="0"/>
                </a:lnTo>
                <a:lnTo>
                  <a:pt x="5626" y="0"/>
                </a:lnTo>
                <a:lnTo>
                  <a:pt x="1003" y="34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006909" y="2621605"/>
            <a:ext cx="15697" cy="14566"/>
          </a:xfrm>
          <a:custGeom>
            <a:avLst/>
            <a:gdLst/>
            <a:ahLst/>
            <a:cxnLst/>
            <a:rect l="l" t="t" r="r" b="b"/>
            <a:pathLst>
              <a:path w="15697" h="14566">
                <a:moveTo>
                  <a:pt x="533" y="4737"/>
                </a:moveTo>
                <a:lnTo>
                  <a:pt x="0" y="7581"/>
                </a:lnTo>
                <a:lnTo>
                  <a:pt x="1066" y="11252"/>
                </a:lnTo>
                <a:lnTo>
                  <a:pt x="3848" y="14566"/>
                </a:lnTo>
                <a:lnTo>
                  <a:pt x="12433" y="14566"/>
                </a:lnTo>
                <a:lnTo>
                  <a:pt x="15697" y="9588"/>
                </a:lnTo>
                <a:lnTo>
                  <a:pt x="15697" y="5689"/>
                </a:lnTo>
                <a:lnTo>
                  <a:pt x="12255" y="1066"/>
                </a:lnTo>
                <a:lnTo>
                  <a:pt x="10299" y="63"/>
                </a:lnTo>
                <a:lnTo>
                  <a:pt x="5918" y="0"/>
                </a:lnTo>
                <a:lnTo>
                  <a:pt x="1003" y="3911"/>
                </a:lnTo>
                <a:lnTo>
                  <a:pt x="533" y="47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023371" y="2144303"/>
            <a:ext cx="250913" cy="102565"/>
          </a:xfrm>
          <a:custGeom>
            <a:avLst/>
            <a:gdLst/>
            <a:ahLst/>
            <a:cxnLst/>
            <a:rect l="l" t="t" r="r" b="b"/>
            <a:pathLst>
              <a:path w="250913" h="102565">
                <a:moveTo>
                  <a:pt x="0" y="66916"/>
                </a:moveTo>
                <a:lnTo>
                  <a:pt x="0" y="67576"/>
                </a:lnTo>
                <a:lnTo>
                  <a:pt x="2311" y="78295"/>
                </a:lnTo>
                <a:lnTo>
                  <a:pt x="6934" y="88480"/>
                </a:lnTo>
                <a:lnTo>
                  <a:pt x="15811" y="97358"/>
                </a:lnTo>
                <a:lnTo>
                  <a:pt x="24041" y="100914"/>
                </a:lnTo>
                <a:lnTo>
                  <a:pt x="32270" y="102565"/>
                </a:lnTo>
                <a:lnTo>
                  <a:pt x="43764" y="102565"/>
                </a:lnTo>
                <a:lnTo>
                  <a:pt x="52057" y="101676"/>
                </a:lnTo>
                <a:lnTo>
                  <a:pt x="53708" y="100558"/>
                </a:lnTo>
                <a:lnTo>
                  <a:pt x="226275" y="70116"/>
                </a:lnTo>
                <a:lnTo>
                  <a:pt x="234149" y="66090"/>
                </a:lnTo>
                <a:lnTo>
                  <a:pt x="243928" y="57149"/>
                </a:lnTo>
                <a:lnTo>
                  <a:pt x="248958" y="48386"/>
                </a:lnTo>
                <a:lnTo>
                  <a:pt x="250913" y="36487"/>
                </a:lnTo>
                <a:lnTo>
                  <a:pt x="250913" y="32931"/>
                </a:lnTo>
                <a:lnTo>
                  <a:pt x="248958" y="22974"/>
                </a:lnTo>
                <a:lnTo>
                  <a:pt x="243624" y="12738"/>
                </a:lnTo>
                <a:lnTo>
                  <a:pt x="241617" y="10426"/>
                </a:lnTo>
                <a:lnTo>
                  <a:pt x="236994" y="7340"/>
                </a:lnTo>
                <a:lnTo>
                  <a:pt x="232549" y="3670"/>
                </a:lnTo>
                <a:lnTo>
                  <a:pt x="221653" y="0"/>
                </a:lnTo>
                <a:lnTo>
                  <a:pt x="208508" y="0"/>
                </a:lnTo>
                <a:lnTo>
                  <a:pt x="203593" y="1003"/>
                </a:lnTo>
                <a:lnTo>
                  <a:pt x="197561" y="1244"/>
                </a:lnTo>
                <a:lnTo>
                  <a:pt x="195656" y="2197"/>
                </a:lnTo>
                <a:lnTo>
                  <a:pt x="46723" y="28600"/>
                </a:lnTo>
                <a:lnTo>
                  <a:pt x="41567" y="29082"/>
                </a:lnTo>
                <a:lnTo>
                  <a:pt x="40563" y="29489"/>
                </a:lnTo>
                <a:lnTo>
                  <a:pt x="25996" y="32511"/>
                </a:lnTo>
                <a:lnTo>
                  <a:pt x="16763" y="36118"/>
                </a:lnTo>
                <a:lnTo>
                  <a:pt x="13144" y="40385"/>
                </a:lnTo>
                <a:lnTo>
                  <a:pt x="10007" y="41922"/>
                </a:lnTo>
                <a:lnTo>
                  <a:pt x="8940" y="43345"/>
                </a:lnTo>
                <a:lnTo>
                  <a:pt x="1955" y="54838"/>
                </a:lnTo>
                <a:lnTo>
                  <a:pt x="0" y="669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753459" y="2194469"/>
            <a:ext cx="19481" cy="71653"/>
          </a:xfrm>
          <a:custGeom>
            <a:avLst/>
            <a:gdLst/>
            <a:ahLst/>
            <a:cxnLst/>
            <a:rect l="l" t="t" r="r" b="b"/>
            <a:pathLst>
              <a:path w="19481" h="71653">
                <a:moveTo>
                  <a:pt x="647" y="939"/>
                </a:moveTo>
                <a:lnTo>
                  <a:pt x="0" y="3073"/>
                </a:lnTo>
                <a:lnTo>
                  <a:pt x="469" y="10655"/>
                </a:lnTo>
                <a:lnTo>
                  <a:pt x="888" y="11658"/>
                </a:lnTo>
                <a:lnTo>
                  <a:pt x="1473" y="16509"/>
                </a:lnTo>
                <a:lnTo>
                  <a:pt x="1828" y="17640"/>
                </a:lnTo>
                <a:lnTo>
                  <a:pt x="2489" y="21424"/>
                </a:lnTo>
                <a:lnTo>
                  <a:pt x="2844" y="22555"/>
                </a:lnTo>
                <a:lnTo>
                  <a:pt x="3428" y="27406"/>
                </a:lnTo>
                <a:lnTo>
                  <a:pt x="3848" y="28473"/>
                </a:lnTo>
                <a:lnTo>
                  <a:pt x="4432" y="33337"/>
                </a:lnTo>
                <a:lnTo>
                  <a:pt x="4787" y="34404"/>
                </a:lnTo>
                <a:lnTo>
                  <a:pt x="5448" y="38252"/>
                </a:lnTo>
                <a:lnTo>
                  <a:pt x="5803" y="39319"/>
                </a:lnTo>
                <a:lnTo>
                  <a:pt x="6388" y="44170"/>
                </a:lnTo>
                <a:lnTo>
                  <a:pt x="6807" y="45237"/>
                </a:lnTo>
                <a:lnTo>
                  <a:pt x="7391" y="50088"/>
                </a:lnTo>
                <a:lnTo>
                  <a:pt x="7759" y="51155"/>
                </a:lnTo>
                <a:lnTo>
                  <a:pt x="8407" y="55003"/>
                </a:lnTo>
                <a:lnTo>
                  <a:pt x="8762" y="56070"/>
                </a:lnTo>
                <a:lnTo>
                  <a:pt x="9347" y="60934"/>
                </a:lnTo>
                <a:lnTo>
                  <a:pt x="9766" y="62001"/>
                </a:lnTo>
                <a:lnTo>
                  <a:pt x="10363" y="66852"/>
                </a:lnTo>
                <a:lnTo>
                  <a:pt x="10769" y="67919"/>
                </a:lnTo>
                <a:lnTo>
                  <a:pt x="11607" y="71653"/>
                </a:lnTo>
                <a:lnTo>
                  <a:pt x="19481" y="70637"/>
                </a:lnTo>
                <a:lnTo>
                  <a:pt x="19189" y="67856"/>
                </a:lnTo>
                <a:lnTo>
                  <a:pt x="18643" y="63004"/>
                </a:lnTo>
                <a:lnTo>
                  <a:pt x="18237" y="61874"/>
                </a:lnTo>
                <a:lnTo>
                  <a:pt x="17640" y="58089"/>
                </a:lnTo>
                <a:lnTo>
                  <a:pt x="17284" y="56959"/>
                </a:lnTo>
                <a:lnTo>
                  <a:pt x="16700" y="52108"/>
                </a:lnTo>
                <a:lnTo>
                  <a:pt x="16281" y="51041"/>
                </a:lnTo>
                <a:lnTo>
                  <a:pt x="15684" y="46189"/>
                </a:lnTo>
                <a:lnTo>
                  <a:pt x="15328" y="45110"/>
                </a:lnTo>
                <a:lnTo>
                  <a:pt x="14681" y="41262"/>
                </a:lnTo>
                <a:lnTo>
                  <a:pt x="14325" y="40208"/>
                </a:lnTo>
                <a:lnTo>
                  <a:pt x="13741" y="35344"/>
                </a:lnTo>
                <a:lnTo>
                  <a:pt x="13322" y="34277"/>
                </a:lnTo>
                <a:lnTo>
                  <a:pt x="12725" y="29425"/>
                </a:lnTo>
                <a:lnTo>
                  <a:pt x="12369" y="28359"/>
                </a:lnTo>
                <a:lnTo>
                  <a:pt x="11722" y="24510"/>
                </a:lnTo>
                <a:lnTo>
                  <a:pt x="11366" y="23444"/>
                </a:lnTo>
                <a:lnTo>
                  <a:pt x="10769" y="18592"/>
                </a:lnTo>
                <a:lnTo>
                  <a:pt x="10363" y="17525"/>
                </a:lnTo>
                <a:lnTo>
                  <a:pt x="9766" y="12661"/>
                </a:lnTo>
                <a:lnTo>
                  <a:pt x="9410" y="11595"/>
                </a:lnTo>
                <a:lnTo>
                  <a:pt x="8762" y="7746"/>
                </a:lnTo>
                <a:lnTo>
                  <a:pt x="7759" y="3848"/>
                </a:lnTo>
                <a:lnTo>
                  <a:pt x="5676" y="0"/>
                </a:lnTo>
                <a:lnTo>
                  <a:pt x="2006" y="50"/>
                </a:lnTo>
                <a:lnTo>
                  <a:pt x="647" y="93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793957" y="2187538"/>
            <a:ext cx="19126" cy="71704"/>
          </a:xfrm>
          <a:custGeom>
            <a:avLst/>
            <a:gdLst/>
            <a:ahLst/>
            <a:cxnLst/>
            <a:rect l="l" t="t" r="r" b="b"/>
            <a:pathLst>
              <a:path w="19126" h="71704">
                <a:moveTo>
                  <a:pt x="5511" y="0"/>
                </a:moveTo>
                <a:lnTo>
                  <a:pt x="1066" y="228"/>
                </a:lnTo>
                <a:lnTo>
                  <a:pt x="419" y="825"/>
                </a:lnTo>
                <a:lnTo>
                  <a:pt x="0" y="3136"/>
                </a:lnTo>
                <a:lnTo>
                  <a:pt x="419" y="10655"/>
                </a:lnTo>
                <a:lnTo>
                  <a:pt x="838" y="11722"/>
                </a:lnTo>
                <a:lnTo>
                  <a:pt x="1422" y="16573"/>
                </a:lnTo>
                <a:lnTo>
                  <a:pt x="1777" y="17640"/>
                </a:lnTo>
                <a:lnTo>
                  <a:pt x="2425" y="21488"/>
                </a:lnTo>
                <a:lnTo>
                  <a:pt x="2793" y="22555"/>
                </a:lnTo>
                <a:lnTo>
                  <a:pt x="3378" y="27419"/>
                </a:lnTo>
                <a:lnTo>
                  <a:pt x="3797" y="28486"/>
                </a:lnTo>
                <a:lnTo>
                  <a:pt x="4381" y="33337"/>
                </a:lnTo>
                <a:lnTo>
                  <a:pt x="4737" y="34404"/>
                </a:lnTo>
                <a:lnTo>
                  <a:pt x="5397" y="38252"/>
                </a:lnTo>
                <a:lnTo>
                  <a:pt x="5753" y="39319"/>
                </a:lnTo>
                <a:lnTo>
                  <a:pt x="6337" y="44170"/>
                </a:lnTo>
                <a:lnTo>
                  <a:pt x="6756" y="45237"/>
                </a:lnTo>
                <a:lnTo>
                  <a:pt x="7340" y="50088"/>
                </a:lnTo>
                <a:lnTo>
                  <a:pt x="7696" y="51168"/>
                </a:lnTo>
                <a:lnTo>
                  <a:pt x="8356" y="55016"/>
                </a:lnTo>
                <a:lnTo>
                  <a:pt x="8712" y="56070"/>
                </a:lnTo>
                <a:lnTo>
                  <a:pt x="9296" y="60934"/>
                </a:lnTo>
                <a:lnTo>
                  <a:pt x="9715" y="62001"/>
                </a:lnTo>
                <a:lnTo>
                  <a:pt x="10312" y="66852"/>
                </a:lnTo>
                <a:lnTo>
                  <a:pt x="10667" y="67919"/>
                </a:lnTo>
                <a:lnTo>
                  <a:pt x="11493" y="71704"/>
                </a:lnTo>
                <a:lnTo>
                  <a:pt x="19126" y="70586"/>
                </a:lnTo>
                <a:lnTo>
                  <a:pt x="18592" y="63004"/>
                </a:lnTo>
                <a:lnTo>
                  <a:pt x="18186" y="61937"/>
                </a:lnTo>
                <a:lnTo>
                  <a:pt x="17589" y="58089"/>
                </a:lnTo>
                <a:lnTo>
                  <a:pt x="17183" y="57023"/>
                </a:lnTo>
                <a:lnTo>
                  <a:pt x="16586" y="52171"/>
                </a:lnTo>
                <a:lnTo>
                  <a:pt x="16230" y="51104"/>
                </a:lnTo>
                <a:lnTo>
                  <a:pt x="15633" y="46240"/>
                </a:lnTo>
                <a:lnTo>
                  <a:pt x="15227" y="45173"/>
                </a:lnTo>
                <a:lnTo>
                  <a:pt x="14630" y="41325"/>
                </a:lnTo>
                <a:lnTo>
                  <a:pt x="14211" y="40259"/>
                </a:lnTo>
                <a:lnTo>
                  <a:pt x="13627" y="35407"/>
                </a:lnTo>
                <a:lnTo>
                  <a:pt x="13271" y="34340"/>
                </a:lnTo>
                <a:lnTo>
                  <a:pt x="12674" y="29489"/>
                </a:lnTo>
                <a:lnTo>
                  <a:pt x="12268" y="28359"/>
                </a:lnTo>
                <a:lnTo>
                  <a:pt x="11671" y="24574"/>
                </a:lnTo>
                <a:lnTo>
                  <a:pt x="11252" y="23444"/>
                </a:lnTo>
                <a:lnTo>
                  <a:pt x="10718" y="18592"/>
                </a:lnTo>
                <a:lnTo>
                  <a:pt x="10312" y="17589"/>
                </a:lnTo>
                <a:lnTo>
                  <a:pt x="9715" y="12725"/>
                </a:lnTo>
                <a:lnTo>
                  <a:pt x="9296" y="11607"/>
                </a:lnTo>
                <a:lnTo>
                  <a:pt x="8712" y="7810"/>
                </a:lnTo>
                <a:lnTo>
                  <a:pt x="8356" y="6692"/>
                </a:lnTo>
                <a:lnTo>
                  <a:pt x="7696" y="2781"/>
                </a:lnTo>
                <a:lnTo>
                  <a:pt x="551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949416" y="2693319"/>
            <a:ext cx="38481" cy="38493"/>
          </a:xfrm>
          <a:custGeom>
            <a:avLst/>
            <a:gdLst/>
            <a:ahLst/>
            <a:cxnLst/>
            <a:rect l="l" t="t" r="r" b="b"/>
            <a:pathLst>
              <a:path w="38481" h="38493">
                <a:moveTo>
                  <a:pt x="1473" y="11252"/>
                </a:moveTo>
                <a:lnTo>
                  <a:pt x="0" y="12788"/>
                </a:lnTo>
                <a:lnTo>
                  <a:pt x="1003" y="27660"/>
                </a:lnTo>
                <a:lnTo>
                  <a:pt x="2946" y="30619"/>
                </a:lnTo>
                <a:lnTo>
                  <a:pt x="7874" y="35407"/>
                </a:lnTo>
                <a:lnTo>
                  <a:pt x="12014" y="37541"/>
                </a:lnTo>
                <a:lnTo>
                  <a:pt x="21729" y="38493"/>
                </a:lnTo>
                <a:lnTo>
                  <a:pt x="27355" y="36474"/>
                </a:lnTo>
                <a:lnTo>
                  <a:pt x="29667" y="35356"/>
                </a:lnTo>
                <a:lnTo>
                  <a:pt x="36296" y="27660"/>
                </a:lnTo>
                <a:lnTo>
                  <a:pt x="37541" y="25463"/>
                </a:lnTo>
                <a:lnTo>
                  <a:pt x="38481" y="20726"/>
                </a:lnTo>
                <a:lnTo>
                  <a:pt x="36525" y="9893"/>
                </a:lnTo>
                <a:lnTo>
                  <a:pt x="34582" y="6934"/>
                </a:lnTo>
                <a:lnTo>
                  <a:pt x="31737" y="4140"/>
                </a:lnTo>
                <a:lnTo>
                  <a:pt x="30314" y="3022"/>
                </a:lnTo>
                <a:lnTo>
                  <a:pt x="25158" y="533"/>
                </a:lnTo>
                <a:lnTo>
                  <a:pt x="24739" y="0"/>
                </a:lnTo>
                <a:lnTo>
                  <a:pt x="14147" y="355"/>
                </a:lnTo>
                <a:lnTo>
                  <a:pt x="7162" y="3022"/>
                </a:lnTo>
                <a:lnTo>
                  <a:pt x="3187" y="6870"/>
                </a:lnTo>
                <a:lnTo>
                  <a:pt x="1473" y="112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954682" y="2640082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0" y="0"/>
                </a:moveTo>
                <a:lnTo>
                  <a:pt x="135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008567" y="2682483"/>
            <a:ext cx="37846" cy="38544"/>
          </a:xfrm>
          <a:custGeom>
            <a:avLst/>
            <a:gdLst/>
            <a:ahLst/>
            <a:cxnLst/>
            <a:rect l="l" t="t" r="r" b="b"/>
            <a:pathLst>
              <a:path w="37845" h="38544">
                <a:moveTo>
                  <a:pt x="3022" y="7874"/>
                </a:moveTo>
                <a:lnTo>
                  <a:pt x="355" y="15151"/>
                </a:lnTo>
                <a:lnTo>
                  <a:pt x="0" y="24752"/>
                </a:lnTo>
                <a:lnTo>
                  <a:pt x="2374" y="28308"/>
                </a:lnTo>
                <a:lnTo>
                  <a:pt x="7937" y="35534"/>
                </a:lnTo>
                <a:lnTo>
                  <a:pt x="14452" y="37896"/>
                </a:lnTo>
                <a:lnTo>
                  <a:pt x="23812" y="38544"/>
                </a:lnTo>
                <a:lnTo>
                  <a:pt x="26466" y="37490"/>
                </a:lnTo>
                <a:lnTo>
                  <a:pt x="30683" y="35407"/>
                </a:lnTo>
                <a:lnTo>
                  <a:pt x="32511" y="33693"/>
                </a:lnTo>
                <a:lnTo>
                  <a:pt x="37490" y="26416"/>
                </a:lnTo>
                <a:lnTo>
                  <a:pt x="37845" y="24104"/>
                </a:lnTo>
                <a:lnTo>
                  <a:pt x="37845" y="15455"/>
                </a:lnTo>
                <a:lnTo>
                  <a:pt x="37541" y="12077"/>
                </a:lnTo>
                <a:lnTo>
                  <a:pt x="36309" y="9893"/>
                </a:lnTo>
                <a:lnTo>
                  <a:pt x="34582" y="6870"/>
                </a:lnTo>
                <a:lnTo>
                  <a:pt x="31330" y="4025"/>
                </a:lnTo>
                <a:lnTo>
                  <a:pt x="26708" y="1003"/>
                </a:lnTo>
                <a:lnTo>
                  <a:pt x="23748" y="0"/>
                </a:lnTo>
                <a:lnTo>
                  <a:pt x="11899" y="1003"/>
                </a:lnTo>
                <a:lnTo>
                  <a:pt x="10299" y="2425"/>
                </a:lnTo>
                <a:lnTo>
                  <a:pt x="6870" y="4089"/>
                </a:lnTo>
                <a:lnTo>
                  <a:pt x="3022" y="78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013902" y="2629249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029472" y="2180553"/>
            <a:ext cx="3733" cy="4787"/>
          </a:xfrm>
          <a:custGeom>
            <a:avLst/>
            <a:gdLst/>
            <a:ahLst/>
            <a:cxnLst/>
            <a:rect l="l" t="t" r="r" b="b"/>
            <a:pathLst>
              <a:path w="3733" h="4787">
                <a:moveTo>
                  <a:pt x="952" y="1003"/>
                </a:moveTo>
                <a:lnTo>
                  <a:pt x="114" y="2184"/>
                </a:lnTo>
                <a:lnTo>
                  <a:pt x="0" y="4787"/>
                </a:lnTo>
                <a:lnTo>
                  <a:pt x="1130" y="4190"/>
                </a:lnTo>
                <a:lnTo>
                  <a:pt x="3733" y="0"/>
                </a:lnTo>
                <a:lnTo>
                  <a:pt x="952" y="100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223000" y="2141339"/>
            <a:ext cx="53289" cy="76923"/>
          </a:xfrm>
          <a:custGeom>
            <a:avLst/>
            <a:gdLst/>
            <a:ahLst/>
            <a:cxnLst/>
            <a:rect l="l" t="t" r="r" b="b"/>
            <a:pathLst>
              <a:path w="53289" h="76923">
                <a:moveTo>
                  <a:pt x="1892" y="2019"/>
                </a:moveTo>
                <a:lnTo>
                  <a:pt x="0" y="3441"/>
                </a:lnTo>
                <a:lnTo>
                  <a:pt x="7874" y="2019"/>
                </a:lnTo>
                <a:lnTo>
                  <a:pt x="23037" y="1955"/>
                </a:lnTo>
                <a:lnTo>
                  <a:pt x="31978" y="4914"/>
                </a:lnTo>
                <a:lnTo>
                  <a:pt x="32918" y="6642"/>
                </a:lnTo>
                <a:lnTo>
                  <a:pt x="36004" y="7708"/>
                </a:lnTo>
                <a:lnTo>
                  <a:pt x="41681" y="11963"/>
                </a:lnTo>
                <a:lnTo>
                  <a:pt x="41986" y="13385"/>
                </a:lnTo>
                <a:lnTo>
                  <a:pt x="44704" y="15760"/>
                </a:lnTo>
                <a:lnTo>
                  <a:pt x="50330" y="24942"/>
                </a:lnTo>
                <a:lnTo>
                  <a:pt x="52235" y="34823"/>
                </a:lnTo>
                <a:lnTo>
                  <a:pt x="52235" y="40449"/>
                </a:lnTo>
                <a:lnTo>
                  <a:pt x="50330" y="52349"/>
                </a:lnTo>
                <a:lnTo>
                  <a:pt x="45300" y="61112"/>
                </a:lnTo>
                <a:lnTo>
                  <a:pt x="35534" y="70053"/>
                </a:lnTo>
                <a:lnTo>
                  <a:pt x="27647" y="74028"/>
                </a:lnTo>
                <a:lnTo>
                  <a:pt x="11722" y="76923"/>
                </a:lnTo>
                <a:lnTo>
                  <a:pt x="20726" y="76923"/>
                </a:lnTo>
                <a:lnTo>
                  <a:pt x="29603" y="75031"/>
                </a:lnTo>
                <a:lnTo>
                  <a:pt x="41338" y="67983"/>
                </a:lnTo>
                <a:lnTo>
                  <a:pt x="48856" y="58864"/>
                </a:lnTo>
                <a:lnTo>
                  <a:pt x="49745" y="57797"/>
                </a:lnTo>
                <a:lnTo>
                  <a:pt x="53289" y="47434"/>
                </a:lnTo>
                <a:lnTo>
                  <a:pt x="53289" y="29844"/>
                </a:lnTo>
                <a:lnTo>
                  <a:pt x="48793" y="18605"/>
                </a:lnTo>
                <a:lnTo>
                  <a:pt x="40081" y="7404"/>
                </a:lnTo>
                <a:lnTo>
                  <a:pt x="39255" y="7226"/>
                </a:lnTo>
                <a:lnTo>
                  <a:pt x="33401" y="4394"/>
                </a:lnTo>
                <a:lnTo>
                  <a:pt x="28956" y="1955"/>
                </a:lnTo>
                <a:lnTo>
                  <a:pt x="20015" y="0"/>
                </a:lnTo>
                <a:lnTo>
                  <a:pt x="11849" y="0"/>
                </a:lnTo>
                <a:lnTo>
                  <a:pt x="1892" y="20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253264" y="2142059"/>
            <a:ext cx="4787" cy="2844"/>
          </a:xfrm>
          <a:custGeom>
            <a:avLst/>
            <a:gdLst/>
            <a:ahLst/>
            <a:cxnLst/>
            <a:rect l="l" t="t" r="r" b="b"/>
            <a:pathLst>
              <a:path w="4787" h="2844">
                <a:moveTo>
                  <a:pt x="0" y="177"/>
                </a:moveTo>
                <a:lnTo>
                  <a:pt x="4787" y="2844"/>
                </a:lnTo>
                <a:lnTo>
                  <a:pt x="372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753335" y="2167045"/>
            <a:ext cx="99136" cy="124599"/>
          </a:xfrm>
          <a:custGeom>
            <a:avLst/>
            <a:gdLst/>
            <a:ahLst/>
            <a:cxnLst/>
            <a:rect l="l" t="t" r="r" b="b"/>
            <a:pathLst>
              <a:path w="99136" h="124599">
                <a:moveTo>
                  <a:pt x="31623" y="95046"/>
                </a:moveTo>
                <a:lnTo>
                  <a:pt x="36601" y="122643"/>
                </a:lnTo>
                <a:lnTo>
                  <a:pt x="37668" y="124599"/>
                </a:lnTo>
                <a:lnTo>
                  <a:pt x="44945" y="123532"/>
                </a:lnTo>
                <a:lnTo>
                  <a:pt x="40627" y="98894"/>
                </a:lnTo>
                <a:lnTo>
                  <a:pt x="38963" y="83794"/>
                </a:lnTo>
                <a:lnTo>
                  <a:pt x="28778" y="26885"/>
                </a:lnTo>
                <a:lnTo>
                  <a:pt x="28663" y="22504"/>
                </a:lnTo>
                <a:lnTo>
                  <a:pt x="29616" y="21551"/>
                </a:lnTo>
                <a:lnTo>
                  <a:pt x="51460" y="17703"/>
                </a:lnTo>
                <a:lnTo>
                  <a:pt x="58623" y="17703"/>
                </a:lnTo>
                <a:lnTo>
                  <a:pt x="59461" y="19900"/>
                </a:lnTo>
                <a:lnTo>
                  <a:pt x="71120" y="87109"/>
                </a:lnTo>
                <a:lnTo>
                  <a:pt x="72072" y="88112"/>
                </a:lnTo>
                <a:lnTo>
                  <a:pt x="77038" y="115773"/>
                </a:lnTo>
                <a:lnTo>
                  <a:pt x="78117" y="117665"/>
                </a:lnTo>
                <a:lnTo>
                  <a:pt x="99136" y="113639"/>
                </a:lnTo>
                <a:lnTo>
                  <a:pt x="96177" y="93687"/>
                </a:lnTo>
                <a:lnTo>
                  <a:pt x="85039" y="31737"/>
                </a:lnTo>
                <a:lnTo>
                  <a:pt x="61595" y="0"/>
                </a:lnTo>
                <a:lnTo>
                  <a:pt x="52476" y="952"/>
                </a:lnTo>
                <a:lnTo>
                  <a:pt x="2133" y="9829"/>
                </a:lnTo>
                <a:lnTo>
                  <a:pt x="0" y="26822"/>
                </a:lnTo>
                <a:lnTo>
                  <a:pt x="7048" y="25577"/>
                </a:lnTo>
                <a:lnTo>
                  <a:pt x="18237" y="24638"/>
                </a:lnTo>
                <a:lnTo>
                  <a:pt x="30670" y="94043"/>
                </a:lnTo>
                <a:lnTo>
                  <a:pt x="31623" y="9504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012894" y="2281400"/>
            <a:ext cx="366915" cy="366915"/>
          </a:xfrm>
          <a:custGeom>
            <a:avLst/>
            <a:gdLst/>
            <a:ahLst/>
            <a:cxnLst/>
            <a:rect l="l" t="t" r="r" b="b"/>
            <a:pathLst>
              <a:path w="366915" h="366915">
                <a:moveTo>
                  <a:pt x="2959" y="149936"/>
                </a:moveTo>
                <a:lnTo>
                  <a:pt x="0" y="175577"/>
                </a:lnTo>
                <a:lnTo>
                  <a:pt x="1003" y="204470"/>
                </a:lnTo>
                <a:lnTo>
                  <a:pt x="5918" y="231127"/>
                </a:lnTo>
                <a:lnTo>
                  <a:pt x="14097" y="254520"/>
                </a:lnTo>
                <a:lnTo>
                  <a:pt x="26644" y="279450"/>
                </a:lnTo>
                <a:lnTo>
                  <a:pt x="43408" y="303136"/>
                </a:lnTo>
                <a:lnTo>
                  <a:pt x="63068" y="322973"/>
                </a:lnTo>
                <a:lnTo>
                  <a:pt x="85864" y="339610"/>
                </a:lnTo>
                <a:lnTo>
                  <a:pt x="106832" y="351155"/>
                </a:lnTo>
                <a:lnTo>
                  <a:pt x="137325" y="362051"/>
                </a:lnTo>
                <a:lnTo>
                  <a:pt x="165036" y="366915"/>
                </a:lnTo>
                <a:lnTo>
                  <a:pt x="200215" y="366915"/>
                </a:lnTo>
                <a:lnTo>
                  <a:pt x="217030" y="364959"/>
                </a:lnTo>
                <a:lnTo>
                  <a:pt x="243687" y="358089"/>
                </a:lnTo>
                <a:lnTo>
                  <a:pt x="267309" y="348195"/>
                </a:lnTo>
                <a:lnTo>
                  <a:pt x="291884" y="333336"/>
                </a:lnTo>
                <a:lnTo>
                  <a:pt x="312547" y="315506"/>
                </a:lnTo>
                <a:lnTo>
                  <a:pt x="326415" y="299758"/>
                </a:lnTo>
                <a:lnTo>
                  <a:pt x="334289" y="289864"/>
                </a:lnTo>
                <a:lnTo>
                  <a:pt x="346075" y="271157"/>
                </a:lnTo>
                <a:lnTo>
                  <a:pt x="357085" y="246646"/>
                </a:lnTo>
                <a:lnTo>
                  <a:pt x="364959" y="217030"/>
                </a:lnTo>
                <a:lnTo>
                  <a:pt x="366915" y="199263"/>
                </a:lnTo>
                <a:lnTo>
                  <a:pt x="366915" y="166039"/>
                </a:lnTo>
                <a:lnTo>
                  <a:pt x="361048" y="134416"/>
                </a:lnTo>
                <a:lnTo>
                  <a:pt x="352107" y="109842"/>
                </a:lnTo>
                <a:lnTo>
                  <a:pt x="337667" y="82842"/>
                </a:lnTo>
                <a:lnTo>
                  <a:pt x="320967" y="61048"/>
                </a:lnTo>
                <a:lnTo>
                  <a:pt x="305092" y="45351"/>
                </a:lnTo>
                <a:lnTo>
                  <a:pt x="279450" y="26644"/>
                </a:lnTo>
                <a:lnTo>
                  <a:pt x="256476" y="15100"/>
                </a:lnTo>
                <a:lnTo>
                  <a:pt x="230187" y="5918"/>
                </a:lnTo>
                <a:lnTo>
                  <a:pt x="203466" y="1003"/>
                </a:lnTo>
                <a:lnTo>
                  <a:pt x="177596" y="0"/>
                </a:lnTo>
                <a:lnTo>
                  <a:pt x="150888" y="2959"/>
                </a:lnTo>
                <a:lnTo>
                  <a:pt x="121335" y="10896"/>
                </a:lnTo>
                <a:lnTo>
                  <a:pt x="93687" y="23685"/>
                </a:lnTo>
                <a:lnTo>
                  <a:pt x="72898" y="37426"/>
                </a:lnTo>
                <a:lnTo>
                  <a:pt x="53238" y="54241"/>
                </a:lnTo>
                <a:lnTo>
                  <a:pt x="33578" y="77990"/>
                </a:lnTo>
                <a:lnTo>
                  <a:pt x="20726" y="98653"/>
                </a:lnTo>
                <a:lnTo>
                  <a:pt x="9880" y="124294"/>
                </a:lnTo>
                <a:lnTo>
                  <a:pt x="2959" y="14993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035210" y="2241834"/>
            <a:ext cx="5981" cy="7467"/>
          </a:xfrm>
          <a:custGeom>
            <a:avLst/>
            <a:gdLst/>
            <a:ahLst/>
            <a:cxnLst/>
            <a:rect l="l" t="t" r="r" b="b"/>
            <a:pathLst>
              <a:path w="5981" h="7467">
                <a:moveTo>
                  <a:pt x="0" y="0"/>
                </a:moveTo>
                <a:lnTo>
                  <a:pt x="1066" y="7467"/>
                </a:lnTo>
                <a:lnTo>
                  <a:pt x="2311" y="7048"/>
                </a:lnTo>
                <a:lnTo>
                  <a:pt x="5981" y="6870"/>
                </a:lnTo>
                <a:lnTo>
                  <a:pt x="5397" y="4330"/>
                </a:lnTo>
                <a:lnTo>
                  <a:pt x="1663" y="2019"/>
                </a:lnTo>
                <a:lnTo>
                  <a:pt x="0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267226" y="2199143"/>
            <a:ext cx="6819" cy="9232"/>
          </a:xfrm>
          <a:custGeom>
            <a:avLst/>
            <a:gdLst/>
            <a:ahLst/>
            <a:cxnLst/>
            <a:rect l="l" t="t" r="r" b="b"/>
            <a:pathLst>
              <a:path w="6819" h="9232">
                <a:moveTo>
                  <a:pt x="0" y="8293"/>
                </a:moveTo>
                <a:lnTo>
                  <a:pt x="3797" y="9232"/>
                </a:lnTo>
                <a:lnTo>
                  <a:pt x="6819" y="8699"/>
                </a:lnTo>
                <a:lnTo>
                  <a:pt x="5511" y="0"/>
                </a:lnTo>
                <a:lnTo>
                  <a:pt x="4622" y="1066"/>
                </a:lnTo>
                <a:lnTo>
                  <a:pt x="4102" y="4317"/>
                </a:lnTo>
                <a:lnTo>
                  <a:pt x="0" y="8293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744395" y="2088046"/>
            <a:ext cx="828763" cy="233972"/>
          </a:xfrm>
          <a:custGeom>
            <a:avLst/>
            <a:gdLst/>
            <a:ahLst/>
            <a:cxnLst/>
            <a:rect l="l" t="t" r="r" b="b"/>
            <a:pathLst>
              <a:path w="828763" h="233972">
                <a:moveTo>
                  <a:pt x="828763" y="87884"/>
                </a:moveTo>
                <a:lnTo>
                  <a:pt x="828700" y="80238"/>
                </a:lnTo>
                <a:lnTo>
                  <a:pt x="826096" y="67157"/>
                </a:lnTo>
                <a:lnTo>
                  <a:pt x="816914" y="68097"/>
                </a:lnTo>
                <a:lnTo>
                  <a:pt x="536752" y="117436"/>
                </a:lnTo>
                <a:lnTo>
                  <a:pt x="530834" y="117729"/>
                </a:lnTo>
                <a:lnTo>
                  <a:pt x="529831" y="115836"/>
                </a:lnTo>
                <a:lnTo>
                  <a:pt x="529831" y="109499"/>
                </a:lnTo>
                <a:lnTo>
                  <a:pt x="532904" y="101676"/>
                </a:lnTo>
                <a:lnTo>
                  <a:pt x="532904" y="82194"/>
                </a:lnTo>
                <a:lnTo>
                  <a:pt x="528345" y="70942"/>
                </a:lnTo>
                <a:lnTo>
                  <a:pt x="520230" y="60286"/>
                </a:lnTo>
                <a:lnTo>
                  <a:pt x="509219" y="0"/>
                </a:lnTo>
                <a:lnTo>
                  <a:pt x="508749" y="596"/>
                </a:lnTo>
                <a:lnTo>
                  <a:pt x="518693" y="60706"/>
                </a:lnTo>
                <a:lnTo>
                  <a:pt x="527405" y="71894"/>
                </a:lnTo>
                <a:lnTo>
                  <a:pt x="531901" y="83146"/>
                </a:lnTo>
                <a:lnTo>
                  <a:pt x="531901" y="100736"/>
                </a:lnTo>
                <a:lnTo>
                  <a:pt x="528345" y="111099"/>
                </a:lnTo>
                <a:lnTo>
                  <a:pt x="529653" y="119799"/>
                </a:lnTo>
                <a:lnTo>
                  <a:pt x="825030" y="68046"/>
                </a:lnTo>
                <a:lnTo>
                  <a:pt x="827760" y="81254"/>
                </a:lnTo>
                <a:lnTo>
                  <a:pt x="827811" y="86931"/>
                </a:lnTo>
                <a:lnTo>
                  <a:pt x="114" y="232968"/>
                </a:lnTo>
                <a:lnTo>
                  <a:pt x="0" y="233972"/>
                </a:lnTo>
                <a:lnTo>
                  <a:pt x="828763" y="878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759317" y="2266303"/>
            <a:ext cx="4737" cy="647"/>
          </a:xfrm>
          <a:custGeom>
            <a:avLst/>
            <a:gdLst/>
            <a:ahLst/>
            <a:cxnLst/>
            <a:rect l="l" t="t" r="r" b="b"/>
            <a:pathLst>
              <a:path w="4737" h="647">
                <a:moveTo>
                  <a:pt x="0" y="292"/>
                </a:moveTo>
                <a:lnTo>
                  <a:pt x="4394" y="647"/>
                </a:lnTo>
                <a:lnTo>
                  <a:pt x="473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764060" y="2262386"/>
            <a:ext cx="1003" cy="3911"/>
          </a:xfrm>
          <a:custGeom>
            <a:avLst/>
            <a:gdLst/>
            <a:ahLst/>
            <a:cxnLst/>
            <a:rect l="l" t="t" r="r" b="b"/>
            <a:pathLst>
              <a:path w="1003" h="3911">
                <a:moveTo>
                  <a:pt x="0" y="3911"/>
                </a:moveTo>
                <a:lnTo>
                  <a:pt x="1003" y="3733"/>
                </a:lnTo>
                <a:lnTo>
                  <a:pt x="177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772941" y="2263458"/>
            <a:ext cx="1714" cy="1651"/>
          </a:xfrm>
          <a:custGeom>
            <a:avLst/>
            <a:gdLst/>
            <a:ahLst/>
            <a:cxnLst/>
            <a:rect l="l" t="t" r="r" b="b"/>
            <a:pathLst>
              <a:path w="1714" h="1650">
                <a:moveTo>
                  <a:pt x="0" y="1650"/>
                </a:moveTo>
                <a:lnTo>
                  <a:pt x="1714" y="1181"/>
                </a:lnTo>
                <a:lnTo>
                  <a:pt x="114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804619" y="2255448"/>
            <a:ext cx="825" cy="3797"/>
          </a:xfrm>
          <a:custGeom>
            <a:avLst/>
            <a:gdLst/>
            <a:ahLst/>
            <a:cxnLst/>
            <a:rect l="l" t="t" r="r" b="b"/>
            <a:pathLst>
              <a:path w="825" h="3797">
                <a:moveTo>
                  <a:pt x="177" y="3682"/>
                </a:moveTo>
                <a:lnTo>
                  <a:pt x="825" y="3797"/>
                </a:lnTo>
                <a:lnTo>
                  <a:pt x="0" y="0"/>
                </a:lnTo>
                <a:lnTo>
                  <a:pt x="177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904398" y="2382003"/>
            <a:ext cx="52349" cy="53657"/>
          </a:xfrm>
          <a:custGeom>
            <a:avLst/>
            <a:gdLst/>
            <a:ahLst/>
            <a:cxnLst/>
            <a:rect l="l" t="t" r="r" b="b"/>
            <a:pathLst>
              <a:path w="52349" h="53657">
                <a:moveTo>
                  <a:pt x="2019" y="14808"/>
                </a:moveTo>
                <a:lnTo>
                  <a:pt x="0" y="21729"/>
                </a:lnTo>
                <a:lnTo>
                  <a:pt x="0" y="32931"/>
                </a:lnTo>
                <a:lnTo>
                  <a:pt x="3263" y="40449"/>
                </a:lnTo>
                <a:lnTo>
                  <a:pt x="9245" y="47256"/>
                </a:lnTo>
                <a:lnTo>
                  <a:pt x="18008" y="52349"/>
                </a:lnTo>
                <a:lnTo>
                  <a:pt x="25704" y="53657"/>
                </a:lnTo>
                <a:lnTo>
                  <a:pt x="37426" y="51231"/>
                </a:lnTo>
                <a:lnTo>
                  <a:pt x="42468" y="48387"/>
                </a:lnTo>
                <a:lnTo>
                  <a:pt x="48272" y="42341"/>
                </a:lnTo>
                <a:lnTo>
                  <a:pt x="52349" y="34582"/>
                </a:lnTo>
                <a:lnTo>
                  <a:pt x="52298" y="20015"/>
                </a:lnTo>
                <a:lnTo>
                  <a:pt x="50342" y="14097"/>
                </a:lnTo>
                <a:lnTo>
                  <a:pt x="44830" y="6819"/>
                </a:lnTo>
                <a:lnTo>
                  <a:pt x="37782" y="2019"/>
                </a:lnTo>
                <a:lnTo>
                  <a:pt x="31927" y="0"/>
                </a:lnTo>
                <a:lnTo>
                  <a:pt x="20675" y="0"/>
                </a:lnTo>
                <a:lnTo>
                  <a:pt x="11671" y="3797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933949" y="2629480"/>
            <a:ext cx="711" cy="3670"/>
          </a:xfrm>
          <a:custGeom>
            <a:avLst/>
            <a:gdLst/>
            <a:ahLst/>
            <a:cxnLst/>
            <a:rect l="l" t="t" r="r" b="b"/>
            <a:pathLst>
              <a:path w="711" h="3670">
                <a:moveTo>
                  <a:pt x="63" y="3378"/>
                </a:moveTo>
                <a:lnTo>
                  <a:pt x="711" y="3670"/>
                </a:lnTo>
                <a:lnTo>
                  <a:pt x="0" y="0"/>
                </a:lnTo>
                <a:lnTo>
                  <a:pt x="63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934664" y="2633155"/>
            <a:ext cx="1358" cy="4737"/>
          </a:xfrm>
          <a:custGeom>
            <a:avLst/>
            <a:gdLst/>
            <a:ahLst/>
            <a:cxnLst/>
            <a:rect l="l" t="t" r="r" b="b"/>
            <a:pathLst>
              <a:path w="1358" h="4737">
                <a:moveTo>
                  <a:pt x="0" y="0"/>
                </a:moveTo>
                <a:lnTo>
                  <a:pt x="292" y="4737"/>
                </a:lnTo>
                <a:lnTo>
                  <a:pt x="1358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937973" y="2650208"/>
            <a:ext cx="596" cy="5676"/>
          </a:xfrm>
          <a:custGeom>
            <a:avLst/>
            <a:gdLst/>
            <a:ahLst/>
            <a:cxnLst/>
            <a:rect l="l" t="t" r="r" b="b"/>
            <a:pathLst>
              <a:path w="596" h="5676">
                <a:moveTo>
                  <a:pt x="63" y="5270"/>
                </a:moveTo>
                <a:lnTo>
                  <a:pt x="596" y="5676"/>
                </a:lnTo>
                <a:lnTo>
                  <a:pt x="0" y="0"/>
                </a:lnTo>
                <a:lnTo>
                  <a:pt x="63" y="5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938573" y="2638364"/>
            <a:ext cx="101028" cy="37960"/>
          </a:xfrm>
          <a:custGeom>
            <a:avLst/>
            <a:gdLst/>
            <a:ahLst/>
            <a:cxnLst/>
            <a:rect l="l" t="t" r="r" b="b"/>
            <a:pathLst>
              <a:path w="101028" h="37960">
                <a:moveTo>
                  <a:pt x="0" y="17526"/>
                </a:moveTo>
                <a:lnTo>
                  <a:pt x="355" y="23101"/>
                </a:lnTo>
                <a:lnTo>
                  <a:pt x="3314" y="37960"/>
                </a:lnTo>
                <a:lnTo>
                  <a:pt x="101028" y="20840"/>
                </a:lnTo>
                <a:lnTo>
                  <a:pt x="100964" y="16167"/>
                </a:lnTo>
                <a:lnTo>
                  <a:pt x="98005" y="0"/>
                </a:lnTo>
                <a:lnTo>
                  <a:pt x="98005" y="6337"/>
                </a:lnTo>
                <a:lnTo>
                  <a:pt x="99313" y="12915"/>
                </a:lnTo>
                <a:lnTo>
                  <a:pt x="100075" y="19786"/>
                </a:lnTo>
                <a:lnTo>
                  <a:pt x="10185" y="35585"/>
                </a:lnTo>
                <a:lnTo>
                  <a:pt x="4317" y="35890"/>
                </a:lnTo>
                <a:lnTo>
                  <a:pt x="0" y="17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947752" y="2706109"/>
            <a:ext cx="2667" cy="14859"/>
          </a:xfrm>
          <a:custGeom>
            <a:avLst/>
            <a:gdLst/>
            <a:ahLst/>
            <a:cxnLst/>
            <a:rect l="l" t="t" r="r" b="b"/>
            <a:pathLst>
              <a:path w="2667" h="14858">
                <a:moveTo>
                  <a:pt x="0" y="4381"/>
                </a:moveTo>
                <a:lnTo>
                  <a:pt x="952" y="12611"/>
                </a:lnTo>
                <a:lnTo>
                  <a:pt x="2667" y="14859"/>
                </a:lnTo>
                <a:lnTo>
                  <a:pt x="16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949408" y="2702505"/>
            <a:ext cx="2006" cy="3606"/>
          </a:xfrm>
          <a:custGeom>
            <a:avLst/>
            <a:gdLst/>
            <a:ahLst/>
            <a:cxnLst/>
            <a:rect l="l" t="t" r="r" b="b"/>
            <a:pathLst>
              <a:path w="2006" h="3606">
                <a:moveTo>
                  <a:pt x="241" y="876"/>
                </a:moveTo>
                <a:lnTo>
                  <a:pt x="0" y="3606"/>
                </a:lnTo>
                <a:lnTo>
                  <a:pt x="2006" y="0"/>
                </a:lnTo>
                <a:lnTo>
                  <a:pt x="241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950413" y="2720977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41" y="1777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41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952609" y="2698408"/>
            <a:ext cx="1663" cy="1790"/>
          </a:xfrm>
          <a:custGeom>
            <a:avLst/>
            <a:gdLst/>
            <a:ahLst/>
            <a:cxnLst/>
            <a:rect l="l" t="t" r="r" b="b"/>
            <a:pathLst>
              <a:path w="1663" h="1790">
                <a:moveTo>
                  <a:pt x="114" y="241"/>
                </a:moveTo>
                <a:lnTo>
                  <a:pt x="0" y="1790"/>
                </a:lnTo>
                <a:lnTo>
                  <a:pt x="1663" y="0"/>
                </a:lnTo>
                <a:lnTo>
                  <a:pt x="114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953375" y="2631554"/>
            <a:ext cx="3962" cy="469"/>
          </a:xfrm>
          <a:custGeom>
            <a:avLst/>
            <a:gdLst/>
            <a:ahLst/>
            <a:cxnLst/>
            <a:rect l="l" t="t" r="r" b="b"/>
            <a:pathLst>
              <a:path w="3962" h="469">
                <a:moveTo>
                  <a:pt x="0" y="469"/>
                </a:moveTo>
                <a:lnTo>
                  <a:pt x="3962" y="469"/>
                </a:lnTo>
                <a:lnTo>
                  <a:pt x="355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956572" y="2692670"/>
            <a:ext cx="17589" cy="3670"/>
          </a:xfrm>
          <a:custGeom>
            <a:avLst/>
            <a:gdLst/>
            <a:ahLst/>
            <a:cxnLst/>
            <a:rect l="l" t="t" r="r" b="b"/>
            <a:pathLst>
              <a:path w="17589" h="3670">
                <a:moveTo>
                  <a:pt x="6984" y="1003"/>
                </a:moveTo>
                <a:lnTo>
                  <a:pt x="17589" y="647"/>
                </a:lnTo>
                <a:lnTo>
                  <a:pt x="17119" y="114"/>
                </a:lnTo>
                <a:lnTo>
                  <a:pt x="5981" y="0"/>
                </a:lnTo>
                <a:lnTo>
                  <a:pt x="952" y="1955"/>
                </a:lnTo>
                <a:lnTo>
                  <a:pt x="0" y="3670"/>
                </a:lnTo>
                <a:lnTo>
                  <a:pt x="6984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952374" y="2723939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292" y="1650"/>
                </a:moveTo>
                <a:lnTo>
                  <a:pt x="2184" y="3784"/>
                </a:lnTo>
                <a:lnTo>
                  <a:pt x="4914" y="478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942835" y="2657138"/>
            <a:ext cx="18478" cy="3251"/>
          </a:xfrm>
          <a:custGeom>
            <a:avLst/>
            <a:gdLst/>
            <a:ahLst/>
            <a:cxnLst/>
            <a:rect l="l" t="t" r="r" b="b"/>
            <a:pathLst>
              <a:path w="18478" h="3251">
                <a:moveTo>
                  <a:pt x="7226" y="2070"/>
                </a:moveTo>
                <a:lnTo>
                  <a:pt x="0" y="0"/>
                </a:lnTo>
                <a:lnTo>
                  <a:pt x="241" y="889"/>
                </a:lnTo>
                <a:lnTo>
                  <a:pt x="6223" y="3086"/>
                </a:lnTo>
                <a:lnTo>
                  <a:pt x="18008" y="3251"/>
                </a:lnTo>
                <a:lnTo>
                  <a:pt x="18478" y="2717"/>
                </a:lnTo>
                <a:lnTo>
                  <a:pt x="722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961307" y="2657913"/>
            <a:ext cx="4914" cy="1943"/>
          </a:xfrm>
          <a:custGeom>
            <a:avLst/>
            <a:gdLst/>
            <a:ahLst/>
            <a:cxnLst/>
            <a:rect l="l" t="t" r="r" b="b"/>
            <a:pathLst>
              <a:path w="4914" h="1943">
                <a:moveTo>
                  <a:pt x="0" y="1943"/>
                </a:moveTo>
                <a:lnTo>
                  <a:pt x="4203" y="1231"/>
                </a:lnTo>
                <a:lnTo>
                  <a:pt x="4914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966226" y="2652106"/>
            <a:ext cx="6515" cy="5803"/>
          </a:xfrm>
          <a:custGeom>
            <a:avLst/>
            <a:gdLst/>
            <a:ahLst/>
            <a:cxnLst/>
            <a:rect l="l" t="t" r="r" b="b"/>
            <a:pathLst>
              <a:path w="6515" h="5803">
                <a:moveTo>
                  <a:pt x="5333" y="0"/>
                </a:moveTo>
                <a:lnTo>
                  <a:pt x="0" y="5803"/>
                </a:lnTo>
                <a:lnTo>
                  <a:pt x="3327" y="4140"/>
                </a:lnTo>
                <a:lnTo>
                  <a:pt x="6515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971137" y="2729801"/>
            <a:ext cx="5638" cy="2006"/>
          </a:xfrm>
          <a:custGeom>
            <a:avLst/>
            <a:gdLst/>
            <a:ahLst/>
            <a:cxnLst/>
            <a:rect l="l" t="t" r="r" b="b"/>
            <a:pathLst>
              <a:path w="5638" h="2006">
                <a:moveTo>
                  <a:pt x="0" y="2006"/>
                </a:moveTo>
                <a:lnTo>
                  <a:pt x="5334" y="1295"/>
                </a:lnTo>
                <a:lnTo>
                  <a:pt x="563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974171" y="2693328"/>
            <a:ext cx="5562" cy="3009"/>
          </a:xfrm>
          <a:custGeom>
            <a:avLst/>
            <a:gdLst/>
            <a:ahLst/>
            <a:cxnLst/>
            <a:rect l="l" t="t" r="r" b="b"/>
            <a:pathLst>
              <a:path w="5562" h="3009">
                <a:moveTo>
                  <a:pt x="406" y="520"/>
                </a:moveTo>
                <a:lnTo>
                  <a:pt x="5562" y="3009"/>
                </a:lnTo>
                <a:lnTo>
                  <a:pt x="4610" y="1295"/>
                </a:lnTo>
                <a:lnTo>
                  <a:pt x="0" y="0"/>
                </a:lnTo>
                <a:lnTo>
                  <a:pt x="406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979081" y="2720967"/>
            <a:ext cx="6629" cy="7708"/>
          </a:xfrm>
          <a:custGeom>
            <a:avLst/>
            <a:gdLst/>
            <a:ahLst/>
            <a:cxnLst/>
            <a:rect l="l" t="t" r="r" b="b"/>
            <a:pathLst>
              <a:path w="6629" h="7708">
                <a:moveTo>
                  <a:pt x="0" y="7708"/>
                </a:moveTo>
                <a:lnTo>
                  <a:pt x="2235" y="7289"/>
                </a:lnTo>
                <a:lnTo>
                  <a:pt x="6223" y="3263"/>
                </a:lnTo>
                <a:lnTo>
                  <a:pt x="6629" y="0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981151" y="2697455"/>
            <a:ext cx="2844" cy="2794"/>
          </a:xfrm>
          <a:custGeom>
            <a:avLst/>
            <a:gdLst/>
            <a:ahLst/>
            <a:cxnLst/>
            <a:rect l="l" t="t" r="r" b="b"/>
            <a:pathLst>
              <a:path w="2844" h="2793">
                <a:moveTo>
                  <a:pt x="2844" y="2794"/>
                </a:moveTo>
                <a:lnTo>
                  <a:pt x="2197" y="431"/>
                </a:lnTo>
                <a:lnTo>
                  <a:pt x="0" y="0"/>
                </a:lnTo>
                <a:lnTo>
                  <a:pt x="2844" y="27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983996" y="2700249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28" y="1714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28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986956" y="2714039"/>
            <a:ext cx="952" cy="4749"/>
          </a:xfrm>
          <a:custGeom>
            <a:avLst/>
            <a:gdLst/>
            <a:ahLst/>
            <a:cxnLst/>
            <a:rect l="l" t="t" r="r" b="b"/>
            <a:pathLst>
              <a:path w="952" h="4749">
                <a:moveTo>
                  <a:pt x="0" y="4749"/>
                </a:moveTo>
                <a:lnTo>
                  <a:pt x="520" y="4572"/>
                </a:lnTo>
                <a:lnTo>
                  <a:pt x="9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985949" y="2703212"/>
            <a:ext cx="2552" cy="10833"/>
          </a:xfrm>
          <a:custGeom>
            <a:avLst/>
            <a:gdLst/>
            <a:ahLst/>
            <a:cxnLst/>
            <a:rect l="l" t="t" r="r" b="b"/>
            <a:pathLst>
              <a:path w="2552" h="10833">
                <a:moveTo>
                  <a:pt x="1955" y="10833"/>
                </a:moveTo>
                <a:lnTo>
                  <a:pt x="2552" y="10426"/>
                </a:lnTo>
                <a:lnTo>
                  <a:pt x="2311" y="5562"/>
                </a:lnTo>
                <a:lnTo>
                  <a:pt x="584" y="406"/>
                </a:lnTo>
                <a:lnTo>
                  <a:pt x="0" y="0"/>
                </a:lnTo>
                <a:lnTo>
                  <a:pt x="1955" y="10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007918" y="2690357"/>
            <a:ext cx="3670" cy="16878"/>
          </a:xfrm>
          <a:custGeom>
            <a:avLst/>
            <a:gdLst/>
            <a:ahLst/>
            <a:cxnLst/>
            <a:rect l="l" t="t" r="r" b="b"/>
            <a:pathLst>
              <a:path w="3670" h="16878">
                <a:moveTo>
                  <a:pt x="1003" y="7289"/>
                </a:moveTo>
                <a:lnTo>
                  <a:pt x="3670" y="0"/>
                </a:lnTo>
                <a:lnTo>
                  <a:pt x="1955" y="1308"/>
                </a:lnTo>
                <a:lnTo>
                  <a:pt x="0" y="6286"/>
                </a:lnTo>
                <a:lnTo>
                  <a:pt x="114" y="16408"/>
                </a:lnTo>
                <a:lnTo>
                  <a:pt x="647" y="16878"/>
                </a:lnTo>
                <a:lnTo>
                  <a:pt x="1003" y="7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011584" y="2686564"/>
            <a:ext cx="3860" cy="3797"/>
          </a:xfrm>
          <a:custGeom>
            <a:avLst/>
            <a:gdLst/>
            <a:ahLst/>
            <a:cxnLst/>
            <a:rect l="l" t="t" r="r" b="b"/>
            <a:pathLst>
              <a:path w="3860" h="3797">
                <a:moveTo>
                  <a:pt x="1066" y="952"/>
                </a:moveTo>
                <a:lnTo>
                  <a:pt x="0" y="3797"/>
                </a:lnTo>
                <a:lnTo>
                  <a:pt x="3860" y="0"/>
                </a:lnTo>
                <a:lnTo>
                  <a:pt x="106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008572" y="2707234"/>
            <a:ext cx="7937" cy="10782"/>
          </a:xfrm>
          <a:custGeom>
            <a:avLst/>
            <a:gdLst/>
            <a:ahLst/>
            <a:cxnLst/>
            <a:rect l="l" t="t" r="r" b="b"/>
            <a:pathLst>
              <a:path w="7937" h="10782">
                <a:moveTo>
                  <a:pt x="1358" y="4559"/>
                </a:moveTo>
                <a:lnTo>
                  <a:pt x="5156" y="9601"/>
                </a:lnTo>
                <a:lnTo>
                  <a:pt x="7937" y="10782"/>
                </a:lnTo>
                <a:lnTo>
                  <a:pt x="2362" y="3556"/>
                </a:lnTo>
                <a:lnTo>
                  <a:pt x="0" y="0"/>
                </a:lnTo>
                <a:lnTo>
                  <a:pt x="1358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016739" y="2683493"/>
            <a:ext cx="3733" cy="1955"/>
          </a:xfrm>
          <a:custGeom>
            <a:avLst/>
            <a:gdLst/>
            <a:ahLst/>
            <a:cxnLst/>
            <a:rect l="l" t="t" r="r" b="b"/>
            <a:pathLst>
              <a:path w="3733" h="1955">
                <a:moveTo>
                  <a:pt x="952" y="228"/>
                </a:moveTo>
                <a:lnTo>
                  <a:pt x="0" y="1955"/>
                </a:lnTo>
                <a:lnTo>
                  <a:pt x="2133" y="1422"/>
                </a:lnTo>
                <a:lnTo>
                  <a:pt x="3733" y="0"/>
                </a:lnTo>
                <a:lnTo>
                  <a:pt x="952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002058" y="2640430"/>
            <a:ext cx="29667" cy="9893"/>
          </a:xfrm>
          <a:custGeom>
            <a:avLst/>
            <a:gdLst/>
            <a:ahLst/>
            <a:cxnLst/>
            <a:rect l="l" t="t" r="r" b="b"/>
            <a:pathLst>
              <a:path w="29667" h="9893">
                <a:moveTo>
                  <a:pt x="16814" y="8953"/>
                </a:moveTo>
                <a:lnTo>
                  <a:pt x="11125" y="8890"/>
                </a:lnTo>
                <a:lnTo>
                  <a:pt x="3251" y="6934"/>
                </a:lnTo>
                <a:lnTo>
                  <a:pt x="0" y="5816"/>
                </a:lnTo>
                <a:lnTo>
                  <a:pt x="2247" y="7937"/>
                </a:lnTo>
                <a:lnTo>
                  <a:pt x="10185" y="9829"/>
                </a:lnTo>
                <a:lnTo>
                  <a:pt x="17818" y="9893"/>
                </a:lnTo>
                <a:lnTo>
                  <a:pt x="23571" y="7823"/>
                </a:lnTo>
                <a:lnTo>
                  <a:pt x="29603" y="2908"/>
                </a:lnTo>
                <a:lnTo>
                  <a:pt x="29667" y="0"/>
                </a:lnTo>
                <a:lnTo>
                  <a:pt x="25577" y="4864"/>
                </a:lnTo>
                <a:lnTo>
                  <a:pt x="19773" y="7937"/>
                </a:lnTo>
                <a:lnTo>
                  <a:pt x="16814" y="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020469" y="2681766"/>
            <a:ext cx="11836" cy="1727"/>
          </a:xfrm>
          <a:custGeom>
            <a:avLst/>
            <a:gdLst/>
            <a:ahLst/>
            <a:cxnLst/>
            <a:rect l="l" t="t" r="r" b="b"/>
            <a:pathLst>
              <a:path w="11836" h="1727">
                <a:moveTo>
                  <a:pt x="0" y="1727"/>
                </a:moveTo>
                <a:lnTo>
                  <a:pt x="11836" y="723"/>
                </a:lnTo>
                <a:lnTo>
                  <a:pt x="11430" y="190"/>
                </a:lnTo>
                <a:lnTo>
                  <a:pt x="2197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022774" y="2199130"/>
            <a:ext cx="2552" cy="12090"/>
          </a:xfrm>
          <a:custGeom>
            <a:avLst/>
            <a:gdLst/>
            <a:ahLst/>
            <a:cxnLst/>
            <a:rect l="l" t="t" r="r" b="b"/>
            <a:pathLst>
              <a:path w="2552" h="12090">
                <a:moveTo>
                  <a:pt x="952" y="4394"/>
                </a:moveTo>
                <a:lnTo>
                  <a:pt x="0" y="11264"/>
                </a:lnTo>
                <a:lnTo>
                  <a:pt x="596" y="12090"/>
                </a:lnTo>
                <a:lnTo>
                  <a:pt x="2552" y="0"/>
                </a:lnTo>
                <a:lnTo>
                  <a:pt x="952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022607" y="2627289"/>
            <a:ext cx="469" cy="3911"/>
          </a:xfrm>
          <a:custGeom>
            <a:avLst/>
            <a:gdLst/>
            <a:ahLst/>
            <a:cxnLst/>
            <a:rect l="l" t="t" r="r" b="b"/>
            <a:pathLst>
              <a:path w="469" h="3911">
                <a:moveTo>
                  <a:pt x="0" y="3911"/>
                </a:moveTo>
                <a:lnTo>
                  <a:pt x="469" y="304"/>
                </a:lnTo>
                <a:lnTo>
                  <a:pt x="0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025329" y="2187652"/>
            <a:ext cx="6985" cy="11493"/>
          </a:xfrm>
          <a:custGeom>
            <a:avLst/>
            <a:gdLst/>
            <a:ahLst/>
            <a:cxnLst/>
            <a:rect l="l" t="t" r="r" b="b"/>
            <a:pathLst>
              <a:path w="6985" h="11493">
                <a:moveTo>
                  <a:pt x="4318" y="2019"/>
                </a:moveTo>
                <a:lnTo>
                  <a:pt x="355" y="8889"/>
                </a:lnTo>
                <a:lnTo>
                  <a:pt x="0" y="11493"/>
                </a:lnTo>
                <a:lnTo>
                  <a:pt x="6985" y="0"/>
                </a:lnTo>
                <a:lnTo>
                  <a:pt x="4318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022961" y="2211866"/>
            <a:ext cx="7340" cy="20904"/>
          </a:xfrm>
          <a:custGeom>
            <a:avLst/>
            <a:gdLst/>
            <a:ahLst/>
            <a:cxnLst/>
            <a:rect l="l" t="t" r="r" b="b"/>
            <a:pathLst>
              <a:path w="7340" h="20904">
                <a:moveTo>
                  <a:pt x="2717" y="10718"/>
                </a:moveTo>
                <a:lnTo>
                  <a:pt x="406" y="0"/>
                </a:lnTo>
                <a:lnTo>
                  <a:pt x="0" y="368"/>
                </a:lnTo>
                <a:lnTo>
                  <a:pt x="1765" y="11671"/>
                </a:lnTo>
                <a:lnTo>
                  <a:pt x="5029" y="18300"/>
                </a:lnTo>
                <a:lnTo>
                  <a:pt x="7340" y="20904"/>
                </a:lnTo>
                <a:lnTo>
                  <a:pt x="2717" y="10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031789" y="2615512"/>
            <a:ext cx="1054" cy="3606"/>
          </a:xfrm>
          <a:custGeom>
            <a:avLst/>
            <a:gdLst/>
            <a:ahLst/>
            <a:cxnLst/>
            <a:rect l="l" t="t" r="r" b="b"/>
            <a:pathLst>
              <a:path w="1054" h="3606">
                <a:moveTo>
                  <a:pt x="876" y="3606"/>
                </a:moveTo>
                <a:lnTo>
                  <a:pt x="1054" y="165"/>
                </a:lnTo>
                <a:lnTo>
                  <a:pt x="0" y="0"/>
                </a:lnTo>
                <a:lnTo>
                  <a:pt x="876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033383" y="2180419"/>
            <a:ext cx="6743" cy="5816"/>
          </a:xfrm>
          <a:custGeom>
            <a:avLst/>
            <a:gdLst/>
            <a:ahLst/>
            <a:cxnLst/>
            <a:rect l="l" t="t" r="r" b="b"/>
            <a:pathLst>
              <a:path w="6743" h="5816">
                <a:moveTo>
                  <a:pt x="4025" y="1193"/>
                </a:moveTo>
                <a:lnTo>
                  <a:pt x="304" y="4445"/>
                </a:lnTo>
                <a:lnTo>
                  <a:pt x="0" y="5816"/>
                </a:lnTo>
                <a:lnTo>
                  <a:pt x="3136" y="4267"/>
                </a:lnTo>
                <a:lnTo>
                  <a:pt x="6743" y="0"/>
                </a:lnTo>
                <a:lnTo>
                  <a:pt x="4025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032384" y="2719971"/>
            <a:ext cx="2654" cy="1054"/>
          </a:xfrm>
          <a:custGeom>
            <a:avLst/>
            <a:gdLst/>
            <a:ahLst/>
            <a:cxnLst/>
            <a:rect l="l" t="t" r="r" b="b"/>
            <a:pathLst>
              <a:path w="2654" h="1054">
                <a:moveTo>
                  <a:pt x="406" y="406"/>
                </a:moveTo>
                <a:lnTo>
                  <a:pt x="0" y="1054"/>
                </a:lnTo>
                <a:lnTo>
                  <a:pt x="2654" y="0"/>
                </a:lnTo>
                <a:lnTo>
                  <a:pt x="406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034442" y="2633384"/>
            <a:ext cx="1422" cy="3619"/>
          </a:xfrm>
          <a:custGeom>
            <a:avLst/>
            <a:gdLst/>
            <a:ahLst/>
            <a:cxnLst/>
            <a:rect l="l" t="t" r="r" b="b"/>
            <a:pathLst>
              <a:path w="1422" h="3619">
                <a:moveTo>
                  <a:pt x="177" y="0"/>
                </a:moveTo>
                <a:lnTo>
                  <a:pt x="0" y="2565"/>
                </a:lnTo>
                <a:lnTo>
                  <a:pt x="1066" y="3619"/>
                </a:lnTo>
                <a:lnTo>
                  <a:pt x="142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030304" y="2232780"/>
            <a:ext cx="8877" cy="8877"/>
          </a:xfrm>
          <a:custGeom>
            <a:avLst/>
            <a:gdLst/>
            <a:ahLst/>
            <a:cxnLst/>
            <a:rect l="l" t="t" r="r" b="b"/>
            <a:pathLst>
              <a:path w="8877" h="8877">
                <a:moveTo>
                  <a:pt x="292" y="1650"/>
                </a:moveTo>
                <a:lnTo>
                  <a:pt x="6095" y="7696"/>
                </a:lnTo>
                <a:lnTo>
                  <a:pt x="8877" y="887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035266" y="2683488"/>
            <a:ext cx="4622" cy="3022"/>
          </a:xfrm>
          <a:custGeom>
            <a:avLst/>
            <a:gdLst/>
            <a:ahLst/>
            <a:cxnLst/>
            <a:rect l="l" t="t" r="r" b="b"/>
            <a:pathLst>
              <a:path w="4622" h="3022">
                <a:moveTo>
                  <a:pt x="4622" y="3022"/>
                </a:moveTo>
                <a:lnTo>
                  <a:pt x="2679" y="228"/>
                </a:lnTo>
                <a:lnTo>
                  <a:pt x="0" y="0"/>
                </a:lnTo>
                <a:lnTo>
                  <a:pt x="462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039237" y="2716183"/>
            <a:ext cx="1841" cy="1714"/>
          </a:xfrm>
          <a:custGeom>
            <a:avLst/>
            <a:gdLst/>
            <a:ahLst/>
            <a:cxnLst/>
            <a:rect l="l" t="t" r="r" b="b"/>
            <a:pathLst>
              <a:path w="1841" h="1714">
                <a:moveTo>
                  <a:pt x="0" y="1714"/>
                </a:moveTo>
                <a:lnTo>
                  <a:pt x="1600" y="1473"/>
                </a:lnTo>
                <a:lnTo>
                  <a:pt x="1841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040130" y="2173791"/>
            <a:ext cx="23812" cy="6629"/>
          </a:xfrm>
          <a:custGeom>
            <a:avLst/>
            <a:gdLst/>
            <a:ahLst/>
            <a:cxnLst/>
            <a:rect l="l" t="t" r="r" b="b"/>
            <a:pathLst>
              <a:path w="23812" h="6629">
                <a:moveTo>
                  <a:pt x="11188" y="1066"/>
                </a:moveTo>
                <a:lnTo>
                  <a:pt x="1295" y="4978"/>
                </a:lnTo>
                <a:lnTo>
                  <a:pt x="0" y="6629"/>
                </a:lnTo>
                <a:lnTo>
                  <a:pt x="9232" y="3022"/>
                </a:lnTo>
                <a:lnTo>
                  <a:pt x="23812" y="0"/>
                </a:lnTo>
                <a:lnTo>
                  <a:pt x="11188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037231" y="2248701"/>
            <a:ext cx="3975" cy="596"/>
          </a:xfrm>
          <a:custGeom>
            <a:avLst/>
            <a:gdLst/>
            <a:ahLst/>
            <a:cxnLst/>
            <a:rect l="l" t="t" r="r" b="b"/>
            <a:pathLst>
              <a:path w="3975" h="596">
                <a:moveTo>
                  <a:pt x="292" y="177"/>
                </a:moveTo>
                <a:lnTo>
                  <a:pt x="0" y="596"/>
                </a:lnTo>
                <a:lnTo>
                  <a:pt x="3975" y="0"/>
                </a:lnTo>
                <a:lnTo>
                  <a:pt x="292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041317" y="2687516"/>
            <a:ext cx="1828" cy="1841"/>
          </a:xfrm>
          <a:custGeom>
            <a:avLst/>
            <a:gdLst/>
            <a:ahLst/>
            <a:cxnLst/>
            <a:rect l="l" t="t" r="r" b="b"/>
            <a:pathLst>
              <a:path w="1828" h="1841">
                <a:moveTo>
                  <a:pt x="0" y="0"/>
                </a:moveTo>
                <a:lnTo>
                  <a:pt x="1828" y="184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043164" y="2689350"/>
            <a:ext cx="1714" cy="3022"/>
          </a:xfrm>
          <a:custGeom>
            <a:avLst/>
            <a:gdLst/>
            <a:ahLst/>
            <a:cxnLst/>
            <a:rect l="l" t="t" r="r" b="b"/>
            <a:pathLst>
              <a:path w="1714" h="3022">
                <a:moveTo>
                  <a:pt x="279" y="1777"/>
                </a:moveTo>
                <a:lnTo>
                  <a:pt x="1714" y="3022"/>
                </a:lnTo>
                <a:lnTo>
                  <a:pt x="1358" y="711"/>
                </a:lnTo>
                <a:lnTo>
                  <a:pt x="0" y="0"/>
                </a:lnTo>
                <a:lnTo>
                  <a:pt x="279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046112" y="2694562"/>
            <a:ext cx="1422" cy="13081"/>
          </a:xfrm>
          <a:custGeom>
            <a:avLst/>
            <a:gdLst/>
            <a:ahLst/>
            <a:cxnLst/>
            <a:rect l="l" t="t" r="r" b="b"/>
            <a:pathLst>
              <a:path w="1422" h="13081">
                <a:moveTo>
                  <a:pt x="292" y="3378"/>
                </a:moveTo>
                <a:lnTo>
                  <a:pt x="292" y="12014"/>
                </a:lnTo>
                <a:lnTo>
                  <a:pt x="1422" y="13080"/>
                </a:lnTo>
                <a:lnTo>
                  <a:pt x="1422" y="2311"/>
                </a:lnTo>
                <a:lnTo>
                  <a:pt x="0" y="0"/>
                </a:lnTo>
                <a:lnTo>
                  <a:pt x="292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040075" y="2572336"/>
            <a:ext cx="29133" cy="161671"/>
          </a:xfrm>
          <a:custGeom>
            <a:avLst/>
            <a:gdLst/>
            <a:ahLst/>
            <a:cxnLst/>
            <a:rect l="l" t="t" r="r" b="b"/>
            <a:pathLst>
              <a:path w="29133" h="161670">
                <a:moveTo>
                  <a:pt x="825" y="0"/>
                </a:moveTo>
                <a:lnTo>
                  <a:pt x="0" y="596"/>
                </a:lnTo>
                <a:lnTo>
                  <a:pt x="25107" y="144373"/>
                </a:lnTo>
                <a:lnTo>
                  <a:pt x="28778" y="161671"/>
                </a:lnTo>
                <a:lnTo>
                  <a:pt x="29133" y="160248"/>
                </a:lnTo>
                <a:lnTo>
                  <a:pt x="8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258179" y="2149031"/>
            <a:ext cx="6794" cy="5702"/>
          </a:xfrm>
          <a:custGeom>
            <a:avLst/>
            <a:gdLst/>
            <a:ahLst/>
            <a:cxnLst/>
            <a:rect l="l" t="t" r="r" b="b"/>
            <a:pathLst>
              <a:path w="6794" h="5702">
                <a:moveTo>
                  <a:pt x="0" y="63"/>
                </a:moveTo>
                <a:lnTo>
                  <a:pt x="2184" y="2616"/>
                </a:lnTo>
                <a:lnTo>
                  <a:pt x="6794" y="5702"/>
                </a:lnTo>
                <a:lnTo>
                  <a:pt x="6502" y="4267"/>
                </a:lnTo>
                <a:lnTo>
                  <a:pt x="825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339356" y="1947045"/>
            <a:ext cx="53301" cy="52349"/>
          </a:xfrm>
          <a:custGeom>
            <a:avLst/>
            <a:gdLst/>
            <a:ahLst/>
            <a:cxnLst/>
            <a:rect l="l" t="t" r="r" b="b"/>
            <a:pathLst>
              <a:path w="53301" h="52349">
                <a:moveTo>
                  <a:pt x="2019" y="14808"/>
                </a:moveTo>
                <a:lnTo>
                  <a:pt x="0" y="21729"/>
                </a:lnTo>
                <a:lnTo>
                  <a:pt x="0" y="29908"/>
                </a:lnTo>
                <a:lnTo>
                  <a:pt x="952" y="34886"/>
                </a:lnTo>
                <a:lnTo>
                  <a:pt x="2971" y="38785"/>
                </a:lnTo>
                <a:lnTo>
                  <a:pt x="8242" y="46316"/>
                </a:lnTo>
                <a:lnTo>
                  <a:pt x="20015" y="52349"/>
                </a:lnTo>
                <a:lnTo>
                  <a:pt x="32575" y="52298"/>
                </a:lnTo>
                <a:lnTo>
                  <a:pt x="36537" y="51346"/>
                </a:lnTo>
                <a:lnTo>
                  <a:pt x="40449" y="49326"/>
                </a:lnTo>
                <a:lnTo>
                  <a:pt x="49275" y="41338"/>
                </a:lnTo>
                <a:lnTo>
                  <a:pt x="52362" y="34582"/>
                </a:lnTo>
                <a:lnTo>
                  <a:pt x="53238" y="27660"/>
                </a:lnTo>
                <a:lnTo>
                  <a:pt x="53301" y="21971"/>
                </a:lnTo>
                <a:lnTo>
                  <a:pt x="50634" y="13804"/>
                </a:lnTo>
                <a:lnTo>
                  <a:pt x="45719" y="6870"/>
                </a:lnTo>
                <a:lnTo>
                  <a:pt x="38798" y="2019"/>
                </a:lnTo>
                <a:lnTo>
                  <a:pt x="32931" y="0"/>
                </a:lnTo>
                <a:lnTo>
                  <a:pt x="20675" y="0"/>
                </a:lnTo>
                <a:lnTo>
                  <a:pt x="12801" y="2959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1905345" y="2382960"/>
            <a:ext cx="50406" cy="51396"/>
          </a:xfrm>
          <a:custGeom>
            <a:avLst/>
            <a:gdLst/>
            <a:ahLst/>
            <a:cxnLst/>
            <a:rect l="l" t="t" r="r" b="b"/>
            <a:pathLst>
              <a:path w="50406" h="51396">
                <a:moveTo>
                  <a:pt x="2019" y="14858"/>
                </a:moveTo>
                <a:lnTo>
                  <a:pt x="63" y="21729"/>
                </a:lnTo>
                <a:lnTo>
                  <a:pt x="0" y="30962"/>
                </a:lnTo>
                <a:lnTo>
                  <a:pt x="3327" y="38544"/>
                </a:lnTo>
                <a:lnTo>
                  <a:pt x="9296" y="45351"/>
                </a:lnTo>
                <a:lnTo>
                  <a:pt x="18072" y="50393"/>
                </a:lnTo>
                <a:lnTo>
                  <a:pt x="25057" y="51396"/>
                </a:lnTo>
                <a:lnTo>
                  <a:pt x="35483" y="49326"/>
                </a:lnTo>
                <a:lnTo>
                  <a:pt x="40512" y="46481"/>
                </a:lnTo>
                <a:lnTo>
                  <a:pt x="46316" y="40436"/>
                </a:lnTo>
                <a:lnTo>
                  <a:pt x="50406" y="32626"/>
                </a:lnTo>
                <a:lnTo>
                  <a:pt x="50406" y="20065"/>
                </a:lnTo>
                <a:lnTo>
                  <a:pt x="48386" y="14147"/>
                </a:lnTo>
                <a:lnTo>
                  <a:pt x="42875" y="6807"/>
                </a:lnTo>
                <a:lnTo>
                  <a:pt x="35890" y="2006"/>
                </a:lnTo>
                <a:lnTo>
                  <a:pt x="29971" y="0"/>
                </a:lnTo>
                <a:lnTo>
                  <a:pt x="20726" y="0"/>
                </a:lnTo>
                <a:lnTo>
                  <a:pt x="11734" y="3848"/>
                </a:lnTo>
                <a:lnTo>
                  <a:pt x="5981" y="8940"/>
                </a:lnTo>
                <a:lnTo>
                  <a:pt x="2019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340367" y="1948000"/>
            <a:ext cx="51346" cy="50393"/>
          </a:xfrm>
          <a:custGeom>
            <a:avLst/>
            <a:gdLst/>
            <a:ahLst/>
            <a:cxnLst/>
            <a:rect l="l" t="t" r="r" b="b"/>
            <a:pathLst>
              <a:path w="51346" h="50393">
                <a:moveTo>
                  <a:pt x="1955" y="14858"/>
                </a:moveTo>
                <a:lnTo>
                  <a:pt x="0" y="21729"/>
                </a:lnTo>
                <a:lnTo>
                  <a:pt x="0" y="27952"/>
                </a:lnTo>
                <a:lnTo>
                  <a:pt x="952" y="32981"/>
                </a:lnTo>
                <a:lnTo>
                  <a:pt x="2959" y="36893"/>
                </a:lnTo>
                <a:lnTo>
                  <a:pt x="8229" y="44411"/>
                </a:lnTo>
                <a:lnTo>
                  <a:pt x="19951" y="50393"/>
                </a:lnTo>
                <a:lnTo>
                  <a:pt x="30619" y="50393"/>
                </a:lnTo>
                <a:lnTo>
                  <a:pt x="34582" y="49377"/>
                </a:lnTo>
                <a:lnTo>
                  <a:pt x="38493" y="47370"/>
                </a:lnTo>
                <a:lnTo>
                  <a:pt x="47256" y="39433"/>
                </a:lnTo>
                <a:lnTo>
                  <a:pt x="50342" y="32626"/>
                </a:lnTo>
                <a:lnTo>
                  <a:pt x="51282" y="25641"/>
                </a:lnTo>
                <a:lnTo>
                  <a:pt x="51346" y="22021"/>
                </a:lnTo>
                <a:lnTo>
                  <a:pt x="48615" y="13855"/>
                </a:lnTo>
                <a:lnTo>
                  <a:pt x="43764" y="6921"/>
                </a:lnTo>
                <a:lnTo>
                  <a:pt x="36779" y="2006"/>
                </a:lnTo>
                <a:lnTo>
                  <a:pt x="30911" y="0"/>
                </a:lnTo>
                <a:lnTo>
                  <a:pt x="20675" y="0"/>
                </a:lnTo>
                <a:lnTo>
                  <a:pt x="12788" y="2959"/>
                </a:lnTo>
                <a:lnTo>
                  <a:pt x="5918" y="8940"/>
                </a:lnTo>
                <a:lnTo>
                  <a:pt x="1955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147431" y="2535147"/>
            <a:ext cx="503656" cy="265950"/>
          </a:xfrm>
          <a:custGeom>
            <a:avLst/>
            <a:gdLst/>
            <a:ahLst/>
            <a:cxnLst/>
            <a:rect l="l" t="t" r="r" b="b"/>
            <a:pathLst>
              <a:path w="503656" h="265950">
                <a:moveTo>
                  <a:pt x="503656" y="0"/>
                </a:moveTo>
                <a:lnTo>
                  <a:pt x="500875" y="5511"/>
                </a:lnTo>
                <a:lnTo>
                  <a:pt x="500697" y="5740"/>
                </a:lnTo>
                <a:lnTo>
                  <a:pt x="496912" y="10655"/>
                </a:lnTo>
                <a:lnTo>
                  <a:pt x="487273" y="23196"/>
                </a:lnTo>
                <a:lnTo>
                  <a:pt x="480320" y="32425"/>
                </a:lnTo>
                <a:lnTo>
                  <a:pt x="474459" y="40088"/>
                </a:lnTo>
                <a:lnTo>
                  <a:pt x="459630" y="57710"/>
                </a:lnTo>
                <a:lnTo>
                  <a:pt x="442299" y="76856"/>
                </a:lnTo>
                <a:lnTo>
                  <a:pt x="427439" y="92296"/>
                </a:lnTo>
                <a:lnTo>
                  <a:pt x="409732" y="108342"/>
                </a:lnTo>
                <a:lnTo>
                  <a:pt x="391229" y="124568"/>
                </a:lnTo>
                <a:lnTo>
                  <a:pt x="374705" y="138241"/>
                </a:lnTo>
                <a:lnTo>
                  <a:pt x="355316" y="152141"/>
                </a:lnTo>
                <a:lnTo>
                  <a:pt x="335033" y="166154"/>
                </a:lnTo>
                <a:lnTo>
                  <a:pt x="317053" y="177822"/>
                </a:lnTo>
                <a:lnTo>
                  <a:pt x="296167" y="189426"/>
                </a:lnTo>
                <a:lnTo>
                  <a:pt x="274460" y="201014"/>
                </a:lnTo>
                <a:lnTo>
                  <a:pt x="255273" y="210562"/>
                </a:lnTo>
                <a:lnTo>
                  <a:pt x="233205" y="219694"/>
                </a:lnTo>
                <a:lnTo>
                  <a:pt x="210265" y="228732"/>
                </a:lnTo>
                <a:lnTo>
                  <a:pt x="190104" y="236019"/>
                </a:lnTo>
                <a:lnTo>
                  <a:pt x="167130" y="242565"/>
                </a:lnTo>
                <a:lnTo>
                  <a:pt x="143353" y="248915"/>
                </a:lnTo>
                <a:lnTo>
                  <a:pt x="122487" y="253850"/>
                </a:lnTo>
                <a:lnTo>
                  <a:pt x="98947" y="257730"/>
                </a:lnTo>
                <a:lnTo>
                  <a:pt x="74591" y="261234"/>
                </a:lnTo>
                <a:lnTo>
                  <a:pt x="53400" y="263385"/>
                </a:lnTo>
                <a:lnTo>
                  <a:pt x="29683" y="264745"/>
                </a:lnTo>
                <a:lnTo>
                  <a:pt x="20726" y="265303"/>
                </a:lnTo>
                <a:lnTo>
                  <a:pt x="10541" y="265950"/>
                </a:lnTo>
                <a:lnTo>
                  <a:pt x="10134" y="265887"/>
                </a:lnTo>
                <a:lnTo>
                  <a:pt x="0" y="2647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997845" y="2780841"/>
            <a:ext cx="154622" cy="19852"/>
          </a:xfrm>
          <a:custGeom>
            <a:avLst/>
            <a:gdLst/>
            <a:ahLst/>
            <a:cxnLst/>
            <a:rect l="l" t="t" r="r" b="b"/>
            <a:pathLst>
              <a:path w="154622" h="19852">
                <a:moveTo>
                  <a:pt x="154622" y="19189"/>
                </a:moveTo>
                <a:lnTo>
                  <a:pt x="139429" y="19746"/>
                </a:lnTo>
                <a:lnTo>
                  <a:pt x="128816" y="19852"/>
                </a:lnTo>
                <a:lnTo>
                  <a:pt x="118772" y="19407"/>
                </a:lnTo>
                <a:lnTo>
                  <a:pt x="105287" y="18311"/>
                </a:lnTo>
                <a:lnTo>
                  <a:pt x="100431" y="17881"/>
                </a:lnTo>
                <a:lnTo>
                  <a:pt x="84576" y="16379"/>
                </a:lnTo>
                <a:lnTo>
                  <a:pt x="73036" y="15099"/>
                </a:lnTo>
                <a:lnTo>
                  <a:pt x="63362" y="13747"/>
                </a:lnTo>
                <a:lnTo>
                  <a:pt x="53104" y="12027"/>
                </a:lnTo>
                <a:lnTo>
                  <a:pt x="39815" y="9646"/>
                </a:lnTo>
                <a:lnTo>
                  <a:pt x="31267" y="8115"/>
                </a:lnTo>
                <a:lnTo>
                  <a:pt x="17991" y="5599"/>
                </a:lnTo>
                <a:lnTo>
                  <a:pt x="7949" y="272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839798" y="2716594"/>
            <a:ext cx="158051" cy="64249"/>
          </a:xfrm>
          <a:custGeom>
            <a:avLst/>
            <a:gdLst/>
            <a:ahLst/>
            <a:cxnLst/>
            <a:rect l="l" t="t" r="r" b="b"/>
            <a:pathLst>
              <a:path w="158051" h="64249">
                <a:moveTo>
                  <a:pt x="158051" y="64249"/>
                </a:moveTo>
                <a:lnTo>
                  <a:pt x="144280" y="61637"/>
                </a:lnTo>
                <a:lnTo>
                  <a:pt x="134576" y="59121"/>
                </a:lnTo>
                <a:lnTo>
                  <a:pt x="121627" y="54838"/>
                </a:lnTo>
                <a:lnTo>
                  <a:pt x="106551" y="49701"/>
                </a:lnTo>
                <a:lnTo>
                  <a:pt x="95562" y="45909"/>
                </a:lnTo>
                <a:lnTo>
                  <a:pt x="86406" y="42532"/>
                </a:lnTo>
                <a:lnTo>
                  <a:pt x="76831" y="38636"/>
                </a:lnTo>
                <a:lnTo>
                  <a:pt x="64583" y="33292"/>
                </a:lnTo>
                <a:lnTo>
                  <a:pt x="56489" y="29667"/>
                </a:lnTo>
                <a:lnTo>
                  <a:pt x="42199" y="23173"/>
                </a:lnTo>
                <a:lnTo>
                  <a:pt x="32031" y="18345"/>
                </a:lnTo>
                <a:lnTo>
                  <a:pt x="23399" y="13821"/>
                </a:lnTo>
                <a:lnTo>
                  <a:pt x="13714" y="8237"/>
                </a:lnTo>
                <a:lnTo>
                  <a:pt x="387" y="23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769266" y="2611537"/>
            <a:ext cx="10284" cy="62890"/>
          </a:xfrm>
          <a:custGeom>
            <a:avLst/>
            <a:gdLst/>
            <a:ahLst/>
            <a:cxnLst/>
            <a:rect l="l" t="t" r="r" b="b"/>
            <a:pathLst>
              <a:path w="10284" h="62890">
                <a:moveTo>
                  <a:pt x="7404" y="62890"/>
                </a:moveTo>
                <a:lnTo>
                  <a:pt x="10088" y="50287"/>
                </a:lnTo>
                <a:lnTo>
                  <a:pt x="10284" y="38387"/>
                </a:lnTo>
                <a:lnTo>
                  <a:pt x="10185" y="35890"/>
                </a:lnTo>
                <a:lnTo>
                  <a:pt x="8856" y="23215"/>
                </a:lnTo>
                <a:lnTo>
                  <a:pt x="5647" y="11580"/>
                </a:lnTo>
                <a:lnTo>
                  <a:pt x="4978" y="9232"/>
                </a:lnTo>
                <a:lnTo>
                  <a:pt x="3670" y="4737"/>
                </a:lnTo>
                <a:lnTo>
                  <a:pt x="3086" y="360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132276" y="2581160"/>
            <a:ext cx="206844" cy="68516"/>
          </a:xfrm>
          <a:custGeom>
            <a:avLst/>
            <a:gdLst/>
            <a:ahLst/>
            <a:cxnLst/>
            <a:rect l="l" t="t" r="r" b="b"/>
            <a:pathLst>
              <a:path w="206844" h="68516">
                <a:moveTo>
                  <a:pt x="0" y="56019"/>
                </a:moveTo>
                <a:lnTo>
                  <a:pt x="8001" y="59689"/>
                </a:lnTo>
                <a:lnTo>
                  <a:pt x="16814" y="61937"/>
                </a:lnTo>
                <a:lnTo>
                  <a:pt x="29382" y="64781"/>
                </a:lnTo>
                <a:lnTo>
                  <a:pt x="40805" y="66561"/>
                </a:lnTo>
                <a:lnTo>
                  <a:pt x="43815" y="67030"/>
                </a:lnTo>
                <a:lnTo>
                  <a:pt x="49263" y="67868"/>
                </a:lnTo>
                <a:lnTo>
                  <a:pt x="49390" y="67741"/>
                </a:lnTo>
                <a:lnTo>
                  <a:pt x="54889" y="67919"/>
                </a:lnTo>
                <a:lnTo>
                  <a:pt x="63068" y="68275"/>
                </a:lnTo>
                <a:lnTo>
                  <a:pt x="63182" y="68516"/>
                </a:lnTo>
                <a:lnTo>
                  <a:pt x="71361" y="68046"/>
                </a:lnTo>
                <a:lnTo>
                  <a:pt x="82257" y="67513"/>
                </a:lnTo>
                <a:lnTo>
                  <a:pt x="82308" y="67157"/>
                </a:lnTo>
                <a:lnTo>
                  <a:pt x="93268" y="65912"/>
                </a:lnTo>
                <a:lnTo>
                  <a:pt x="95935" y="65608"/>
                </a:lnTo>
                <a:lnTo>
                  <a:pt x="98653" y="64960"/>
                </a:lnTo>
                <a:lnTo>
                  <a:pt x="111219" y="61791"/>
                </a:lnTo>
                <a:lnTo>
                  <a:pt x="122411" y="58673"/>
                </a:lnTo>
                <a:lnTo>
                  <a:pt x="125247" y="57861"/>
                </a:lnTo>
                <a:lnTo>
                  <a:pt x="127850" y="57149"/>
                </a:lnTo>
                <a:lnTo>
                  <a:pt x="130403" y="55956"/>
                </a:lnTo>
                <a:lnTo>
                  <a:pt x="140462" y="51574"/>
                </a:lnTo>
                <a:lnTo>
                  <a:pt x="140703" y="51815"/>
                </a:lnTo>
                <a:lnTo>
                  <a:pt x="150418" y="46901"/>
                </a:lnTo>
                <a:lnTo>
                  <a:pt x="157759" y="43103"/>
                </a:lnTo>
                <a:lnTo>
                  <a:pt x="157759" y="42875"/>
                </a:lnTo>
                <a:lnTo>
                  <a:pt x="164744" y="38430"/>
                </a:lnTo>
                <a:lnTo>
                  <a:pt x="169367" y="35585"/>
                </a:lnTo>
                <a:lnTo>
                  <a:pt x="169545" y="35648"/>
                </a:lnTo>
                <a:lnTo>
                  <a:pt x="173748" y="32207"/>
                </a:lnTo>
                <a:lnTo>
                  <a:pt x="183838" y="24158"/>
                </a:lnTo>
                <a:lnTo>
                  <a:pt x="192344" y="16494"/>
                </a:lnTo>
                <a:lnTo>
                  <a:pt x="194589" y="14325"/>
                </a:lnTo>
                <a:lnTo>
                  <a:pt x="201231" y="7873"/>
                </a:lnTo>
                <a:lnTo>
                  <a:pt x="201460" y="7518"/>
                </a:lnTo>
                <a:lnTo>
                  <a:pt x="2068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016203" y="2284891"/>
            <a:ext cx="361061" cy="360870"/>
          </a:xfrm>
          <a:custGeom>
            <a:avLst/>
            <a:gdLst/>
            <a:ahLst/>
            <a:cxnLst/>
            <a:rect l="l" t="t" r="r" b="b"/>
            <a:pathLst>
              <a:path w="361061" h="360870">
                <a:moveTo>
                  <a:pt x="217157" y="356908"/>
                </a:moveTo>
                <a:lnTo>
                  <a:pt x="215620" y="357327"/>
                </a:lnTo>
                <a:lnTo>
                  <a:pt x="214083" y="357682"/>
                </a:lnTo>
                <a:lnTo>
                  <a:pt x="206146" y="358863"/>
                </a:lnTo>
                <a:lnTo>
                  <a:pt x="198145" y="359689"/>
                </a:lnTo>
                <a:lnTo>
                  <a:pt x="192760" y="360349"/>
                </a:lnTo>
                <a:lnTo>
                  <a:pt x="192697" y="360578"/>
                </a:lnTo>
                <a:lnTo>
                  <a:pt x="187248" y="360692"/>
                </a:lnTo>
                <a:lnTo>
                  <a:pt x="179311" y="360870"/>
                </a:lnTo>
                <a:lnTo>
                  <a:pt x="179260" y="360641"/>
                </a:lnTo>
                <a:lnTo>
                  <a:pt x="171259" y="360349"/>
                </a:lnTo>
                <a:lnTo>
                  <a:pt x="165811" y="360171"/>
                </a:lnTo>
                <a:lnTo>
                  <a:pt x="165696" y="360349"/>
                </a:lnTo>
                <a:lnTo>
                  <a:pt x="160312" y="359689"/>
                </a:lnTo>
                <a:lnTo>
                  <a:pt x="152438" y="358686"/>
                </a:lnTo>
                <a:lnTo>
                  <a:pt x="152438" y="358444"/>
                </a:lnTo>
                <a:lnTo>
                  <a:pt x="144551" y="356971"/>
                </a:lnTo>
                <a:lnTo>
                  <a:pt x="139166" y="355955"/>
                </a:lnTo>
                <a:lnTo>
                  <a:pt x="139052" y="356133"/>
                </a:lnTo>
                <a:lnTo>
                  <a:pt x="133832" y="354660"/>
                </a:lnTo>
                <a:lnTo>
                  <a:pt x="126199" y="352526"/>
                </a:lnTo>
                <a:lnTo>
                  <a:pt x="126199" y="352234"/>
                </a:lnTo>
                <a:lnTo>
                  <a:pt x="118617" y="349630"/>
                </a:lnTo>
                <a:lnTo>
                  <a:pt x="113461" y="347789"/>
                </a:lnTo>
                <a:lnTo>
                  <a:pt x="113347" y="348030"/>
                </a:lnTo>
                <a:lnTo>
                  <a:pt x="108369" y="345770"/>
                </a:lnTo>
                <a:lnTo>
                  <a:pt x="101155" y="342455"/>
                </a:lnTo>
                <a:lnTo>
                  <a:pt x="101206" y="342226"/>
                </a:lnTo>
                <a:lnTo>
                  <a:pt x="94106" y="338493"/>
                </a:lnTo>
                <a:lnTo>
                  <a:pt x="89306" y="335940"/>
                </a:lnTo>
                <a:lnTo>
                  <a:pt x="89128" y="336118"/>
                </a:lnTo>
                <a:lnTo>
                  <a:pt x="84569" y="333159"/>
                </a:lnTo>
                <a:lnTo>
                  <a:pt x="77876" y="328841"/>
                </a:lnTo>
                <a:lnTo>
                  <a:pt x="77990" y="328599"/>
                </a:lnTo>
                <a:lnTo>
                  <a:pt x="71539" y="323862"/>
                </a:lnTo>
                <a:lnTo>
                  <a:pt x="67157" y="320611"/>
                </a:lnTo>
                <a:lnTo>
                  <a:pt x="66916" y="320789"/>
                </a:lnTo>
                <a:lnTo>
                  <a:pt x="62890" y="317169"/>
                </a:lnTo>
                <a:lnTo>
                  <a:pt x="56908" y="311899"/>
                </a:lnTo>
                <a:lnTo>
                  <a:pt x="57035" y="311670"/>
                </a:lnTo>
                <a:lnTo>
                  <a:pt x="51346" y="305981"/>
                </a:lnTo>
                <a:lnTo>
                  <a:pt x="47497" y="302132"/>
                </a:lnTo>
                <a:lnTo>
                  <a:pt x="47256" y="302247"/>
                </a:lnTo>
                <a:lnTo>
                  <a:pt x="43827" y="298107"/>
                </a:lnTo>
                <a:lnTo>
                  <a:pt x="38671" y="292011"/>
                </a:lnTo>
                <a:lnTo>
                  <a:pt x="38849" y="291833"/>
                </a:lnTo>
                <a:lnTo>
                  <a:pt x="34112" y="285368"/>
                </a:lnTo>
                <a:lnTo>
                  <a:pt x="30860" y="280987"/>
                </a:lnTo>
                <a:lnTo>
                  <a:pt x="30619" y="281050"/>
                </a:lnTo>
                <a:lnTo>
                  <a:pt x="27774" y="276428"/>
                </a:lnTo>
                <a:lnTo>
                  <a:pt x="23634" y="269620"/>
                </a:lnTo>
                <a:lnTo>
                  <a:pt x="23812" y="269443"/>
                </a:lnTo>
                <a:lnTo>
                  <a:pt x="20078" y="262331"/>
                </a:lnTo>
                <a:lnTo>
                  <a:pt x="17589" y="257594"/>
                </a:lnTo>
                <a:lnTo>
                  <a:pt x="17348" y="257594"/>
                </a:lnTo>
                <a:lnTo>
                  <a:pt x="15278" y="252679"/>
                </a:lnTo>
                <a:lnTo>
                  <a:pt x="12141" y="245287"/>
                </a:lnTo>
                <a:lnTo>
                  <a:pt x="12318" y="245160"/>
                </a:lnTo>
                <a:lnTo>
                  <a:pt x="9651" y="237528"/>
                </a:lnTo>
                <a:lnTo>
                  <a:pt x="7873" y="232371"/>
                </a:lnTo>
                <a:lnTo>
                  <a:pt x="7645" y="232371"/>
                </a:lnTo>
                <a:lnTo>
                  <a:pt x="6286" y="227164"/>
                </a:lnTo>
                <a:lnTo>
                  <a:pt x="4330" y="219405"/>
                </a:lnTo>
                <a:lnTo>
                  <a:pt x="4559" y="219290"/>
                </a:lnTo>
                <a:lnTo>
                  <a:pt x="3086" y="211404"/>
                </a:lnTo>
                <a:lnTo>
                  <a:pt x="2082" y="206082"/>
                </a:lnTo>
                <a:lnTo>
                  <a:pt x="1841" y="206019"/>
                </a:lnTo>
                <a:lnTo>
                  <a:pt x="1308" y="200634"/>
                </a:lnTo>
                <a:lnTo>
                  <a:pt x="482" y="192697"/>
                </a:lnTo>
                <a:lnTo>
                  <a:pt x="711" y="192633"/>
                </a:lnTo>
                <a:lnTo>
                  <a:pt x="419" y="184645"/>
                </a:lnTo>
                <a:lnTo>
                  <a:pt x="241" y="179196"/>
                </a:lnTo>
                <a:lnTo>
                  <a:pt x="0" y="179133"/>
                </a:lnTo>
                <a:lnTo>
                  <a:pt x="304" y="173685"/>
                </a:lnTo>
                <a:lnTo>
                  <a:pt x="711" y="165747"/>
                </a:lnTo>
                <a:lnTo>
                  <a:pt x="952" y="165696"/>
                </a:lnTo>
                <a:lnTo>
                  <a:pt x="1841" y="157759"/>
                </a:lnTo>
                <a:lnTo>
                  <a:pt x="2425" y="152311"/>
                </a:lnTo>
                <a:lnTo>
                  <a:pt x="2197" y="152184"/>
                </a:lnTo>
                <a:lnTo>
                  <a:pt x="3314" y="146913"/>
                </a:lnTo>
                <a:lnTo>
                  <a:pt x="4864" y="139103"/>
                </a:lnTo>
                <a:lnTo>
                  <a:pt x="5156" y="139103"/>
                </a:lnTo>
                <a:lnTo>
                  <a:pt x="7226" y="131343"/>
                </a:lnTo>
                <a:lnTo>
                  <a:pt x="8648" y="126072"/>
                </a:lnTo>
                <a:lnTo>
                  <a:pt x="8407" y="125958"/>
                </a:lnTo>
                <a:lnTo>
                  <a:pt x="10248" y="120865"/>
                </a:lnTo>
                <a:lnTo>
                  <a:pt x="13030" y="113398"/>
                </a:lnTo>
                <a:lnTo>
                  <a:pt x="13271" y="113398"/>
                </a:lnTo>
                <a:lnTo>
                  <a:pt x="16471" y="106121"/>
                </a:lnTo>
                <a:lnTo>
                  <a:pt x="18656" y="101079"/>
                </a:lnTo>
                <a:lnTo>
                  <a:pt x="18478" y="100901"/>
                </a:lnTo>
                <a:lnTo>
                  <a:pt x="21031" y="96164"/>
                </a:lnTo>
                <a:lnTo>
                  <a:pt x="24879" y="89179"/>
                </a:lnTo>
                <a:lnTo>
                  <a:pt x="25107" y="89242"/>
                </a:lnTo>
                <a:lnTo>
                  <a:pt x="29375" y="82486"/>
                </a:lnTo>
                <a:lnTo>
                  <a:pt x="32270" y="77812"/>
                </a:lnTo>
                <a:lnTo>
                  <a:pt x="32156" y="77635"/>
                </a:lnTo>
                <a:lnTo>
                  <a:pt x="35420" y="73317"/>
                </a:lnTo>
                <a:lnTo>
                  <a:pt x="40208" y="66979"/>
                </a:lnTo>
                <a:lnTo>
                  <a:pt x="40449" y="67094"/>
                </a:lnTo>
                <a:lnTo>
                  <a:pt x="45656" y="61048"/>
                </a:lnTo>
                <a:lnTo>
                  <a:pt x="49212" y="56908"/>
                </a:lnTo>
                <a:lnTo>
                  <a:pt x="49098" y="56667"/>
                </a:lnTo>
                <a:lnTo>
                  <a:pt x="53009" y="52882"/>
                </a:lnTo>
                <a:lnTo>
                  <a:pt x="58686" y="47370"/>
                </a:lnTo>
                <a:lnTo>
                  <a:pt x="58927" y="47497"/>
                </a:lnTo>
                <a:lnTo>
                  <a:pt x="64960" y="42278"/>
                </a:lnTo>
                <a:lnTo>
                  <a:pt x="69113" y="38722"/>
                </a:lnTo>
                <a:lnTo>
                  <a:pt x="68986" y="38493"/>
                </a:lnTo>
                <a:lnTo>
                  <a:pt x="73431" y="35293"/>
                </a:lnTo>
                <a:lnTo>
                  <a:pt x="79882" y="30670"/>
                </a:lnTo>
                <a:lnTo>
                  <a:pt x="80060" y="30848"/>
                </a:lnTo>
                <a:lnTo>
                  <a:pt x="86817" y="26593"/>
                </a:lnTo>
                <a:lnTo>
                  <a:pt x="91490" y="23685"/>
                </a:lnTo>
                <a:lnTo>
                  <a:pt x="91439" y="23444"/>
                </a:lnTo>
                <a:lnTo>
                  <a:pt x="96240" y="20954"/>
                </a:lnTo>
                <a:lnTo>
                  <a:pt x="103339" y="17348"/>
                </a:lnTo>
                <a:lnTo>
                  <a:pt x="103454" y="17525"/>
                </a:lnTo>
                <a:lnTo>
                  <a:pt x="110807" y="14325"/>
                </a:lnTo>
                <a:lnTo>
                  <a:pt x="115836" y="12141"/>
                </a:lnTo>
                <a:lnTo>
                  <a:pt x="115836" y="11899"/>
                </a:lnTo>
                <a:lnTo>
                  <a:pt x="120929" y="10185"/>
                </a:lnTo>
                <a:lnTo>
                  <a:pt x="128511" y="7696"/>
                </a:lnTo>
                <a:lnTo>
                  <a:pt x="128625" y="7873"/>
                </a:lnTo>
                <a:lnTo>
                  <a:pt x="136385" y="5803"/>
                </a:lnTo>
                <a:lnTo>
                  <a:pt x="141655" y="4381"/>
                </a:lnTo>
                <a:lnTo>
                  <a:pt x="141655" y="4140"/>
                </a:lnTo>
                <a:lnTo>
                  <a:pt x="146977" y="3200"/>
                </a:lnTo>
                <a:lnTo>
                  <a:pt x="154863" y="1841"/>
                </a:lnTo>
                <a:lnTo>
                  <a:pt x="154914" y="2070"/>
                </a:lnTo>
                <a:lnTo>
                  <a:pt x="162915" y="1181"/>
                </a:lnTo>
                <a:lnTo>
                  <a:pt x="168300" y="584"/>
                </a:lnTo>
                <a:lnTo>
                  <a:pt x="168363" y="292"/>
                </a:lnTo>
                <a:lnTo>
                  <a:pt x="173812" y="177"/>
                </a:lnTo>
                <a:lnTo>
                  <a:pt x="181749" y="0"/>
                </a:lnTo>
                <a:lnTo>
                  <a:pt x="181800" y="241"/>
                </a:lnTo>
                <a:lnTo>
                  <a:pt x="189801" y="533"/>
                </a:lnTo>
                <a:lnTo>
                  <a:pt x="195249" y="761"/>
                </a:lnTo>
                <a:lnTo>
                  <a:pt x="195364" y="533"/>
                </a:lnTo>
                <a:lnTo>
                  <a:pt x="200748" y="1181"/>
                </a:lnTo>
                <a:lnTo>
                  <a:pt x="208635" y="2184"/>
                </a:lnTo>
                <a:lnTo>
                  <a:pt x="208635" y="2489"/>
                </a:lnTo>
                <a:lnTo>
                  <a:pt x="216509" y="3962"/>
                </a:lnTo>
                <a:lnTo>
                  <a:pt x="221894" y="4978"/>
                </a:lnTo>
                <a:lnTo>
                  <a:pt x="222008" y="4737"/>
                </a:lnTo>
                <a:lnTo>
                  <a:pt x="227228" y="6210"/>
                </a:lnTo>
                <a:lnTo>
                  <a:pt x="234861" y="8407"/>
                </a:lnTo>
                <a:lnTo>
                  <a:pt x="234861" y="8648"/>
                </a:lnTo>
                <a:lnTo>
                  <a:pt x="242442" y="11302"/>
                </a:lnTo>
                <a:lnTo>
                  <a:pt x="247599" y="13080"/>
                </a:lnTo>
                <a:lnTo>
                  <a:pt x="247713" y="12915"/>
                </a:lnTo>
                <a:lnTo>
                  <a:pt x="252628" y="15100"/>
                </a:lnTo>
                <a:lnTo>
                  <a:pt x="259918" y="18414"/>
                </a:lnTo>
                <a:lnTo>
                  <a:pt x="259854" y="18656"/>
                </a:lnTo>
                <a:lnTo>
                  <a:pt x="266903" y="22377"/>
                </a:lnTo>
                <a:lnTo>
                  <a:pt x="271754" y="24930"/>
                </a:lnTo>
                <a:lnTo>
                  <a:pt x="271932" y="24752"/>
                </a:lnTo>
                <a:lnTo>
                  <a:pt x="276491" y="27711"/>
                </a:lnTo>
                <a:lnTo>
                  <a:pt x="283184" y="32029"/>
                </a:lnTo>
                <a:lnTo>
                  <a:pt x="283070" y="32270"/>
                </a:lnTo>
                <a:lnTo>
                  <a:pt x="289521" y="37071"/>
                </a:lnTo>
                <a:lnTo>
                  <a:pt x="293903" y="40271"/>
                </a:lnTo>
                <a:lnTo>
                  <a:pt x="294144" y="40144"/>
                </a:lnTo>
                <a:lnTo>
                  <a:pt x="298170" y="43700"/>
                </a:lnTo>
                <a:lnTo>
                  <a:pt x="304152" y="49034"/>
                </a:lnTo>
                <a:lnTo>
                  <a:pt x="304037" y="49212"/>
                </a:lnTo>
                <a:lnTo>
                  <a:pt x="309651" y="54889"/>
                </a:lnTo>
                <a:lnTo>
                  <a:pt x="313562" y="58737"/>
                </a:lnTo>
                <a:lnTo>
                  <a:pt x="313804" y="58623"/>
                </a:lnTo>
                <a:lnTo>
                  <a:pt x="317233" y="62763"/>
                </a:lnTo>
                <a:lnTo>
                  <a:pt x="322325" y="68922"/>
                </a:lnTo>
                <a:lnTo>
                  <a:pt x="322211" y="69100"/>
                </a:lnTo>
                <a:lnTo>
                  <a:pt x="326948" y="75564"/>
                </a:lnTo>
                <a:lnTo>
                  <a:pt x="330212" y="79946"/>
                </a:lnTo>
                <a:lnTo>
                  <a:pt x="330441" y="79882"/>
                </a:lnTo>
                <a:lnTo>
                  <a:pt x="333286" y="84505"/>
                </a:lnTo>
                <a:lnTo>
                  <a:pt x="337375" y="91312"/>
                </a:lnTo>
                <a:lnTo>
                  <a:pt x="337197" y="91427"/>
                </a:lnTo>
                <a:lnTo>
                  <a:pt x="340982" y="98539"/>
                </a:lnTo>
                <a:lnTo>
                  <a:pt x="343534" y="103339"/>
                </a:lnTo>
                <a:lnTo>
                  <a:pt x="343763" y="103339"/>
                </a:lnTo>
                <a:lnTo>
                  <a:pt x="345833" y="108305"/>
                </a:lnTo>
                <a:lnTo>
                  <a:pt x="348919" y="115658"/>
                </a:lnTo>
                <a:lnTo>
                  <a:pt x="348741" y="115773"/>
                </a:lnTo>
                <a:lnTo>
                  <a:pt x="351345" y="123355"/>
                </a:lnTo>
                <a:lnTo>
                  <a:pt x="353186" y="128498"/>
                </a:lnTo>
                <a:lnTo>
                  <a:pt x="353415" y="128498"/>
                </a:lnTo>
                <a:lnTo>
                  <a:pt x="354787" y="133769"/>
                </a:lnTo>
                <a:lnTo>
                  <a:pt x="356730" y="141477"/>
                </a:lnTo>
                <a:lnTo>
                  <a:pt x="356501" y="141592"/>
                </a:lnTo>
                <a:lnTo>
                  <a:pt x="357974" y="149466"/>
                </a:lnTo>
                <a:lnTo>
                  <a:pt x="358990" y="154851"/>
                </a:lnTo>
                <a:lnTo>
                  <a:pt x="359219" y="154851"/>
                </a:lnTo>
                <a:lnTo>
                  <a:pt x="359752" y="160248"/>
                </a:lnTo>
                <a:lnTo>
                  <a:pt x="360527" y="168173"/>
                </a:lnTo>
                <a:lnTo>
                  <a:pt x="360286" y="168236"/>
                </a:lnTo>
                <a:lnTo>
                  <a:pt x="360578" y="176237"/>
                </a:lnTo>
                <a:lnTo>
                  <a:pt x="360819" y="181736"/>
                </a:lnTo>
                <a:lnTo>
                  <a:pt x="361060" y="181800"/>
                </a:lnTo>
                <a:lnTo>
                  <a:pt x="360756" y="187185"/>
                </a:lnTo>
                <a:lnTo>
                  <a:pt x="360349" y="195122"/>
                </a:lnTo>
                <a:lnTo>
                  <a:pt x="360108" y="195186"/>
                </a:lnTo>
                <a:lnTo>
                  <a:pt x="359219" y="203123"/>
                </a:lnTo>
                <a:lnTo>
                  <a:pt x="358635" y="208559"/>
                </a:lnTo>
                <a:lnTo>
                  <a:pt x="358863" y="208686"/>
                </a:lnTo>
                <a:lnTo>
                  <a:pt x="357746" y="213956"/>
                </a:lnTo>
                <a:lnTo>
                  <a:pt x="356146" y="221767"/>
                </a:lnTo>
                <a:lnTo>
                  <a:pt x="355904" y="221767"/>
                </a:lnTo>
                <a:lnTo>
                  <a:pt x="353834" y="229527"/>
                </a:lnTo>
                <a:lnTo>
                  <a:pt x="352412" y="234797"/>
                </a:lnTo>
                <a:lnTo>
                  <a:pt x="352653" y="234911"/>
                </a:lnTo>
                <a:lnTo>
                  <a:pt x="350748" y="240004"/>
                </a:lnTo>
                <a:lnTo>
                  <a:pt x="348094" y="247472"/>
                </a:lnTo>
                <a:lnTo>
                  <a:pt x="347789" y="247408"/>
                </a:lnTo>
                <a:lnTo>
                  <a:pt x="344652" y="254698"/>
                </a:lnTo>
                <a:lnTo>
                  <a:pt x="342404" y="259791"/>
                </a:lnTo>
                <a:lnTo>
                  <a:pt x="342645" y="259905"/>
                </a:lnTo>
                <a:lnTo>
                  <a:pt x="339978" y="264706"/>
                </a:lnTo>
                <a:lnTo>
                  <a:pt x="336181" y="271754"/>
                </a:lnTo>
                <a:lnTo>
                  <a:pt x="335953" y="271640"/>
                </a:lnTo>
                <a:lnTo>
                  <a:pt x="331685" y="278447"/>
                </a:lnTo>
                <a:lnTo>
                  <a:pt x="328777" y="283057"/>
                </a:lnTo>
                <a:lnTo>
                  <a:pt x="328904" y="283235"/>
                </a:lnTo>
                <a:lnTo>
                  <a:pt x="325640" y="287566"/>
                </a:lnTo>
                <a:lnTo>
                  <a:pt x="320852" y="293903"/>
                </a:lnTo>
                <a:lnTo>
                  <a:pt x="320611" y="293776"/>
                </a:lnTo>
                <a:lnTo>
                  <a:pt x="315404" y="299885"/>
                </a:lnTo>
                <a:lnTo>
                  <a:pt x="311848" y="304025"/>
                </a:lnTo>
                <a:lnTo>
                  <a:pt x="311962" y="304203"/>
                </a:lnTo>
                <a:lnTo>
                  <a:pt x="308063" y="307987"/>
                </a:lnTo>
                <a:lnTo>
                  <a:pt x="302374" y="313562"/>
                </a:lnTo>
                <a:lnTo>
                  <a:pt x="302132" y="313385"/>
                </a:lnTo>
                <a:lnTo>
                  <a:pt x="296100" y="318655"/>
                </a:lnTo>
                <a:lnTo>
                  <a:pt x="291947" y="322211"/>
                </a:lnTo>
                <a:lnTo>
                  <a:pt x="292011" y="322440"/>
                </a:lnTo>
                <a:lnTo>
                  <a:pt x="287629" y="325577"/>
                </a:lnTo>
                <a:lnTo>
                  <a:pt x="281177" y="330199"/>
                </a:lnTo>
                <a:lnTo>
                  <a:pt x="281000" y="330022"/>
                </a:lnTo>
                <a:lnTo>
                  <a:pt x="274180" y="334289"/>
                </a:lnTo>
                <a:lnTo>
                  <a:pt x="269570" y="337184"/>
                </a:lnTo>
                <a:lnTo>
                  <a:pt x="269620" y="337489"/>
                </a:lnTo>
                <a:lnTo>
                  <a:pt x="264833" y="339915"/>
                </a:lnTo>
                <a:lnTo>
                  <a:pt x="257721" y="343522"/>
                </a:lnTo>
                <a:lnTo>
                  <a:pt x="257543" y="343344"/>
                </a:lnTo>
                <a:lnTo>
                  <a:pt x="250266" y="346544"/>
                </a:lnTo>
                <a:lnTo>
                  <a:pt x="245224" y="348741"/>
                </a:lnTo>
                <a:lnTo>
                  <a:pt x="245224" y="348970"/>
                </a:lnTo>
                <a:lnTo>
                  <a:pt x="240080" y="350685"/>
                </a:lnTo>
                <a:lnTo>
                  <a:pt x="232549" y="353237"/>
                </a:lnTo>
                <a:lnTo>
                  <a:pt x="232435" y="352996"/>
                </a:lnTo>
                <a:lnTo>
                  <a:pt x="224675" y="355066"/>
                </a:lnTo>
                <a:lnTo>
                  <a:pt x="220941" y="356082"/>
                </a:lnTo>
                <a:lnTo>
                  <a:pt x="217157" y="356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111728" y="2628353"/>
            <a:ext cx="20548" cy="8826"/>
          </a:xfrm>
          <a:custGeom>
            <a:avLst/>
            <a:gdLst/>
            <a:ahLst/>
            <a:cxnLst/>
            <a:rect l="l" t="t" r="r" b="b"/>
            <a:pathLst>
              <a:path w="20548" h="8826">
                <a:moveTo>
                  <a:pt x="20548" y="8826"/>
                </a:moveTo>
                <a:lnTo>
                  <a:pt x="15925" y="7531"/>
                </a:lnTo>
                <a:lnTo>
                  <a:pt x="11429" y="5626"/>
                </a:lnTo>
                <a:lnTo>
                  <a:pt x="6337" y="3556"/>
                </a:lnTo>
                <a:lnTo>
                  <a:pt x="6400" y="3378"/>
                </a:lnTo>
                <a:lnTo>
                  <a:pt x="1485" y="952"/>
                </a:lnTo>
                <a:lnTo>
                  <a:pt x="71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012421" y="2399243"/>
            <a:ext cx="99720" cy="229349"/>
          </a:xfrm>
          <a:custGeom>
            <a:avLst/>
            <a:gdLst/>
            <a:ahLst/>
            <a:cxnLst/>
            <a:rect l="l" t="t" r="r" b="b"/>
            <a:pathLst>
              <a:path w="99720" h="229349">
                <a:moveTo>
                  <a:pt x="99720" y="229349"/>
                </a:moveTo>
                <a:lnTo>
                  <a:pt x="92913" y="226098"/>
                </a:lnTo>
                <a:lnTo>
                  <a:pt x="92735" y="226034"/>
                </a:lnTo>
                <a:lnTo>
                  <a:pt x="86398" y="221894"/>
                </a:lnTo>
                <a:lnTo>
                  <a:pt x="77279" y="215963"/>
                </a:lnTo>
                <a:lnTo>
                  <a:pt x="77393" y="215671"/>
                </a:lnTo>
                <a:lnTo>
                  <a:pt x="68567" y="209156"/>
                </a:lnTo>
                <a:lnTo>
                  <a:pt x="66319" y="207492"/>
                </a:lnTo>
                <a:lnTo>
                  <a:pt x="64312" y="205600"/>
                </a:lnTo>
                <a:lnTo>
                  <a:pt x="55029" y="196544"/>
                </a:lnTo>
                <a:lnTo>
                  <a:pt x="46911" y="188264"/>
                </a:lnTo>
                <a:lnTo>
                  <a:pt x="44831" y="186118"/>
                </a:lnTo>
                <a:lnTo>
                  <a:pt x="42926" y="184162"/>
                </a:lnTo>
                <a:lnTo>
                  <a:pt x="41325" y="181914"/>
                </a:lnTo>
                <a:lnTo>
                  <a:pt x="34759" y="173088"/>
                </a:lnTo>
                <a:lnTo>
                  <a:pt x="34455" y="173215"/>
                </a:lnTo>
                <a:lnTo>
                  <a:pt x="28486" y="163969"/>
                </a:lnTo>
                <a:lnTo>
                  <a:pt x="24041" y="157162"/>
                </a:lnTo>
                <a:lnTo>
                  <a:pt x="24218" y="156921"/>
                </a:lnTo>
                <a:lnTo>
                  <a:pt x="20370" y="149644"/>
                </a:lnTo>
                <a:lnTo>
                  <a:pt x="17818" y="144779"/>
                </a:lnTo>
                <a:lnTo>
                  <a:pt x="17589" y="144779"/>
                </a:lnTo>
                <a:lnTo>
                  <a:pt x="15633" y="139699"/>
                </a:lnTo>
                <a:lnTo>
                  <a:pt x="10852" y="127587"/>
                </a:lnTo>
                <a:lnTo>
                  <a:pt x="7329" y="116534"/>
                </a:lnTo>
                <a:lnTo>
                  <a:pt x="6565" y="113703"/>
                </a:lnTo>
                <a:lnTo>
                  <a:pt x="3656" y="101227"/>
                </a:lnTo>
                <a:lnTo>
                  <a:pt x="1954" y="89817"/>
                </a:lnTo>
                <a:lnTo>
                  <a:pt x="1473" y="86690"/>
                </a:lnTo>
                <a:lnTo>
                  <a:pt x="584" y="81305"/>
                </a:lnTo>
                <a:lnTo>
                  <a:pt x="762" y="81178"/>
                </a:lnTo>
                <a:lnTo>
                  <a:pt x="533" y="75742"/>
                </a:lnTo>
                <a:lnTo>
                  <a:pt x="228" y="67500"/>
                </a:lnTo>
                <a:lnTo>
                  <a:pt x="0" y="67386"/>
                </a:lnTo>
                <a:lnTo>
                  <a:pt x="406" y="59220"/>
                </a:lnTo>
                <a:lnTo>
                  <a:pt x="1003" y="48259"/>
                </a:lnTo>
                <a:lnTo>
                  <a:pt x="1295" y="48196"/>
                </a:lnTo>
                <a:lnTo>
                  <a:pt x="2540" y="37299"/>
                </a:lnTo>
                <a:lnTo>
                  <a:pt x="2844" y="34582"/>
                </a:lnTo>
                <a:lnTo>
                  <a:pt x="3492" y="31851"/>
                </a:lnTo>
                <a:lnTo>
                  <a:pt x="6713" y="19292"/>
                </a:lnTo>
                <a:lnTo>
                  <a:pt x="9812" y="8086"/>
                </a:lnTo>
                <a:lnTo>
                  <a:pt x="10591" y="5321"/>
                </a:lnTo>
                <a:lnTo>
                  <a:pt x="11366" y="260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664746" y="2559621"/>
            <a:ext cx="104521" cy="51917"/>
          </a:xfrm>
          <a:custGeom>
            <a:avLst/>
            <a:gdLst/>
            <a:ahLst/>
            <a:cxnLst/>
            <a:rect l="l" t="t" r="r" b="b"/>
            <a:pathLst>
              <a:path w="104520" h="51917">
                <a:moveTo>
                  <a:pt x="104520" y="51917"/>
                </a:moveTo>
                <a:lnTo>
                  <a:pt x="102209" y="44577"/>
                </a:lnTo>
                <a:lnTo>
                  <a:pt x="96697" y="37236"/>
                </a:lnTo>
                <a:lnTo>
                  <a:pt x="88417" y="27190"/>
                </a:lnTo>
                <a:lnTo>
                  <a:pt x="79336" y="19423"/>
                </a:lnTo>
                <a:lnTo>
                  <a:pt x="66933" y="10829"/>
                </a:lnTo>
                <a:lnTo>
                  <a:pt x="55938" y="6150"/>
                </a:lnTo>
                <a:lnTo>
                  <a:pt x="41242" y="1444"/>
                </a:lnTo>
                <a:lnTo>
                  <a:pt x="29297" y="212"/>
                </a:lnTo>
                <a:lnTo>
                  <a:pt x="14064" y="0"/>
                </a:lnTo>
                <a:lnTo>
                  <a:pt x="2380" y="2275"/>
                </a:lnTo>
                <a:lnTo>
                  <a:pt x="0" y="28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544413" y="2269084"/>
            <a:ext cx="120332" cy="293420"/>
          </a:xfrm>
          <a:custGeom>
            <a:avLst/>
            <a:gdLst/>
            <a:ahLst/>
            <a:cxnLst/>
            <a:rect l="l" t="t" r="r" b="b"/>
            <a:pathLst>
              <a:path w="120332" h="293420">
                <a:moveTo>
                  <a:pt x="120332" y="293420"/>
                </a:moveTo>
                <a:lnTo>
                  <a:pt x="110648" y="280795"/>
                </a:lnTo>
                <a:lnTo>
                  <a:pt x="103710" y="271480"/>
                </a:lnTo>
                <a:lnTo>
                  <a:pt x="98124" y="263438"/>
                </a:lnTo>
                <a:lnTo>
                  <a:pt x="92496" y="254634"/>
                </a:lnTo>
                <a:lnTo>
                  <a:pt x="85433" y="243030"/>
                </a:lnTo>
                <a:lnTo>
                  <a:pt x="73013" y="222321"/>
                </a:lnTo>
                <a:lnTo>
                  <a:pt x="67180" y="212276"/>
                </a:lnTo>
                <a:lnTo>
                  <a:pt x="62540" y="203659"/>
                </a:lnTo>
                <a:lnTo>
                  <a:pt x="57941" y="194285"/>
                </a:lnTo>
                <a:lnTo>
                  <a:pt x="52232" y="181968"/>
                </a:lnTo>
                <a:lnTo>
                  <a:pt x="42230" y="159942"/>
                </a:lnTo>
                <a:lnTo>
                  <a:pt x="37581" y="149299"/>
                </a:lnTo>
                <a:lnTo>
                  <a:pt x="33952" y="140212"/>
                </a:lnTo>
                <a:lnTo>
                  <a:pt x="30449" y="130373"/>
                </a:lnTo>
                <a:lnTo>
                  <a:pt x="26175" y="117477"/>
                </a:lnTo>
                <a:lnTo>
                  <a:pt x="18810" y="94549"/>
                </a:lnTo>
                <a:lnTo>
                  <a:pt x="15498" y="83467"/>
                </a:lnTo>
                <a:lnTo>
                  <a:pt x="13019" y="74041"/>
                </a:lnTo>
                <a:lnTo>
                  <a:pt x="10695" y="63897"/>
                </a:lnTo>
                <a:lnTo>
                  <a:pt x="7847" y="50656"/>
                </a:lnTo>
                <a:lnTo>
                  <a:pt x="3108" y="28348"/>
                </a:lnTo>
                <a:lnTo>
                  <a:pt x="1526" y="18435"/>
                </a:lnTo>
                <a:lnTo>
                  <a:pt x="458" y="644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219683" y="2282939"/>
            <a:ext cx="161366" cy="298221"/>
          </a:xfrm>
          <a:custGeom>
            <a:avLst/>
            <a:gdLst/>
            <a:ahLst/>
            <a:cxnLst/>
            <a:rect l="l" t="t" r="r" b="b"/>
            <a:pathLst>
              <a:path w="161366" h="298221">
                <a:moveTo>
                  <a:pt x="119443" y="298221"/>
                </a:moveTo>
                <a:lnTo>
                  <a:pt x="122466" y="295135"/>
                </a:lnTo>
                <a:lnTo>
                  <a:pt x="125133" y="291642"/>
                </a:lnTo>
                <a:lnTo>
                  <a:pt x="128447" y="287324"/>
                </a:lnTo>
                <a:lnTo>
                  <a:pt x="131406" y="282651"/>
                </a:lnTo>
                <a:lnTo>
                  <a:pt x="135788" y="275653"/>
                </a:lnTo>
                <a:lnTo>
                  <a:pt x="136029" y="275653"/>
                </a:lnTo>
                <a:lnTo>
                  <a:pt x="139750" y="268376"/>
                </a:lnTo>
                <a:lnTo>
                  <a:pt x="144729" y="258660"/>
                </a:lnTo>
                <a:lnTo>
                  <a:pt x="144437" y="258432"/>
                </a:lnTo>
                <a:lnTo>
                  <a:pt x="148818" y="248361"/>
                </a:lnTo>
                <a:lnTo>
                  <a:pt x="149936" y="245871"/>
                </a:lnTo>
                <a:lnTo>
                  <a:pt x="150710" y="243204"/>
                </a:lnTo>
                <a:lnTo>
                  <a:pt x="154234" y="230713"/>
                </a:lnTo>
                <a:lnTo>
                  <a:pt x="157143" y="219492"/>
                </a:lnTo>
                <a:lnTo>
                  <a:pt x="157873" y="216611"/>
                </a:lnTo>
                <a:lnTo>
                  <a:pt x="158521" y="213956"/>
                </a:lnTo>
                <a:lnTo>
                  <a:pt x="158826" y="211175"/>
                </a:lnTo>
                <a:lnTo>
                  <a:pt x="160007" y="200278"/>
                </a:lnTo>
                <a:lnTo>
                  <a:pt x="160362" y="200215"/>
                </a:lnTo>
                <a:lnTo>
                  <a:pt x="160959" y="189255"/>
                </a:lnTo>
                <a:lnTo>
                  <a:pt x="161366" y="181089"/>
                </a:lnTo>
                <a:lnTo>
                  <a:pt x="161137" y="181025"/>
                </a:lnTo>
                <a:lnTo>
                  <a:pt x="160832" y="172796"/>
                </a:lnTo>
                <a:lnTo>
                  <a:pt x="160604" y="167284"/>
                </a:lnTo>
                <a:lnTo>
                  <a:pt x="160782" y="167170"/>
                </a:lnTo>
                <a:lnTo>
                  <a:pt x="159893" y="161785"/>
                </a:lnTo>
                <a:lnTo>
                  <a:pt x="157994" y="148982"/>
                </a:lnTo>
                <a:lnTo>
                  <a:pt x="155589" y="137789"/>
                </a:lnTo>
                <a:lnTo>
                  <a:pt x="154800" y="134785"/>
                </a:lnTo>
                <a:lnTo>
                  <a:pt x="151073" y="122439"/>
                </a:lnTo>
                <a:lnTo>
                  <a:pt x="146780" y="111541"/>
                </a:lnTo>
                <a:lnTo>
                  <a:pt x="145732" y="108838"/>
                </a:lnTo>
                <a:lnTo>
                  <a:pt x="143776" y="103746"/>
                </a:lnTo>
                <a:lnTo>
                  <a:pt x="143548" y="103682"/>
                </a:lnTo>
                <a:lnTo>
                  <a:pt x="140995" y="98831"/>
                </a:lnTo>
                <a:lnTo>
                  <a:pt x="137147" y="91541"/>
                </a:lnTo>
                <a:lnTo>
                  <a:pt x="137325" y="91363"/>
                </a:lnTo>
                <a:lnTo>
                  <a:pt x="132892" y="84505"/>
                </a:lnTo>
                <a:lnTo>
                  <a:pt x="126898" y="75323"/>
                </a:lnTo>
                <a:lnTo>
                  <a:pt x="126606" y="75437"/>
                </a:lnTo>
                <a:lnTo>
                  <a:pt x="120040" y="66624"/>
                </a:lnTo>
                <a:lnTo>
                  <a:pt x="118440" y="64427"/>
                </a:lnTo>
                <a:lnTo>
                  <a:pt x="116535" y="62356"/>
                </a:lnTo>
                <a:lnTo>
                  <a:pt x="115481" y="61163"/>
                </a:lnTo>
                <a:lnTo>
                  <a:pt x="114287" y="60109"/>
                </a:lnTo>
                <a:lnTo>
                  <a:pt x="105651" y="51511"/>
                </a:lnTo>
                <a:lnTo>
                  <a:pt x="105816" y="51333"/>
                </a:lnTo>
                <a:lnTo>
                  <a:pt x="97053" y="42925"/>
                </a:lnTo>
                <a:lnTo>
                  <a:pt x="95110" y="41033"/>
                </a:lnTo>
                <a:lnTo>
                  <a:pt x="92849" y="39382"/>
                </a:lnTo>
                <a:lnTo>
                  <a:pt x="84035" y="32867"/>
                </a:lnTo>
                <a:lnTo>
                  <a:pt x="84150" y="32562"/>
                </a:lnTo>
                <a:lnTo>
                  <a:pt x="74968" y="26581"/>
                </a:lnTo>
                <a:lnTo>
                  <a:pt x="68097" y="22148"/>
                </a:lnTo>
                <a:lnTo>
                  <a:pt x="67868" y="22263"/>
                </a:lnTo>
                <a:lnTo>
                  <a:pt x="60579" y="18414"/>
                </a:lnTo>
                <a:lnTo>
                  <a:pt x="55727" y="15862"/>
                </a:lnTo>
                <a:lnTo>
                  <a:pt x="55727" y="15684"/>
                </a:lnTo>
                <a:lnTo>
                  <a:pt x="50634" y="13728"/>
                </a:lnTo>
                <a:lnTo>
                  <a:pt x="38510" y="8973"/>
                </a:lnTo>
                <a:lnTo>
                  <a:pt x="27449" y="5433"/>
                </a:lnTo>
                <a:lnTo>
                  <a:pt x="24688" y="4673"/>
                </a:lnTo>
                <a:lnTo>
                  <a:pt x="12738" y="1422"/>
                </a:lnTo>
                <a:lnTo>
                  <a:pt x="12319" y="129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179355" y="2500321"/>
            <a:ext cx="132054" cy="85572"/>
          </a:xfrm>
          <a:custGeom>
            <a:avLst/>
            <a:gdLst/>
            <a:ahLst/>
            <a:cxnLst/>
            <a:rect l="l" t="t" r="r" b="b"/>
            <a:pathLst>
              <a:path w="132054" h="85572">
                <a:moveTo>
                  <a:pt x="0" y="83502"/>
                </a:moveTo>
                <a:lnTo>
                  <a:pt x="4851" y="85394"/>
                </a:lnTo>
                <a:lnTo>
                  <a:pt x="5867" y="85572"/>
                </a:lnTo>
                <a:lnTo>
                  <a:pt x="11074" y="85521"/>
                </a:lnTo>
                <a:lnTo>
                  <a:pt x="24455" y="85531"/>
                </a:lnTo>
                <a:lnTo>
                  <a:pt x="35186" y="84452"/>
                </a:lnTo>
                <a:lnTo>
                  <a:pt x="41211" y="83324"/>
                </a:lnTo>
                <a:lnTo>
                  <a:pt x="54166" y="80365"/>
                </a:lnTo>
                <a:lnTo>
                  <a:pt x="64393" y="76297"/>
                </a:lnTo>
                <a:lnTo>
                  <a:pt x="69875" y="73672"/>
                </a:lnTo>
                <a:lnTo>
                  <a:pt x="81680" y="67589"/>
                </a:lnTo>
                <a:lnTo>
                  <a:pt x="90589" y="61116"/>
                </a:lnTo>
                <a:lnTo>
                  <a:pt x="95275" y="57213"/>
                </a:lnTo>
                <a:lnTo>
                  <a:pt x="105179" y="48364"/>
                </a:lnTo>
                <a:lnTo>
                  <a:pt x="112184" y="39864"/>
                </a:lnTo>
                <a:lnTo>
                  <a:pt x="115709" y="34950"/>
                </a:lnTo>
                <a:lnTo>
                  <a:pt x="122736" y="24036"/>
                </a:lnTo>
                <a:lnTo>
                  <a:pt x="127268" y="14334"/>
                </a:lnTo>
                <a:lnTo>
                  <a:pt x="130048" y="8242"/>
                </a:lnTo>
                <a:lnTo>
                  <a:pt x="131699" y="4686"/>
                </a:lnTo>
                <a:lnTo>
                  <a:pt x="131876" y="3911"/>
                </a:lnTo>
                <a:lnTo>
                  <a:pt x="1320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102012" y="2538586"/>
            <a:ext cx="77343" cy="45237"/>
          </a:xfrm>
          <a:custGeom>
            <a:avLst/>
            <a:gdLst/>
            <a:ahLst/>
            <a:cxnLst/>
            <a:rect l="l" t="t" r="r" b="b"/>
            <a:pathLst>
              <a:path w="77343" h="45237">
                <a:moveTo>
                  <a:pt x="77343" y="45237"/>
                </a:moveTo>
                <a:lnTo>
                  <a:pt x="68338" y="45059"/>
                </a:lnTo>
                <a:lnTo>
                  <a:pt x="58623" y="41922"/>
                </a:lnTo>
                <a:lnTo>
                  <a:pt x="46039" y="37402"/>
                </a:lnTo>
                <a:lnTo>
                  <a:pt x="36303" y="32443"/>
                </a:lnTo>
                <a:lnTo>
                  <a:pt x="31153" y="29311"/>
                </a:lnTo>
                <a:lnTo>
                  <a:pt x="20251" y="21952"/>
                </a:lnTo>
                <a:lnTo>
                  <a:pt x="12103" y="14557"/>
                </a:lnTo>
                <a:lnTo>
                  <a:pt x="7645" y="10299"/>
                </a:lnTo>
                <a:lnTo>
                  <a:pt x="3263" y="6210"/>
                </a:lnTo>
                <a:lnTo>
                  <a:pt x="2667" y="532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076080" y="2412686"/>
            <a:ext cx="27533" cy="128028"/>
          </a:xfrm>
          <a:custGeom>
            <a:avLst/>
            <a:gdLst/>
            <a:ahLst/>
            <a:cxnLst/>
            <a:rect l="l" t="t" r="r" b="b"/>
            <a:pathLst>
              <a:path w="27533" h="128028">
                <a:moveTo>
                  <a:pt x="27533" y="128028"/>
                </a:moveTo>
                <a:lnTo>
                  <a:pt x="20726" y="121335"/>
                </a:lnTo>
                <a:lnTo>
                  <a:pt x="15506" y="111861"/>
                </a:lnTo>
                <a:lnTo>
                  <a:pt x="9405" y="100008"/>
                </a:lnTo>
                <a:lnTo>
                  <a:pt x="5700" y="89704"/>
                </a:lnTo>
                <a:lnTo>
                  <a:pt x="4089" y="83908"/>
                </a:lnTo>
                <a:lnTo>
                  <a:pt x="1003" y="70996"/>
                </a:lnTo>
                <a:lnTo>
                  <a:pt x="99" y="60010"/>
                </a:lnTo>
                <a:lnTo>
                  <a:pt x="0" y="53949"/>
                </a:lnTo>
                <a:lnTo>
                  <a:pt x="215" y="40699"/>
                </a:lnTo>
                <a:lnTo>
                  <a:pt x="2078" y="29883"/>
                </a:lnTo>
                <a:lnTo>
                  <a:pt x="3492" y="23863"/>
                </a:lnTo>
                <a:lnTo>
                  <a:pt x="6873" y="11542"/>
                </a:lnTo>
                <a:lnTo>
                  <a:pt x="12510" y="18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295485" y="2396694"/>
            <a:ext cx="22196" cy="103632"/>
          </a:xfrm>
          <a:custGeom>
            <a:avLst/>
            <a:gdLst/>
            <a:ahLst/>
            <a:cxnLst/>
            <a:rect l="l" t="t" r="r" b="b"/>
            <a:pathLst>
              <a:path w="22196" h="103631">
                <a:moveTo>
                  <a:pt x="15925" y="103631"/>
                </a:moveTo>
                <a:lnTo>
                  <a:pt x="19837" y="94043"/>
                </a:lnTo>
                <a:lnTo>
                  <a:pt x="20129" y="92798"/>
                </a:lnTo>
                <a:lnTo>
                  <a:pt x="21132" y="82486"/>
                </a:lnTo>
                <a:lnTo>
                  <a:pt x="22196" y="69283"/>
                </a:lnTo>
                <a:lnTo>
                  <a:pt x="21594" y="58458"/>
                </a:lnTo>
                <a:lnTo>
                  <a:pt x="20777" y="52285"/>
                </a:lnTo>
                <a:lnTo>
                  <a:pt x="18633" y="39195"/>
                </a:lnTo>
                <a:lnTo>
                  <a:pt x="15212" y="28736"/>
                </a:lnTo>
                <a:lnTo>
                  <a:pt x="12966" y="23037"/>
                </a:lnTo>
                <a:lnTo>
                  <a:pt x="7791" y="11276"/>
                </a:lnTo>
                <a:lnTo>
                  <a:pt x="866" y="11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088691" y="2344351"/>
            <a:ext cx="208216" cy="68331"/>
          </a:xfrm>
          <a:custGeom>
            <a:avLst/>
            <a:gdLst/>
            <a:ahLst/>
            <a:cxnLst/>
            <a:rect l="l" t="t" r="r" b="b"/>
            <a:pathLst>
              <a:path w="208216" h="68331">
                <a:moveTo>
                  <a:pt x="0" y="68331"/>
                </a:moveTo>
                <a:lnTo>
                  <a:pt x="292" y="66260"/>
                </a:lnTo>
                <a:lnTo>
                  <a:pt x="533" y="65727"/>
                </a:lnTo>
                <a:lnTo>
                  <a:pt x="1714" y="63949"/>
                </a:lnTo>
                <a:lnTo>
                  <a:pt x="8744" y="52758"/>
                </a:lnTo>
                <a:lnTo>
                  <a:pt x="14787" y="44313"/>
                </a:lnTo>
                <a:lnTo>
                  <a:pt x="19189" y="39311"/>
                </a:lnTo>
                <a:lnTo>
                  <a:pt x="28437" y="29771"/>
                </a:lnTo>
                <a:lnTo>
                  <a:pt x="37210" y="23135"/>
                </a:lnTo>
                <a:lnTo>
                  <a:pt x="53661" y="12831"/>
                </a:lnTo>
                <a:lnTo>
                  <a:pt x="63829" y="8566"/>
                </a:lnTo>
                <a:lnTo>
                  <a:pt x="82215" y="2718"/>
                </a:lnTo>
                <a:lnTo>
                  <a:pt x="93108" y="1123"/>
                </a:lnTo>
                <a:lnTo>
                  <a:pt x="112404" y="0"/>
                </a:lnTo>
                <a:lnTo>
                  <a:pt x="123248" y="1150"/>
                </a:lnTo>
                <a:lnTo>
                  <a:pt x="142393" y="4894"/>
                </a:lnTo>
                <a:lnTo>
                  <a:pt x="152708" y="8730"/>
                </a:lnTo>
                <a:lnTo>
                  <a:pt x="170204" y="17098"/>
                </a:lnTo>
                <a:lnTo>
                  <a:pt x="179229" y="23407"/>
                </a:lnTo>
                <a:lnTo>
                  <a:pt x="193647" y="35862"/>
                </a:lnTo>
                <a:lnTo>
                  <a:pt x="200666" y="44076"/>
                </a:lnTo>
                <a:lnTo>
                  <a:pt x="204952" y="49090"/>
                </a:lnTo>
                <a:lnTo>
                  <a:pt x="206908" y="51338"/>
                </a:lnTo>
                <a:lnTo>
                  <a:pt x="207264" y="51986"/>
                </a:lnTo>
                <a:lnTo>
                  <a:pt x="208216" y="54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025031" y="2324982"/>
            <a:ext cx="53479" cy="74256"/>
          </a:xfrm>
          <a:custGeom>
            <a:avLst/>
            <a:gdLst/>
            <a:ahLst/>
            <a:cxnLst/>
            <a:rect l="l" t="t" r="r" b="b"/>
            <a:pathLst>
              <a:path w="53479" h="74256">
                <a:moveTo>
                  <a:pt x="0" y="74256"/>
                </a:moveTo>
                <a:lnTo>
                  <a:pt x="4025" y="64185"/>
                </a:lnTo>
                <a:lnTo>
                  <a:pt x="4089" y="64007"/>
                </a:lnTo>
                <a:lnTo>
                  <a:pt x="9004" y="54355"/>
                </a:lnTo>
                <a:lnTo>
                  <a:pt x="12738" y="47078"/>
                </a:lnTo>
                <a:lnTo>
                  <a:pt x="12966" y="47142"/>
                </a:lnTo>
                <a:lnTo>
                  <a:pt x="17348" y="40144"/>
                </a:lnTo>
                <a:lnTo>
                  <a:pt x="20307" y="35471"/>
                </a:lnTo>
                <a:lnTo>
                  <a:pt x="20193" y="35293"/>
                </a:lnTo>
                <a:lnTo>
                  <a:pt x="23622" y="31089"/>
                </a:lnTo>
                <a:lnTo>
                  <a:pt x="31762" y="21006"/>
                </a:lnTo>
                <a:lnTo>
                  <a:pt x="39440" y="12470"/>
                </a:lnTo>
                <a:lnTo>
                  <a:pt x="41567" y="10236"/>
                </a:lnTo>
                <a:lnTo>
                  <a:pt x="46901" y="4673"/>
                </a:lnTo>
                <a:lnTo>
                  <a:pt x="47193" y="4444"/>
                </a:lnTo>
                <a:lnTo>
                  <a:pt x="534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686028" y="2311600"/>
            <a:ext cx="14390" cy="67386"/>
          </a:xfrm>
          <a:custGeom>
            <a:avLst/>
            <a:gdLst/>
            <a:ahLst/>
            <a:cxnLst/>
            <a:rect l="l" t="t" r="r" b="b"/>
            <a:pathLst>
              <a:path w="14390" h="67386">
                <a:moveTo>
                  <a:pt x="2248" y="67386"/>
                </a:moveTo>
                <a:lnTo>
                  <a:pt x="1537" y="66319"/>
                </a:lnTo>
                <a:lnTo>
                  <a:pt x="1359" y="65849"/>
                </a:lnTo>
                <a:lnTo>
                  <a:pt x="1245" y="64541"/>
                </a:lnTo>
                <a:lnTo>
                  <a:pt x="0" y="51505"/>
                </a:lnTo>
                <a:lnTo>
                  <a:pt x="79" y="40033"/>
                </a:lnTo>
                <a:lnTo>
                  <a:pt x="356" y="37426"/>
                </a:lnTo>
                <a:lnTo>
                  <a:pt x="2488" y="24817"/>
                </a:lnTo>
                <a:lnTo>
                  <a:pt x="6518" y="13431"/>
                </a:lnTo>
                <a:lnTo>
                  <a:pt x="7341" y="11252"/>
                </a:lnTo>
                <a:lnTo>
                  <a:pt x="9475" y="5562"/>
                </a:lnTo>
                <a:lnTo>
                  <a:pt x="10186" y="4381"/>
                </a:lnTo>
                <a:lnTo>
                  <a:pt x="14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078509" y="2281043"/>
            <a:ext cx="141173" cy="43942"/>
          </a:xfrm>
          <a:custGeom>
            <a:avLst/>
            <a:gdLst/>
            <a:ahLst/>
            <a:cxnLst/>
            <a:rect l="l" t="t" r="r" b="b"/>
            <a:pathLst>
              <a:path w="141173" h="43942">
                <a:moveTo>
                  <a:pt x="141173" y="1892"/>
                </a:moveTo>
                <a:lnTo>
                  <a:pt x="140042" y="1536"/>
                </a:lnTo>
                <a:lnTo>
                  <a:pt x="138798" y="1422"/>
                </a:lnTo>
                <a:lnTo>
                  <a:pt x="133413" y="889"/>
                </a:lnTo>
                <a:lnTo>
                  <a:pt x="127965" y="533"/>
                </a:lnTo>
                <a:lnTo>
                  <a:pt x="119672" y="228"/>
                </a:lnTo>
                <a:lnTo>
                  <a:pt x="119557" y="0"/>
                </a:lnTo>
                <a:lnTo>
                  <a:pt x="111328" y="406"/>
                </a:lnTo>
                <a:lnTo>
                  <a:pt x="100431" y="1003"/>
                </a:lnTo>
                <a:lnTo>
                  <a:pt x="100368" y="1295"/>
                </a:lnTo>
                <a:lnTo>
                  <a:pt x="89420" y="2540"/>
                </a:lnTo>
                <a:lnTo>
                  <a:pt x="86690" y="2844"/>
                </a:lnTo>
                <a:lnTo>
                  <a:pt x="84023" y="3492"/>
                </a:lnTo>
                <a:lnTo>
                  <a:pt x="71454" y="6709"/>
                </a:lnTo>
                <a:lnTo>
                  <a:pt x="60261" y="9797"/>
                </a:lnTo>
                <a:lnTo>
                  <a:pt x="57442" y="10591"/>
                </a:lnTo>
                <a:lnTo>
                  <a:pt x="54838" y="11366"/>
                </a:lnTo>
                <a:lnTo>
                  <a:pt x="52285" y="12496"/>
                </a:lnTo>
                <a:lnTo>
                  <a:pt x="42214" y="16878"/>
                </a:lnTo>
                <a:lnTo>
                  <a:pt x="41986" y="16637"/>
                </a:lnTo>
                <a:lnTo>
                  <a:pt x="32207" y="21615"/>
                </a:lnTo>
                <a:lnTo>
                  <a:pt x="24980" y="25285"/>
                </a:lnTo>
                <a:lnTo>
                  <a:pt x="24980" y="25577"/>
                </a:lnTo>
                <a:lnTo>
                  <a:pt x="18059" y="29959"/>
                </a:lnTo>
                <a:lnTo>
                  <a:pt x="13373" y="32867"/>
                </a:lnTo>
                <a:lnTo>
                  <a:pt x="8940" y="36233"/>
                </a:lnTo>
                <a:lnTo>
                  <a:pt x="4318" y="39852"/>
                </a:lnTo>
                <a:lnTo>
                  <a:pt x="0" y="4394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700417" y="2270906"/>
            <a:ext cx="52590" cy="40690"/>
          </a:xfrm>
          <a:custGeom>
            <a:avLst/>
            <a:gdLst/>
            <a:ahLst/>
            <a:cxnLst/>
            <a:rect l="l" t="t" r="r" b="b"/>
            <a:pathLst>
              <a:path w="52590" h="40690">
                <a:moveTo>
                  <a:pt x="0" y="40690"/>
                </a:moveTo>
                <a:lnTo>
                  <a:pt x="2247" y="34772"/>
                </a:lnTo>
                <a:lnTo>
                  <a:pt x="7340" y="28905"/>
                </a:lnTo>
                <a:lnTo>
                  <a:pt x="16391" y="19454"/>
                </a:lnTo>
                <a:lnTo>
                  <a:pt x="25840" y="12329"/>
                </a:lnTo>
                <a:lnTo>
                  <a:pt x="27774" y="11074"/>
                </a:lnTo>
                <a:lnTo>
                  <a:pt x="38956" y="4526"/>
                </a:lnTo>
                <a:lnTo>
                  <a:pt x="50297" y="641"/>
                </a:lnTo>
                <a:lnTo>
                  <a:pt x="525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1538577" y="2143180"/>
            <a:ext cx="6133" cy="128028"/>
          </a:xfrm>
          <a:custGeom>
            <a:avLst/>
            <a:gdLst/>
            <a:ahLst/>
            <a:cxnLst/>
            <a:rect l="l" t="t" r="r" b="b"/>
            <a:pathLst>
              <a:path w="6133" h="128028">
                <a:moveTo>
                  <a:pt x="6133" y="128028"/>
                </a:moveTo>
                <a:lnTo>
                  <a:pt x="3427" y="115170"/>
                </a:lnTo>
                <a:lnTo>
                  <a:pt x="2319" y="104007"/>
                </a:lnTo>
                <a:lnTo>
                  <a:pt x="2044" y="99491"/>
                </a:lnTo>
                <a:lnTo>
                  <a:pt x="1073" y="83558"/>
                </a:lnTo>
                <a:lnTo>
                  <a:pt x="452" y="71977"/>
                </a:lnTo>
                <a:lnTo>
                  <a:pt x="116" y="62243"/>
                </a:lnTo>
                <a:lnTo>
                  <a:pt x="0" y="51850"/>
                </a:lnTo>
                <a:lnTo>
                  <a:pt x="36" y="38293"/>
                </a:lnTo>
                <a:lnTo>
                  <a:pt x="88" y="29959"/>
                </a:lnTo>
                <a:lnTo>
                  <a:pt x="347" y="16680"/>
                </a:lnTo>
                <a:lnTo>
                  <a:pt x="1673" y="5896"/>
                </a:lnTo>
                <a:lnTo>
                  <a:pt x="26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725823" y="1994902"/>
            <a:ext cx="31089" cy="161721"/>
          </a:xfrm>
          <a:custGeom>
            <a:avLst/>
            <a:gdLst/>
            <a:ahLst/>
            <a:cxnLst/>
            <a:rect l="l" t="t" r="r" b="b"/>
            <a:pathLst>
              <a:path w="31089" h="161721">
                <a:moveTo>
                  <a:pt x="30556" y="161721"/>
                </a:moveTo>
                <a:lnTo>
                  <a:pt x="31089" y="149644"/>
                </a:lnTo>
                <a:lnTo>
                  <a:pt x="31089" y="149225"/>
                </a:lnTo>
                <a:lnTo>
                  <a:pt x="29603" y="137210"/>
                </a:lnTo>
                <a:lnTo>
                  <a:pt x="27706" y="121406"/>
                </a:lnTo>
                <a:lnTo>
                  <a:pt x="26343" y="109890"/>
                </a:lnTo>
                <a:lnTo>
                  <a:pt x="25041" y="100243"/>
                </a:lnTo>
                <a:lnTo>
                  <a:pt x="23323" y="90045"/>
                </a:lnTo>
                <a:lnTo>
                  <a:pt x="20715" y="76879"/>
                </a:lnTo>
                <a:lnTo>
                  <a:pt x="18948" y="68516"/>
                </a:lnTo>
                <a:lnTo>
                  <a:pt x="15482" y="53064"/>
                </a:lnTo>
                <a:lnTo>
                  <a:pt x="12604" y="41899"/>
                </a:lnTo>
                <a:lnTo>
                  <a:pt x="9856" y="32581"/>
                </a:lnTo>
                <a:lnTo>
                  <a:pt x="6779" y="22667"/>
                </a:lnTo>
                <a:lnTo>
                  <a:pt x="2916" y="9717"/>
                </a:lnTo>
                <a:lnTo>
                  <a:pt x="584" y="1473"/>
                </a:lnTo>
                <a:lnTo>
                  <a:pt x="406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541225" y="1860116"/>
            <a:ext cx="95453" cy="283070"/>
          </a:xfrm>
          <a:custGeom>
            <a:avLst/>
            <a:gdLst/>
            <a:ahLst/>
            <a:cxnLst/>
            <a:rect l="l" t="t" r="r" b="b"/>
            <a:pathLst>
              <a:path w="95453" h="283070">
                <a:moveTo>
                  <a:pt x="95453" y="0"/>
                </a:moveTo>
                <a:lnTo>
                  <a:pt x="86810" y="12523"/>
                </a:lnTo>
                <a:lnTo>
                  <a:pt x="81031" y="21418"/>
                </a:lnTo>
                <a:lnTo>
                  <a:pt x="76010" y="30167"/>
                </a:lnTo>
                <a:lnTo>
                  <a:pt x="69639" y="42254"/>
                </a:lnTo>
                <a:lnTo>
                  <a:pt x="60238" y="60412"/>
                </a:lnTo>
                <a:lnTo>
                  <a:pt x="54993" y="70781"/>
                </a:lnTo>
                <a:lnTo>
                  <a:pt x="50827" y="79628"/>
                </a:lnTo>
                <a:lnTo>
                  <a:pt x="46734" y="89221"/>
                </a:lnTo>
                <a:lnTo>
                  <a:pt x="41712" y="101828"/>
                </a:lnTo>
                <a:lnTo>
                  <a:pt x="38722" y="109499"/>
                </a:lnTo>
                <a:lnTo>
                  <a:pt x="32976" y="124354"/>
                </a:lnTo>
                <a:lnTo>
                  <a:pt x="28925" y="135250"/>
                </a:lnTo>
                <a:lnTo>
                  <a:pt x="25807" y="144533"/>
                </a:lnTo>
                <a:lnTo>
                  <a:pt x="22862" y="154549"/>
                </a:lnTo>
                <a:lnTo>
                  <a:pt x="19330" y="167642"/>
                </a:lnTo>
                <a:lnTo>
                  <a:pt x="17221" y="175641"/>
                </a:lnTo>
                <a:lnTo>
                  <a:pt x="13252" y="191017"/>
                </a:lnTo>
                <a:lnTo>
                  <a:pt x="10567" y="202279"/>
                </a:lnTo>
                <a:lnTo>
                  <a:pt x="8620" y="211832"/>
                </a:lnTo>
                <a:lnTo>
                  <a:pt x="6861" y="222083"/>
                </a:lnTo>
                <a:lnTo>
                  <a:pt x="4745" y="235437"/>
                </a:lnTo>
                <a:lnTo>
                  <a:pt x="3429" y="243738"/>
                </a:lnTo>
                <a:lnTo>
                  <a:pt x="1289" y="257773"/>
                </a:lnTo>
                <a:lnTo>
                  <a:pt x="372" y="267723"/>
                </a:lnTo>
                <a:lnTo>
                  <a:pt x="29" y="281092"/>
                </a:lnTo>
                <a:lnTo>
                  <a:pt x="0" y="283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535373" y="1719943"/>
            <a:ext cx="190449" cy="274955"/>
          </a:xfrm>
          <a:custGeom>
            <a:avLst/>
            <a:gdLst/>
            <a:ahLst/>
            <a:cxnLst/>
            <a:rect l="l" t="t" r="r" b="b"/>
            <a:pathLst>
              <a:path w="190449" h="274955">
                <a:moveTo>
                  <a:pt x="190449" y="274954"/>
                </a:moveTo>
                <a:lnTo>
                  <a:pt x="185376" y="259936"/>
                </a:lnTo>
                <a:lnTo>
                  <a:pt x="181537" y="249075"/>
                </a:lnTo>
                <a:lnTo>
                  <a:pt x="177970" y="239979"/>
                </a:lnTo>
                <a:lnTo>
                  <a:pt x="173713" y="230255"/>
                </a:lnTo>
                <a:lnTo>
                  <a:pt x="167802" y="217509"/>
                </a:lnTo>
                <a:lnTo>
                  <a:pt x="158361" y="197489"/>
                </a:lnTo>
                <a:lnTo>
                  <a:pt x="153263" y="187048"/>
                </a:lnTo>
                <a:lnTo>
                  <a:pt x="148692" y="178390"/>
                </a:lnTo>
                <a:lnTo>
                  <a:pt x="143475" y="169346"/>
                </a:lnTo>
                <a:lnTo>
                  <a:pt x="136437" y="157743"/>
                </a:lnTo>
                <a:lnTo>
                  <a:pt x="123725" y="137180"/>
                </a:lnTo>
                <a:lnTo>
                  <a:pt x="117474" y="127383"/>
                </a:lnTo>
                <a:lnTo>
                  <a:pt x="111947" y="119300"/>
                </a:lnTo>
                <a:lnTo>
                  <a:pt x="105724" y="110909"/>
                </a:lnTo>
                <a:lnTo>
                  <a:pt x="97386" y="100190"/>
                </a:lnTo>
                <a:lnTo>
                  <a:pt x="82427" y="81254"/>
                </a:lnTo>
                <a:lnTo>
                  <a:pt x="75089" y="72241"/>
                </a:lnTo>
                <a:lnTo>
                  <a:pt x="68670" y="64855"/>
                </a:lnTo>
                <a:lnTo>
                  <a:pt x="61541" y="57239"/>
                </a:lnTo>
                <a:lnTo>
                  <a:pt x="52070" y="47535"/>
                </a:lnTo>
                <a:lnTo>
                  <a:pt x="35280" y="30529"/>
                </a:lnTo>
                <a:lnTo>
                  <a:pt x="27304" y="22757"/>
                </a:lnTo>
                <a:lnTo>
                  <a:pt x="20038" y="16251"/>
                </a:lnTo>
                <a:lnTo>
                  <a:pt x="11196" y="895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1636678" y="1629345"/>
            <a:ext cx="273405" cy="230771"/>
          </a:xfrm>
          <a:custGeom>
            <a:avLst/>
            <a:gdLst/>
            <a:ahLst/>
            <a:cxnLst/>
            <a:rect l="l" t="t" r="r" b="b"/>
            <a:pathLst>
              <a:path w="273405" h="230771">
                <a:moveTo>
                  <a:pt x="0" y="230771"/>
                </a:moveTo>
                <a:lnTo>
                  <a:pt x="3378" y="223837"/>
                </a:lnTo>
                <a:lnTo>
                  <a:pt x="3556" y="223545"/>
                </a:lnTo>
                <a:lnTo>
                  <a:pt x="8115" y="217322"/>
                </a:lnTo>
                <a:lnTo>
                  <a:pt x="17438" y="204543"/>
                </a:lnTo>
                <a:lnTo>
                  <a:pt x="24168" y="195172"/>
                </a:lnTo>
                <a:lnTo>
                  <a:pt x="29883" y="187380"/>
                </a:lnTo>
                <a:lnTo>
                  <a:pt x="36159" y="179338"/>
                </a:lnTo>
                <a:lnTo>
                  <a:pt x="44573" y="169220"/>
                </a:lnTo>
                <a:lnTo>
                  <a:pt x="50457" y="162369"/>
                </a:lnTo>
                <a:lnTo>
                  <a:pt x="60895" y="150352"/>
                </a:lnTo>
                <a:lnTo>
                  <a:pt x="68622" y="141688"/>
                </a:lnTo>
                <a:lnTo>
                  <a:pt x="75365" y="134600"/>
                </a:lnTo>
                <a:lnTo>
                  <a:pt x="82850" y="127313"/>
                </a:lnTo>
                <a:lnTo>
                  <a:pt x="92806" y="118051"/>
                </a:lnTo>
                <a:lnTo>
                  <a:pt x="110558" y="101751"/>
                </a:lnTo>
                <a:lnTo>
                  <a:pt x="119223" y="94011"/>
                </a:lnTo>
                <a:lnTo>
                  <a:pt x="126737" y="87728"/>
                </a:lnTo>
                <a:lnTo>
                  <a:pt x="135008" y="81343"/>
                </a:lnTo>
                <a:lnTo>
                  <a:pt x="145944" y="73294"/>
                </a:lnTo>
                <a:lnTo>
                  <a:pt x="165493" y="59099"/>
                </a:lnTo>
                <a:lnTo>
                  <a:pt x="174986" y="52401"/>
                </a:lnTo>
                <a:lnTo>
                  <a:pt x="183160" y="47020"/>
                </a:lnTo>
                <a:lnTo>
                  <a:pt x="192093" y="41619"/>
                </a:lnTo>
                <a:lnTo>
                  <a:pt x="203863" y="34858"/>
                </a:lnTo>
                <a:lnTo>
                  <a:pt x="224921" y="22963"/>
                </a:lnTo>
                <a:lnTo>
                  <a:pt x="235120" y="17391"/>
                </a:lnTo>
                <a:lnTo>
                  <a:pt x="243856" y="12975"/>
                </a:lnTo>
                <a:lnTo>
                  <a:pt x="253345" y="8622"/>
                </a:lnTo>
                <a:lnTo>
                  <a:pt x="265798" y="3239"/>
                </a:lnTo>
                <a:lnTo>
                  <a:pt x="27340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1910088" y="1629341"/>
            <a:ext cx="143548" cy="35648"/>
          </a:xfrm>
          <a:custGeom>
            <a:avLst/>
            <a:gdLst/>
            <a:ahLst/>
            <a:cxnLst/>
            <a:rect l="l" t="t" r="r" b="b"/>
            <a:pathLst>
              <a:path w="143548" h="35648">
                <a:moveTo>
                  <a:pt x="0" y="0"/>
                </a:moveTo>
                <a:lnTo>
                  <a:pt x="8306" y="9912"/>
                </a:lnTo>
                <a:lnTo>
                  <a:pt x="17725" y="17479"/>
                </a:lnTo>
                <a:lnTo>
                  <a:pt x="30201" y="25744"/>
                </a:lnTo>
                <a:lnTo>
                  <a:pt x="41420" y="30203"/>
                </a:lnTo>
                <a:lnTo>
                  <a:pt x="55748" y="34514"/>
                </a:lnTo>
                <a:lnTo>
                  <a:pt x="67784" y="35579"/>
                </a:lnTo>
                <a:lnTo>
                  <a:pt x="69811" y="35648"/>
                </a:lnTo>
                <a:lnTo>
                  <a:pt x="82695" y="35557"/>
                </a:lnTo>
                <a:lnTo>
                  <a:pt x="94443" y="33123"/>
                </a:lnTo>
                <a:lnTo>
                  <a:pt x="108844" y="28729"/>
                </a:lnTo>
                <a:lnTo>
                  <a:pt x="119473" y="22901"/>
                </a:lnTo>
                <a:lnTo>
                  <a:pt x="131293" y="14482"/>
                </a:lnTo>
                <a:lnTo>
                  <a:pt x="139912" y="6143"/>
                </a:lnTo>
                <a:lnTo>
                  <a:pt x="141706" y="4495"/>
                </a:lnTo>
                <a:lnTo>
                  <a:pt x="142836" y="3556"/>
                </a:lnTo>
                <a:lnTo>
                  <a:pt x="143129" y="3086"/>
                </a:lnTo>
                <a:lnTo>
                  <a:pt x="143548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206232" y="1583806"/>
            <a:ext cx="315937" cy="125717"/>
          </a:xfrm>
          <a:custGeom>
            <a:avLst/>
            <a:gdLst/>
            <a:ahLst/>
            <a:cxnLst/>
            <a:rect l="l" t="t" r="r" b="b"/>
            <a:pathLst>
              <a:path w="315937" h="125717">
                <a:moveTo>
                  <a:pt x="315937" y="125717"/>
                </a:moveTo>
                <a:lnTo>
                  <a:pt x="303845" y="115971"/>
                </a:lnTo>
                <a:lnTo>
                  <a:pt x="295137" y="109244"/>
                </a:lnTo>
                <a:lnTo>
                  <a:pt x="287122" y="103611"/>
                </a:lnTo>
                <a:lnTo>
                  <a:pt x="277107" y="97146"/>
                </a:lnTo>
                <a:lnTo>
                  <a:pt x="267144" y="90893"/>
                </a:lnTo>
                <a:lnTo>
                  <a:pt x="253609" y="82484"/>
                </a:lnTo>
                <a:lnTo>
                  <a:pt x="243671" y="76453"/>
                </a:lnTo>
                <a:lnTo>
                  <a:pt x="235157" y="71622"/>
                </a:lnTo>
                <a:lnTo>
                  <a:pt x="225898" y="66814"/>
                </a:lnTo>
                <a:lnTo>
                  <a:pt x="213722" y="60853"/>
                </a:lnTo>
                <a:lnTo>
                  <a:pt x="191889" y="50396"/>
                </a:lnTo>
                <a:lnTo>
                  <a:pt x="181343" y="45527"/>
                </a:lnTo>
                <a:lnTo>
                  <a:pt x="172332" y="41715"/>
                </a:lnTo>
                <a:lnTo>
                  <a:pt x="162567" y="38017"/>
                </a:lnTo>
                <a:lnTo>
                  <a:pt x="149759" y="33489"/>
                </a:lnTo>
                <a:lnTo>
                  <a:pt x="126943" y="25601"/>
                </a:lnTo>
                <a:lnTo>
                  <a:pt x="115897" y="21957"/>
                </a:lnTo>
                <a:lnTo>
                  <a:pt x="106501" y="19192"/>
                </a:lnTo>
                <a:lnTo>
                  <a:pt x="96387" y="16630"/>
                </a:lnTo>
                <a:lnTo>
                  <a:pt x="83181" y="13596"/>
                </a:lnTo>
                <a:lnTo>
                  <a:pt x="59663" y="8490"/>
                </a:lnTo>
                <a:lnTo>
                  <a:pt x="48359" y="6417"/>
                </a:lnTo>
                <a:lnTo>
                  <a:pt x="38794" y="4997"/>
                </a:lnTo>
                <a:lnTo>
                  <a:pt x="28581" y="3663"/>
                </a:lnTo>
                <a:lnTo>
                  <a:pt x="15333" y="1846"/>
                </a:lnTo>
                <a:lnTo>
                  <a:pt x="6527" y="533"/>
                </a:lnTo>
                <a:lnTo>
                  <a:pt x="3378" y="0"/>
                </a:lnTo>
                <a:lnTo>
                  <a:pt x="3200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997849" y="2780844"/>
            <a:ext cx="3378" cy="889"/>
          </a:xfrm>
          <a:custGeom>
            <a:avLst/>
            <a:gdLst/>
            <a:ahLst/>
            <a:cxnLst/>
            <a:rect l="l" t="t" r="r" b="b"/>
            <a:pathLst>
              <a:path w="3378" h="888">
                <a:moveTo>
                  <a:pt x="0" y="0"/>
                </a:moveTo>
                <a:lnTo>
                  <a:pt x="3378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401189" y="2743714"/>
            <a:ext cx="2247" cy="1066"/>
          </a:xfrm>
          <a:custGeom>
            <a:avLst/>
            <a:gdLst/>
            <a:ahLst/>
            <a:cxnLst/>
            <a:rect l="l" t="t" r="r" b="b"/>
            <a:pathLst>
              <a:path w="2247" h="1066">
                <a:moveTo>
                  <a:pt x="2247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454067" y="2717065"/>
            <a:ext cx="889" cy="533"/>
          </a:xfrm>
          <a:custGeom>
            <a:avLst/>
            <a:gdLst/>
            <a:ahLst/>
            <a:cxnLst/>
            <a:rect l="l" t="t" r="r" b="b"/>
            <a:pathLst>
              <a:path w="888" h="533">
                <a:moveTo>
                  <a:pt x="888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776670" y="2670575"/>
            <a:ext cx="66560" cy="47853"/>
          </a:xfrm>
          <a:custGeom>
            <a:avLst/>
            <a:gdLst/>
            <a:ahLst/>
            <a:cxnLst/>
            <a:rect l="l" t="t" r="r" b="b"/>
            <a:pathLst>
              <a:path w="66560" h="47853">
                <a:moveTo>
                  <a:pt x="66560" y="47853"/>
                </a:moveTo>
                <a:lnTo>
                  <a:pt x="57734" y="43180"/>
                </a:lnTo>
                <a:lnTo>
                  <a:pt x="0" y="3848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769267" y="2611539"/>
            <a:ext cx="711" cy="1295"/>
          </a:xfrm>
          <a:custGeom>
            <a:avLst/>
            <a:gdLst/>
            <a:ahLst/>
            <a:cxnLst/>
            <a:rect l="l" t="t" r="r" b="b"/>
            <a:pathLst>
              <a:path w="711" h="1295">
                <a:moveTo>
                  <a:pt x="0" y="0"/>
                </a:moveTo>
                <a:lnTo>
                  <a:pt x="711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132271" y="2637179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334453" y="2581160"/>
            <a:ext cx="4673" cy="5448"/>
          </a:xfrm>
          <a:custGeom>
            <a:avLst/>
            <a:gdLst/>
            <a:ahLst/>
            <a:cxnLst/>
            <a:rect l="l" t="t" r="r" b="b"/>
            <a:pathLst>
              <a:path w="4673" h="5448">
                <a:moveTo>
                  <a:pt x="4673" y="0"/>
                </a:moveTo>
                <a:lnTo>
                  <a:pt x="0" y="54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024739" y="2399239"/>
            <a:ext cx="292" cy="889"/>
          </a:xfrm>
          <a:custGeom>
            <a:avLst/>
            <a:gdLst/>
            <a:ahLst/>
            <a:cxnLst/>
            <a:rect l="l" t="t" r="r" b="b"/>
            <a:pathLst>
              <a:path w="292" h="888">
                <a:moveTo>
                  <a:pt x="292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296844" y="2619592"/>
            <a:ext cx="177" cy="114"/>
          </a:xfrm>
          <a:custGeom>
            <a:avLst/>
            <a:gdLst/>
            <a:ahLst/>
            <a:cxnLst/>
            <a:rect l="l" t="t" r="r" b="b"/>
            <a:pathLst>
              <a:path w="177" h="114">
                <a:moveTo>
                  <a:pt x="17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219683" y="2282935"/>
            <a:ext cx="5207" cy="952"/>
          </a:xfrm>
          <a:custGeom>
            <a:avLst/>
            <a:gdLst/>
            <a:ahLst/>
            <a:cxnLst/>
            <a:rect l="l" t="t" r="r" b="b"/>
            <a:pathLst>
              <a:path w="5206" h="952">
                <a:moveTo>
                  <a:pt x="0" y="0"/>
                </a:moveTo>
                <a:lnTo>
                  <a:pt x="520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179354" y="2583828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355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310700" y="2500326"/>
            <a:ext cx="711" cy="2959"/>
          </a:xfrm>
          <a:custGeom>
            <a:avLst/>
            <a:gdLst/>
            <a:ahLst/>
            <a:cxnLst/>
            <a:rect l="l" t="t" r="r" b="b"/>
            <a:pathLst>
              <a:path w="711" h="2959">
                <a:moveTo>
                  <a:pt x="711" y="0"/>
                </a:moveTo>
                <a:lnTo>
                  <a:pt x="0" y="29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208791" y="2584179"/>
            <a:ext cx="4140" cy="292"/>
          </a:xfrm>
          <a:custGeom>
            <a:avLst/>
            <a:gdLst/>
            <a:ahLst/>
            <a:cxnLst/>
            <a:rect l="l" t="t" r="r" b="b"/>
            <a:pathLst>
              <a:path w="4140" h="292">
                <a:moveTo>
                  <a:pt x="4140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649903" y="2378981"/>
            <a:ext cx="62115" cy="158000"/>
          </a:xfrm>
          <a:custGeom>
            <a:avLst/>
            <a:gdLst/>
            <a:ahLst/>
            <a:cxnLst/>
            <a:rect l="l" t="t" r="r" b="b"/>
            <a:pathLst>
              <a:path w="62115" h="158000">
                <a:moveTo>
                  <a:pt x="0" y="158000"/>
                </a:moveTo>
                <a:lnTo>
                  <a:pt x="31737" y="107721"/>
                </a:lnTo>
                <a:lnTo>
                  <a:pt x="62115" y="44831"/>
                </a:lnTo>
                <a:lnTo>
                  <a:pt x="46189" y="22796"/>
                </a:lnTo>
                <a:lnTo>
                  <a:pt x="38379" y="0"/>
                </a:lnTo>
                <a:lnTo>
                  <a:pt x="39382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086265" y="2412682"/>
            <a:ext cx="2425" cy="6337"/>
          </a:xfrm>
          <a:custGeom>
            <a:avLst/>
            <a:gdLst/>
            <a:ahLst/>
            <a:cxnLst/>
            <a:rect l="l" t="t" r="r" b="b"/>
            <a:pathLst>
              <a:path w="2425" h="6337">
                <a:moveTo>
                  <a:pt x="2425" y="0"/>
                </a:moveTo>
                <a:lnTo>
                  <a:pt x="0" y="63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367545" y="2531296"/>
            <a:ext cx="952" cy="1892"/>
          </a:xfrm>
          <a:custGeom>
            <a:avLst/>
            <a:gdLst/>
            <a:ahLst/>
            <a:cxnLst/>
            <a:rect l="l" t="t" r="r" b="b"/>
            <a:pathLst>
              <a:path w="952" h="1892">
                <a:moveTo>
                  <a:pt x="952" y="0"/>
                </a:moveTo>
                <a:lnTo>
                  <a:pt x="0" y="1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018936" y="2512642"/>
            <a:ext cx="114" cy="533"/>
          </a:xfrm>
          <a:custGeom>
            <a:avLst/>
            <a:gdLst/>
            <a:ahLst/>
            <a:cxnLst/>
            <a:rect l="l" t="t" r="r" b="b"/>
            <a:pathLst>
              <a:path w="114" h="533">
                <a:moveTo>
                  <a:pt x="114" y="53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1903989" y="2409602"/>
            <a:ext cx="53530" cy="25933"/>
          </a:xfrm>
          <a:custGeom>
            <a:avLst/>
            <a:gdLst/>
            <a:ahLst/>
            <a:cxnLst/>
            <a:rect l="l" t="t" r="r" b="b"/>
            <a:pathLst>
              <a:path w="53530" h="25933">
                <a:moveTo>
                  <a:pt x="0" y="533"/>
                </a:moveTo>
                <a:lnTo>
                  <a:pt x="533" y="5803"/>
                </a:lnTo>
                <a:lnTo>
                  <a:pt x="4267" y="13982"/>
                </a:lnTo>
                <a:lnTo>
                  <a:pt x="10363" y="20485"/>
                </a:lnTo>
                <a:lnTo>
                  <a:pt x="18300" y="24574"/>
                </a:lnTo>
                <a:lnTo>
                  <a:pt x="27114" y="25933"/>
                </a:lnTo>
                <a:lnTo>
                  <a:pt x="35941" y="24345"/>
                </a:lnTo>
                <a:lnTo>
                  <a:pt x="43700" y="20015"/>
                </a:lnTo>
                <a:lnTo>
                  <a:pt x="49682" y="13322"/>
                </a:lnTo>
                <a:lnTo>
                  <a:pt x="53174" y="5092"/>
                </a:lnTo>
                <a:lnTo>
                  <a:pt x="53530" y="0"/>
                </a:lnTo>
                <a:lnTo>
                  <a:pt x="53416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1932706" y="2434416"/>
            <a:ext cx="4622" cy="825"/>
          </a:xfrm>
          <a:custGeom>
            <a:avLst/>
            <a:gdLst/>
            <a:ahLst/>
            <a:cxnLst/>
            <a:rect l="l" t="t" r="r" b="b"/>
            <a:pathLst>
              <a:path w="4622" h="825">
                <a:moveTo>
                  <a:pt x="4622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374417" y="2417544"/>
            <a:ext cx="1600" cy="8343"/>
          </a:xfrm>
          <a:custGeom>
            <a:avLst/>
            <a:gdLst/>
            <a:ahLst/>
            <a:cxnLst/>
            <a:rect l="l" t="t" r="r" b="b"/>
            <a:pathLst>
              <a:path w="1600" h="8343">
                <a:moveTo>
                  <a:pt x="1600" y="83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372465" y="2411912"/>
            <a:ext cx="2019" cy="5867"/>
          </a:xfrm>
          <a:custGeom>
            <a:avLst/>
            <a:gdLst/>
            <a:ahLst/>
            <a:cxnLst/>
            <a:rect l="l" t="t" r="r" b="b"/>
            <a:pathLst>
              <a:path w="2019" h="5867">
                <a:moveTo>
                  <a:pt x="0" y="0"/>
                </a:moveTo>
                <a:lnTo>
                  <a:pt x="2019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955153" y="2416651"/>
            <a:ext cx="1181" cy="2781"/>
          </a:xfrm>
          <a:custGeom>
            <a:avLst/>
            <a:gdLst/>
            <a:ahLst/>
            <a:cxnLst/>
            <a:rect l="l" t="t" r="r" b="b"/>
            <a:pathLst>
              <a:path w="1181" h="2781">
                <a:moveTo>
                  <a:pt x="0" y="2781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1903637" y="2399233"/>
            <a:ext cx="1777" cy="13449"/>
          </a:xfrm>
          <a:custGeom>
            <a:avLst/>
            <a:gdLst/>
            <a:ahLst/>
            <a:cxnLst/>
            <a:rect l="l" t="t" r="r" b="b"/>
            <a:pathLst>
              <a:path w="1777" h="13449">
                <a:moveTo>
                  <a:pt x="647" y="13449"/>
                </a:moveTo>
                <a:lnTo>
                  <a:pt x="0" y="7289"/>
                </a:lnTo>
                <a:lnTo>
                  <a:pt x="1777" y="0"/>
                </a:lnTo>
                <a:lnTo>
                  <a:pt x="939" y="34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923879" y="2381586"/>
            <a:ext cx="33883" cy="28016"/>
          </a:xfrm>
          <a:custGeom>
            <a:avLst/>
            <a:gdLst/>
            <a:ahLst/>
            <a:cxnLst/>
            <a:rect l="l" t="t" r="r" b="b"/>
            <a:pathLst>
              <a:path w="33883" h="28016">
                <a:moveTo>
                  <a:pt x="33642" y="28016"/>
                </a:moveTo>
                <a:lnTo>
                  <a:pt x="33883" y="24231"/>
                </a:lnTo>
                <a:lnTo>
                  <a:pt x="31572" y="15582"/>
                </a:lnTo>
                <a:lnTo>
                  <a:pt x="26593" y="8178"/>
                </a:lnTo>
                <a:lnTo>
                  <a:pt x="19494" y="2794"/>
                </a:lnTo>
                <a:lnTo>
                  <a:pt x="10960" y="0"/>
                </a:lnTo>
                <a:lnTo>
                  <a:pt x="2019" y="127"/>
                </a:lnTo>
                <a:lnTo>
                  <a:pt x="0" y="838"/>
                </a:lnTo>
                <a:lnTo>
                  <a:pt x="1549" y="3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072408" y="2324981"/>
            <a:ext cx="6096" cy="5270"/>
          </a:xfrm>
          <a:custGeom>
            <a:avLst/>
            <a:gdLst/>
            <a:ahLst/>
            <a:cxnLst/>
            <a:rect l="l" t="t" r="r" b="b"/>
            <a:pathLst>
              <a:path w="6095" h="5270">
                <a:moveTo>
                  <a:pt x="6095" y="0"/>
                </a:moveTo>
                <a:lnTo>
                  <a:pt x="0" y="52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1905410" y="2394565"/>
            <a:ext cx="2425" cy="4673"/>
          </a:xfrm>
          <a:custGeom>
            <a:avLst/>
            <a:gdLst/>
            <a:ahLst/>
            <a:cxnLst/>
            <a:rect l="l" t="t" r="r" b="b"/>
            <a:pathLst>
              <a:path w="2425" h="4673">
                <a:moveTo>
                  <a:pt x="0" y="4673"/>
                </a:moveTo>
                <a:lnTo>
                  <a:pt x="355" y="3251"/>
                </a:ln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098695" y="2396279"/>
            <a:ext cx="241" cy="355"/>
          </a:xfrm>
          <a:custGeom>
            <a:avLst/>
            <a:gdLst/>
            <a:ahLst/>
            <a:cxnLst/>
            <a:rect l="l" t="t" r="r" b="b"/>
            <a:pathLst>
              <a:path w="241" h="355">
                <a:moveTo>
                  <a:pt x="241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905765" y="2385741"/>
            <a:ext cx="10477" cy="12077"/>
          </a:xfrm>
          <a:custGeom>
            <a:avLst/>
            <a:gdLst/>
            <a:ahLst/>
            <a:cxnLst/>
            <a:rect l="l" t="t" r="r" b="b"/>
            <a:pathLst>
              <a:path w="10477" h="12077">
                <a:moveTo>
                  <a:pt x="0" y="12077"/>
                </a:moveTo>
                <a:lnTo>
                  <a:pt x="4737" y="4559"/>
                </a:lnTo>
                <a:lnTo>
                  <a:pt x="10477" y="0"/>
                </a:lnTo>
                <a:lnTo>
                  <a:pt x="8001" y="19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700239" y="2311596"/>
            <a:ext cx="177" cy="292"/>
          </a:xfrm>
          <a:custGeom>
            <a:avLst/>
            <a:gdLst/>
            <a:ahLst/>
            <a:cxnLst/>
            <a:rect l="l" t="t" r="r" b="b"/>
            <a:pathLst>
              <a:path w="177" h="292">
                <a:moveTo>
                  <a:pt x="177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1916248" y="2382423"/>
            <a:ext cx="7645" cy="3314"/>
          </a:xfrm>
          <a:custGeom>
            <a:avLst/>
            <a:gdLst/>
            <a:ahLst/>
            <a:cxnLst/>
            <a:rect l="l" t="t" r="r" b="b"/>
            <a:pathLst>
              <a:path w="7645" h="3314">
                <a:moveTo>
                  <a:pt x="0" y="3314"/>
                </a:moveTo>
                <a:lnTo>
                  <a:pt x="1244" y="2311"/>
                </a:lnTo>
                <a:lnTo>
                  <a:pt x="76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687038" y="2368447"/>
            <a:ext cx="114" cy="3848"/>
          </a:xfrm>
          <a:custGeom>
            <a:avLst/>
            <a:gdLst/>
            <a:ahLst/>
            <a:cxnLst/>
            <a:rect l="l" t="t" r="r" b="b"/>
            <a:pathLst>
              <a:path w="114" h="3848">
                <a:moveTo>
                  <a:pt x="11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753003" y="2222475"/>
            <a:ext cx="3606" cy="48437"/>
          </a:xfrm>
          <a:custGeom>
            <a:avLst/>
            <a:gdLst/>
            <a:ahLst/>
            <a:cxnLst/>
            <a:rect l="l" t="t" r="r" b="b"/>
            <a:pathLst>
              <a:path w="3606" h="48437">
                <a:moveTo>
                  <a:pt x="0" y="48437"/>
                </a:moveTo>
                <a:lnTo>
                  <a:pt x="36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729962" y="2280922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596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1541039" y="2143180"/>
            <a:ext cx="177" cy="2070"/>
          </a:xfrm>
          <a:custGeom>
            <a:avLst/>
            <a:gdLst/>
            <a:ahLst/>
            <a:cxnLst/>
            <a:rect l="l" t="t" r="r" b="b"/>
            <a:pathLst>
              <a:path w="177" h="2070">
                <a:moveTo>
                  <a:pt x="177" y="0"/>
                </a:moveTo>
                <a:lnTo>
                  <a:pt x="0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756383" y="2156626"/>
            <a:ext cx="1765" cy="67386"/>
          </a:xfrm>
          <a:custGeom>
            <a:avLst/>
            <a:gdLst/>
            <a:ahLst/>
            <a:cxnLst/>
            <a:rect l="l" t="t" r="r" b="b"/>
            <a:pathLst>
              <a:path w="1765" h="67386">
                <a:moveTo>
                  <a:pt x="114" y="67386"/>
                </a:moveTo>
                <a:lnTo>
                  <a:pt x="1765" y="44996"/>
                </a:lnTo>
                <a:lnTo>
                  <a:pt x="0" y="0"/>
                </a:lnTo>
                <a:lnTo>
                  <a:pt x="114" y="28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725822" y="1994898"/>
            <a:ext cx="241" cy="533"/>
          </a:xfrm>
          <a:custGeom>
            <a:avLst/>
            <a:gdLst/>
            <a:ahLst/>
            <a:cxnLst/>
            <a:rect l="l" t="t" r="r" b="b"/>
            <a:pathLst>
              <a:path w="241" h="533">
                <a:moveTo>
                  <a:pt x="0" y="0"/>
                </a:moveTo>
                <a:lnTo>
                  <a:pt x="24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1635907" y="1860122"/>
            <a:ext cx="774" cy="1295"/>
          </a:xfrm>
          <a:custGeom>
            <a:avLst/>
            <a:gdLst/>
            <a:ahLst/>
            <a:cxnLst/>
            <a:rect l="l" t="t" r="r" b="b"/>
            <a:pathLst>
              <a:path w="774" h="1295">
                <a:moveTo>
                  <a:pt x="0" y="1295"/>
                </a:moveTo>
                <a:lnTo>
                  <a:pt x="7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727476" y="2000163"/>
            <a:ext cx="419" cy="1485"/>
          </a:xfrm>
          <a:custGeom>
            <a:avLst/>
            <a:gdLst/>
            <a:ahLst/>
            <a:cxnLst/>
            <a:rect l="l" t="t" r="r" b="b"/>
            <a:pathLst>
              <a:path w="419" h="1485">
                <a:moveTo>
                  <a:pt x="419" y="148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365181" y="1984479"/>
            <a:ext cx="25044" cy="15925"/>
          </a:xfrm>
          <a:custGeom>
            <a:avLst/>
            <a:gdLst/>
            <a:ahLst/>
            <a:cxnLst/>
            <a:rect l="l" t="t" r="r" b="b"/>
            <a:pathLst>
              <a:path w="25044" h="15925">
                <a:moveTo>
                  <a:pt x="0" y="15748"/>
                </a:moveTo>
                <a:lnTo>
                  <a:pt x="1130" y="15925"/>
                </a:lnTo>
                <a:lnTo>
                  <a:pt x="9893" y="14325"/>
                </a:lnTo>
                <a:lnTo>
                  <a:pt x="17703" y="9944"/>
                </a:lnTo>
                <a:lnTo>
                  <a:pt x="23685" y="3314"/>
                </a:lnTo>
                <a:lnTo>
                  <a:pt x="250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338837" y="1955166"/>
            <a:ext cx="27470" cy="45237"/>
          </a:xfrm>
          <a:custGeom>
            <a:avLst/>
            <a:gdLst/>
            <a:ahLst/>
            <a:cxnLst/>
            <a:rect l="l" t="t" r="r" b="b"/>
            <a:pathLst>
              <a:path w="27470" h="45237">
                <a:moveTo>
                  <a:pt x="27470" y="45237"/>
                </a:moveTo>
                <a:lnTo>
                  <a:pt x="18592" y="43878"/>
                </a:lnTo>
                <a:lnTo>
                  <a:pt x="15278" y="42164"/>
                </a:lnTo>
                <a:lnTo>
                  <a:pt x="10718" y="39725"/>
                </a:lnTo>
                <a:lnTo>
                  <a:pt x="4546" y="33274"/>
                </a:lnTo>
                <a:lnTo>
                  <a:pt x="825" y="25107"/>
                </a:lnTo>
                <a:lnTo>
                  <a:pt x="0" y="16217"/>
                </a:lnTo>
                <a:lnTo>
                  <a:pt x="2070" y="7518"/>
                </a:lnTo>
                <a:lnTo>
                  <a:pt x="6858" y="0"/>
                </a:lnTo>
                <a:lnTo>
                  <a:pt x="3187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341963" y="1985300"/>
            <a:ext cx="1308" cy="2844"/>
          </a:xfrm>
          <a:custGeom>
            <a:avLst/>
            <a:gdLst/>
            <a:ahLst/>
            <a:cxnLst/>
            <a:rect l="l" t="t" r="r" b="b"/>
            <a:pathLst>
              <a:path w="1308" h="2844">
                <a:moveTo>
                  <a:pt x="1308" y="284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343390" y="1988442"/>
            <a:ext cx="1003" cy="1066"/>
          </a:xfrm>
          <a:custGeom>
            <a:avLst/>
            <a:gdLst/>
            <a:ahLst/>
            <a:cxnLst/>
            <a:rect l="l" t="t" r="r" b="b"/>
            <a:pathLst>
              <a:path w="1003" h="1066">
                <a:moveTo>
                  <a:pt x="0" y="0"/>
                </a:moveTo>
                <a:lnTo>
                  <a:pt x="1003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571713" y="1988802"/>
            <a:ext cx="2019" cy="6096"/>
          </a:xfrm>
          <a:custGeom>
            <a:avLst/>
            <a:gdLst/>
            <a:ahLst/>
            <a:cxnLst/>
            <a:rect l="l" t="t" r="r" b="b"/>
            <a:pathLst>
              <a:path w="2019" h="6095">
                <a:moveTo>
                  <a:pt x="0" y="6096"/>
                </a:move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388870" y="1970619"/>
            <a:ext cx="4089" cy="17170"/>
          </a:xfrm>
          <a:custGeom>
            <a:avLst/>
            <a:gdLst/>
            <a:ahLst/>
            <a:cxnLst/>
            <a:rect l="l" t="t" r="r" b="b"/>
            <a:pathLst>
              <a:path w="4089" h="17170">
                <a:moveTo>
                  <a:pt x="0" y="17170"/>
                </a:moveTo>
                <a:lnTo>
                  <a:pt x="3429" y="8940"/>
                </a:lnTo>
                <a:lnTo>
                  <a:pt x="4089" y="0"/>
                </a:lnTo>
                <a:lnTo>
                  <a:pt x="3848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387747" y="1957702"/>
            <a:ext cx="5207" cy="12915"/>
          </a:xfrm>
          <a:custGeom>
            <a:avLst/>
            <a:gdLst/>
            <a:ahLst/>
            <a:cxnLst/>
            <a:rect l="l" t="t" r="r" b="b"/>
            <a:pathLst>
              <a:path w="5206" h="12915">
                <a:moveTo>
                  <a:pt x="5206" y="12915"/>
                </a:moveTo>
                <a:lnTo>
                  <a:pt x="2832" y="4330"/>
                </a:lnTo>
                <a:lnTo>
                  <a:pt x="0" y="0"/>
                </a:lnTo>
                <a:lnTo>
                  <a:pt x="761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338834" y="1968131"/>
            <a:ext cx="762" cy="4914"/>
          </a:xfrm>
          <a:custGeom>
            <a:avLst/>
            <a:gdLst/>
            <a:ahLst/>
            <a:cxnLst/>
            <a:rect l="l" t="t" r="r" b="b"/>
            <a:pathLst>
              <a:path w="762" h="4914">
                <a:moveTo>
                  <a:pt x="114" y="4914"/>
                </a:moveTo>
                <a:lnTo>
                  <a:pt x="0" y="3251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361036" y="1946393"/>
            <a:ext cx="26708" cy="11315"/>
          </a:xfrm>
          <a:custGeom>
            <a:avLst/>
            <a:gdLst/>
            <a:ahLst/>
            <a:cxnLst/>
            <a:rect l="l" t="t" r="r" b="b"/>
            <a:pathLst>
              <a:path w="26708" h="11315">
                <a:moveTo>
                  <a:pt x="26708" y="11315"/>
                </a:moveTo>
                <a:lnTo>
                  <a:pt x="24574" y="8178"/>
                </a:lnTo>
                <a:lnTo>
                  <a:pt x="17475" y="2793"/>
                </a:lnTo>
                <a:lnTo>
                  <a:pt x="8940" y="0"/>
                </a:lnTo>
                <a:lnTo>
                  <a:pt x="0" y="126"/>
                </a:lnTo>
                <a:lnTo>
                  <a:pt x="574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381468" y="1951427"/>
            <a:ext cx="4025" cy="3022"/>
          </a:xfrm>
          <a:custGeom>
            <a:avLst/>
            <a:gdLst/>
            <a:ahLst/>
            <a:cxnLst/>
            <a:rect l="l" t="t" r="r" b="b"/>
            <a:pathLst>
              <a:path w="4025" h="3022">
                <a:moveTo>
                  <a:pt x="4025" y="302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345698" y="1946513"/>
            <a:ext cx="15341" cy="8648"/>
          </a:xfrm>
          <a:custGeom>
            <a:avLst/>
            <a:gdLst/>
            <a:ahLst/>
            <a:cxnLst/>
            <a:rect l="l" t="t" r="r" b="b"/>
            <a:pathLst>
              <a:path w="15341" h="8648">
                <a:moveTo>
                  <a:pt x="0" y="8648"/>
                </a:moveTo>
                <a:lnTo>
                  <a:pt x="6921" y="3022"/>
                </a:lnTo>
                <a:lnTo>
                  <a:pt x="153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671281" y="1877645"/>
            <a:ext cx="1422" cy="2717"/>
          </a:xfrm>
          <a:custGeom>
            <a:avLst/>
            <a:gdLst/>
            <a:ahLst/>
            <a:cxnLst/>
            <a:rect l="l" t="t" r="r" b="b"/>
            <a:pathLst>
              <a:path w="1422" h="2717">
                <a:moveTo>
                  <a:pt x="0" y="0"/>
                </a:moveTo>
                <a:lnTo>
                  <a:pt x="1422" y="27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052631" y="1631000"/>
            <a:ext cx="1003" cy="1600"/>
          </a:xfrm>
          <a:custGeom>
            <a:avLst/>
            <a:gdLst/>
            <a:ahLst/>
            <a:cxnLst/>
            <a:rect l="l" t="t" r="r" b="b"/>
            <a:pathLst>
              <a:path w="1003" h="1600">
                <a:moveTo>
                  <a:pt x="1003" y="0"/>
                </a:moveTo>
                <a:lnTo>
                  <a:pt x="0" y="16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522164" y="1709530"/>
            <a:ext cx="13449" cy="10591"/>
          </a:xfrm>
          <a:custGeom>
            <a:avLst/>
            <a:gdLst/>
            <a:ahLst/>
            <a:cxnLst/>
            <a:rect l="l" t="t" r="r" b="b"/>
            <a:pathLst>
              <a:path w="13449" h="10591">
                <a:moveTo>
                  <a:pt x="13449" y="10591"/>
                </a:moveTo>
                <a:lnTo>
                  <a:pt x="7823" y="5499"/>
                </a:lnTo>
                <a:lnTo>
                  <a:pt x="0" y="0"/>
                </a:lnTo>
                <a:lnTo>
                  <a:pt x="1371" y="93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206240" y="1583980"/>
            <a:ext cx="5803" cy="292"/>
          </a:xfrm>
          <a:custGeom>
            <a:avLst/>
            <a:gdLst/>
            <a:ahLst/>
            <a:cxnLst/>
            <a:rect l="l" t="t" r="r" b="b"/>
            <a:pathLst>
              <a:path w="5803" h="292">
                <a:moveTo>
                  <a:pt x="0" y="0"/>
                </a:moveTo>
                <a:lnTo>
                  <a:pt x="5803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1979907" y="1664749"/>
            <a:ext cx="1955" cy="241"/>
          </a:xfrm>
          <a:custGeom>
            <a:avLst/>
            <a:gdLst/>
            <a:ahLst/>
            <a:cxnLst/>
            <a:rect l="l" t="t" r="r" b="b"/>
            <a:pathLst>
              <a:path w="1955" h="241">
                <a:moveTo>
                  <a:pt x="0" y="241"/>
                </a:move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1972500" y="1663623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1935849" y="165124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177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053634" y="1580898"/>
            <a:ext cx="152603" cy="50101"/>
          </a:xfrm>
          <a:custGeom>
            <a:avLst/>
            <a:gdLst/>
            <a:ahLst/>
            <a:cxnLst/>
            <a:rect l="l" t="t" r="r" b="b"/>
            <a:pathLst>
              <a:path w="152603" h="50101">
                <a:moveTo>
                  <a:pt x="0" y="50101"/>
                </a:moveTo>
                <a:lnTo>
                  <a:pt x="12788" y="30378"/>
                </a:lnTo>
                <a:lnTo>
                  <a:pt x="20307" y="4559"/>
                </a:lnTo>
                <a:lnTo>
                  <a:pt x="89662" y="0"/>
                </a:lnTo>
                <a:lnTo>
                  <a:pt x="152603" y="30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365354" y="1621650"/>
            <a:ext cx="2197" cy="939"/>
          </a:xfrm>
          <a:custGeom>
            <a:avLst/>
            <a:gdLst/>
            <a:ahLst/>
            <a:cxnLst/>
            <a:rect l="l" t="t" r="r" b="b"/>
            <a:pathLst>
              <a:path w="2197" h="939">
                <a:moveTo>
                  <a:pt x="2197" y="93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072466" y="1588594"/>
            <a:ext cx="533" cy="2019"/>
          </a:xfrm>
          <a:custGeom>
            <a:avLst/>
            <a:gdLst/>
            <a:ahLst/>
            <a:cxnLst/>
            <a:rect l="l" t="t" r="r" b="b"/>
            <a:pathLst>
              <a:path w="533" h="2019">
                <a:moveTo>
                  <a:pt x="0" y="2019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227740" y="1586762"/>
            <a:ext cx="5384" cy="889"/>
          </a:xfrm>
          <a:custGeom>
            <a:avLst/>
            <a:gdLst/>
            <a:ahLst/>
            <a:cxnLst/>
            <a:rect l="l" t="t" r="r" b="b"/>
            <a:pathLst>
              <a:path w="5384" h="888">
                <a:moveTo>
                  <a:pt x="5384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960299" y="2642688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2082" y="596"/>
                </a:lnTo>
                <a:lnTo>
                  <a:pt x="1727" y="1130"/>
                </a:lnTo>
                <a:lnTo>
                  <a:pt x="1422" y="1651"/>
                </a:lnTo>
                <a:lnTo>
                  <a:pt x="952" y="2197"/>
                </a:lnTo>
                <a:lnTo>
                  <a:pt x="533" y="2667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951777" y="264647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1181" y="546"/>
                </a:lnTo>
                <a:lnTo>
                  <a:pt x="2425" y="888"/>
                </a:lnTo>
                <a:lnTo>
                  <a:pt x="3022" y="1015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46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952962" y="2647007"/>
            <a:ext cx="5092" cy="419"/>
          </a:xfrm>
          <a:custGeom>
            <a:avLst/>
            <a:gdLst/>
            <a:ahLst/>
            <a:cxnLst/>
            <a:rect l="l" t="t" r="r" b="b"/>
            <a:pathLst>
              <a:path w="5092" h="419">
                <a:moveTo>
                  <a:pt x="0" y="63"/>
                </a:moveTo>
                <a:lnTo>
                  <a:pt x="596" y="304"/>
                </a:lnTo>
                <a:lnTo>
                  <a:pt x="1244" y="355"/>
                </a:lnTo>
                <a:lnTo>
                  <a:pt x="2552" y="419"/>
                </a:lnTo>
                <a:lnTo>
                  <a:pt x="3848" y="304"/>
                </a:lnTo>
                <a:lnTo>
                  <a:pt x="4445" y="241"/>
                </a:ln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962669" y="2638897"/>
            <a:ext cx="660" cy="3784"/>
          </a:xfrm>
          <a:custGeom>
            <a:avLst/>
            <a:gdLst/>
            <a:ahLst/>
            <a:cxnLst/>
            <a:rect l="l" t="t" r="r" b="b"/>
            <a:pathLst>
              <a:path w="660" h="3784">
                <a:moveTo>
                  <a:pt x="596" y="0"/>
                </a:moveTo>
                <a:lnTo>
                  <a:pt x="660" y="596"/>
                </a:lnTo>
                <a:lnTo>
                  <a:pt x="596" y="1308"/>
                </a:lnTo>
                <a:lnTo>
                  <a:pt x="533" y="1892"/>
                </a:lnTo>
                <a:lnTo>
                  <a:pt x="419" y="2552"/>
                </a:lnTo>
                <a:lnTo>
                  <a:pt x="241" y="3200"/>
                </a:lnTo>
                <a:lnTo>
                  <a:pt x="0" y="37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961964" y="2635225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0" y="0"/>
                </a:moveTo>
                <a:lnTo>
                  <a:pt x="355" y="533"/>
                </a:lnTo>
                <a:lnTo>
                  <a:pt x="647" y="1181"/>
                </a:lnTo>
                <a:lnTo>
                  <a:pt x="889" y="1714"/>
                </a:lnTo>
                <a:lnTo>
                  <a:pt x="1066" y="2374"/>
                </a:lnTo>
                <a:lnTo>
                  <a:pt x="1244" y="3022"/>
                </a:lnTo>
                <a:lnTo>
                  <a:pt x="1308" y="36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948817" y="2631851"/>
            <a:ext cx="5270" cy="3492"/>
          </a:xfrm>
          <a:custGeom>
            <a:avLst/>
            <a:gdLst/>
            <a:ahLst/>
            <a:cxnLst/>
            <a:rect l="l" t="t" r="r" b="b"/>
            <a:pathLst>
              <a:path w="5270" h="3492">
                <a:moveTo>
                  <a:pt x="5270" y="0"/>
                </a:moveTo>
                <a:lnTo>
                  <a:pt x="4622" y="114"/>
                </a:lnTo>
                <a:lnTo>
                  <a:pt x="4025" y="355"/>
                </a:lnTo>
                <a:lnTo>
                  <a:pt x="3428" y="596"/>
                </a:lnTo>
                <a:lnTo>
                  <a:pt x="2844" y="889"/>
                </a:lnTo>
                <a:lnTo>
                  <a:pt x="2247" y="1181"/>
                </a:lnTo>
                <a:lnTo>
                  <a:pt x="1777" y="1600"/>
                </a:lnTo>
                <a:lnTo>
                  <a:pt x="825" y="2489"/>
                </a:lnTo>
                <a:lnTo>
                  <a:pt x="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947632" y="2637770"/>
            <a:ext cx="2070" cy="7226"/>
          </a:xfrm>
          <a:custGeom>
            <a:avLst/>
            <a:gdLst/>
            <a:ahLst/>
            <a:cxnLst/>
            <a:rect l="l" t="t" r="r" b="b"/>
            <a:pathLst>
              <a:path w="2070" h="7226">
                <a:moveTo>
                  <a:pt x="177" y="0"/>
                </a:moveTo>
                <a:lnTo>
                  <a:pt x="0" y="1244"/>
                </a:lnTo>
                <a:lnTo>
                  <a:pt x="0" y="2552"/>
                </a:lnTo>
                <a:lnTo>
                  <a:pt x="0" y="3136"/>
                </a:lnTo>
                <a:lnTo>
                  <a:pt x="241" y="3848"/>
                </a:lnTo>
                <a:lnTo>
                  <a:pt x="419" y="4445"/>
                </a:lnTo>
                <a:lnTo>
                  <a:pt x="647" y="5029"/>
                </a:lnTo>
                <a:lnTo>
                  <a:pt x="1244" y="6159"/>
                </a:lnTo>
                <a:lnTo>
                  <a:pt x="2070" y="7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947510" y="2639018"/>
            <a:ext cx="4267" cy="7518"/>
          </a:xfrm>
          <a:custGeom>
            <a:avLst/>
            <a:gdLst/>
            <a:ahLst/>
            <a:cxnLst/>
            <a:rect l="l" t="t" r="r" b="b"/>
            <a:pathLst>
              <a:path w="4267" h="7518">
                <a:moveTo>
                  <a:pt x="4267" y="7518"/>
                </a:moveTo>
                <a:lnTo>
                  <a:pt x="3670" y="7226"/>
                </a:lnTo>
                <a:lnTo>
                  <a:pt x="3200" y="6807"/>
                </a:lnTo>
                <a:lnTo>
                  <a:pt x="2667" y="6451"/>
                </a:lnTo>
                <a:lnTo>
                  <a:pt x="2197" y="5981"/>
                </a:lnTo>
                <a:lnTo>
                  <a:pt x="1778" y="5499"/>
                </a:lnTo>
                <a:lnTo>
                  <a:pt x="1422" y="4914"/>
                </a:lnTo>
                <a:lnTo>
                  <a:pt x="1066" y="4381"/>
                </a:lnTo>
                <a:lnTo>
                  <a:pt x="774" y="3784"/>
                </a:lnTo>
                <a:lnTo>
                  <a:pt x="355" y="2603"/>
                </a:lnTo>
                <a:lnTo>
                  <a:pt x="127" y="1295"/>
                </a:lnTo>
                <a:lnTo>
                  <a:pt x="0" y="711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013657" y="2635996"/>
            <a:ext cx="4978" cy="952"/>
          </a:xfrm>
          <a:custGeom>
            <a:avLst/>
            <a:gdLst/>
            <a:ahLst/>
            <a:cxnLst/>
            <a:rect l="l" t="t" r="r" b="b"/>
            <a:pathLst>
              <a:path w="4978" h="952">
                <a:moveTo>
                  <a:pt x="4978" y="0"/>
                </a:moveTo>
                <a:lnTo>
                  <a:pt x="4444" y="292"/>
                </a:lnTo>
                <a:lnTo>
                  <a:pt x="3797" y="533"/>
                </a:lnTo>
                <a:lnTo>
                  <a:pt x="3200" y="711"/>
                </a:lnTo>
                <a:lnTo>
                  <a:pt x="2552" y="825"/>
                </a:lnTo>
                <a:lnTo>
                  <a:pt x="1308" y="952"/>
                </a:ln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011174" y="263599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596" y="355"/>
                </a:lnTo>
                <a:lnTo>
                  <a:pt x="1244" y="596"/>
                </a:lnTo>
                <a:lnTo>
                  <a:pt x="1828" y="774"/>
                </a:lnTo>
                <a:lnTo>
                  <a:pt x="2489" y="888"/>
                </a:lnTo>
                <a:lnTo>
                  <a:pt x="3073" y="952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33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007262" y="2631141"/>
            <a:ext cx="3911" cy="4914"/>
          </a:xfrm>
          <a:custGeom>
            <a:avLst/>
            <a:gdLst/>
            <a:ahLst/>
            <a:cxnLst/>
            <a:rect l="l" t="t" r="r" b="b"/>
            <a:pathLst>
              <a:path w="3911" h="4914">
                <a:moveTo>
                  <a:pt x="3911" y="4914"/>
                </a:moveTo>
                <a:lnTo>
                  <a:pt x="2844" y="4254"/>
                </a:lnTo>
                <a:lnTo>
                  <a:pt x="1892" y="3378"/>
                </a:lnTo>
                <a:lnTo>
                  <a:pt x="1422" y="2959"/>
                </a:lnTo>
                <a:lnTo>
                  <a:pt x="1066" y="2311"/>
                </a:lnTo>
                <a:lnTo>
                  <a:pt x="711" y="1828"/>
                </a:lnTo>
                <a:lnTo>
                  <a:pt x="419" y="1181"/>
                </a:lnTo>
                <a:lnTo>
                  <a:pt x="177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006974" y="2627290"/>
            <a:ext cx="711" cy="5029"/>
          </a:xfrm>
          <a:custGeom>
            <a:avLst/>
            <a:gdLst/>
            <a:ahLst/>
            <a:cxnLst/>
            <a:rect l="l" t="t" r="r" b="b"/>
            <a:pathLst>
              <a:path w="711" h="5029">
                <a:moveTo>
                  <a:pt x="292" y="0"/>
                </a:moveTo>
                <a:lnTo>
                  <a:pt x="114" y="596"/>
                </a:lnTo>
                <a:lnTo>
                  <a:pt x="50" y="1244"/>
                </a:lnTo>
                <a:lnTo>
                  <a:pt x="0" y="1892"/>
                </a:lnTo>
                <a:lnTo>
                  <a:pt x="50" y="2552"/>
                </a:lnTo>
                <a:lnTo>
                  <a:pt x="292" y="3784"/>
                </a:lnTo>
                <a:lnTo>
                  <a:pt x="711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957936" y="2632147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0" y="0"/>
                </a:moveTo>
                <a:lnTo>
                  <a:pt x="596" y="241"/>
                </a:lnTo>
                <a:lnTo>
                  <a:pt x="1181" y="533"/>
                </a:lnTo>
                <a:lnTo>
                  <a:pt x="1714" y="825"/>
                </a:lnTo>
                <a:lnTo>
                  <a:pt x="2247" y="1244"/>
                </a:lnTo>
                <a:lnTo>
                  <a:pt x="2781" y="1600"/>
                </a:lnTo>
                <a:lnTo>
                  <a:pt x="3251" y="2070"/>
                </a:lnTo>
                <a:lnTo>
                  <a:pt x="3670" y="2552"/>
                </a:lnTo>
                <a:lnTo>
                  <a:pt x="4025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947636" y="2631728"/>
            <a:ext cx="10299" cy="7289"/>
          </a:xfrm>
          <a:custGeom>
            <a:avLst/>
            <a:gdLst/>
            <a:ahLst/>
            <a:cxnLst/>
            <a:rect l="l" t="t" r="r" b="b"/>
            <a:pathLst>
              <a:path w="10299" h="7289">
                <a:moveTo>
                  <a:pt x="10299" y="419"/>
                </a:moveTo>
                <a:lnTo>
                  <a:pt x="9055" y="127"/>
                </a:lnTo>
                <a:lnTo>
                  <a:pt x="7747" y="0"/>
                </a:lnTo>
                <a:lnTo>
                  <a:pt x="7099" y="0"/>
                </a:lnTo>
                <a:lnTo>
                  <a:pt x="6451" y="127"/>
                </a:lnTo>
                <a:lnTo>
                  <a:pt x="5803" y="241"/>
                </a:lnTo>
                <a:lnTo>
                  <a:pt x="5207" y="482"/>
                </a:lnTo>
                <a:lnTo>
                  <a:pt x="4025" y="1016"/>
                </a:lnTo>
                <a:lnTo>
                  <a:pt x="2959" y="1714"/>
                </a:lnTo>
                <a:lnTo>
                  <a:pt x="2425" y="2082"/>
                </a:lnTo>
                <a:lnTo>
                  <a:pt x="2006" y="2616"/>
                </a:lnTo>
                <a:lnTo>
                  <a:pt x="1536" y="3086"/>
                </a:lnTo>
                <a:lnTo>
                  <a:pt x="1181" y="3619"/>
                </a:lnTo>
                <a:lnTo>
                  <a:pt x="825" y="4203"/>
                </a:lnTo>
                <a:lnTo>
                  <a:pt x="584" y="4800"/>
                </a:lnTo>
                <a:lnTo>
                  <a:pt x="355" y="5397"/>
                </a:lnTo>
                <a:lnTo>
                  <a:pt x="177" y="6045"/>
                </a:lnTo>
                <a:lnTo>
                  <a:pt x="50" y="6642"/>
                </a:lnTo>
                <a:lnTo>
                  <a:pt x="0" y="72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020703" y="2625928"/>
            <a:ext cx="2019" cy="8470"/>
          </a:xfrm>
          <a:custGeom>
            <a:avLst/>
            <a:gdLst/>
            <a:ahLst/>
            <a:cxnLst/>
            <a:rect l="l" t="t" r="r" b="b"/>
            <a:pathLst>
              <a:path w="2019" h="8470">
                <a:moveTo>
                  <a:pt x="1308" y="0"/>
                </a:moveTo>
                <a:lnTo>
                  <a:pt x="1549" y="533"/>
                </a:lnTo>
                <a:lnTo>
                  <a:pt x="1727" y="1181"/>
                </a:lnTo>
                <a:lnTo>
                  <a:pt x="1905" y="1841"/>
                </a:lnTo>
                <a:lnTo>
                  <a:pt x="1955" y="2489"/>
                </a:lnTo>
                <a:lnTo>
                  <a:pt x="2019" y="3136"/>
                </a:lnTo>
                <a:lnTo>
                  <a:pt x="1955" y="3784"/>
                </a:lnTo>
                <a:lnTo>
                  <a:pt x="1955" y="4381"/>
                </a:lnTo>
                <a:lnTo>
                  <a:pt x="1778" y="5029"/>
                </a:lnTo>
                <a:lnTo>
                  <a:pt x="1600" y="5689"/>
                </a:lnTo>
                <a:lnTo>
                  <a:pt x="1371" y="6273"/>
                </a:lnTo>
                <a:lnTo>
                  <a:pt x="774" y="7404"/>
                </a:lnTo>
                <a:lnTo>
                  <a:pt x="0" y="84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020708" y="2629722"/>
            <a:ext cx="1955" cy="4673"/>
          </a:xfrm>
          <a:custGeom>
            <a:avLst/>
            <a:gdLst/>
            <a:ahLst/>
            <a:cxnLst/>
            <a:rect l="l" t="t" r="r" b="b"/>
            <a:pathLst>
              <a:path w="1955" h="4673">
                <a:moveTo>
                  <a:pt x="0" y="4673"/>
                </a:moveTo>
                <a:lnTo>
                  <a:pt x="419" y="4203"/>
                </a:lnTo>
                <a:lnTo>
                  <a:pt x="774" y="3606"/>
                </a:lnTo>
                <a:lnTo>
                  <a:pt x="1130" y="3073"/>
                </a:lnTo>
                <a:lnTo>
                  <a:pt x="1358" y="2476"/>
                </a:lnTo>
                <a:lnTo>
                  <a:pt x="1778" y="1295"/>
                </a:ln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014194" y="2628056"/>
            <a:ext cx="1003" cy="241"/>
          </a:xfrm>
          <a:custGeom>
            <a:avLst/>
            <a:gdLst/>
            <a:ahLst/>
            <a:cxnLst/>
            <a:rect l="l" t="t" r="r" b="b"/>
            <a:pathLst>
              <a:path w="1003" h="241">
                <a:moveTo>
                  <a:pt x="0" y="241"/>
                </a:moveTo>
                <a:lnTo>
                  <a:pt x="292" y="63"/>
                </a:lnTo>
                <a:lnTo>
                  <a:pt x="419" y="0"/>
                </a:lnTo>
                <a:lnTo>
                  <a:pt x="647" y="0"/>
                </a:lnTo>
                <a:lnTo>
                  <a:pt x="825" y="0"/>
                </a:lnTo>
                <a:lnTo>
                  <a:pt x="100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007614" y="2622967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1905" y="419"/>
                </a:lnTo>
                <a:lnTo>
                  <a:pt x="1422" y="889"/>
                </a:lnTo>
                <a:lnTo>
                  <a:pt x="1016" y="1358"/>
                </a:lnTo>
                <a:lnTo>
                  <a:pt x="660" y="1955"/>
                </a:lnTo>
                <a:lnTo>
                  <a:pt x="304" y="2489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959239" y="2642693"/>
            <a:ext cx="3441" cy="3784"/>
          </a:xfrm>
          <a:custGeom>
            <a:avLst/>
            <a:gdLst/>
            <a:ahLst/>
            <a:cxnLst/>
            <a:rect l="l" t="t" r="r" b="b"/>
            <a:pathLst>
              <a:path w="3441" h="3784">
                <a:moveTo>
                  <a:pt x="1066" y="3073"/>
                </a:moveTo>
                <a:lnTo>
                  <a:pt x="0" y="3784"/>
                </a:lnTo>
                <a:lnTo>
                  <a:pt x="2019" y="2184"/>
                </a:lnTo>
                <a:lnTo>
                  <a:pt x="34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951781" y="2646537"/>
            <a:ext cx="1181" cy="533"/>
          </a:xfrm>
          <a:custGeom>
            <a:avLst/>
            <a:gdLst/>
            <a:ahLst/>
            <a:cxnLst/>
            <a:rect l="l" t="t" r="r" b="b"/>
            <a:pathLst>
              <a:path w="1181" h="533">
                <a:moveTo>
                  <a:pt x="1181" y="533"/>
                </a:moveTo>
                <a:lnTo>
                  <a:pt x="118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957994" y="2646476"/>
            <a:ext cx="1244" cy="533"/>
          </a:xfrm>
          <a:custGeom>
            <a:avLst/>
            <a:gdLst/>
            <a:ahLst/>
            <a:cxnLst/>
            <a:rect l="l" t="t" r="r" b="b"/>
            <a:pathLst>
              <a:path w="1244" h="533">
                <a:moveTo>
                  <a:pt x="1244" y="0"/>
                </a:moveTo>
                <a:lnTo>
                  <a:pt x="63" y="533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961963" y="2635220"/>
            <a:ext cx="1308" cy="7467"/>
          </a:xfrm>
          <a:custGeom>
            <a:avLst/>
            <a:gdLst/>
            <a:ahLst/>
            <a:cxnLst/>
            <a:rect l="l" t="t" r="r" b="b"/>
            <a:pathLst>
              <a:path w="1308" h="7467">
                <a:moveTo>
                  <a:pt x="711" y="7467"/>
                </a:moveTo>
                <a:lnTo>
                  <a:pt x="1308" y="4978"/>
                </a:lnTo>
                <a:lnTo>
                  <a:pt x="1181" y="3682"/>
                </a:lnTo>
                <a:lnTo>
                  <a:pt x="1066" y="23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954091" y="2631851"/>
            <a:ext cx="292" cy="0"/>
          </a:xfrm>
          <a:custGeom>
            <a:avLst/>
            <a:gdLst/>
            <a:ahLst/>
            <a:cxnLst/>
            <a:rect l="l" t="t" r="r" b="b"/>
            <a:pathLst>
              <a:path w="292">
                <a:moveTo>
                  <a:pt x="292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947814" y="2635343"/>
            <a:ext cx="1003" cy="2425"/>
          </a:xfrm>
          <a:custGeom>
            <a:avLst/>
            <a:gdLst/>
            <a:ahLst/>
            <a:cxnLst/>
            <a:rect l="l" t="t" r="r" b="b"/>
            <a:pathLst>
              <a:path w="1003" h="2425">
                <a:moveTo>
                  <a:pt x="1003" y="0"/>
                </a:moveTo>
                <a:lnTo>
                  <a:pt x="0" y="24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949705" y="2644998"/>
            <a:ext cx="2070" cy="1536"/>
          </a:xfrm>
          <a:custGeom>
            <a:avLst/>
            <a:gdLst/>
            <a:ahLst/>
            <a:cxnLst/>
            <a:rect l="l" t="t" r="r" b="b"/>
            <a:pathLst>
              <a:path w="2070" h="1536">
                <a:moveTo>
                  <a:pt x="0" y="0"/>
                </a:moveTo>
                <a:lnTo>
                  <a:pt x="207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018630" y="2634395"/>
            <a:ext cx="2082" cy="1600"/>
          </a:xfrm>
          <a:custGeom>
            <a:avLst/>
            <a:gdLst/>
            <a:ahLst/>
            <a:cxnLst/>
            <a:rect l="l" t="t" r="r" b="b"/>
            <a:pathLst>
              <a:path w="2082" h="1600">
                <a:moveTo>
                  <a:pt x="1130" y="889"/>
                </a:moveTo>
                <a:lnTo>
                  <a:pt x="2082" y="0"/>
                </a:lnTo>
                <a:lnTo>
                  <a:pt x="0" y="1600"/>
                </a:lnTo>
                <a:lnTo>
                  <a:pt x="113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011173" y="2636058"/>
            <a:ext cx="2489" cy="825"/>
          </a:xfrm>
          <a:custGeom>
            <a:avLst/>
            <a:gdLst/>
            <a:ahLst/>
            <a:cxnLst/>
            <a:rect l="l" t="t" r="r" b="b"/>
            <a:pathLst>
              <a:path w="2489" h="825">
                <a:moveTo>
                  <a:pt x="2489" y="8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019761" y="2635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010107" y="2635343"/>
            <a:ext cx="1066" cy="711"/>
          </a:xfrm>
          <a:custGeom>
            <a:avLst/>
            <a:gdLst/>
            <a:ahLst/>
            <a:cxnLst/>
            <a:rect l="l" t="t" r="r" b="b"/>
            <a:pathLst>
              <a:path w="1066" h="711">
                <a:moveTo>
                  <a:pt x="0" y="0"/>
                </a:moveTo>
                <a:lnTo>
                  <a:pt x="1066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007025" y="2627290"/>
            <a:ext cx="241" cy="3848"/>
          </a:xfrm>
          <a:custGeom>
            <a:avLst/>
            <a:gdLst/>
            <a:ahLst/>
            <a:cxnLst/>
            <a:rect l="l" t="t" r="r" b="b"/>
            <a:pathLst>
              <a:path w="241" h="3848">
                <a:moveTo>
                  <a:pt x="241" y="3848"/>
                </a:moveTo>
                <a:lnTo>
                  <a:pt x="0" y="2552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010107" y="2635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007680" y="2632323"/>
            <a:ext cx="2425" cy="3022"/>
          </a:xfrm>
          <a:custGeom>
            <a:avLst/>
            <a:gdLst/>
            <a:ahLst/>
            <a:cxnLst/>
            <a:rect l="l" t="t" r="r" b="b"/>
            <a:pathLst>
              <a:path w="2425" h="3022">
                <a:moveTo>
                  <a:pt x="0" y="0"/>
                </a:moveTo>
                <a:lnTo>
                  <a:pt x="1485" y="2197"/>
                </a:lnTo>
                <a:lnTo>
                  <a:pt x="2425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957938" y="2632152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4025" y="3073"/>
                </a:moveTo>
                <a:lnTo>
                  <a:pt x="2247" y="123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954383" y="2638543"/>
            <a:ext cx="2133" cy="2133"/>
          </a:xfrm>
          <a:custGeom>
            <a:avLst/>
            <a:gdLst/>
            <a:ahLst/>
            <a:cxnLst/>
            <a:rect l="l" t="t" r="r" b="b"/>
            <a:pathLst>
              <a:path w="2133" h="2133">
                <a:moveTo>
                  <a:pt x="888" y="0"/>
                </a:moveTo>
                <a:lnTo>
                  <a:pt x="1066" y="0"/>
                </a:lnTo>
                <a:lnTo>
                  <a:pt x="1422" y="63"/>
                </a:lnTo>
                <a:lnTo>
                  <a:pt x="1714" y="177"/>
                </a:lnTo>
                <a:lnTo>
                  <a:pt x="1955" y="469"/>
                </a:lnTo>
                <a:lnTo>
                  <a:pt x="2133" y="774"/>
                </a:lnTo>
                <a:lnTo>
                  <a:pt x="2133" y="1130"/>
                </a:lnTo>
                <a:lnTo>
                  <a:pt x="2070" y="1473"/>
                </a:lnTo>
                <a:lnTo>
                  <a:pt x="1841" y="1778"/>
                </a:lnTo>
                <a:lnTo>
                  <a:pt x="1600" y="2019"/>
                </a:lnTo>
                <a:lnTo>
                  <a:pt x="1244" y="2133"/>
                </a:lnTo>
                <a:lnTo>
                  <a:pt x="888" y="2133"/>
                </a:lnTo>
                <a:lnTo>
                  <a:pt x="533" y="2019"/>
                </a:lnTo>
                <a:lnTo>
                  <a:pt x="292" y="1778"/>
                </a:lnTo>
                <a:lnTo>
                  <a:pt x="63" y="1473"/>
                </a:lnTo>
                <a:lnTo>
                  <a:pt x="0" y="1181"/>
                </a:lnTo>
                <a:lnTo>
                  <a:pt x="0" y="825"/>
                </a:lnTo>
                <a:lnTo>
                  <a:pt x="114" y="469"/>
                </a:lnTo>
                <a:lnTo>
                  <a:pt x="419" y="241"/>
                </a:lnTo>
                <a:lnTo>
                  <a:pt x="711" y="63"/>
                </a:lnTo>
                <a:lnTo>
                  <a:pt x="88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955391" y="2631733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0"/>
                </a:moveTo>
                <a:lnTo>
                  <a:pt x="1308" y="114"/>
                </a:lnTo>
                <a:lnTo>
                  <a:pt x="2552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021354" y="2624804"/>
            <a:ext cx="1308" cy="4914"/>
          </a:xfrm>
          <a:custGeom>
            <a:avLst/>
            <a:gdLst/>
            <a:ahLst/>
            <a:cxnLst/>
            <a:rect l="l" t="t" r="r" b="b"/>
            <a:pathLst>
              <a:path w="1308" h="4914">
                <a:moveTo>
                  <a:pt x="1308" y="4914"/>
                </a:moveTo>
                <a:lnTo>
                  <a:pt x="1066" y="2311"/>
                </a:lnTo>
                <a:lnTo>
                  <a:pt x="0" y="0"/>
                </a:lnTo>
                <a:lnTo>
                  <a:pt x="66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013774" y="2628292"/>
            <a:ext cx="2197" cy="1905"/>
          </a:xfrm>
          <a:custGeom>
            <a:avLst/>
            <a:gdLst/>
            <a:ahLst/>
            <a:cxnLst/>
            <a:rect l="l" t="t" r="r" b="b"/>
            <a:pathLst>
              <a:path w="2197" h="1905">
                <a:moveTo>
                  <a:pt x="1841" y="63"/>
                </a:moveTo>
                <a:lnTo>
                  <a:pt x="1955" y="241"/>
                </a:lnTo>
                <a:lnTo>
                  <a:pt x="2133" y="533"/>
                </a:lnTo>
                <a:lnTo>
                  <a:pt x="2197" y="888"/>
                </a:lnTo>
                <a:lnTo>
                  <a:pt x="2082" y="1244"/>
                </a:lnTo>
                <a:lnTo>
                  <a:pt x="1905" y="1549"/>
                </a:lnTo>
                <a:lnTo>
                  <a:pt x="1600" y="1777"/>
                </a:lnTo>
                <a:lnTo>
                  <a:pt x="1244" y="1904"/>
                </a:lnTo>
                <a:lnTo>
                  <a:pt x="889" y="1904"/>
                </a:lnTo>
                <a:lnTo>
                  <a:pt x="596" y="1777"/>
                </a:lnTo>
                <a:lnTo>
                  <a:pt x="304" y="1600"/>
                </a:lnTo>
                <a:lnTo>
                  <a:pt x="127" y="1244"/>
                </a:lnTo>
                <a:lnTo>
                  <a:pt x="0" y="952"/>
                </a:lnTo>
                <a:lnTo>
                  <a:pt x="0" y="596"/>
                </a:lnTo>
                <a:lnTo>
                  <a:pt x="177" y="241"/>
                </a:ln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015201" y="2628120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0"/>
                </a:moveTo>
                <a:lnTo>
                  <a:pt x="292" y="114"/>
                </a:lnTo>
                <a:lnTo>
                  <a:pt x="419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019637" y="2622911"/>
            <a:ext cx="1727" cy="1892"/>
          </a:xfrm>
          <a:custGeom>
            <a:avLst/>
            <a:gdLst/>
            <a:ahLst/>
            <a:cxnLst/>
            <a:rect l="l" t="t" r="r" b="b"/>
            <a:pathLst>
              <a:path w="1727" h="1892">
                <a:moveTo>
                  <a:pt x="952" y="825"/>
                </a:moveTo>
                <a:lnTo>
                  <a:pt x="1727" y="1892"/>
                </a:lnTo>
                <a:lnTo>
                  <a:pt x="0" y="0"/>
                </a:lnTo>
                <a:lnTo>
                  <a:pt x="952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017450" y="2636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017336" y="2621663"/>
            <a:ext cx="2311" cy="1244"/>
          </a:xfrm>
          <a:custGeom>
            <a:avLst/>
            <a:gdLst/>
            <a:ahLst/>
            <a:cxnLst/>
            <a:rect l="l" t="t" r="r" b="b"/>
            <a:pathLst>
              <a:path w="2311" h="1244">
                <a:moveTo>
                  <a:pt x="1181" y="533"/>
                </a:moveTo>
                <a:lnTo>
                  <a:pt x="2311" y="1244"/>
                </a:lnTo>
                <a:lnTo>
                  <a:pt x="0" y="0"/>
                </a:lnTo>
                <a:lnTo>
                  <a:pt x="118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009985" y="2621723"/>
            <a:ext cx="2260" cy="1244"/>
          </a:xfrm>
          <a:custGeom>
            <a:avLst/>
            <a:gdLst/>
            <a:ahLst/>
            <a:cxnLst/>
            <a:rect l="l" t="t" r="r" b="b"/>
            <a:pathLst>
              <a:path w="2260" h="1244">
                <a:moveTo>
                  <a:pt x="1308" y="533"/>
                </a:moveTo>
                <a:lnTo>
                  <a:pt x="2260" y="0"/>
                </a:lnTo>
                <a:lnTo>
                  <a:pt x="1066" y="533"/>
                </a:lnTo>
                <a:lnTo>
                  <a:pt x="0" y="1244"/>
                </a:lnTo>
                <a:lnTo>
                  <a:pt x="1308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014781" y="2621313"/>
            <a:ext cx="2552" cy="355"/>
          </a:xfrm>
          <a:custGeom>
            <a:avLst/>
            <a:gdLst/>
            <a:ahLst/>
            <a:cxnLst/>
            <a:rect l="l" t="t" r="r" b="b"/>
            <a:pathLst>
              <a:path w="2552" h="355">
                <a:moveTo>
                  <a:pt x="2197" y="292"/>
                </a:moveTo>
                <a:lnTo>
                  <a:pt x="2552" y="355"/>
                </a:lnTo>
                <a:lnTo>
                  <a:pt x="0" y="0"/>
                </a:lnTo>
                <a:lnTo>
                  <a:pt x="1308" y="50"/>
                </a:ln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012240" y="2621305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419"/>
                </a:moveTo>
                <a:lnTo>
                  <a:pt x="1244" y="127"/>
                </a:lnTo>
                <a:lnTo>
                  <a:pt x="2552" y="0"/>
                </a:lnTo>
                <a:lnTo>
                  <a:pt x="1244" y="127"/>
                </a:lnTo>
                <a:lnTo>
                  <a:pt x="1066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022011" y="2625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007265" y="2622974"/>
            <a:ext cx="2730" cy="4318"/>
          </a:xfrm>
          <a:custGeom>
            <a:avLst/>
            <a:gdLst/>
            <a:ahLst/>
            <a:cxnLst/>
            <a:rect l="l" t="t" r="r" b="b"/>
            <a:pathLst>
              <a:path w="2730" h="4318">
                <a:moveTo>
                  <a:pt x="355" y="3073"/>
                </a:moveTo>
                <a:lnTo>
                  <a:pt x="0" y="4317"/>
                </a:lnTo>
                <a:lnTo>
                  <a:pt x="1003" y="1943"/>
                </a:lnTo>
                <a:lnTo>
                  <a:pt x="27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753989" y="2266471"/>
            <a:ext cx="11315" cy="32156"/>
          </a:xfrm>
          <a:custGeom>
            <a:avLst/>
            <a:gdLst/>
            <a:ahLst/>
            <a:cxnLst/>
            <a:rect l="l" t="t" r="r" b="b"/>
            <a:pathLst>
              <a:path w="11315" h="32156">
                <a:moveTo>
                  <a:pt x="9296" y="355"/>
                </a:moveTo>
                <a:lnTo>
                  <a:pt x="11315" y="0"/>
                </a:lnTo>
                <a:lnTo>
                  <a:pt x="0" y="1955"/>
                </a:lnTo>
                <a:lnTo>
                  <a:pt x="5333" y="321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762160" y="2204233"/>
            <a:ext cx="27355" cy="89065"/>
          </a:xfrm>
          <a:custGeom>
            <a:avLst/>
            <a:gdLst/>
            <a:ahLst/>
            <a:cxnLst/>
            <a:rect l="l" t="t" r="r" b="b"/>
            <a:pathLst>
              <a:path w="27355" h="89065">
                <a:moveTo>
                  <a:pt x="0" y="0"/>
                </a:moveTo>
                <a:lnTo>
                  <a:pt x="10718" y="60883"/>
                </a:lnTo>
                <a:lnTo>
                  <a:pt x="22034" y="58927"/>
                </a:lnTo>
                <a:lnTo>
                  <a:pt x="27355" y="890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754460" y="2271205"/>
            <a:ext cx="2667" cy="15163"/>
          </a:xfrm>
          <a:custGeom>
            <a:avLst/>
            <a:gdLst/>
            <a:ahLst/>
            <a:cxnLst/>
            <a:rect l="l" t="t" r="r" b="b"/>
            <a:pathLst>
              <a:path w="2667" h="15163">
                <a:moveTo>
                  <a:pt x="2667" y="15163"/>
                </a:moveTo>
                <a:lnTo>
                  <a:pt x="0" y="0"/>
                </a:lnTo>
                <a:lnTo>
                  <a:pt x="2667" y="151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776666" y="2263570"/>
            <a:ext cx="4864" cy="888"/>
          </a:xfrm>
          <a:custGeom>
            <a:avLst/>
            <a:gdLst/>
            <a:ahLst/>
            <a:cxnLst/>
            <a:rect l="l" t="t" r="r" b="b"/>
            <a:pathLst>
              <a:path w="4864" h="888">
                <a:moveTo>
                  <a:pt x="4089" y="177"/>
                </a:moveTo>
                <a:lnTo>
                  <a:pt x="0" y="889"/>
                </a:lnTo>
                <a:lnTo>
                  <a:pt x="486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769275" y="2264577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6743" y="0"/>
                </a:moveTo>
                <a:lnTo>
                  <a:pt x="0" y="1181"/>
                </a:lnTo>
                <a:lnTo>
                  <a:pt x="561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753342" y="2197369"/>
            <a:ext cx="15925" cy="69583"/>
          </a:xfrm>
          <a:custGeom>
            <a:avLst/>
            <a:gdLst/>
            <a:ahLst/>
            <a:cxnLst/>
            <a:rect l="l" t="t" r="r" b="b"/>
            <a:pathLst>
              <a:path w="15925" h="69583">
                <a:moveTo>
                  <a:pt x="9232" y="9232"/>
                </a:moveTo>
                <a:lnTo>
                  <a:pt x="7569" y="0"/>
                </a:lnTo>
                <a:lnTo>
                  <a:pt x="0" y="1358"/>
                </a:lnTo>
                <a:lnTo>
                  <a:pt x="11963" y="69100"/>
                </a:lnTo>
                <a:lnTo>
                  <a:pt x="15925" y="68389"/>
                </a:lnTo>
                <a:lnTo>
                  <a:pt x="9232" y="695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753993" y="2268307"/>
            <a:ext cx="825" cy="2908"/>
          </a:xfrm>
          <a:custGeom>
            <a:avLst/>
            <a:gdLst/>
            <a:ahLst/>
            <a:cxnLst/>
            <a:rect l="l" t="t" r="r" b="b"/>
            <a:pathLst>
              <a:path w="825" h="2908">
                <a:moveTo>
                  <a:pt x="825" y="0"/>
                </a:moveTo>
                <a:lnTo>
                  <a:pt x="0" y="114"/>
                </a:lnTo>
                <a:lnTo>
                  <a:pt x="469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753633" y="2194045"/>
            <a:ext cx="7277" cy="3314"/>
          </a:xfrm>
          <a:custGeom>
            <a:avLst/>
            <a:gdLst/>
            <a:ahLst/>
            <a:cxnLst/>
            <a:rect l="l" t="t" r="r" b="b"/>
            <a:pathLst>
              <a:path w="7277" h="3314">
                <a:moveTo>
                  <a:pt x="0" y="3022"/>
                </a:moveTo>
                <a:lnTo>
                  <a:pt x="355" y="889"/>
                </a:lnTo>
                <a:lnTo>
                  <a:pt x="5384" y="0"/>
                </a:lnTo>
                <a:lnTo>
                  <a:pt x="7277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753336" y="2197064"/>
            <a:ext cx="292" cy="1663"/>
          </a:xfrm>
          <a:custGeom>
            <a:avLst/>
            <a:gdLst/>
            <a:ahLst/>
            <a:cxnLst/>
            <a:rect l="l" t="t" r="r" b="b"/>
            <a:pathLst>
              <a:path w="292" h="1663">
                <a:moveTo>
                  <a:pt x="0" y="1663"/>
                </a:move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793723" y="2190253"/>
            <a:ext cx="21551" cy="101269"/>
          </a:xfrm>
          <a:custGeom>
            <a:avLst/>
            <a:gdLst/>
            <a:ahLst/>
            <a:cxnLst/>
            <a:rect l="l" t="t" r="r" b="b"/>
            <a:pathLst>
              <a:path w="21551" h="101269">
                <a:moveTo>
                  <a:pt x="5981" y="101269"/>
                </a:moveTo>
                <a:lnTo>
                  <a:pt x="647" y="71069"/>
                </a:lnTo>
                <a:lnTo>
                  <a:pt x="11963" y="69049"/>
                </a:lnTo>
                <a:lnTo>
                  <a:pt x="0" y="1371"/>
                </a:lnTo>
                <a:lnTo>
                  <a:pt x="7645" y="0"/>
                </a:lnTo>
                <a:lnTo>
                  <a:pt x="19545" y="67754"/>
                </a:lnTo>
                <a:lnTo>
                  <a:pt x="21196" y="67449"/>
                </a:lnTo>
                <a:lnTo>
                  <a:pt x="15925" y="68402"/>
                </a:lnTo>
                <a:lnTo>
                  <a:pt x="21551" y="673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800589" y="2255987"/>
            <a:ext cx="29311" cy="35356"/>
          </a:xfrm>
          <a:custGeom>
            <a:avLst/>
            <a:gdLst/>
            <a:ahLst/>
            <a:cxnLst/>
            <a:rect l="l" t="t" r="r" b="b"/>
            <a:pathLst>
              <a:path w="29311" h="35356">
                <a:moveTo>
                  <a:pt x="20612" y="596"/>
                </a:moveTo>
                <a:lnTo>
                  <a:pt x="15760" y="1485"/>
                </a:lnTo>
                <a:lnTo>
                  <a:pt x="23990" y="0"/>
                </a:lnTo>
                <a:lnTo>
                  <a:pt x="29311" y="30200"/>
                </a:lnTo>
                <a:lnTo>
                  <a:pt x="0" y="35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802905" y="2288856"/>
            <a:ext cx="11899" cy="2070"/>
          </a:xfrm>
          <a:custGeom>
            <a:avLst/>
            <a:gdLst/>
            <a:ahLst/>
            <a:cxnLst/>
            <a:rect l="l" t="t" r="r" b="b"/>
            <a:pathLst>
              <a:path w="11899" h="2070">
                <a:moveTo>
                  <a:pt x="11899" y="0"/>
                </a:moveTo>
                <a:lnTo>
                  <a:pt x="0" y="2070"/>
                </a:lnTo>
                <a:lnTo>
                  <a:pt x="1189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800592" y="2290928"/>
            <a:ext cx="2311" cy="419"/>
          </a:xfrm>
          <a:custGeom>
            <a:avLst/>
            <a:gdLst/>
            <a:ahLst/>
            <a:cxnLst/>
            <a:rect l="l" t="t" r="r" b="b"/>
            <a:pathLst>
              <a:path w="2311" h="419">
                <a:moveTo>
                  <a:pt x="2311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794969" y="2264455"/>
            <a:ext cx="2603" cy="14808"/>
          </a:xfrm>
          <a:custGeom>
            <a:avLst/>
            <a:gdLst/>
            <a:ahLst/>
            <a:cxnLst/>
            <a:rect l="l" t="t" r="r" b="b"/>
            <a:pathLst>
              <a:path w="2603" h="14808">
                <a:moveTo>
                  <a:pt x="2603" y="14808"/>
                </a:moveTo>
                <a:lnTo>
                  <a:pt x="0" y="0"/>
                </a:lnTo>
                <a:lnTo>
                  <a:pt x="2603" y="148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814923" y="2256463"/>
            <a:ext cx="6985" cy="1244"/>
          </a:xfrm>
          <a:custGeom>
            <a:avLst/>
            <a:gdLst/>
            <a:ahLst/>
            <a:cxnLst/>
            <a:rect l="l" t="t" r="r" b="b"/>
            <a:pathLst>
              <a:path w="6985" h="1244">
                <a:moveTo>
                  <a:pt x="0" y="1244"/>
                </a:moveTo>
                <a:lnTo>
                  <a:pt x="69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802898" y="2258658"/>
            <a:ext cx="6756" cy="1181"/>
          </a:xfrm>
          <a:custGeom>
            <a:avLst/>
            <a:gdLst/>
            <a:ahLst/>
            <a:cxnLst/>
            <a:rect l="l" t="t" r="r" b="b"/>
            <a:pathLst>
              <a:path w="6756" h="1181">
                <a:moveTo>
                  <a:pt x="774" y="1003"/>
                </a:moveTo>
                <a:lnTo>
                  <a:pt x="6756" y="0"/>
                </a:lnTo>
                <a:lnTo>
                  <a:pt x="0" y="1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794371" y="2261207"/>
            <a:ext cx="838" cy="3251"/>
          </a:xfrm>
          <a:custGeom>
            <a:avLst/>
            <a:gdLst/>
            <a:ahLst/>
            <a:cxnLst/>
            <a:rect l="l" t="t" r="r" b="b"/>
            <a:pathLst>
              <a:path w="838" h="3251">
                <a:moveTo>
                  <a:pt x="596" y="3251"/>
                </a:moveTo>
                <a:lnTo>
                  <a:pt x="0" y="114"/>
                </a:lnTo>
                <a:lnTo>
                  <a:pt x="8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814923" y="2257466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0" y="241"/>
                </a:moveTo>
                <a:lnTo>
                  <a:pt x="14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802547" y="2197126"/>
            <a:ext cx="355" cy="1955"/>
          </a:xfrm>
          <a:custGeom>
            <a:avLst/>
            <a:gdLst/>
            <a:ahLst/>
            <a:cxnLst/>
            <a:rect l="l" t="t" r="r" b="b"/>
            <a:pathLst>
              <a:path w="355" h="1955">
                <a:moveTo>
                  <a:pt x="355" y="19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793718" y="2186943"/>
            <a:ext cx="7645" cy="4673"/>
          </a:xfrm>
          <a:custGeom>
            <a:avLst/>
            <a:gdLst/>
            <a:ahLst/>
            <a:cxnLst/>
            <a:rect l="l" t="t" r="r" b="b"/>
            <a:pathLst>
              <a:path w="7645" h="4673">
                <a:moveTo>
                  <a:pt x="7645" y="3314"/>
                </a:moveTo>
                <a:lnTo>
                  <a:pt x="5689" y="0"/>
                </a:lnTo>
                <a:lnTo>
                  <a:pt x="723" y="888"/>
                </a:lnTo>
                <a:lnTo>
                  <a:pt x="0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791117" y="2237751"/>
            <a:ext cx="4089" cy="23456"/>
          </a:xfrm>
          <a:custGeom>
            <a:avLst/>
            <a:gdLst/>
            <a:ahLst/>
            <a:cxnLst/>
            <a:rect l="l" t="t" r="r" b="b"/>
            <a:pathLst>
              <a:path w="4089" h="23456">
                <a:moveTo>
                  <a:pt x="0" y="0"/>
                </a:moveTo>
                <a:lnTo>
                  <a:pt x="4089" y="2345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818058" y="2224012"/>
            <a:ext cx="5689" cy="32156"/>
          </a:xfrm>
          <a:custGeom>
            <a:avLst/>
            <a:gdLst/>
            <a:ahLst/>
            <a:cxnLst/>
            <a:rect l="l" t="t" r="r" b="b"/>
            <a:pathLst>
              <a:path w="5689" h="32156">
                <a:moveTo>
                  <a:pt x="5689" y="32156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812140" y="2190319"/>
            <a:ext cx="11607" cy="65849"/>
          </a:xfrm>
          <a:custGeom>
            <a:avLst/>
            <a:gdLst/>
            <a:ahLst/>
            <a:cxnLst/>
            <a:rect l="l" t="t" r="r" b="b"/>
            <a:pathLst>
              <a:path w="11607" h="65849">
                <a:moveTo>
                  <a:pt x="11607" y="65849"/>
                </a:moveTo>
                <a:lnTo>
                  <a:pt x="0" y="0"/>
                </a:lnTo>
                <a:lnTo>
                  <a:pt x="3848" y="219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79082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789869" y="2230757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2374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789459" y="2228458"/>
            <a:ext cx="1600" cy="9055"/>
          </a:xfrm>
          <a:custGeom>
            <a:avLst/>
            <a:gdLst/>
            <a:ahLst/>
            <a:cxnLst/>
            <a:rect l="l" t="t" r="r" b="b"/>
            <a:pathLst>
              <a:path w="1600" h="9055">
                <a:moveTo>
                  <a:pt x="1600" y="9055"/>
                </a:moveTo>
                <a:lnTo>
                  <a:pt x="0" y="0"/>
                </a:lnTo>
                <a:lnTo>
                  <a:pt x="419" y="2311"/>
                </a:lnTo>
                <a:lnTo>
                  <a:pt x="1600" y="90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819250" y="2230643"/>
            <a:ext cx="1181" cy="6870"/>
          </a:xfrm>
          <a:custGeom>
            <a:avLst/>
            <a:gdLst/>
            <a:ahLst/>
            <a:cxnLst/>
            <a:rect l="l" t="t" r="r" b="b"/>
            <a:pathLst>
              <a:path w="1181" h="6870">
                <a:moveTo>
                  <a:pt x="1181" y="68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818065" y="2224020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790818" y="2236040"/>
            <a:ext cx="241" cy="1473"/>
          </a:xfrm>
          <a:custGeom>
            <a:avLst/>
            <a:gdLst/>
            <a:ahLst/>
            <a:cxnLst/>
            <a:rect l="l" t="t" r="r" b="b"/>
            <a:pathLst>
              <a:path w="241" h="1473">
                <a:moveTo>
                  <a:pt x="241" y="14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788694" y="2224007"/>
            <a:ext cx="1181" cy="6756"/>
          </a:xfrm>
          <a:custGeom>
            <a:avLst/>
            <a:gdLst/>
            <a:ahLst/>
            <a:cxnLst/>
            <a:rect l="l" t="t" r="r" b="b"/>
            <a:pathLst>
              <a:path w="1181" h="6756">
                <a:moveTo>
                  <a:pt x="292" y="1841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812145" y="2190319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203" y="23863"/>
                </a:lnTo>
                <a:lnTo>
                  <a:pt x="5918" y="33693"/>
                </a:lnTo>
                <a:lnTo>
                  <a:pt x="1181" y="6743"/>
                </a:ln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783894" y="2197070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092" y="28778"/>
                </a:moveTo>
                <a:lnTo>
                  <a:pt x="5562" y="31381"/>
                </a:lnTo>
                <a:lnTo>
                  <a:pt x="0" y="0"/>
                </a:lnTo>
                <a:lnTo>
                  <a:pt x="1892" y="105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783897" y="2197073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562" y="31381"/>
                </a:moveTo>
                <a:lnTo>
                  <a:pt x="1244" y="6743"/>
                </a:lnTo>
                <a:lnTo>
                  <a:pt x="1892" y="10541"/>
                </a:lnTo>
                <a:lnTo>
                  <a:pt x="0" y="0"/>
                </a:lnTo>
                <a:lnTo>
                  <a:pt x="1244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787620" y="2218084"/>
            <a:ext cx="1066" cy="5930"/>
          </a:xfrm>
          <a:custGeom>
            <a:avLst/>
            <a:gdLst/>
            <a:ahLst/>
            <a:cxnLst/>
            <a:rect l="l" t="t" r="r" b="b"/>
            <a:pathLst>
              <a:path w="1066" h="5930">
                <a:moveTo>
                  <a:pt x="63" y="304"/>
                </a:moveTo>
                <a:lnTo>
                  <a:pt x="0" y="0"/>
                </a:lnTo>
                <a:lnTo>
                  <a:pt x="1066" y="59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787509" y="2217379"/>
            <a:ext cx="114" cy="711"/>
          </a:xfrm>
          <a:custGeom>
            <a:avLst/>
            <a:gdLst/>
            <a:ahLst/>
            <a:cxnLst/>
            <a:rect l="l" t="t" r="r" b="b"/>
            <a:pathLst>
              <a:path w="114" h="711">
                <a:moveTo>
                  <a:pt x="114" y="71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815338" y="2208616"/>
            <a:ext cx="1003" cy="5562"/>
          </a:xfrm>
          <a:custGeom>
            <a:avLst/>
            <a:gdLst/>
            <a:ahLst/>
            <a:cxnLst/>
            <a:rect l="l" t="t" r="r" b="b"/>
            <a:pathLst>
              <a:path w="1003" h="5562">
                <a:moveTo>
                  <a:pt x="888" y="4737"/>
                </a:moveTo>
                <a:lnTo>
                  <a:pt x="1003" y="5562"/>
                </a:lnTo>
                <a:lnTo>
                  <a:pt x="711" y="3784"/>
                </a:lnTo>
                <a:lnTo>
                  <a:pt x="1003" y="556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815812" y="2211339"/>
            <a:ext cx="241" cy="1066"/>
          </a:xfrm>
          <a:custGeom>
            <a:avLst/>
            <a:gdLst/>
            <a:ahLst/>
            <a:cxnLst/>
            <a:rect l="l" t="t" r="r" b="b"/>
            <a:pathLst>
              <a:path w="241" h="1066">
                <a:moveTo>
                  <a:pt x="0" y="0"/>
                </a:moveTo>
                <a:lnTo>
                  <a:pt x="241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811192" y="2184863"/>
            <a:ext cx="2133" cy="12204"/>
          </a:xfrm>
          <a:custGeom>
            <a:avLst/>
            <a:gdLst/>
            <a:ahLst/>
            <a:cxnLst/>
            <a:rect l="l" t="t" r="r" b="b"/>
            <a:pathLst>
              <a:path w="2133" h="12204">
                <a:moveTo>
                  <a:pt x="2133" y="122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782654" y="2187825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019"/>
                </a:moveTo>
                <a:lnTo>
                  <a:pt x="6807" y="838"/>
                </a:lnTo>
                <a:lnTo>
                  <a:pt x="0" y="2082"/>
                </a:ln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8115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811188" y="2184869"/>
            <a:ext cx="2133" cy="12192"/>
          </a:xfrm>
          <a:custGeom>
            <a:avLst/>
            <a:gdLst/>
            <a:ahLst/>
            <a:cxnLst/>
            <a:rect l="l" t="t" r="r" b="b"/>
            <a:pathLst>
              <a:path w="2133" h="12192">
                <a:moveTo>
                  <a:pt x="952" y="5448"/>
                </a:moveTo>
                <a:lnTo>
                  <a:pt x="0" y="0"/>
                </a:lnTo>
                <a:lnTo>
                  <a:pt x="2133" y="121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802908" y="2184869"/>
            <a:ext cx="9232" cy="5448"/>
          </a:xfrm>
          <a:custGeom>
            <a:avLst/>
            <a:gdLst/>
            <a:ahLst/>
            <a:cxnLst/>
            <a:rect l="l" t="t" r="r" b="b"/>
            <a:pathLst>
              <a:path w="9232" h="5448">
                <a:moveTo>
                  <a:pt x="9232" y="5448"/>
                </a:moveTo>
                <a:lnTo>
                  <a:pt x="8280" y="0"/>
                </a:lnTo>
                <a:lnTo>
                  <a:pt x="0" y="1422"/>
                </a:lnTo>
                <a:lnTo>
                  <a:pt x="105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782654" y="2187823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552"/>
                </a:move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0" y="2082"/>
                </a:lnTo>
                <a:lnTo>
                  <a:pt x="1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799410" y="2186291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802907" y="2185462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  <a:lnTo>
                  <a:pt x="1066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799409" y="2185404"/>
            <a:ext cx="8763" cy="1536"/>
          </a:xfrm>
          <a:custGeom>
            <a:avLst/>
            <a:gdLst/>
            <a:ahLst/>
            <a:cxnLst/>
            <a:rect l="l" t="t" r="r" b="b"/>
            <a:pathLst>
              <a:path w="8762" h="1536">
                <a:moveTo>
                  <a:pt x="0" y="1536"/>
                </a:moveTo>
                <a:lnTo>
                  <a:pt x="87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782768" y="2188663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0" y="1181"/>
                </a:moveTo>
                <a:lnTo>
                  <a:pt x="66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751681" y="2250426"/>
            <a:ext cx="3136" cy="17881"/>
          </a:xfrm>
          <a:custGeom>
            <a:avLst/>
            <a:gdLst/>
            <a:ahLst/>
            <a:cxnLst/>
            <a:rect l="l" t="t" r="r" b="b"/>
            <a:pathLst>
              <a:path w="3136" h="17881">
                <a:moveTo>
                  <a:pt x="3136" y="178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749129" y="2236036"/>
            <a:ext cx="5689" cy="32270"/>
          </a:xfrm>
          <a:custGeom>
            <a:avLst/>
            <a:gdLst/>
            <a:ahLst/>
            <a:cxnLst/>
            <a:rect l="l" t="t" r="r" b="b"/>
            <a:pathLst>
              <a:path w="5689" h="32270">
                <a:moveTo>
                  <a:pt x="5689" y="32270"/>
                </a:moveTo>
                <a:lnTo>
                  <a:pt x="0" y="0"/>
                </a:lnTo>
                <a:lnTo>
                  <a:pt x="2667" y="14922"/>
                </a:lnTo>
                <a:lnTo>
                  <a:pt x="2552" y="143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777615" y="2230766"/>
            <a:ext cx="5740" cy="32511"/>
          </a:xfrm>
          <a:custGeom>
            <a:avLst/>
            <a:gdLst/>
            <a:ahLst/>
            <a:cxnLst/>
            <a:rect l="l" t="t" r="r" b="b"/>
            <a:pathLst>
              <a:path w="5740" h="32512">
                <a:moveTo>
                  <a:pt x="1244" y="6984"/>
                </a:moveTo>
                <a:lnTo>
                  <a:pt x="2374" y="13436"/>
                </a:lnTo>
                <a:lnTo>
                  <a:pt x="0" y="0"/>
                </a:lnTo>
                <a:lnTo>
                  <a:pt x="5740" y="32511"/>
                </a:lnTo>
                <a:lnTo>
                  <a:pt x="0" y="0"/>
                </a:lnTo>
                <a:lnTo>
                  <a:pt x="2374" y="13436"/>
                </a:lnTo>
                <a:lnTo>
                  <a:pt x="1244" y="6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749371" y="2237507"/>
            <a:ext cx="2425" cy="13449"/>
          </a:xfrm>
          <a:custGeom>
            <a:avLst/>
            <a:gdLst/>
            <a:ahLst/>
            <a:cxnLst/>
            <a:rect l="l" t="t" r="r" b="b"/>
            <a:pathLst>
              <a:path w="2425" h="13449">
                <a:moveTo>
                  <a:pt x="2425" y="13449"/>
                </a:moveTo>
                <a:lnTo>
                  <a:pt x="1181" y="6705"/>
                </a:lnTo>
                <a:lnTo>
                  <a:pt x="0" y="0"/>
                </a:lnTo>
                <a:lnTo>
                  <a:pt x="2425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772883" y="220382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74913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  <a:lnTo>
                  <a:pt x="241" y="14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771698" y="219707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737" y="26949"/>
                </a:lnTo>
                <a:lnTo>
                  <a:pt x="5918" y="33693"/>
                </a:lnTo>
                <a:lnTo>
                  <a:pt x="0" y="0"/>
                </a:lnTo>
                <a:lnTo>
                  <a:pt x="3721" y="21374"/>
                </a:lnTo>
                <a:lnTo>
                  <a:pt x="3543" y="20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742263" y="2194937"/>
            <a:ext cx="11722" cy="41097"/>
          </a:xfrm>
          <a:custGeom>
            <a:avLst/>
            <a:gdLst/>
            <a:ahLst/>
            <a:cxnLst/>
            <a:rect l="l" t="t" r="r" b="b"/>
            <a:pathLst>
              <a:path w="11722" h="41097">
                <a:moveTo>
                  <a:pt x="10718" y="177"/>
                </a:moveTo>
                <a:lnTo>
                  <a:pt x="11722" y="0"/>
                </a:lnTo>
                <a:lnTo>
                  <a:pt x="114" y="2019"/>
                </a:lnTo>
                <a:lnTo>
                  <a:pt x="6095" y="1003"/>
                </a:lnTo>
                <a:lnTo>
                  <a:pt x="0" y="2070"/>
                </a:lnTo>
                <a:lnTo>
                  <a:pt x="3136" y="19773"/>
                </a:lnTo>
                <a:lnTo>
                  <a:pt x="2374" y="15570"/>
                </a:lnTo>
                <a:lnTo>
                  <a:pt x="6870" y="41097"/>
                </a:lnTo>
                <a:lnTo>
                  <a:pt x="6337" y="380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743443" y="2203815"/>
            <a:ext cx="5689" cy="32219"/>
          </a:xfrm>
          <a:custGeom>
            <a:avLst/>
            <a:gdLst/>
            <a:ahLst/>
            <a:cxnLst/>
            <a:rect l="l" t="t" r="r" b="b"/>
            <a:pathLst>
              <a:path w="5689" h="32219">
                <a:moveTo>
                  <a:pt x="5689" y="32219"/>
                </a:moveTo>
                <a:lnTo>
                  <a:pt x="4749" y="26949"/>
                </a:lnTo>
                <a:lnTo>
                  <a:pt x="5689" y="32219"/>
                </a:lnTo>
                <a:lnTo>
                  <a:pt x="4749" y="26949"/>
                </a:lnTo>
                <a:lnTo>
                  <a:pt x="1193" y="6692"/>
                </a:lnTo>
                <a:lnTo>
                  <a:pt x="1955" y="10896"/>
                </a:lnTo>
                <a:lnTo>
                  <a:pt x="0" y="0"/>
                </a:lnTo>
                <a:lnTo>
                  <a:pt x="1193" y="66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747119" y="2224600"/>
            <a:ext cx="2006" cy="11429"/>
          </a:xfrm>
          <a:custGeom>
            <a:avLst/>
            <a:gdLst/>
            <a:ahLst/>
            <a:cxnLst/>
            <a:rect l="l" t="t" r="r" b="b"/>
            <a:pathLst>
              <a:path w="2006" h="11430">
                <a:moveTo>
                  <a:pt x="177" y="952"/>
                </a:moveTo>
                <a:lnTo>
                  <a:pt x="1066" y="6159"/>
                </a:lnTo>
                <a:lnTo>
                  <a:pt x="0" y="0"/>
                </a:lnTo>
                <a:lnTo>
                  <a:pt x="2006" y="11430"/>
                </a:lnTo>
                <a:lnTo>
                  <a:pt x="1485" y="8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775251" y="2217268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746996" y="2224007"/>
            <a:ext cx="127" cy="596"/>
          </a:xfrm>
          <a:custGeom>
            <a:avLst/>
            <a:gdLst/>
            <a:ahLst/>
            <a:cxnLst/>
            <a:rect l="l" t="t" r="r" b="b"/>
            <a:pathLst>
              <a:path w="126" h="596">
                <a:moveTo>
                  <a:pt x="63" y="241"/>
                </a:moveTo>
                <a:lnTo>
                  <a:pt x="0" y="0"/>
                </a:lnTo>
                <a:lnTo>
                  <a:pt x="126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775663" y="221956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355" y="2133"/>
                </a:lnTo>
                <a:lnTo>
                  <a:pt x="114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775425" y="2218441"/>
            <a:ext cx="241" cy="1130"/>
          </a:xfrm>
          <a:custGeom>
            <a:avLst/>
            <a:gdLst/>
            <a:ahLst/>
            <a:cxnLst/>
            <a:rect l="l" t="t" r="r" b="b"/>
            <a:pathLst>
              <a:path w="241" h="1130">
                <a:moveTo>
                  <a:pt x="177" y="952"/>
                </a:moveTo>
                <a:lnTo>
                  <a:pt x="0" y="0"/>
                </a:lnTo>
                <a:lnTo>
                  <a:pt x="241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746526" y="2221407"/>
            <a:ext cx="419" cy="2070"/>
          </a:xfrm>
          <a:custGeom>
            <a:avLst/>
            <a:gdLst/>
            <a:ahLst/>
            <a:cxnLst/>
            <a:rect l="l" t="t" r="r" b="b"/>
            <a:pathLst>
              <a:path w="419" h="2070">
                <a:moveTo>
                  <a:pt x="0" y="0"/>
                </a:moveTo>
                <a:lnTo>
                  <a:pt x="419" y="207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746942" y="2223480"/>
            <a:ext cx="63" cy="533"/>
          </a:xfrm>
          <a:custGeom>
            <a:avLst/>
            <a:gdLst/>
            <a:ahLst/>
            <a:cxnLst/>
            <a:rect l="l" t="t" r="r" b="b"/>
            <a:pathLst>
              <a:path w="63" h="533">
                <a:moveTo>
                  <a:pt x="0" y="0"/>
                </a:moveTo>
                <a:lnTo>
                  <a:pt x="63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770749" y="2191981"/>
            <a:ext cx="3314" cy="18529"/>
          </a:xfrm>
          <a:custGeom>
            <a:avLst/>
            <a:gdLst/>
            <a:ahLst/>
            <a:cxnLst/>
            <a:rect l="l" t="t" r="r" b="b"/>
            <a:pathLst>
              <a:path w="3314" h="18529">
                <a:moveTo>
                  <a:pt x="3314" y="1852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770745" y="2191970"/>
            <a:ext cx="2133" cy="11849"/>
          </a:xfrm>
          <a:custGeom>
            <a:avLst/>
            <a:gdLst/>
            <a:ahLst/>
            <a:cxnLst/>
            <a:rect l="l" t="t" r="r" b="b"/>
            <a:pathLst>
              <a:path w="2133" h="11849">
                <a:moveTo>
                  <a:pt x="2133" y="1184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742257" y="2196947"/>
            <a:ext cx="2374" cy="13563"/>
          </a:xfrm>
          <a:custGeom>
            <a:avLst/>
            <a:gdLst/>
            <a:ahLst/>
            <a:cxnLst/>
            <a:rect l="l" t="t" r="r" b="b"/>
            <a:pathLst>
              <a:path w="2374" h="13563">
                <a:moveTo>
                  <a:pt x="2374" y="13563"/>
                </a:moveTo>
                <a:lnTo>
                  <a:pt x="0" y="63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770747" y="2191976"/>
            <a:ext cx="2133" cy="11836"/>
          </a:xfrm>
          <a:custGeom>
            <a:avLst/>
            <a:gdLst/>
            <a:ahLst/>
            <a:cxnLst/>
            <a:rect l="l" t="t" r="r" b="b"/>
            <a:pathLst>
              <a:path w="2133" h="11836">
                <a:moveTo>
                  <a:pt x="0" y="0"/>
                </a:moveTo>
                <a:lnTo>
                  <a:pt x="2133" y="118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742267" y="2194930"/>
            <a:ext cx="11722" cy="8890"/>
          </a:xfrm>
          <a:custGeom>
            <a:avLst/>
            <a:gdLst/>
            <a:ahLst/>
            <a:cxnLst/>
            <a:rect l="l" t="t" r="r" b="b"/>
            <a:pathLst>
              <a:path w="11722" h="8889">
                <a:moveTo>
                  <a:pt x="114" y="2019"/>
                </a:moveTo>
                <a:lnTo>
                  <a:pt x="1181" y="8889"/>
                </a:lnTo>
                <a:lnTo>
                  <a:pt x="0" y="2082"/>
                </a:lnTo>
                <a:lnTo>
                  <a:pt x="6095" y="1015"/>
                </a:lnTo>
                <a:lnTo>
                  <a:pt x="114" y="2019"/>
                </a:lnTo>
                <a:lnTo>
                  <a:pt x="11722" y="0"/>
                </a:lnTo>
                <a:lnTo>
                  <a:pt x="10718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461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762693" y="2191974"/>
            <a:ext cx="9004" cy="5092"/>
          </a:xfrm>
          <a:custGeom>
            <a:avLst/>
            <a:gdLst/>
            <a:ahLst/>
            <a:cxnLst/>
            <a:rect l="l" t="t" r="r" b="b"/>
            <a:pathLst>
              <a:path w="9004" h="5092">
                <a:moveTo>
                  <a:pt x="0" y="1422"/>
                </a:moveTo>
                <a:lnTo>
                  <a:pt x="7162" y="177"/>
                </a:lnTo>
                <a:lnTo>
                  <a:pt x="0" y="1422"/>
                </a:lnTo>
                <a:lnTo>
                  <a:pt x="8051" y="0"/>
                </a:lnTo>
                <a:lnTo>
                  <a:pt x="9004" y="50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11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759019" y="2193396"/>
            <a:ext cx="3556" cy="660"/>
          </a:xfrm>
          <a:custGeom>
            <a:avLst/>
            <a:gdLst/>
            <a:ahLst/>
            <a:cxnLst/>
            <a:rect l="l" t="t" r="r" b="b"/>
            <a:pathLst>
              <a:path w="3556" h="660">
                <a:moveTo>
                  <a:pt x="3556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749132" y="2193390"/>
            <a:ext cx="13449" cy="2374"/>
          </a:xfrm>
          <a:custGeom>
            <a:avLst/>
            <a:gdLst/>
            <a:ahLst/>
            <a:cxnLst/>
            <a:rect l="l" t="t" r="r" b="b"/>
            <a:pathLst>
              <a:path w="13449" h="2374">
                <a:moveTo>
                  <a:pt x="0" y="2374"/>
                </a:moveTo>
                <a:lnTo>
                  <a:pt x="13449" y="0"/>
                </a:lnTo>
                <a:lnTo>
                  <a:pt x="989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740314" y="2156618"/>
            <a:ext cx="832789" cy="164388"/>
          </a:xfrm>
          <a:custGeom>
            <a:avLst/>
            <a:gdLst/>
            <a:ahLst/>
            <a:cxnLst/>
            <a:rect l="l" t="t" r="r" b="b"/>
            <a:pathLst>
              <a:path w="832789" h="164388">
                <a:moveTo>
                  <a:pt x="831303" y="9537"/>
                </a:moveTo>
                <a:lnTo>
                  <a:pt x="829589" y="0"/>
                </a:lnTo>
                <a:lnTo>
                  <a:pt x="832789" y="18122"/>
                </a:lnTo>
                <a:lnTo>
                  <a:pt x="3314" y="164388"/>
                </a:lnTo>
                <a:lnTo>
                  <a:pt x="0" y="145376"/>
                </a:lnTo>
                <a:lnTo>
                  <a:pt x="306031" y="91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742678" y="2315625"/>
            <a:ext cx="952" cy="5384"/>
          </a:xfrm>
          <a:custGeom>
            <a:avLst/>
            <a:gdLst/>
            <a:ahLst/>
            <a:cxnLst/>
            <a:rect l="l" t="t" r="r" b="b"/>
            <a:pathLst>
              <a:path w="952" h="5384">
                <a:moveTo>
                  <a:pt x="0" y="0"/>
                </a:moveTo>
                <a:lnTo>
                  <a:pt x="952" y="53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742677" y="2315630"/>
            <a:ext cx="533" cy="2717"/>
          </a:xfrm>
          <a:custGeom>
            <a:avLst/>
            <a:gdLst/>
            <a:ahLst/>
            <a:cxnLst/>
            <a:rect l="l" t="t" r="r" b="b"/>
            <a:pathLst>
              <a:path w="533" h="2717">
                <a:moveTo>
                  <a:pt x="533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2263677" y="2155734"/>
            <a:ext cx="306222" cy="53949"/>
          </a:xfrm>
          <a:custGeom>
            <a:avLst/>
            <a:gdLst/>
            <a:ahLst/>
            <a:cxnLst/>
            <a:rect l="l" t="t" r="r" b="b"/>
            <a:pathLst>
              <a:path w="306222" h="53949">
                <a:moveTo>
                  <a:pt x="306222" y="889"/>
                </a:moveTo>
                <a:lnTo>
                  <a:pt x="306108" y="0"/>
                </a:lnTo>
                <a:lnTo>
                  <a:pt x="0" y="539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2569781" y="2155733"/>
            <a:ext cx="1841" cy="10426"/>
          </a:xfrm>
          <a:custGeom>
            <a:avLst/>
            <a:gdLst/>
            <a:ahLst/>
            <a:cxnLst/>
            <a:rect l="l" t="t" r="r" b="b"/>
            <a:pathLst>
              <a:path w="1841" h="10426">
                <a:moveTo>
                  <a:pt x="0" y="0"/>
                </a:moveTo>
                <a:lnTo>
                  <a:pt x="1841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2034687" y="2241184"/>
            <a:ext cx="11658" cy="8648"/>
          </a:xfrm>
          <a:custGeom>
            <a:avLst/>
            <a:gdLst/>
            <a:ahLst/>
            <a:cxnLst/>
            <a:rect l="l" t="t" r="r" b="b"/>
            <a:pathLst>
              <a:path w="11658" h="8648">
                <a:moveTo>
                  <a:pt x="1536" y="8648"/>
                </a:moveTo>
                <a:lnTo>
                  <a:pt x="11658" y="6807"/>
                </a:lnTo>
                <a:lnTo>
                  <a:pt x="1536" y="86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2263682" y="2207905"/>
            <a:ext cx="10185" cy="1778"/>
          </a:xfrm>
          <a:custGeom>
            <a:avLst/>
            <a:gdLst/>
            <a:ahLst/>
            <a:cxnLst/>
            <a:rect l="l" t="t" r="r" b="b"/>
            <a:pathLst>
              <a:path w="10185" h="1777">
                <a:moveTo>
                  <a:pt x="0" y="1777"/>
                </a:moveTo>
                <a:lnTo>
                  <a:pt x="101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2263679" y="2199258"/>
            <a:ext cx="10185" cy="10426"/>
          </a:xfrm>
          <a:custGeom>
            <a:avLst/>
            <a:gdLst/>
            <a:ahLst/>
            <a:cxnLst/>
            <a:rect l="l" t="t" r="r" b="b"/>
            <a:pathLst>
              <a:path w="10185" h="10426">
                <a:moveTo>
                  <a:pt x="8648" y="0"/>
                </a:moveTo>
                <a:lnTo>
                  <a:pt x="10185" y="8648"/>
                </a:lnTo>
                <a:lnTo>
                  <a:pt x="0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2022788" y="2131867"/>
            <a:ext cx="240893" cy="60045"/>
          </a:xfrm>
          <a:custGeom>
            <a:avLst/>
            <a:gdLst/>
            <a:ahLst/>
            <a:cxnLst/>
            <a:rect l="l" t="t" r="r" b="b"/>
            <a:pathLst>
              <a:path w="240893" h="60045">
                <a:moveTo>
                  <a:pt x="240893" y="18122"/>
                </a:moveTo>
                <a:lnTo>
                  <a:pt x="237693" y="0"/>
                </a:lnTo>
                <a:lnTo>
                  <a:pt x="237223" y="63"/>
                </a:lnTo>
                <a:lnTo>
                  <a:pt x="0" y="41871"/>
                </a:lnTo>
                <a:lnTo>
                  <a:pt x="3187" y="600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2029004" y="2179717"/>
            <a:ext cx="8521" cy="7277"/>
          </a:xfrm>
          <a:custGeom>
            <a:avLst/>
            <a:gdLst/>
            <a:ahLst/>
            <a:cxnLst/>
            <a:rect l="l" t="t" r="r" b="b"/>
            <a:pathLst>
              <a:path w="8521" h="7277">
                <a:moveTo>
                  <a:pt x="8521" y="0"/>
                </a:moveTo>
                <a:lnTo>
                  <a:pt x="0" y="1536"/>
                </a:lnTo>
                <a:lnTo>
                  <a:pt x="1003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015262" y="2129679"/>
            <a:ext cx="7518" cy="44056"/>
          </a:xfrm>
          <a:custGeom>
            <a:avLst/>
            <a:gdLst/>
            <a:ahLst/>
            <a:cxnLst/>
            <a:rect l="l" t="t" r="r" b="b"/>
            <a:pathLst>
              <a:path w="7518" h="44056">
                <a:moveTo>
                  <a:pt x="7518" y="44056"/>
                </a:moveTo>
                <a:lnTo>
                  <a:pt x="0" y="1295"/>
                </a:lnTo>
                <a:lnTo>
                  <a:pt x="7340" y="0"/>
                </a:lnTo>
                <a:lnTo>
                  <a:pt x="3429" y="711"/>
                </a:lnTo>
                <a:lnTo>
                  <a:pt x="72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248637" y="2140991"/>
            <a:ext cx="9537" cy="5740"/>
          </a:xfrm>
          <a:custGeom>
            <a:avLst/>
            <a:gdLst/>
            <a:ahLst/>
            <a:cxnLst/>
            <a:rect l="l" t="t" r="r" b="b"/>
            <a:pathLst>
              <a:path w="9537" h="5740">
                <a:moveTo>
                  <a:pt x="9537" y="5740"/>
                </a:moveTo>
                <a:lnTo>
                  <a:pt x="8534" y="0"/>
                </a:ln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2246566" y="2089056"/>
            <a:ext cx="13919" cy="42811"/>
          </a:xfrm>
          <a:custGeom>
            <a:avLst/>
            <a:gdLst/>
            <a:ahLst/>
            <a:cxnLst/>
            <a:rect l="l" t="t" r="r" b="b"/>
            <a:pathLst>
              <a:path w="13919" h="42811">
                <a:moveTo>
                  <a:pt x="13919" y="42811"/>
                </a:moveTo>
                <a:lnTo>
                  <a:pt x="6337" y="0"/>
                </a:lnTo>
                <a:lnTo>
                  <a:pt x="0" y="1117"/>
                </a:lnTo>
                <a:lnTo>
                  <a:pt x="2552" y="711"/>
                </a:lnTo>
                <a:lnTo>
                  <a:pt x="63" y="11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051617" y="2089943"/>
            <a:ext cx="196253" cy="34645"/>
          </a:xfrm>
          <a:custGeom>
            <a:avLst/>
            <a:gdLst/>
            <a:ahLst/>
            <a:cxnLst/>
            <a:rect l="l" t="t" r="r" b="b"/>
            <a:pathLst>
              <a:path w="196253" h="34645">
                <a:moveTo>
                  <a:pt x="196253" y="0"/>
                </a:moveTo>
                <a:lnTo>
                  <a:pt x="0" y="34645"/>
                </a:lnTo>
                <a:lnTo>
                  <a:pt x="2133" y="34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051626" y="2123404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2895" y="647"/>
                </a:moveTo>
                <a:lnTo>
                  <a:pt x="6743" y="0"/>
                </a:lnTo>
                <a:lnTo>
                  <a:pt x="0" y="1181"/>
                </a:lnTo>
                <a:lnTo>
                  <a:pt x="289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051627" y="2121623"/>
            <a:ext cx="16751" cy="2959"/>
          </a:xfrm>
          <a:custGeom>
            <a:avLst/>
            <a:gdLst/>
            <a:ahLst/>
            <a:cxnLst/>
            <a:rect l="l" t="t" r="r" b="b"/>
            <a:pathLst>
              <a:path w="16751" h="2959">
                <a:moveTo>
                  <a:pt x="6743" y="1777"/>
                </a:moveTo>
                <a:lnTo>
                  <a:pt x="0" y="2959"/>
                </a:lnTo>
                <a:lnTo>
                  <a:pt x="167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2031489" y="2124585"/>
            <a:ext cx="20129" cy="3556"/>
          </a:xfrm>
          <a:custGeom>
            <a:avLst/>
            <a:gdLst/>
            <a:ahLst/>
            <a:cxnLst/>
            <a:rect l="l" t="t" r="r" b="b"/>
            <a:pathLst>
              <a:path w="20129" h="3556">
                <a:moveTo>
                  <a:pt x="12966" y="1244"/>
                </a:moveTo>
                <a:lnTo>
                  <a:pt x="20129" y="0"/>
                </a:lnTo>
                <a:lnTo>
                  <a:pt x="0" y="3555"/>
                </a:lnTo>
                <a:lnTo>
                  <a:pt x="6692" y="2374"/>
                </a:lnTo>
                <a:lnTo>
                  <a:pt x="20129" y="0"/>
                </a:lnTo>
                <a:lnTo>
                  <a:pt x="17995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2046946" y="2124584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040191" y="2125770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022599" y="2126954"/>
            <a:ext cx="15341" cy="2717"/>
          </a:xfrm>
          <a:custGeom>
            <a:avLst/>
            <a:gdLst/>
            <a:ahLst/>
            <a:cxnLst/>
            <a:rect l="l" t="t" r="r" b="b"/>
            <a:pathLst>
              <a:path w="15341" h="2717">
                <a:moveTo>
                  <a:pt x="15341" y="0"/>
                </a:moveTo>
                <a:lnTo>
                  <a:pt x="7226" y="1485"/>
                </a:lnTo>
                <a:lnTo>
                  <a:pt x="8889" y="1181"/>
                </a:lnTo>
                <a:lnTo>
                  <a:pt x="0" y="2717"/>
                </a:lnTo>
                <a:lnTo>
                  <a:pt x="113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2025683" y="2128434"/>
            <a:ext cx="4025" cy="711"/>
          </a:xfrm>
          <a:custGeom>
            <a:avLst/>
            <a:gdLst/>
            <a:ahLst/>
            <a:cxnLst/>
            <a:rect l="l" t="t" r="r" b="b"/>
            <a:pathLst>
              <a:path w="4025" h="711">
                <a:moveTo>
                  <a:pt x="4025" y="0"/>
                </a:move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2084842" y="2117123"/>
            <a:ext cx="8826" cy="1600"/>
          </a:xfrm>
          <a:custGeom>
            <a:avLst/>
            <a:gdLst/>
            <a:ahLst/>
            <a:cxnLst/>
            <a:rect l="l" t="t" r="r" b="b"/>
            <a:pathLst>
              <a:path w="8826" h="1600">
                <a:moveTo>
                  <a:pt x="0" y="1600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2085611" y="2118366"/>
            <a:ext cx="1181" cy="177"/>
          </a:xfrm>
          <a:custGeom>
            <a:avLst/>
            <a:gdLst/>
            <a:ahLst/>
            <a:cxnLst/>
            <a:rect l="l" t="t" r="r" b="b"/>
            <a:pathLst>
              <a:path w="1181" h="177">
                <a:moveTo>
                  <a:pt x="0" y="177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074360" y="2118666"/>
            <a:ext cx="10896" cy="1892"/>
          </a:xfrm>
          <a:custGeom>
            <a:avLst/>
            <a:gdLst/>
            <a:ahLst/>
            <a:cxnLst/>
            <a:rect l="l" t="t" r="r" b="b"/>
            <a:pathLst>
              <a:path w="10896" h="1892">
                <a:moveTo>
                  <a:pt x="0" y="1892"/>
                </a:moveTo>
                <a:lnTo>
                  <a:pt x="10896" y="0"/>
                </a:lnTo>
                <a:lnTo>
                  <a:pt x="4140" y="1181"/>
                </a:lnTo>
                <a:lnTo>
                  <a:pt x="10896" y="0"/>
                </a:lnTo>
                <a:lnTo>
                  <a:pt x="4140" y="1181"/>
                </a:lnTo>
                <a:lnTo>
                  <a:pt x="7048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083360" y="2118664"/>
            <a:ext cx="1892" cy="292"/>
          </a:xfrm>
          <a:custGeom>
            <a:avLst/>
            <a:gdLst/>
            <a:ahLst/>
            <a:cxnLst/>
            <a:rect l="l" t="t" r="r" b="b"/>
            <a:pathLst>
              <a:path w="1892" h="292">
                <a:moveTo>
                  <a:pt x="1600" y="0"/>
                </a:moveTo>
                <a:lnTo>
                  <a:pt x="1892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2060855" y="2122216"/>
            <a:ext cx="4203" cy="711"/>
          </a:xfrm>
          <a:custGeom>
            <a:avLst/>
            <a:gdLst/>
            <a:ahLst/>
            <a:cxnLst/>
            <a:rect l="l" t="t" r="r" b="b"/>
            <a:pathLst>
              <a:path w="4203" h="711">
                <a:moveTo>
                  <a:pt x="3200" y="177"/>
                </a:moveTo>
                <a:lnTo>
                  <a:pt x="4203" y="0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2125587" y="2104454"/>
            <a:ext cx="40144" cy="7048"/>
          </a:xfrm>
          <a:custGeom>
            <a:avLst/>
            <a:gdLst/>
            <a:ahLst/>
            <a:cxnLst/>
            <a:rect l="l" t="t" r="r" b="b"/>
            <a:pathLst>
              <a:path w="40144" h="7048">
                <a:moveTo>
                  <a:pt x="37363" y="469"/>
                </a:moveTo>
                <a:lnTo>
                  <a:pt x="40144" y="0"/>
                </a:lnTo>
                <a:lnTo>
                  <a:pt x="0" y="7048"/>
                </a:lnTo>
                <a:lnTo>
                  <a:pt x="6692" y="5854"/>
                </a:lnTo>
                <a:lnTo>
                  <a:pt x="0" y="7048"/>
                </a:lnTo>
                <a:lnTo>
                  <a:pt x="1181" y="6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2118840" y="2111493"/>
            <a:ext cx="6743" cy="1193"/>
          </a:xfrm>
          <a:custGeom>
            <a:avLst/>
            <a:gdLst/>
            <a:ahLst/>
            <a:cxnLst/>
            <a:rect l="l" t="t" r="r" b="b"/>
            <a:pathLst>
              <a:path w="6743" h="1193">
                <a:moveTo>
                  <a:pt x="1473" y="952"/>
                </a:moveTo>
                <a:lnTo>
                  <a:pt x="6743" y="0"/>
                </a:lnTo>
                <a:lnTo>
                  <a:pt x="0" y="1193"/>
                </a:lnTo>
                <a:lnTo>
                  <a:pt x="331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2125289" y="2111556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120491" y="2111493"/>
            <a:ext cx="5092" cy="952"/>
          </a:xfrm>
          <a:custGeom>
            <a:avLst/>
            <a:gdLst/>
            <a:ahLst/>
            <a:cxnLst/>
            <a:rect l="l" t="t" r="r" b="b"/>
            <a:pathLst>
              <a:path w="5092" h="952">
                <a:moveTo>
                  <a:pt x="0" y="952"/>
                </a:move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2116221" y="2112679"/>
            <a:ext cx="2616" cy="482"/>
          </a:xfrm>
          <a:custGeom>
            <a:avLst/>
            <a:gdLst/>
            <a:ahLst/>
            <a:cxnLst/>
            <a:rect l="l" t="t" r="r" b="b"/>
            <a:pathLst>
              <a:path w="2616" h="482">
                <a:moveTo>
                  <a:pt x="2552" y="63"/>
                </a:moveTo>
                <a:lnTo>
                  <a:pt x="2616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2172606" y="2103088"/>
            <a:ext cx="825" cy="127"/>
          </a:xfrm>
          <a:custGeom>
            <a:avLst/>
            <a:gdLst/>
            <a:ahLst/>
            <a:cxnLst/>
            <a:rect l="l" t="t" r="r" b="b"/>
            <a:pathLst>
              <a:path w="825" h="126">
                <a:moveTo>
                  <a:pt x="825" y="0"/>
                </a:moveTo>
                <a:lnTo>
                  <a:pt x="0" y="127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165911" y="2103208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6692" y="0"/>
                </a:moveTo>
                <a:lnTo>
                  <a:pt x="0" y="1181"/>
                </a:lnTo>
                <a:lnTo>
                  <a:pt x="4495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165918" y="2103271"/>
            <a:ext cx="6629" cy="1117"/>
          </a:xfrm>
          <a:custGeom>
            <a:avLst/>
            <a:gdLst/>
            <a:ahLst/>
            <a:cxnLst/>
            <a:rect l="l" t="t" r="r" b="b"/>
            <a:pathLst>
              <a:path w="6629" h="1117">
                <a:moveTo>
                  <a:pt x="2895" y="647"/>
                </a:moveTo>
                <a:lnTo>
                  <a:pt x="0" y="1117"/>
                </a:lnTo>
                <a:lnTo>
                  <a:pt x="66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2165733" y="210438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2158093" y="2105576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2139613" y="2108655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2139030" y="2108774"/>
            <a:ext cx="2311" cy="355"/>
          </a:xfrm>
          <a:custGeom>
            <a:avLst/>
            <a:gdLst/>
            <a:ahLst/>
            <a:cxnLst/>
            <a:rect l="l" t="t" r="r" b="b"/>
            <a:pathLst>
              <a:path w="2311" h="355">
                <a:moveTo>
                  <a:pt x="1003" y="177"/>
                </a:moveTo>
                <a:lnTo>
                  <a:pt x="0" y="355"/>
                </a:lnTo>
                <a:lnTo>
                  <a:pt x="23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2137723" y="2109128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533" y="177"/>
                </a:moveTo>
                <a:lnTo>
                  <a:pt x="1308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199425" y="209846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2183617" y="2101071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0" y="241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239817" y="2090178"/>
            <a:ext cx="6807" cy="1181"/>
          </a:xfrm>
          <a:custGeom>
            <a:avLst/>
            <a:gdLst/>
            <a:ahLst/>
            <a:cxnLst/>
            <a:rect l="l" t="t" r="r" b="b"/>
            <a:pathLst>
              <a:path w="6807" h="1181">
                <a:moveTo>
                  <a:pt x="2603" y="711"/>
                </a:moveTo>
                <a:lnTo>
                  <a:pt x="4318" y="419"/>
                </a:lnTo>
                <a:lnTo>
                  <a:pt x="0" y="1181"/>
                </a:lnTo>
                <a:lnTo>
                  <a:pt x="680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236857" y="2091363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2224479" y="2093968"/>
            <a:ext cx="711" cy="114"/>
          </a:xfrm>
          <a:custGeom>
            <a:avLst/>
            <a:gdLst/>
            <a:ahLst/>
            <a:cxnLst/>
            <a:rect l="l" t="t" r="r" b="b"/>
            <a:pathLst>
              <a:path w="711" h="114">
                <a:moveTo>
                  <a:pt x="71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789515" y="2166392"/>
            <a:ext cx="63665" cy="126911"/>
          </a:xfrm>
          <a:custGeom>
            <a:avLst/>
            <a:gdLst/>
            <a:ahLst/>
            <a:cxnLst/>
            <a:rect l="l" t="t" r="r" b="b"/>
            <a:pathLst>
              <a:path w="63665" h="126911">
                <a:moveTo>
                  <a:pt x="21856" y="533"/>
                </a:moveTo>
                <a:lnTo>
                  <a:pt x="20142" y="825"/>
                </a:lnTo>
                <a:lnTo>
                  <a:pt x="24879" y="0"/>
                </a:lnTo>
                <a:lnTo>
                  <a:pt x="49034" y="32512"/>
                </a:lnTo>
                <a:lnTo>
                  <a:pt x="63665" y="115709"/>
                </a:lnTo>
                <a:lnTo>
                  <a:pt x="0" y="1269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753222" y="2175216"/>
            <a:ext cx="11188" cy="19837"/>
          </a:xfrm>
          <a:custGeom>
            <a:avLst/>
            <a:gdLst/>
            <a:ahLst/>
            <a:cxnLst/>
            <a:rect l="l" t="t" r="r" b="b"/>
            <a:pathLst>
              <a:path w="11188" h="19837">
                <a:moveTo>
                  <a:pt x="11188" y="0"/>
                </a:moveTo>
                <a:lnTo>
                  <a:pt x="1778" y="1663"/>
                </a:lnTo>
                <a:lnTo>
                  <a:pt x="0" y="198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789463" y="2170539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784723" y="2170775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  <a:lnTo>
                  <a:pt x="2019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784725" y="2169472"/>
            <a:ext cx="12255" cy="2133"/>
          </a:xfrm>
          <a:custGeom>
            <a:avLst/>
            <a:gdLst/>
            <a:ahLst/>
            <a:cxnLst/>
            <a:rect l="l" t="t" r="r" b="b"/>
            <a:pathLst>
              <a:path w="12255" h="2133">
                <a:moveTo>
                  <a:pt x="12255" y="0"/>
                </a:moveTo>
                <a:lnTo>
                  <a:pt x="0" y="2133"/>
                </a:lnTo>
                <a:lnTo>
                  <a:pt x="2006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789460" y="2170543"/>
            <a:ext cx="1358" cy="228"/>
          </a:xfrm>
          <a:custGeom>
            <a:avLst/>
            <a:gdLst/>
            <a:ahLst/>
            <a:cxnLst/>
            <a:rect l="l" t="t" r="r" b="b"/>
            <a:pathLst>
              <a:path w="1358" h="228">
                <a:moveTo>
                  <a:pt x="711" y="114"/>
                </a:moveTo>
                <a:lnTo>
                  <a:pt x="0" y="228"/>
                </a:lnTo>
                <a:lnTo>
                  <a:pt x="1358" y="0"/>
                </a:lnTo>
                <a:lnTo>
                  <a:pt x="0" y="228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780524" y="2171600"/>
            <a:ext cx="4203" cy="774"/>
          </a:xfrm>
          <a:custGeom>
            <a:avLst/>
            <a:gdLst/>
            <a:ahLst/>
            <a:cxnLst/>
            <a:rect l="l" t="t" r="r" b="b"/>
            <a:pathLst>
              <a:path w="4203" h="774">
                <a:moveTo>
                  <a:pt x="3073" y="241"/>
                </a:moveTo>
                <a:lnTo>
                  <a:pt x="4203" y="0"/>
                </a:ln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783598" y="2171245"/>
            <a:ext cx="3136" cy="596"/>
          </a:xfrm>
          <a:custGeom>
            <a:avLst/>
            <a:gdLst/>
            <a:ahLst/>
            <a:cxnLst/>
            <a:rect l="l" t="t" r="r" b="b"/>
            <a:pathLst>
              <a:path w="3136" h="596">
                <a:moveTo>
                  <a:pt x="0" y="596"/>
                </a:moveTo>
                <a:lnTo>
                  <a:pt x="31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783598" y="2171600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0" y="241"/>
                </a:moveTo>
                <a:lnTo>
                  <a:pt x="1130" y="0"/>
                </a:lnTo>
                <a:lnTo>
                  <a:pt x="53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761982" y="2167224"/>
            <a:ext cx="47675" cy="8407"/>
          </a:xfrm>
          <a:custGeom>
            <a:avLst/>
            <a:gdLst/>
            <a:ahLst/>
            <a:cxnLst/>
            <a:rect l="l" t="t" r="r" b="b"/>
            <a:pathLst>
              <a:path w="47675" h="8407">
                <a:moveTo>
                  <a:pt x="0" y="8407"/>
                </a:moveTo>
                <a:lnTo>
                  <a:pt x="47675" y="0"/>
                </a:lnTo>
                <a:lnTo>
                  <a:pt x="4210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787678" y="2170951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787682" y="2170775"/>
            <a:ext cx="1778" cy="355"/>
          </a:xfrm>
          <a:custGeom>
            <a:avLst/>
            <a:gdLst/>
            <a:ahLst/>
            <a:cxnLst/>
            <a:rect l="l" t="t" r="r" b="b"/>
            <a:pathLst>
              <a:path w="1777" h="355">
                <a:moveTo>
                  <a:pt x="1777" y="0"/>
                </a:moveTo>
                <a:lnTo>
                  <a:pt x="0" y="355"/>
                </a:lnTo>
                <a:lnTo>
                  <a:pt x="95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784127" y="2171131"/>
            <a:ext cx="3556" cy="596"/>
          </a:xfrm>
          <a:custGeom>
            <a:avLst/>
            <a:gdLst/>
            <a:ahLst/>
            <a:cxnLst/>
            <a:rect l="l" t="t" r="r" b="b"/>
            <a:pathLst>
              <a:path w="3556" h="596">
                <a:moveTo>
                  <a:pt x="3556" y="0"/>
                </a:move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784718" y="2171247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952" y="177"/>
                </a:moveTo>
                <a:lnTo>
                  <a:pt x="0" y="355"/>
                </a:ln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780518" y="2170774"/>
            <a:ext cx="8940" cy="1600"/>
          </a:xfrm>
          <a:custGeom>
            <a:avLst/>
            <a:gdLst/>
            <a:ahLst/>
            <a:cxnLst/>
            <a:rect l="l" t="t" r="r" b="b"/>
            <a:pathLst>
              <a:path w="8940" h="1600">
                <a:moveTo>
                  <a:pt x="0" y="1600"/>
                </a:moveTo>
                <a:lnTo>
                  <a:pt x="894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783596" y="2171608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533" y="114"/>
                </a:moveTo>
                <a:lnTo>
                  <a:pt x="113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780514" y="2171425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780518" y="2171421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0" y="952"/>
                </a:moveTo>
                <a:lnTo>
                  <a:pt x="515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781111" y="217196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768201" y="2173740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0" y="825"/>
                </a:moveTo>
                <a:lnTo>
                  <a:pt x="44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770103" y="217391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1650" y="0"/>
                </a:moveTo>
                <a:lnTo>
                  <a:pt x="0" y="292"/>
                </a:lnTo>
                <a:lnTo>
                  <a:pt x="64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768201" y="2173918"/>
            <a:ext cx="3556" cy="647"/>
          </a:xfrm>
          <a:custGeom>
            <a:avLst/>
            <a:gdLst/>
            <a:ahLst/>
            <a:cxnLst/>
            <a:rect l="l" t="t" r="r" b="b"/>
            <a:pathLst>
              <a:path w="3556" h="647">
                <a:moveTo>
                  <a:pt x="0" y="647"/>
                </a:moveTo>
                <a:lnTo>
                  <a:pt x="3556" y="0"/>
                </a:lnTo>
                <a:lnTo>
                  <a:pt x="1308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770096" y="2173918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761981" y="2174210"/>
            <a:ext cx="8115" cy="1422"/>
          </a:xfrm>
          <a:custGeom>
            <a:avLst/>
            <a:gdLst/>
            <a:ahLst/>
            <a:cxnLst/>
            <a:rect l="l" t="t" r="r" b="b"/>
            <a:pathLst>
              <a:path w="8115" h="1422">
                <a:moveTo>
                  <a:pt x="8115" y="0"/>
                </a:moveTo>
                <a:lnTo>
                  <a:pt x="0" y="14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768200" y="2174328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768204" y="2174210"/>
            <a:ext cx="1892" cy="355"/>
          </a:xfrm>
          <a:custGeom>
            <a:avLst/>
            <a:gdLst/>
            <a:ahLst/>
            <a:cxnLst/>
            <a:rect l="l" t="t" r="r" b="b"/>
            <a:pathLst>
              <a:path w="1892" h="355">
                <a:moveTo>
                  <a:pt x="1892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762933" y="2175212"/>
            <a:ext cx="1473" cy="241"/>
          </a:xfrm>
          <a:custGeom>
            <a:avLst/>
            <a:gdLst/>
            <a:ahLst/>
            <a:cxnLst/>
            <a:rect l="l" t="t" r="r" b="b"/>
            <a:pathLst>
              <a:path w="1473" h="241">
                <a:moveTo>
                  <a:pt x="1003" y="63"/>
                </a:moveTo>
                <a:lnTo>
                  <a:pt x="0" y="241"/>
                </a:lnTo>
                <a:lnTo>
                  <a:pt x="14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767070" y="2174328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804087" y="2167581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0" y="647"/>
                </a:moveTo>
                <a:lnTo>
                  <a:pt x="3606" y="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804093" y="2167578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3606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806455" y="2167573"/>
            <a:ext cx="1244" cy="241"/>
          </a:xfrm>
          <a:custGeom>
            <a:avLst/>
            <a:gdLst/>
            <a:ahLst/>
            <a:cxnLst/>
            <a:rect l="l" t="t" r="r" b="b"/>
            <a:pathLst>
              <a:path w="1244" h="241">
                <a:moveTo>
                  <a:pt x="0" y="241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  <a:lnTo>
                  <a:pt x="1778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802841" y="2167874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3022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798873" y="2167815"/>
            <a:ext cx="7581" cy="1295"/>
          </a:xfrm>
          <a:custGeom>
            <a:avLst/>
            <a:gdLst/>
            <a:ahLst/>
            <a:cxnLst/>
            <a:rect l="l" t="t" r="r" b="b"/>
            <a:pathLst>
              <a:path w="7581" h="1295">
                <a:moveTo>
                  <a:pt x="7581" y="0"/>
                </a:moveTo>
                <a:lnTo>
                  <a:pt x="0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798877" y="2168875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241"/>
                </a:moveTo>
                <a:lnTo>
                  <a:pt x="15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798871" y="2168939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798871" y="2168875"/>
            <a:ext cx="1549" cy="241"/>
          </a:xfrm>
          <a:custGeom>
            <a:avLst/>
            <a:gdLst/>
            <a:ahLst/>
            <a:cxnLst/>
            <a:rect l="l" t="t" r="r" b="b"/>
            <a:pathLst>
              <a:path w="1549" h="241">
                <a:moveTo>
                  <a:pt x="952" y="63"/>
                </a:moveTo>
                <a:lnTo>
                  <a:pt x="419" y="177"/>
                </a:lnTo>
                <a:lnTo>
                  <a:pt x="1549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799291" y="2168766"/>
            <a:ext cx="1714" cy="292"/>
          </a:xfrm>
          <a:custGeom>
            <a:avLst/>
            <a:gdLst/>
            <a:ahLst/>
            <a:cxnLst/>
            <a:rect l="l" t="t" r="r" b="b"/>
            <a:pathLst>
              <a:path w="1714" h="292">
                <a:moveTo>
                  <a:pt x="0" y="292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948877" y="2692789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25463" y="1003"/>
                </a:moveTo>
                <a:lnTo>
                  <a:pt x="26949" y="1473"/>
                </a:lnTo>
                <a:lnTo>
                  <a:pt x="28359" y="2247"/>
                </a:lnTo>
                <a:lnTo>
                  <a:pt x="29781" y="2959"/>
                </a:lnTo>
                <a:lnTo>
                  <a:pt x="31089" y="3962"/>
                </a:lnTo>
                <a:lnTo>
                  <a:pt x="32334" y="4914"/>
                </a:lnTo>
                <a:lnTo>
                  <a:pt x="33464" y="6095"/>
                </a:lnTo>
                <a:lnTo>
                  <a:pt x="34518" y="7226"/>
                </a:lnTo>
                <a:lnTo>
                  <a:pt x="35407" y="8585"/>
                </a:lnTo>
                <a:lnTo>
                  <a:pt x="36296" y="9880"/>
                </a:lnTo>
                <a:lnTo>
                  <a:pt x="36956" y="11366"/>
                </a:lnTo>
                <a:lnTo>
                  <a:pt x="37604" y="12788"/>
                </a:lnTo>
                <a:lnTo>
                  <a:pt x="38023" y="14389"/>
                </a:lnTo>
                <a:lnTo>
                  <a:pt x="38430" y="15925"/>
                </a:lnTo>
                <a:lnTo>
                  <a:pt x="38557" y="17525"/>
                </a:lnTo>
                <a:lnTo>
                  <a:pt x="38734" y="19062"/>
                </a:lnTo>
                <a:lnTo>
                  <a:pt x="38607" y="20726"/>
                </a:lnTo>
                <a:lnTo>
                  <a:pt x="38493" y="22263"/>
                </a:lnTo>
                <a:lnTo>
                  <a:pt x="38138" y="23863"/>
                </a:lnTo>
                <a:lnTo>
                  <a:pt x="37718" y="25399"/>
                </a:lnTo>
                <a:lnTo>
                  <a:pt x="37134" y="26885"/>
                </a:lnTo>
                <a:lnTo>
                  <a:pt x="36474" y="28359"/>
                </a:lnTo>
                <a:lnTo>
                  <a:pt x="35534" y="29844"/>
                </a:lnTo>
                <a:lnTo>
                  <a:pt x="34696" y="31089"/>
                </a:lnTo>
                <a:lnTo>
                  <a:pt x="33693" y="32270"/>
                </a:lnTo>
                <a:lnTo>
                  <a:pt x="32626" y="33400"/>
                </a:lnTo>
                <a:lnTo>
                  <a:pt x="31330" y="34404"/>
                </a:lnTo>
                <a:lnTo>
                  <a:pt x="30137" y="35407"/>
                </a:lnTo>
                <a:lnTo>
                  <a:pt x="28714" y="36182"/>
                </a:lnTo>
                <a:lnTo>
                  <a:pt x="27304" y="36944"/>
                </a:lnTo>
                <a:lnTo>
                  <a:pt x="25755" y="37477"/>
                </a:lnTo>
                <a:lnTo>
                  <a:pt x="24282" y="38011"/>
                </a:lnTo>
                <a:lnTo>
                  <a:pt x="22682" y="38315"/>
                </a:lnTo>
                <a:lnTo>
                  <a:pt x="21145" y="38607"/>
                </a:lnTo>
                <a:lnTo>
                  <a:pt x="19545" y="38607"/>
                </a:lnTo>
                <a:lnTo>
                  <a:pt x="17945" y="38607"/>
                </a:lnTo>
                <a:lnTo>
                  <a:pt x="16344" y="38366"/>
                </a:lnTo>
                <a:lnTo>
                  <a:pt x="14808" y="38138"/>
                </a:lnTo>
                <a:lnTo>
                  <a:pt x="13271" y="37604"/>
                </a:lnTo>
                <a:lnTo>
                  <a:pt x="11785" y="37122"/>
                </a:lnTo>
                <a:lnTo>
                  <a:pt x="10299" y="36360"/>
                </a:lnTo>
                <a:lnTo>
                  <a:pt x="8940" y="35648"/>
                </a:lnTo>
                <a:lnTo>
                  <a:pt x="7645" y="34645"/>
                </a:lnTo>
                <a:lnTo>
                  <a:pt x="6400" y="33693"/>
                </a:lnTo>
                <a:lnTo>
                  <a:pt x="5270" y="32511"/>
                </a:lnTo>
                <a:lnTo>
                  <a:pt x="4203" y="31381"/>
                </a:lnTo>
                <a:lnTo>
                  <a:pt x="3251" y="30022"/>
                </a:lnTo>
                <a:lnTo>
                  <a:pt x="2489" y="28828"/>
                </a:lnTo>
                <a:lnTo>
                  <a:pt x="1892" y="27533"/>
                </a:lnTo>
                <a:lnTo>
                  <a:pt x="1841" y="27355"/>
                </a:lnTo>
                <a:lnTo>
                  <a:pt x="1714" y="27241"/>
                </a:lnTo>
                <a:lnTo>
                  <a:pt x="1181" y="25692"/>
                </a:lnTo>
                <a:lnTo>
                  <a:pt x="647" y="24218"/>
                </a:lnTo>
                <a:lnTo>
                  <a:pt x="292" y="22682"/>
                </a:lnTo>
                <a:lnTo>
                  <a:pt x="114" y="21081"/>
                </a:lnTo>
                <a:lnTo>
                  <a:pt x="0" y="19532"/>
                </a:lnTo>
                <a:lnTo>
                  <a:pt x="114" y="17881"/>
                </a:lnTo>
                <a:lnTo>
                  <a:pt x="241" y="16344"/>
                </a:lnTo>
                <a:lnTo>
                  <a:pt x="596" y="14744"/>
                </a:lnTo>
                <a:lnTo>
                  <a:pt x="952" y="13207"/>
                </a:lnTo>
                <a:lnTo>
                  <a:pt x="1600" y="11722"/>
                </a:lnTo>
                <a:lnTo>
                  <a:pt x="2019" y="10655"/>
                </a:lnTo>
                <a:lnTo>
                  <a:pt x="2666" y="9651"/>
                </a:lnTo>
                <a:lnTo>
                  <a:pt x="2895" y="9296"/>
                </a:lnTo>
                <a:lnTo>
                  <a:pt x="3073" y="8877"/>
                </a:lnTo>
                <a:lnTo>
                  <a:pt x="4025" y="7581"/>
                </a:lnTo>
                <a:lnTo>
                  <a:pt x="5029" y="6337"/>
                </a:lnTo>
                <a:lnTo>
                  <a:pt x="6095" y="5206"/>
                </a:lnTo>
                <a:lnTo>
                  <a:pt x="7340" y="4140"/>
                </a:lnTo>
                <a:lnTo>
                  <a:pt x="8585" y="3200"/>
                </a:lnTo>
                <a:lnTo>
                  <a:pt x="10007" y="2425"/>
                </a:lnTo>
                <a:lnTo>
                  <a:pt x="11366" y="1650"/>
                </a:lnTo>
                <a:lnTo>
                  <a:pt x="12915" y="1117"/>
                </a:lnTo>
                <a:lnTo>
                  <a:pt x="14389" y="584"/>
                </a:lnTo>
                <a:lnTo>
                  <a:pt x="15989" y="292"/>
                </a:lnTo>
                <a:lnTo>
                  <a:pt x="17525" y="0"/>
                </a:lnTo>
                <a:lnTo>
                  <a:pt x="19189" y="0"/>
                </a:lnTo>
                <a:lnTo>
                  <a:pt x="20726" y="0"/>
                </a:lnTo>
                <a:lnTo>
                  <a:pt x="22326" y="228"/>
                </a:lnTo>
                <a:lnTo>
                  <a:pt x="23926" y="469"/>
                </a:lnTo>
                <a:lnTo>
                  <a:pt x="25463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2008271" y="2682304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7404" y="4203"/>
                </a:moveTo>
                <a:lnTo>
                  <a:pt x="6159" y="5156"/>
                </a:lnTo>
                <a:lnTo>
                  <a:pt x="5029" y="6337"/>
                </a:lnTo>
                <a:lnTo>
                  <a:pt x="3962" y="7518"/>
                </a:lnTo>
                <a:lnTo>
                  <a:pt x="3136" y="8877"/>
                </a:lnTo>
                <a:lnTo>
                  <a:pt x="2247" y="10248"/>
                </a:lnTo>
                <a:lnTo>
                  <a:pt x="1600" y="11722"/>
                </a:lnTo>
                <a:lnTo>
                  <a:pt x="1003" y="13144"/>
                </a:lnTo>
                <a:lnTo>
                  <a:pt x="596" y="14744"/>
                </a:lnTo>
                <a:lnTo>
                  <a:pt x="241" y="16281"/>
                </a:lnTo>
                <a:lnTo>
                  <a:pt x="114" y="17881"/>
                </a:lnTo>
                <a:lnTo>
                  <a:pt x="0" y="19418"/>
                </a:lnTo>
                <a:lnTo>
                  <a:pt x="0" y="19545"/>
                </a:lnTo>
                <a:lnTo>
                  <a:pt x="114" y="21082"/>
                </a:lnTo>
                <a:lnTo>
                  <a:pt x="292" y="22618"/>
                </a:lnTo>
                <a:lnTo>
                  <a:pt x="711" y="24218"/>
                </a:lnTo>
                <a:lnTo>
                  <a:pt x="1130" y="25755"/>
                </a:lnTo>
                <a:lnTo>
                  <a:pt x="1777" y="27241"/>
                </a:lnTo>
                <a:lnTo>
                  <a:pt x="2425" y="28663"/>
                </a:lnTo>
                <a:lnTo>
                  <a:pt x="3314" y="30022"/>
                </a:lnTo>
                <a:lnTo>
                  <a:pt x="4203" y="31330"/>
                </a:lnTo>
                <a:lnTo>
                  <a:pt x="5270" y="32512"/>
                </a:lnTo>
                <a:lnTo>
                  <a:pt x="6337" y="33642"/>
                </a:lnTo>
                <a:lnTo>
                  <a:pt x="7645" y="34645"/>
                </a:lnTo>
                <a:lnTo>
                  <a:pt x="8877" y="35585"/>
                </a:lnTo>
                <a:lnTo>
                  <a:pt x="10363" y="36360"/>
                </a:lnTo>
                <a:lnTo>
                  <a:pt x="11722" y="37134"/>
                </a:lnTo>
                <a:lnTo>
                  <a:pt x="13271" y="37604"/>
                </a:lnTo>
                <a:lnTo>
                  <a:pt x="14744" y="38138"/>
                </a:lnTo>
                <a:lnTo>
                  <a:pt x="16344" y="38366"/>
                </a:lnTo>
                <a:lnTo>
                  <a:pt x="17945" y="38608"/>
                </a:lnTo>
                <a:lnTo>
                  <a:pt x="19545" y="38608"/>
                </a:lnTo>
                <a:lnTo>
                  <a:pt x="21145" y="38608"/>
                </a:lnTo>
                <a:lnTo>
                  <a:pt x="22745" y="38315"/>
                </a:lnTo>
                <a:lnTo>
                  <a:pt x="24282" y="38074"/>
                </a:lnTo>
                <a:lnTo>
                  <a:pt x="25819" y="37490"/>
                </a:lnTo>
                <a:lnTo>
                  <a:pt x="27304" y="37007"/>
                </a:lnTo>
                <a:lnTo>
                  <a:pt x="28727" y="36182"/>
                </a:lnTo>
                <a:lnTo>
                  <a:pt x="30086" y="35471"/>
                </a:lnTo>
                <a:lnTo>
                  <a:pt x="31381" y="34467"/>
                </a:lnTo>
                <a:lnTo>
                  <a:pt x="32575" y="33464"/>
                </a:lnTo>
                <a:lnTo>
                  <a:pt x="33693" y="32270"/>
                </a:lnTo>
                <a:lnTo>
                  <a:pt x="34759" y="31089"/>
                </a:lnTo>
                <a:lnTo>
                  <a:pt x="35648" y="29730"/>
                </a:lnTo>
                <a:lnTo>
                  <a:pt x="36474" y="28422"/>
                </a:lnTo>
                <a:lnTo>
                  <a:pt x="37134" y="26885"/>
                </a:lnTo>
                <a:lnTo>
                  <a:pt x="37718" y="25463"/>
                </a:lnTo>
                <a:lnTo>
                  <a:pt x="38138" y="23863"/>
                </a:lnTo>
                <a:lnTo>
                  <a:pt x="38493" y="22326"/>
                </a:lnTo>
                <a:lnTo>
                  <a:pt x="38607" y="20726"/>
                </a:lnTo>
                <a:lnTo>
                  <a:pt x="38734" y="19189"/>
                </a:lnTo>
                <a:lnTo>
                  <a:pt x="38607" y="17526"/>
                </a:lnTo>
                <a:lnTo>
                  <a:pt x="38430" y="15989"/>
                </a:lnTo>
                <a:lnTo>
                  <a:pt x="38023" y="14389"/>
                </a:lnTo>
                <a:lnTo>
                  <a:pt x="37668" y="12903"/>
                </a:lnTo>
                <a:lnTo>
                  <a:pt x="36956" y="11366"/>
                </a:lnTo>
                <a:lnTo>
                  <a:pt x="36360" y="9944"/>
                </a:lnTo>
                <a:lnTo>
                  <a:pt x="35420" y="8585"/>
                </a:lnTo>
                <a:lnTo>
                  <a:pt x="34582" y="7289"/>
                </a:lnTo>
                <a:lnTo>
                  <a:pt x="33464" y="6096"/>
                </a:lnTo>
                <a:lnTo>
                  <a:pt x="32397" y="4978"/>
                </a:lnTo>
                <a:lnTo>
                  <a:pt x="31089" y="3962"/>
                </a:lnTo>
                <a:lnTo>
                  <a:pt x="29844" y="3022"/>
                </a:lnTo>
                <a:lnTo>
                  <a:pt x="28422" y="2247"/>
                </a:lnTo>
                <a:lnTo>
                  <a:pt x="27000" y="1536"/>
                </a:lnTo>
                <a:lnTo>
                  <a:pt x="25463" y="1003"/>
                </a:lnTo>
                <a:lnTo>
                  <a:pt x="24396" y="596"/>
                </a:lnTo>
                <a:lnTo>
                  <a:pt x="23215" y="419"/>
                </a:lnTo>
                <a:lnTo>
                  <a:pt x="22796" y="355"/>
                </a:lnTo>
                <a:lnTo>
                  <a:pt x="22390" y="241"/>
                </a:lnTo>
                <a:lnTo>
                  <a:pt x="20789" y="63"/>
                </a:lnTo>
                <a:lnTo>
                  <a:pt x="19189" y="0"/>
                </a:lnTo>
                <a:lnTo>
                  <a:pt x="17652" y="0"/>
                </a:lnTo>
                <a:lnTo>
                  <a:pt x="15989" y="292"/>
                </a:lnTo>
                <a:lnTo>
                  <a:pt x="14452" y="596"/>
                </a:lnTo>
                <a:lnTo>
                  <a:pt x="12915" y="1130"/>
                </a:lnTo>
                <a:lnTo>
                  <a:pt x="11429" y="1651"/>
                </a:lnTo>
                <a:lnTo>
                  <a:pt x="10007" y="2425"/>
                </a:lnTo>
                <a:lnTo>
                  <a:pt x="8648" y="3200"/>
                </a:lnTo>
                <a:lnTo>
                  <a:pt x="7340" y="42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936677" y="2647899"/>
            <a:ext cx="6273" cy="7581"/>
          </a:xfrm>
          <a:custGeom>
            <a:avLst/>
            <a:gdLst/>
            <a:ahLst/>
            <a:cxnLst/>
            <a:rect l="l" t="t" r="r" b="b"/>
            <a:pathLst>
              <a:path w="6273" h="7581">
                <a:moveTo>
                  <a:pt x="0" y="0"/>
                </a:moveTo>
                <a:lnTo>
                  <a:pt x="1244" y="2311"/>
                </a:lnTo>
                <a:lnTo>
                  <a:pt x="2730" y="4445"/>
                </a:lnTo>
                <a:lnTo>
                  <a:pt x="3200" y="5207"/>
                </a:lnTo>
                <a:lnTo>
                  <a:pt x="3848" y="5803"/>
                </a:lnTo>
                <a:lnTo>
                  <a:pt x="4978" y="6743"/>
                </a:lnTo>
                <a:lnTo>
                  <a:pt x="6273" y="7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934959" y="2628357"/>
            <a:ext cx="3733" cy="9829"/>
          </a:xfrm>
          <a:custGeom>
            <a:avLst/>
            <a:gdLst/>
            <a:ahLst/>
            <a:cxnLst/>
            <a:rect l="l" t="t" r="r" b="b"/>
            <a:pathLst>
              <a:path w="3733" h="9829">
                <a:moveTo>
                  <a:pt x="0" y="9829"/>
                </a:moveTo>
                <a:lnTo>
                  <a:pt x="825" y="6451"/>
                </a:lnTo>
                <a:lnTo>
                  <a:pt x="1663" y="3086"/>
                </a:lnTo>
                <a:lnTo>
                  <a:pt x="1714" y="2844"/>
                </a:lnTo>
                <a:lnTo>
                  <a:pt x="1892" y="2603"/>
                </a:lnTo>
                <a:lnTo>
                  <a:pt x="2781" y="1308"/>
                </a:lnTo>
                <a:lnTo>
                  <a:pt x="37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2008445" y="2608630"/>
            <a:ext cx="15697" cy="2197"/>
          </a:xfrm>
          <a:custGeom>
            <a:avLst/>
            <a:gdLst/>
            <a:ahLst/>
            <a:cxnLst/>
            <a:rect l="l" t="t" r="r" b="b"/>
            <a:pathLst>
              <a:path w="15697" h="2197">
                <a:moveTo>
                  <a:pt x="15697" y="2197"/>
                </a:moveTo>
                <a:lnTo>
                  <a:pt x="13207" y="1257"/>
                </a:lnTo>
                <a:lnTo>
                  <a:pt x="10604" y="419"/>
                </a:lnTo>
                <a:lnTo>
                  <a:pt x="9893" y="177"/>
                </a:lnTo>
                <a:lnTo>
                  <a:pt x="9067" y="177"/>
                </a:lnTo>
                <a:lnTo>
                  <a:pt x="6515" y="63"/>
                </a:lnTo>
                <a:lnTo>
                  <a:pt x="3848" y="127"/>
                </a:lnTo>
                <a:lnTo>
                  <a:pt x="3022" y="177"/>
                </a:lnTo>
                <a:lnTo>
                  <a:pt x="2133" y="419"/>
                </a:lnTo>
                <a:lnTo>
                  <a:pt x="1015" y="774"/>
                </a:lnTo>
                <a:lnTo>
                  <a:pt x="0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941296" y="2742888"/>
            <a:ext cx="81546" cy="14389"/>
          </a:xfrm>
          <a:custGeom>
            <a:avLst/>
            <a:gdLst/>
            <a:ahLst/>
            <a:cxnLst/>
            <a:rect l="l" t="t" r="r" b="b"/>
            <a:pathLst>
              <a:path w="81546" h="14389">
                <a:moveTo>
                  <a:pt x="77812" y="647"/>
                </a:moveTo>
                <a:lnTo>
                  <a:pt x="81546" y="0"/>
                </a:lnTo>
                <a:lnTo>
                  <a:pt x="0" y="14389"/>
                </a:lnTo>
                <a:lnTo>
                  <a:pt x="2730" y="139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939163" y="2709195"/>
            <a:ext cx="127139" cy="48082"/>
          </a:xfrm>
          <a:custGeom>
            <a:avLst/>
            <a:gdLst/>
            <a:ahLst/>
            <a:cxnLst/>
            <a:rect l="l" t="t" r="r" b="b"/>
            <a:pathLst>
              <a:path w="127139" h="48082">
                <a:moveTo>
                  <a:pt x="79946" y="34340"/>
                </a:moveTo>
                <a:lnTo>
                  <a:pt x="83680" y="33693"/>
                </a:lnTo>
                <a:lnTo>
                  <a:pt x="2133" y="48082"/>
                </a:lnTo>
                <a:lnTo>
                  <a:pt x="0" y="36182"/>
                </a:lnTo>
                <a:lnTo>
                  <a:pt x="127139" y="13792"/>
                </a:lnTo>
                <a:lnTo>
                  <a:pt x="124713" y="0"/>
                </a:lnTo>
                <a:lnTo>
                  <a:pt x="125133" y="23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928025" y="2682242"/>
            <a:ext cx="13271" cy="75031"/>
          </a:xfrm>
          <a:custGeom>
            <a:avLst/>
            <a:gdLst/>
            <a:ahLst/>
            <a:cxnLst/>
            <a:rect l="l" t="t" r="r" b="b"/>
            <a:pathLst>
              <a:path w="13271" h="75031">
                <a:moveTo>
                  <a:pt x="13271" y="75031"/>
                </a:moveTo>
                <a:lnTo>
                  <a:pt x="0" y="0"/>
                </a:lnTo>
                <a:lnTo>
                  <a:pt x="11137" y="631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941302" y="2756801"/>
            <a:ext cx="2717" cy="469"/>
          </a:xfrm>
          <a:custGeom>
            <a:avLst/>
            <a:gdLst/>
            <a:ahLst/>
            <a:cxnLst/>
            <a:rect l="l" t="t" r="r" b="b"/>
            <a:pathLst>
              <a:path w="2717" h="469">
                <a:moveTo>
                  <a:pt x="2717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937560" y="2736136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022840" y="2734833"/>
            <a:ext cx="45593" cy="8051"/>
          </a:xfrm>
          <a:custGeom>
            <a:avLst/>
            <a:gdLst/>
            <a:ahLst/>
            <a:cxnLst/>
            <a:rect l="l" t="t" r="r" b="b"/>
            <a:pathLst>
              <a:path w="45593" h="8051">
                <a:moveTo>
                  <a:pt x="0" y="8051"/>
                </a:moveTo>
                <a:lnTo>
                  <a:pt x="455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997853" y="2746260"/>
            <a:ext cx="5918" cy="1066"/>
          </a:xfrm>
          <a:custGeom>
            <a:avLst/>
            <a:gdLst/>
            <a:ahLst/>
            <a:cxnLst/>
            <a:rect l="l" t="t" r="r" b="b"/>
            <a:pathLst>
              <a:path w="5918" h="1066">
                <a:moveTo>
                  <a:pt x="5918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2022843" y="2736602"/>
            <a:ext cx="35534" cy="6286"/>
          </a:xfrm>
          <a:custGeom>
            <a:avLst/>
            <a:gdLst/>
            <a:ahLst/>
            <a:cxnLst/>
            <a:rect l="l" t="t" r="r" b="b"/>
            <a:pathLst>
              <a:path w="35534" h="6286">
                <a:moveTo>
                  <a:pt x="33337" y="419"/>
                </a:moveTo>
                <a:lnTo>
                  <a:pt x="35534" y="0"/>
                </a:lnTo>
                <a:lnTo>
                  <a:pt x="0" y="62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2058371" y="2722980"/>
            <a:ext cx="10071" cy="13627"/>
          </a:xfrm>
          <a:custGeom>
            <a:avLst/>
            <a:gdLst/>
            <a:ahLst/>
            <a:cxnLst/>
            <a:rect l="l" t="t" r="r" b="b"/>
            <a:pathLst>
              <a:path w="10071" h="13627">
                <a:moveTo>
                  <a:pt x="0" y="13627"/>
                </a:moveTo>
                <a:lnTo>
                  <a:pt x="10071" y="11849"/>
                </a:lnTo>
                <a:lnTo>
                  <a:pt x="793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929517" y="2668336"/>
            <a:ext cx="134366" cy="74549"/>
          </a:xfrm>
          <a:custGeom>
            <a:avLst/>
            <a:gdLst/>
            <a:ahLst/>
            <a:cxnLst/>
            <a:rect l="l" t="t" r="r" b="b"/>
            <a:pathLst>
              <a:path w="134366" h="74549">
                <a:moveTo>
                  <a:pt x="9232" y="74549"/>
                </a:moveTo>
                <a:lnTo>
                  <a:pt x="0" y="22377"/>
                </a:lnTo>
                <a:lnTo>
                  <a:pt x="127190" y="0"/>
                </a:lnTo>
                <a:lnTo>
                  <a:pt x="134366" y="408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975053" y="2729443"/>
            <a:ext cx="3670" cy="2019"/>
          </a:xfrm>
          <a:custGeom>
            <a:avLst/>
            <a:gdLst/>
            <a:ahLst/>
            <a:cxnLst/>
            <a:rect l="l" t="t" r="r" b="b"/>
            <a:pathLst>
              <a:path w="3670" h="2019">
                <a:moveTo>
                  <a:pt x="3314" y="177"/>
                </a:moveTo>
                <a:lnTo>
                  <a:pt x="0" y="2019"/>
                </a:lnTo>
                <a:lnTo>
                  <a:pt x="3670" y="0"/>
                </a:lnTo>
                <a:lnTo>
                  <a:pt x="3314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974340" y="2693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957703" y="2729437"/>
            <a:ext cx="17348" cy="3149"/>
          </a:xfrm>
          <a:custGeom>
            <a:avLst/>
            <a:gdLst/>
            <a:ahLst/>
            <a:cxnLst/>
            <a:rect l="l" t="t" r="r" b="b"/>
            <a:pathLst>
              <a:path w="17348" h="3149">
                <a:moveTo>
                  <a:pt x="17348" y="2019"/>
                </a:moveTo>
                <a:lnTo>
                  <a:pt x="10718" y="3149"/>
                </a:lnTo>
                <a:lnTo>
                  <a:pt x="4025" y="2133"/>
                </a:lnTo>
                <a:lnTo>
                  <a:pt x="0" y="0"/>
                </a:lnTo>
                <a:lnTo>
                  <a:pt x="4025" y="21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978724" y="2709190"/>
            <a:ext cx="9944" cy="20256"/>
          </a:xfrm>
          <a:custGeom>
            <a:avLst/>
            <a:gdLst/>
            <a:ahLst/>
            <a:cxnLst/>
            <a:rect l="l" t="t" r="r" b="b"/>
            <a:pathLst>
              <a:path w="9944" h="20256">
                <a:moveTo>
                  <a:pt x="2247" y="18948"/>
                </a:moveTo>
                <a:lnTo>
                  <a:pt x="0" y="20256"/>
                </a:lnTo>
                <a:lnTo>
                  <a:pt x="2247" y="18948"/>
                </a:lnTo>
                <a:lnTo>
                  <a:pt x="6743" y="13969"/>
                </a:lnTo>
                <a:lnTo>
                  <a:pt x="9410" y="7759"/>
                </a:lnTo>
                <a:lnTo>
                  <a:pt x="9944" y="1003"/>
                </a:lnTo>
                <a:lnTo>
                  <a:pt x="9651" y="0"/>
                </a:lnTo>
                <a:lnTo>
                  <a:pt x="9829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970961" y="2722698"/>
            <a:ext cx="2844" cy="4254"/>
          </a:xfrm>
          <a:custGeom>
            <a:avLst/>
            <a:gdLst/>
            <a:ahLst/>
            <a:cxnLst/>
            <a:rect l="l" t="t" r="r" b="b"/>
            <a:pathLst>
              <a:path w="2844" h="4254">
                <a:moveTo>
                  <a:pt x="419" y="4140"/>
                </a:moveTo>
                <a:lnTo>
                  <a:pt x="2844" y="3721"/>
                </a:lnTo>
                <a:lnTo>
                  <a:pt x="0" y="4254"/>
                </a:lnTo>
                <a:lnTo>
                  <a:pt x="2844" y="3721"/>
                </a:lnTo>
                <a:lnTo>
                  <a:pt x="2197" y="0"/>
                </a:lnTo>
                <a:lnTo>
                  <a:pt x="2247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953613" y="2715585"/>
            <a:ext cx="17348" cy="11899"/>
          </a:xfrm>
          <a:custGeom>
            <a:avLst/>
            <a:gdLst/>
            <a:ahLst/>
            <a:cxnLst/>
            <a:rect l="l" t="t" r="r" b="b"/>
            <a:pathLst>
              <a:path w="17348" h="11899">
                <a:moveTo>
                  <a:pt x="16700" y="11429"/>
                </a:moveTo>
                <a:lnTo>
                  <a:pt x="17348" y="11366"/>
                </a:lnTo>
                <a:lnTo>
                  <a:pt x="14274" y="11899"/>
                </a:lnTo>
                <a:lnTo>
                  <a:pt x="12141" y="0"/>
                </a:lnTo>
                <a:lnTo>
                  <a:pt x="292" y="207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967828" y="2726955"/>
            <a:ext cx="3136" cy="533"/>
          </a:xfrm>
          <a:custGeom>
            <a:avLst/>
            <a:gdLst/>
            <a:ahLst/>
            <a:cxnLst/>
            <a:rect l="l" t="t" r="r" b="b"/>
            <a:pathLst>
              <a:path w="3136" h="533">
                <a:moveTo>
                  <a:pt x="3136" y="0"/>
                </a:moveTo>
                <a:lnTo>
                  <a:pt x="63" y="533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971559" y="2726422"/>
            <a:ext cx="2247" cy="419"/>
          </a:xfrm>
          <a:custGeom>
            <a:avLst/>
            <a:gdLst/>
            <a:ahLst/>
            <a:cxnLst/>
            <a:rect l="l" t="t" r="r" b="b"/>
            <a:pathLst>
              <a:path w="2247" h="419">
                <a:moveTo>
                  <a:pt x="224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967649" y="2726184"/>
            <a:ext cx="3073" cy="1308"/>
          </a:xfrm>
          <a:custGeom>
            <a:avLst/>
            <a:gdLst/>
            <a:ahLst/>
            <a:cxnLst/>
            <a:rect l="l" t="t" r="r" b="b"/>
            <a:pathLst>
              <a:path w="3073" h="1308">
                <a:moveTo>
                  <a:pt x="0" y="0"/>
                </a:moveTo>
                <a:lnTo>
                  <a:pt x="241" y="1308"/>
                </a:lnTo>
                <a:lnTo>
                  <a:pt x="3073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967767" y="2727015"/>
            <a:ext cx="533" cy="469"/>
          </a:xfrm>
          <a:custGeom>
            <a:avLst/>
            <a:gdLst/>
            <a:ahLst/>
            <a:cxnLst/>
            <a:rect l="l" t="t" r="r" b="b"/>
            <a:pathLst>
              <a:path w="533" h="469">
                <a:moveTo>
                  <a:pt x="0" y="0"/>
                </a:moveTo>
                <a:lnTo>
                  <a:pt x="114" y="469"/>
                </a:lnTo>
                <a:lnTo>
                  <a:pt x="533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967057" y="2722751"/>
            <a:ext cx="2844" cy="4737"/>
          </a:xfrm>
          <a:custGeom>
            <a:avLst/>
            <a:gdLst/>
            <a:ahLst/>
            <a:cxnLst/>
            <a:rect l="l" t="t" r="r" b="b"/>
            <a:pathLst>
              <a:path w="2844" h="4737">
                <a:moveTo>
                  <a:pt x="0" y="0"/>
                </a:moveTo>
                <a:lnTo>
                  <a:pt x="825" y="4737"/>
                </a:lnTo>
                <a:lnTo>
                  <a:pt x="2844" y="43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951121" y="2723461"/>
            <a:ext cx="6578" cy="5981"/>
          </a:xfrm>
          <a:custGeom>
            <a:avLst/>
            <a:gdLst/>
            <a:ahLst/>
            <a:cxnLst/>
            <a:rect l="l" t="t" r="r" b="b"/>
            <a:pathLst>
              <a:path w="6578" h="5981">
                <a:moveTo>
                  <a:pt x="6578" y="5981"/>
                </a:moveTo>
                <a:lnTo>
                  <a:pt x="4622" y="4914"/>
                </a:lnTo>
                <a:lnTo>
                  <a:pt x="0" y="0"/>
                </a:lnTo>
                <a:lnTo>
                  <a:pt x="4622" y="4914"/>
                </a:lnTo>
                <a:lnTo>
                  <a:pt x="6400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947744" y="2705756"/>
            <a:ext cx="8001" cy="22618"/>
          </a:xfrm>
          <a:custGeom>
            <a:avLst/>
            <a:gdLst/>
            <a:ahLst/>
            <a:cxnLst/>
            <a:rect l="l" t="t" r="r" b="b"/>
            <a:pathLst>
              <a:path w="8000" h="22618">
                <a:moveTo>
                  <a:pt x="8000" y="22618"/>
                </a:moveTo>
                <a:lnTo>
                  <a:pt x="3378" y="17703"/>
                </a:lnTo>
                <a:lnTo>
                  <a:pt x="660" y="11544"/>
                </a:lnTo>
                <a:lnTo>
                  <a:pt x="3022" y="16878"/>
                </a:lnTo>
                <a:lnTo>
                  <a:pt x="660" y="11544"/>
                </a:lnTo>
                <a:lnTo>
                  <a:pt x="0" y="4851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2031486" y="2693195"/>
            <a:ext cx="16586" cy="28308"/>
          </a:xfrm>
          <a:custGeom>
            <a:avLst/>
            <a:gdLst/>
            <a:ahLst/>
            <a:cxnLst/>
            <a:rect l="l" t="t" r="r" b="b"/>
            <a:pathLst>
              <a:path w="16586" h="28308">
                <a:moveTo>
                  <a:pt x="15278" y="1485"/>
                </a:moveTo>
                <a:lnTo>
                  <a:pt x="14859" y="0"/>
                </a:lnTo>
                <a:lnTo>
                  <a:pt x="16586" y="6515"/>
                </a:lnTo>
                <a:lnTo>
                  <a:pt x="16103" y="13271"/>
                </a:lnTo>
                <a:lnTo>
                  <a:pt x="13436" y="19481"/>
                </a:lnTo>
                <a:lnTo>
                  <a:pt x="8877" y="24460"/>
                </a:lnTo>
                <a:lnTo>
                  <a:pt x="3022" y="27774"/>
                </a:lnTo>
                <a:lnTo>
                  <a:pt x="0" y="28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2027105" y="2715944"/>
            <a:ext cx="6096" cy="1066"/>
          </a:xfrm>
          <a:custGeom>
            <a:avLst/>
            <a:gdLst/>
            <a:ahLst/>
            <a:cxnLst/>
            <a:rect l="l" t="t" r="r" b="b"/>
            <a:pathLst>
              <a:path w="6095" h="1066">
                <a:moveTo>
                  <a:pt x="4381" y="292"/>
                </a:moveTo>
                <a:lnTo>
                  <a:pt x="6095" y="0"/>
                </a:lnTo>
                <a:lnTo>
                  <a:pt x="177" y="1066"/>
                </a:lnTo>
                <a:lnTo>
                  <a:pt x="0" y="0"/>
                </a:lnTo>
                <a:lnTo>
                  <a:pt x="177" y="1066"/>
                </a:lnTo>
                <a:lnTo>
                  <a:pt x="4381" y="292"/>
                </a:lnTo>
                <a:lnTo>
                  <a:pt x="177" y="1066"/>
                </a:lnTo>
                <a:lnTo>
                  <a:pt x="419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2017985" y="2705098"/>
            <a:ext cx="9118" cy="10845"/>
          </a:xfrm>
          <a:custGeom>
            <a:avLst/>
            <a:gdLst/>
            <a:ahLst/>
            <a:cxnLst/>
            <a:rect l="l" t="t" r="r" b="b"/>
            <a:pathLst>
              <a:path w="9118" h="10845">
                <a:moveTo>
                  <a:pt x="3848" y="596"/>
                </a:moveTo>
                <a:lnTo>
                  <a:pt x="0" y="1244"/>
                </a:lnTo>
                <a:lnTo>
                  <a:pt x="7226" y="0"/>
                </a:lnTo>
                <a:lnTo>
                  <a:pt x="9118" y="10845"/>
                </a:lnTo>
                <a:lnTo>
                  <a:pt x="8826" y="91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026634" y="2713160"/>
            <a:ext cx="469" cy="2781"/>
          </a:xfrm>
          <a:custGeom>
            <a:avLst/>
            <a:gdLst/>
            <a:ahLst/>
            <a:cxnLst/>
            <a:rect l="l" t="t" r="r" b="b"/>
            <a:pathLst>
              <a:path w="469" h="2781">
                <a:moveTo>
                  <a:pt x="469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2027283" y="2716356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2022609" y="2721329"/>
            <a:ext cx="8877" cy="774"/>
          </a:xfrm>
          <a:custGeom>
            <a:avLst/>
            <a:gdLst/>
            <a:ahLst/>
            <a:cxnLst/>
            <a:rect l="l" t="t" r="r" b="b"/>
            <a:pathLst>
              <a:path w="8877" h="774">
                <a:moveTo>
                  <a:pt x="8877" y="177"/>
                </a:moveTo>
                <a:lnTo>
                  <a:pt x="5207" y="7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2013362" y="2715940"/>
            <a:ext cx="11366" cy="5689"/>
          </a:xfrm>
          <a:custGeom>
            <a:avLst/>
            <a:gdLst/>
            <a:ahLst/>
            <a:cxnLst/>
            <a:rect l="l" t="t" r="r" b="b"/>
            <a:pathLst>
              <a:path w="11366" h="5689">
                <a:moveTo>
                  <a:pt x="4622" y="3492"/>
                </a:moveTo>
                <a:lnTo>
                  <a:pt x="1841" y="1955"/>
                </a:lnTo>
                <a:lnTo>
                  <a:pt x="0" y="0"/>
                </a:lnTo>
                <a:lnTo>
                  <a:pt x="1841" y="1955"/>
                </a:lnTo>
                <a:lnTo>
                  <a:pt x="7823" y="5156"/>
                </a:lnTo>
                <a:lnTo>
                  <a:pt x="11366" y="56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2011296" y="2713744"/>
            <a:ext cx="2070" cy="2197"/>
          </a:xfrm>
          <a:custGeom>
            <a:avLst/>
            <a:gdLst/>
            <a:ahLst/>
            <a:cxnLst/>
            <a:rect l="l" t="t" r="r" b="b"/>
            <a:pathLst>
              <a:path w="2070" h="2197">
                <a:moveTo>
                  <a:pt x="2070" y="2197"/>
                </a:moveTo>
                <a:lnTo>
                  <a:pt x="0" y="0"/>
                </a:lnTo>
                <a:lnTo>
                  <a:pt x="2070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971970" y="2715943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533" y="2959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963799" y="2715878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953376" y="2714877"/>
            <a:ext cx="533" cy="2781"/>
          </a:xfrm>
          <a:custGeom>
            <a:avLst/>
            <a:gdLst/>
            <a:ahLst/>
            <a:cxnLst/>
            <a:rect l="l" t="t" r="r" b="b"/>
            <a:pathLst>
              <a:path w="533" h="2781">
                <a:moveTo>
                  <a:pt x="533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954620" y="2717302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953258" y="2714163"/>
            <a:ext cx="355" cy="1778"/>
          </a:xfrm>
          <a:custGeom>
            <a:avLst/>
            <a:gdLst/>
            <a:ahLst/>
            <a:cxnLst/>
            <a:rect l="l" t="t" r="r" b="b"/>
            <a:pathLst>
              <a:path w="355" h="1777">
                <a:moveTo>
                  <a:pt x="355" y="1777"/>
                </a:moveTo>
                <a:lnTo>
                  <a:pt x="0" y="0"/>
                </a:ln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2032848" y="271380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6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2032013" y="2709197"/>
            <a:ext cx="838" cy="4610"/>
          </a:xfrm>
          <a:custGeom>
            <a:avLst/>
            <a:gdLst/>
            <a:ahLst/>
            <a:cxnLst/>
            <a:rect l="l" t="t" r="r" b="b"/>
            <a:pathLst>
              <a:path w="838" h="4610">
                <a:moveTo>
                  <a:pt x="241" y="1295"/>
                </a:moveTo>
                <a:lnTo>
                  <a:pt x="0" y="0"/>
                </a:lnTo>
                <a:lnTo>
                  <a:pt x="838" y="46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2033203" y="271570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2009871" y="2711438"/>
            <a:ext cx="1422" cy="2311"/>
          </a:xfrm>
          <a:custGeom>
            <a:avLst/>
            <a:gdLst/>
            <a:ahLst/>
            <a:cxnLst/>
            <a:rect l="l" t="t" r="r" b="b"/>
            <a:pathLst>
              <a:path w="1422" h="2311">
                <a:moveTo>
                  <a:pt x="1422" y="2311"/>
                </a:moveTo>
                <a:lnTo>
                  <a:pt x="711" y="153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2007445" y="2702971"/>
            <a:ext cx="3136" cy="10007"/>
          </a:xfrm>
          <a:custGeom>
            <a:avLst/>
            <a:gdLst/>
            <a:ahLst/>
            <a:cxnLst/>
            <a:rect l="l" t="t" r="r" b="b"/>
            <a:pathLst>
              <a:path w="3136" h="10007">
                <a:moveTo>
                  <a:pt x="3136" y="10007"/>
                </a:moveTo>
                <a:lnTo>
                  <a:pt x="355" y="38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949348" y="2691842"/>
            <a:ext cx="39027" cy="17348"/>
          </a:xfrm>
          <a:custGeom>
            <a:avLst/>
            <a:gdLst/>
            <a:ahLst/>
            <a:cxnLst/>
            <a:rect l="l" t="t" r="r" b="b"/>
            <a:pathLst>
              <a:path w="39027" h="17348">
                <a:moveTo>
                  <a:pt x="39027" y="17348"/>
                </a:moveTo>
                <a:lnTo>
                  <a:pt x="37604" y="11836"/>
                </a:lnTo>
                <a:lnTo>
                  <a:pt x="39027" y="17348"/>
                </a:lnTo>
                <a:lnTo>
                  <a:pt x="37604" y="11836"/>
                </a:lnTo>
                <a:lnTo>
                  <a:pt x="33820" y="6210"/>
                </a:lnTo>
                <a:lnTo>
                  <a:pt x="28486" y="2133"/>
                </a:lnTo>
                <a:lnTo>
                  <a:pt x="22085" y="0"/>
                </a:lnTo>
                <a:lnTo>
                  <a:pt x="15341" y="50"/>
                </a:lnTo>
                <a:lnTo>
                  <a:pt x="8940" y="2311"/>
                </a:lnTo>
                <a:lnTo>
                  <a:pt x="3670" y="6515"/>
                </a:lnTo>
                <a:lnTo>
                  <a:pt x="0" y="12191"/>
                </a:lnTo>
                <a:lnTo>
                  <a:pt x="469" y="114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983168" y="2710017"/>
            <a:ext cx="406" cy="2425"/>
          </a:xfrm>
          <a:custGeom>
            <a:avLst/>
            <a:gdLst/>
            <a:ahLst/>
            <a:cxnLst/>
            <a:rect l="l" t="t" r="r" b="b"/>
            <a:pathLst>
              <a:path w="406" h="2425">
                <a:moveTo>
                  <a:pt x="114" y="711"/>
                </a:moveTo>
                <a:lnTo>
                  <a:pt x="406" y="2425"/>
                </a:lnTo>
                <a:lnTo>
                  <a:pt x="0" y="0"/>
                </a:lnTo>
                <a:lnTo>
                  <a:pt x="11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971733" y="2709840"/>
            <a:ext cx="11849" cy="6096"/>
          </a:xfrm>
          <a:custGeom>
            <a:avLst/>
            <a:gdLst/>
            <a:ahLst/>
            <a:cxnLst/>
            <a:rect l="l" t="t" r="r" b="b"/>
            <a:pathLst>
              <a:path w="11849" h="6095">
                <a:moveTo>
                  <a:pt x="11430" y="0"/>
                </a:moveTo>
                <a:lnTo>
                  <a:pt x="11849" y="2603"/>
                </a:lnTo>
                <a:lnTo>
                  <a:pt x="0" y="4673"/>
                </a:lnTo>
                <a:lnTo>
                  <a:pt x="241" y="60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980441" y="2706528"/>
            <a:ext cx="3136" cy="5918"/>
          </a:xfrm>
          <a:custGeom>
            <a:avLst/>
            <a:gdLst/>
            <a:ahLst/>
            <a:cxnLst/>
            <a:rect l="l" t="t" r="r" b="b"/>
            <a:pathLst>
              <a:path w="3136" h="5918">
                <a:moveTo>
                  <a:pt x="3136" y="5918"/>
                </a:moveTo>
                <a:lnTo>
                  <a:pt x="2133" y="0"/>
                </a:lnTo>
                <a:lnTo>
                  <a:pt x="0" y="355"/>
                </a:lnTo>
                <a:lnTo>
                  <a:pt x="762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982626" y="2706942"/>
            <a:ext cx="419" cy="2247"/>
          </a:xfrm>
          <a:custGeom>
            <a:avLst/>
            <a:gdLst/>
            <a:ahLst/>
            <a:cxnLst/>
            <a:rect l="l" t="t" r="r" b="b"/>
            <a:pathLst>
              <a:path w="419" h="2247">
                <a:moveTo>
                  <a:pt x="419" y="224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958583" y="2696695"/>
            <a:ext cx="21856" cy="14033"/>
          </a:xfrm>
          <a:custGeom>
            <a:avLst/>
            <a:gdLst/>
            <a:ahLst/>
            <a:cxnLst/>
            <a:rect l="l" t="t" r="r" b="b"/>
            <a:pathLst>
              <a:path w="21856" h="14033">
                <a:moveTo>
                  <a:pt x="21856" y="10185"/>
                </a:moveTo>
                <a:lnTo>
                  <a:pt x="12090" y="11899"/>
                </a:lnTo>
                <a:lnTo>
                  <a:pt x="10007" y="0"/>
                </a:lnTo>
                <a:lnTo>
                  <a:pt x="6515" y="647"/>
                </a:lnTo>
                <a:lnTo>
                  <a:pt x="4038" y="1066"/>
                </a:lnTo>
                <a:lnTo>
                  <a:pt x="6159" y="12966"/>
                </a:lnTo>
                <a:lnTo>
                  <a:pt x="0" y="140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952847" y="2709722"/>
            <a:ext cx="11366" cy="4445"/>
          </a:xfrm>
          <a:custGeom>
            <a:avLst/>
            <a:gdLst/>
            <a:ahLst/>
            <a:cxnLst/>
            <a:rect l="l" t="t" r="r" b="b"/>
            <a:pathLst>
              <a:path w="11366" h="4444">
                <a:moveTo>
                  <a:pt x="11366" y="0"/>
                </a:moveTo>
                <a:lnTo>
                  <a:pt x="0" y="2019"/>
                </a:lnTo>
                <a:lnTo>
                  <a:pt x="355" y="1955"/>
                </a:lnTo>
                <a:lnTo>
                  <a:pt x="0" y="2019"/>
                </a:lnTo>
                <a:lnTo>
                  <a:pt x="406" y="44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953199" y="2710902"/>
            <a:ext cx="4318" cy="774"/>
          </a:xfrm>
          <a:custGeom>
            <a:avLst/>
            <a:gdLst/>
            <a:ahLst/>
            <a:cxnLst/>
            <a:rect l="l" t="t" r="r" b="b"/>
            <a:pathLst>
              <a:path w="4318" h="774">
                <a:moveTo>
                  <a:pt x="0" y="774"/>
                </a:moveTo>
                <a:lnTo>
                  <a:pt x="43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952843" y="2711500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2031128" y="2702439"/>
            <a:ext cx="9067" cy="6756"/>
          </a:xfrm>
          <a:custGeom>
            <a:avLst/>
            <a:gdLst/>
            <a:ahLst/>
            <a:cxnLst/>
            <a:rect l="l" t="t" r="r" b="b"/>
            <a:pathLst>
              <a:path w="9067" h="6756">
                <a:moveTo>
                  <a:pt x="7226" y="355"/>
                </a:moveTo>
                <a:lnTo>
                  <a:pt x="9067" y="0"/>
                </a:lnTo>
                <a:lnTo>
                  <a:pt x="0" y="1600"/>
                </a:lnTo>
                <a:lnTo>
                  <a:pt x="888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2012473" y="2702434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3911"/>
                </a:moveTo>
                <a:lnTo>
                  <a:pt x="838" y="4737"/>
                </a:lnTo>
                <a:lnTo>
                  <a:pt x="0" y="0"/>
                </a:lnTo>
                <a:lnTo>
                  <a:pt x="774" y="42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012713" y="2703682"/>
            <a:ext cx="177" cy="1066"/>
          </a:xfrm>
          <a:custGeom>
            <a:avLst/>
            <a:gdLst/>
            <a:ahLst/>
            <a:cxnLst/>
            <a:rect l="l" t="t" r="r" b="b"/>
            <a:pathLst>
              <a:path w="177" h="1066">
                <a:moveTo>
                  <a:pt x="0" y="0"/>
                </a:move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014609" y="2706822"/>
            <a:ext cx="825" cy="177"/>
          </a:xfrm>
          <a:custGeom>
            <a:avLst/>
            <a:gdLst/>
            <a:ahLst/>
            <a:cxnLst/>
            <a:rect l="l" t="t" r="r" b="b"/>
            <a:pathLst>
              <a:path w="825" h="177">
                <a:moveTo>
                  <a:pt x="0" y="177"/>
                </a:moveTo>
                <a:lnTo>
                  <a:pt x="8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012234" y="2697821"/>
            <a:ext cx="11912" cy="5803"/>
          </a:xfrm>
          <a:custGeom>
            <a:avLst/>
            <a:gdLst/>
            <a:ahLst/>
            <a:cxnLst/>
            <a:rect l="l" t="t" r="r" b="b"/>
            <a:pathLst>
              <a:path w="11912" h="5803">
                <a:moveTo>
                  <a:pt x="11671" y="0"/>
                </a:moveTo>
                <a:lnTo>
                  <a:pt x="11912" y="1358"/>
                </a:lnTo>
                <a:lnTo>
                  <a:pt x="0" y="3429"/>
                </a:lnTo>
                <a:lnTo>
                  <a:pt x="419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013013" y="2705463"/>
            <a:ext cx="292" cy="1536"/>
          </a:xfrm>
          <a:custGeom>
            <a:avLst/>
            <a:gdLst/>
            <a:ahLst/>
            <a:cxnLst/>
            <a:rect l="l" t="t" r="r" b="b"/>
            <a:pathLst>
              <a:path w="292" h="1536">
                <a:moveTo>
                  <a:pt x="292" y="153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2007201" y="2695100"/>
            <a:ext cx="1193" cy="11722"/>
          </a:xfrm>
          <a:custGeom>
            <a:avLst/>
            <a:gdLst/>
            <a:ahLst/>
            <a:cxnLst/>
            <a:rect l="l" t="t" r="r" b="b"/>
            <a:pathLst>
              <a:path w="1193" h="11722">
                <a:moveTo>
                  <a:pt x="596" y="11722"/>
                </a:moveTo>
                <a:lnTo>
                  <a:pt x="0" y="5029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974697" y="2707354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964272" y="2707120"/>
            <a:ext cx="355" cy="2070"/>
          </a:xfrm>
          <a:custGeom>
            <a:avLst/>
            <a:gdLst/>
            <a:ahLst/>
            <a:cxnLst/>
            <a:rect l="l" t="t" r="r" b="b"/>
            <a:pathLst>
              <a:path w="355" h="2070">
                <a:moveTo>
                  <a:pt x="355" y="20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948106" y="2704034"/>
            <a:ext cx="1244" cy="5156"/>
          </a:xfrm>
          <a:custGeom>
            <a:avLst/>
            <a:gdLst/>
            <a:ahLst/>
            <a:cxnLst/>
            <a:rect l="l" t="t" r="r" b="b"/>
            <a:pathLst>
              <a:path w="1244" h="5156">
                <a:moveTo>
                  <a:pt x="0" y="5156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040190" y="2701965"/>
            <a:ext cx="2844" cy="469"/>
          </a:xfrm>
          <a:custGeom>
            <a:avLst/>
            <a:gdLst/>
            <a:ahLst/>
            <a:cxnLst/>
            <a:rect l="l" t="t" r="r" b="b"/>
            <a:pathLst>
              <a:path w="2844" h="469">
                <a:moveTo>
                  <a:pt x="711" y="355"/>
                </a:moveTo>
                <a:lnTo>
                  <a:pt x="0" y="469"/>
                </a:lnTo>
                <a:lnTo>
                  <a:pt x="2844" y="0"/>
                </a:lnTo>
                <a:lnTo>
                  <a:pt x="711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039842" y="2696038"/>
            <a:ext cx="3073" cy="5334"/>
          </a:xfrm>
          <a:custGeom>
            <a:avLst/>
            <a:gdLst/>
            <a:ahLst/>
            <a:cxnLst/>
            <a:rect l="l" t="t" r="r" b="b"/>
            <a:pathLst>
              <a:path w="3073" h="5333">
                <a:moveTo>
                  <a:pt x="3073" y="5333"/>
                </a:moveTo>
                <a:lnTo>
                  <a:pt x="2120" y="0"/>
                </a:lnTo>
                <a:lnTo>
                  <a:pt x="0" y="355"/>
                </a:lnTo>
                <a:lnTo>
                  <a:pt x="1358" y="1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024735" y="2686213"/>
            <a:ext cx="15100" cy="11899"/>
          </a:xfrm>
          <a:custGeom>
            <a:avLst/>
            <a:gdLst/>
            <a:ahLst/>
            <a:cxnLst/>
            <a:rect l="l" t="t" r="r" b="b"/>
            <a:pathLst>
              <a:path w="15100" h="11899">
                <a:moveTo>
                  <a:pt x="15100" y="10185"/>
                </a:moveTo>
                <a:lnTo>
                  <a:pt x="5333" y="11899"/>
                </a:lnTo>
                <a:lnTo>
                  <a:pt x="3251" y="0"/>
                </a:lnTo>
                <a:lnTo>
                  <a:pt x="3314" y="355"/>
                </a:lnTo>
                <a:lnTo>
                  <a:pt x="3251" y="0"/>
                </a:lnTo>
                <a:lnTo>
                  <a:pt x="0" y="596"/>
                </a:lnTo>
                <a:lnTo>
                  <a:pt x="3251" y="0"/>
                </a:lnTo>
                <a:lnTo>
                  <a:pt x="130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041612" y="2700247"/>
            <a:ext cx="1422" cy="1955"/>
          </a:xfrm>
          <a:custGeom>
            <a:avLst/>
            <a:gdLst/>
            <a:ahLst/>
            <a:cxnLst/>
            <a:rect l="l" t="t" r="r" b="b"/>
            <a:pathLst>
              <a:path w="1422" h="1955">
                <a:moveTo>
                  <a:pt x="0" y="1955"/>
                </a:moveTo>
                <a:lnTo>
                  <a:pt x="1422" y="1714"/>
                </a:lnTo>
                <a:lnTo>
                  <a:pt x="11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041964" y="2696046"/>
            <a:ext cx="660" cy="3492"/>
          </a:xfrm>
          <a:custGeom>
            <a:avLst/>
            <a:gdLst/>
            <a:ahLst/>
            <a:cxnLst/>
            <a:rect l="l" t="t" r="r" b="b"/>
            <a:pathLst>
              <a:path w="660" h="3492">
                <a:moveTo>
                  <a:pt x="241" y="1181"/>
                </a:moveTo>
                <a:lnTo>
                  <a:pt x="0" y="0"/>
                </a:lnTo>
                <a:lnTo>
                  <a:pt x="66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042382" y="2698471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042560" y="2701960"/>
            <a:ext cx="469" cy="63"/>
          </a:xfrm>
          <a:custGeom>
            <a:avLst/>
            <a:gdLst/>
            <a:ahLst/>
            <a:cxnLst/>
            <a:rect l="l" t="t" r="r" b="b"/>
            <a:pathLst>
              <a:path w="469" h="63">
                <a:moveTo>
                  <a:pt x="0" y="63"/>
                </a:moveTo>
                <a:lnTo>
                  <a:pt x="469" y="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041968" y="2696043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032666" y="2696695"/>
            <a:ext cx="5511" cy="952"/>
          </a:xfrm>
          <a:custGeom>
            <a:avLst/>
            <a:gdLst/>
            <a:ahLst/>
            <a:cxnLst/>
            <a:rect l="l" t="t" r="r" b="b"/>
            <a:pathLst>
              <a:path w="5511" h="952">
                <a:moveTo>
                  <a:pt x="5511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029650" y="269550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022364" y="2688996"/>
            <a:ext cx="1778" cy="10185"/>
          </a:xfrm>
          <a:custGeom>
            <a:avLst/>
            <a:gdLst/>
            <a:ahLst/>
            <a:cxnLst/>
            <a:rect l="l" t="t" r="r" b="b"/>
            <a:pathLst>
              <a:path w="1777" h="10185">
                <a:moveTo>
                  <a:pt x="1777" y="10185"/>
                </a:move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012359" y="2701196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177" y="0"/>
                </a:moveTo>
                <a:lnTo>
                  <a:pt x="0" y="63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017036" y="2700248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008272" y="2682248"/>
            <a:ext cx="13449" cy="13500"/>
          </a:xfrm>
          <a:custGeom>
            <a:avLst/>
            <a:gdLst/>
            <a:ahLst/>
            <a:cxnLst/>
            <a:rect l="l" t="t" r="r" b="b"/>
            <a:pathLst>
              <a:path w="13449" h="13500">
                <a:moveTo>
                  <a:pt x="0" y="13500"/>
                </a:moveTo>
                <a:lnTo>
                  <a:pt x="533" y="11302"/>
                </a:lnTo>
                <a:lnTo>
                  <a:pt x="4140" y="5626"/>
                </a:lnTo>
                <a:lnTo>
                  <a:pt x="9410" y="1422"/>
                </a:lnTo>
                <a:lnTo>
                  <a:pt x="13449" y="0"/>
                </a:lnTo>
                <a:lnTo>
                  <a:pt x="9715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964215" y="2696695"/>
            <a:ext cx="4381" cy="774"/>
          </a:xfrm>
          <a:custGeom>
            <a:avLst/>
            <a:gdLst/>
            <a:ahLst/>
            <a:cxnLst/>
            <a:rect l="l" t="t" r="r" b="b"/>
            <a:pathLst>
              <a:path w="4381" h="774">
                <a:moveTo>
                  <a:pt x="4381" y="0"/>
                </a:moveTo>
                <a:lnTo>
                  <a:pt x="0" y="774"/>
                </a:lnTo>
                <a:lnTo>
                  <a:pt x="43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962618" y="2697765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825" y="4673"/>
                </a:moveTo>
                <a:lnTo>
                  <a:pt x="0" y="0"/>
                </a:lnTo>
                <a:lnTo>
                  <a:pt x="177" y="7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962674" y="2697469"/>
            <a:ext cx="1536" cy="292"/>
          </a:xfrm>
          <a:custGeom>
            <a:avLst/>
            <a:gdLst/>
            <a:ahLst/>
            <a:cxnLst/>
            <a:rect l="l" t="t" r="r" b="b"/>
            <a:pathLst>
              <a:path w="1536" h="292">
                <a:moveTo>
                  <a:pt x="0" y="292"/>
                </a:moveTo>
                <a:lnTo>
                  <a:pt x="1536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962616" y="2697761"/>
            <a:ext cx="114" cy="596"/>
          </a:xfrm>
          <a:custGeom>
            <a:avLst/>
            <a:gdLst/>
            <a:ahLst/>
            <a:cxnLst/>
            <a:rect l="l" t="t" r="r" b="b"/>
            <a:pathLst>
              <a:path w="114" h="596">
                <a:moveTo>
                  <a:pt x="0" y="0"/>
                </a:moveTo>
                <a:lnTo>
                  <a:pt x="114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058372" y="2677689"/>
            <a:ext cx="3136" cy="18059"/>
          </a:xfrm>
          <a:custGeom>
            <a:avLst/>
            <a:gdLst/>
            <a:ahLst/>
            <a:cxnLst/>
            <a:rect l="l" t="t" r="r" b="b"/>
            <a:pathLst>
              <a:path w="3136" h="18059">
                <a:moveTo>
                  <a:pt x="3136" y="18059"/>
                </a:moveTo>
                <a:lnTo>
                  <a:pt x="0" y="0"/>
                </a:lnTo>
                <a:lnTo>
                  <a:pt x="177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2044927" y="2691015"/>
            <a:ext cx="1422" cy="2184"/>
          </a:xfrm>
          <a:custGeom>
            <a:avLst/>
            <a:gdLst/>
            <a:ahLst/>
            <a:cxnLst/>
            <a:rect l="l" t="t" r="r" b="b"/>
            <a:pathLst>
              <a:path w="1422" h="2184">
                <a:moveTo>
                  <a:pt x="1422" y="2184"/>
                </a:moveTo>
                <a:lnTo>
                  <a:pt x="0" y="0"/>
                </a:lnTo>
                <a:lnTo>
                  <a:pt x="1422" y="21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2043569" y="2688991"/>
            <a:ext cx="1358" cy="2019"/>
          </a:xfrm>
          <a:custGeom>
            <a:avLst/>
            <a:gdLst/>
            <a:ahLst/>
            <a:cxnLst/>
            <a:rect l="l" t="t" r="r" b="b"/>
            <a:pathLst>
              <a:path w="1358" h="2019">
                <a:moveTo>
                  <a:pt x="1358" y="2019"/>
                </a:moveTo>
                <a:lnTo>
                  <a:pt x="0" y="0"/>
                </a:lnTo>
                <a:lnTo>
                  <a:pt x="1358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2024733" y="2681351"/>
            <a:ext cx="18834" cy="7645"/>
          </a:xfrm>
          <a:custGeom>
            <a:avLst/>
            <a:gdLst/>
            <a:ahLst/>
            <a:cxnLst/>
            <a:rect l="l" t="t" r="r" b="b"/>
            <a:pathLst>
              <a:path w="18834" h="7645">
                <a:moveTo>
                  <a:pt x="18834" y="7645"/>
                </a:moveTo>
                <a:lnTo>
                  <a:pt x="17881" y="6222"/>
                </a:lnTo>
                <a:lnTo>
                  <a:pt x="12496" y="2133"/>
                </a:lnTo>
                <a:lnTo>
                  <a:pt x="6096" y="0"/>
                </a:lnTo>
                <a:lnTo>
                  <a:pt x="0" y="63"/>
                </a:lnTo>
                <a:lnTo>
                  <a:pt x="213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2028046" y="2686570"/>
            <a:ext cx="419" cy="2425"/>
          </a:xfrm>
          <a:custGeom>
            <a:avLst/>
            <a:gdLst/>
            <a:ahLst/>
            <a:cxnLst/>
            <a:rect l="l" t="t" r="r" b="b"/>
            <a:pathLst>
              <a:path w="419" h="2425">
                <a:moveTo>
                  <a:pt x="419" y="24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971433" y="2691842"/>
            <a:ext cx="6223" cy="2070"/>
          </a:xfrm>
          <a:custGeom>
            <a:avLst/>
            <a:gdLst/>
            <a:ahLst/>
            <a:cxnLst/>
            <a:rect l="l" t="t" r="r" b="b"/>
            <a:pathLst>
              <a:path w="6223" h="2070">
                <a:moveTo>
                  <a:pt x="6223" y="2070"/>
                </a:moveTo>
                <a:lnTo>
                  <a:pt x="0" y="0"/>
                </a:lnTo>
                <a:lnTo>
                  <a:pt x="622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964862" y="2692786"/>
            <a:ext cx="3200" cy="292"/>
          </a:xfrm>
          <a:custGeom>
            <a:avLst/>
            <a:gdLst/>
            <a:ahLst/>
            <a:cxnLst/>
            <a:rect l="l" t="t" r="r" b="b"/>
            <a:pathLst>
              <a:path w="3200" h="292">
                <a:moveTo>
                  <a:pt x="3200" y="0"/>
                </a:moveTo>
                <a:lnTo>
                  <a:pt x="0" y="292"/>
                </a:lnTo>
                <a:lnTo>
                  <a:pt x="320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961903" y="2693022"/>
            <a:ext cx="5981" cy="1130"/>
          </a:xfrm>
          <a:custGeom>
            <a:avLst/>
            <a:gdLst/>
            <a:ahLst/>
            <a:cxnLst/>
            <a:rect l="l" t="t" r="r" b="b"/>
            <a:pathLst>
              <a:path w="5981" h="1130">
                <a:moveTo>
                  <a:pt x="5981" y="0"/>
                </a:moveTo>
                <a:lnTo>
                  <a:pt x="2959" y="63"/>
                </a:ln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960543" y="2692016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0"/>
                </a:moveTo>
                <a:lnTo>
                  <a:pt x="0" y="1308"/>
                </a:lnTo>
                <a:lnTo>
                  <a:pt x="367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925664" y="2668742"/>
            <a:ext cx="3848" cy="21971"/>
          </a:xfrm>
          <a:custGeom>
            <a:avLst/>
            <a:gdLst/>
            <a:ahLst/>
            <a:cxnLst/>
            <a:rect l="l" t="t" r="r" b="b"/>
            <a:pathLst>
              <a:path w="3848" h="21970">
                <a:moveTo>
                  <a:pt x="3848" y="21971"/>
                </a:moveTo>
                <a:lnTo>
                  <a:pt x="0" y="0"/>
                </a:lnTo>
                <a:lnTo>
                  <a:pt x="2362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2039305" y="2685022"/>
            <a:ext cx="3314" cy="2552"/>
          </a:xfrm>
          <a:custGeom>
            <a:avLst/>
            <a:gdLst/>
            <a:ahLst/>
            <a:cxnLst/>
            <a:rect l="l" t="t" r="r" b="b"/>
            <a:pathLst>
              <a:path w="3314" h="2552">
                <a:moveTo>
                  <a:pt x="3314" y="2552"/>
                </a:moveTo>
                <a:lnTo>
                  <a:pt x="0" y="0"/>
                </a:lnTo>
                <a:lnTo>
                  <a:pt x="33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2021300" y="2682601"/>
            <a:ext cx="6159" cy="1066"/>
          </a:xfrm>
          <a:custGeom>
            <a:avLst/>
            <a:gdLst/>
            <a:ahLst/>
            <a:cxnLst/>
            <a:rect l="l" t="t" r="r" b="b"/>
            <a:pathLst>
              <a:path w="6159" h="1066">
                <a:moveTo>
                  <a:pt x="6159" y="0"/>
                </a:moveTo>
                <a:lnTo>
                  <a:pt x="2959" y="0"/>
                </a:lnTo>
                <a:lnTo>
                  <a:pt x="0" y="1066"/>
                </a:lnTo>
                <a:lnTo>
                  <a:pt x="1181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2025387" y="2686217"/>
            <a:ext cx="2667" cy="469"/>
          </a:xfrm>
          <a:custGeom>
            <a:avLst/>
            <a:gdLst/>
            <a:ahLst/>
            <a:cxnLst/>
            <a:rect l="l" t="t" r="r" b="b"/>
            <a:pathLst>
              <a:path w="2667" h="469">
                <a:moveTo>
                  <a:pt x="0" y="469"/>
                </a:moveTo>
                <a:lnTo>
                  <a:pt x="2603" y="0"/>
                </a:lnTo>
                <a:lnTo>
                  <a:pt x="266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2027993" y="2686212"/>
            <a:ext cx="292" cy="1778"/>
          </a:xfrm>
          <a:custGeom>
            <a:avLst/>
            <a:gdLst/>
            <a:ahLst/>
            <a:cxnLst/>
            <a:rect l="l" t="t" r="r" b="b"/>
            <a:pathLst>
              <a:path w="292" h="1777">
                <a:moveTo>
                  <a:pt x="0" y="0"/>
                </a:moveTo>
                <a:lnTo>
                  <a:pt x="292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2022073" y="2686801"/>
            <a:ext cx="2667" cy="482"/>
          </a:xfrm>
          <a:custGeom>
            <a:avLst/>
            <a:gdLst/>
            <a:ahLst/>
            <a:cxnLst/>
            <a:rect l="l" t="t" r="r" b="b"/>
            <a:pathLst>
              <a:path w="2667" h="482">
                <a:moveTo>
                  <a:pt x="2425" y="63"/>
                </a:moveTo>
                <a:lnTo>
                  <a:pt x="2667" y="0"/>
                </a:lnTo>
                <a:lnTo>
                  <a:pt x="0" y="482"/>
                </a:lnTo>
                <a:lnTo>
                  <a:pt x="2425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2022069" y="2687275"/>
            <a:ext cx="292" cy="1727"/>
          </a:xfrm>
          <a:custGeom>
            <a:avLst/>
            <a:gdLst/>
            <a:ahLst/>
            <a:cxnLst/>
            <a:rect l="l" t="t" r="r" b="b"/>
            <a:pathLst>
              <a:path w="292" h="1727">
                <a:moveTo>
                  <a:pt x="0" y="241"/>
                </a:moveTo>
                <a:lnTo>
                  <a:pt x="292" y="1727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2022073" y="2686983"/>
            <a:ext cx="1536" cy="825"/>
          </a:xfrm>
          <a:custGeom>
            <a:avLst/>
            <a:gdLst/>
            <a:ahLst/>
            <a:cxnLst/>
            <a:rect l="l" t="t" r="r" b="b"/>
            <a:pathLst>
              <a:path w="1536" h="825">
                <a:moveTo>
                  <a:pt x="1536" y="0"/>
                </a:moveTo>
                <a:lnTo>
                  <a:pt x="0" y="292"/>
                </a:lnTo>
                <a:lnTo>
                  <a:pt x="5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2022072" y="2687043"/>
            <a:ext cx="1358" cy="647"/>
          </a:xfrm>
          <a:custGeom>
            <a:avLst/>
            <a:gdLst/>
            <a:ahLst/>
            <a:cxnLst/>
            <a:rect l="l" t="t" r="r" b="b"/>
            <a:pathLst>
              <a:path w="1358" h="647">
                <a:moveTo>
                  <a:pt x="1358" y="0"/>
                </a:moveTo>
                <a:lnTo>
                  <a:pt x="0" y="241"/>
                </a:lnTo>
                <a:lnTo>
                  <a:pt x="5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2014905" y="2683668"/>
            <a:ext cx="2781" cy="2247"/>
          </a:xfrm>
          <a:custGeom>
            <a:avLst/>
            <a:gdLst/>
            <a:ahLst/>
            <a:cxnLst/>
            <a:rect l="l" t="t" r="r" b="b"/>
            <a:pathLst>
              <a:path w="2781" h="2247">
                <a:moveTo>
                  <a:pt x="0" y="2247"/>
                </a:moveTo>
                <a:lnTo>
                  <a:pt x="2781" y="0"/>
                </a:lnTo>
                <a:lnTo>
                  <a:pt x="0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928387" y="2684317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0" y="0"/>
                </a:moveTo>
                <a:lnTo>
                  <a:pt x="825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2055590" y="2662050"/>
            <a:ext cx="2959" cy="16878"/>
          </a:xfrm>
          <a:custGeom>
            <a:avLst/>
            <a:gdLst/>
            <a:ahLst/>
            <a:cxnLst/>
            <a:rect l="l" t="t" r="r" b="b"/>
            <a:pathLst>
              <a:path w="2959" h="16878">
                <a:moveTo>
                  <a:pt x="2959" y="16878"/>
                </a:moveTo>
                <a:lnTo>
                  <a:pt x="0" y="0"/>
                </a:lnTo>
                <a:lnTo>
                  <a:pt x="2781" y="156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2021713" y="2681415"/>
            <a:ext cx="3022" cy="825"/>
          </a:xfrm>
          <a:custGeom>
            <a:avLst/>
            <a:gdLst/>
            <a:ahLst/>
            <a:cxnLst/>
            <a:rect l="l" t="t" r="r" b="b"/>
            <a:pathLst>
              <a:path w="3022" h="825">
                <a:moveTo>
                  <a:pt x="3022" y="0"/>
                </a:moveTo>
                <a:lnTo>
                  <a:pt x="2374" y="0"/>
                </a:ln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936675" y="2630547"/>
            <a:ext cx="103632" cy="45770"/>
          </a:xfrm>
          <a:custGeom>
            <a:avLst/>
            <a:gdLst/>
            <a:ahLst/>
            <a:cxnLst/>
            <a:rect l="l" t="t" r="r" b="b"/>
            <a:pathLst>
              <a:path w="103631" h="45770">
                <a:moveTo>
                  <a:pt x="87172" y="17056"/>
                </a:moveTo>
                <a:lnTo>
                  <a:pt x="81013" y="18897"/>
                </a:lnTo>
                <a:lnTo>
                  <a:pt x="80721" y="18948"/>
                </a:lnTo>
                <a:lnTo>
                  <a:pt x="87172" y="17056"/>
                </a:lnTo>
                <a:lnTo>
                  <a:pt x="92735" y="13030"/>
                </a:lnTo>
                <a:lnTo>
                  <a:pt x="96824" y="7162"/>
                </a:lnTo>
                <a:lnTo>
                  <a:pt x="98666" y="0"/>
                </a:lnTo>
                <a:lnTo>
                  <a:pt x="103632" y="28371"/>
                </a:lnTo>
                <a:lnTo>
                  <a:pt x="5041" y="45770"/>
                </a:lnTo>
                <a:lnTo>
                  <a:pt x="0" y="173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926786" y="2675083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925601" y="2668330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2025688" y="2573219"/>
            <a:ext cx="31026" cy="95110"/>
          </a:xfrm>
          <a:custGeom>
            <a:avLst/>
            <a:gdLst/>
            <a:ahLst/>
            <a:cxnLst/>
            <a:rect l="l" t="t" r="r" b="b"/>
            <a:pathLst>
              <a:path w="31026" h="95110">
                <a:moveTo>
                  <a:pt x="31026" y="95110"/>
                </a:moveTo>
                <a:lnTo>
                  <a:pt x="14262" y="0"/>
                </a:lnTo>
                <a:lnTo>
                  <a:pt x="0" y="2552"/>
                </a:lnTo>
                <a:lnTo>
                  <a:pt x="7937" y="47561"/>
                </a:lnTo>
                <a:lnTo>
                  <a:pt x="6870" y="416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2053214" y="2648550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2052035" y="2641794"/>
            <a:ext cx="4737" cy="26949"/>
          </a:xfrm>
          <a:custGeom>
            <a:avLst/>
            <a:gdLst/>
            <a:ahLst/>
            <a:cxnLst/>
            <a:rect l="l" t="t" r="r" b="b"/>
            <a:pathLst>
              <a:path w="4737" h="26949">
                <a:moveTo>
                  <a:pt x="4737" y="26949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912747" y="2593127"/>
            <a:ext cx="22212" cy="75615"/>
          </a:xfrm>
          <a:custGeom>
            <a:avLst/>
            <a:gdLst/>
            <a:ahLst/>
            <a:cxnLst/>
            <a:rect l="l" t="t" r="r" b="b"/>
            <a:pathLst>
              <a:path w="22212" h="75615">
                <a:moveTo>
                  <a:pt x="12915" y="75615"/>
                </a:moveTo>
                <a:lnTo>
                  <a:pt x="0" y="2539"/>
                </a:lnTo>
                <a:lnTo>
                  <a:pt x="14274" y="0"/>
                </a:lnTo>
                <a:lnTo>
                  <a:pt x="22212" y="450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938399" y="2628356"/>
            <a:ext cx="292" cy="419"/>
          </a:xfrm>
          <a:custGeom>
            <a:avLst/>
            <a:gdLst/>
            <a:ahLst/>
            <a:cxnLst/>
            <a:rect l="l" t="t" r="r" b="b"/>
            <a:pathLst>
              <a:path w="292" h="419">
                <a:moveTo>
                  <a:pt x="292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923348" y="2655777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1130" y="62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957990" y="2648192"/>
            <a:ext cx="16052" cy="11785"/>
          </a:xfrm>
          <a:custGeom>
            <a:avLst/>
            <a:gdLst/>
            <a:ahLst/>
            <a:cxnLst/>
            <a:rect l="l" t="t" r="r" b="b"/>
            <a:pathLst>
              <a:path w="16052" h="11785">
                <a:moveTo>
                  <a:pt x="6223" y="9893"/>
                </a:moveTo>
                <a:lnTo>
                  <a:pt x="1727" y="11493"/>
                </a:lnTo>
                <a:lnTo>
                  <a:pt x="0" y="11785"/>
                </a:lnTo>
                <a:lnTo>
                  <a:pt x="6400" y="9829"/>
                </a:lnTo>
                <a:lnTo>
                  <a:pt x="11963" y="5867"/>
                </a:lnTo>
                <a:lnTo>
                  <a:pt x="16052" y="0"/>
                </a:lnTo>
                <a:lnTo>
                  <a:pt x="13449" y="4267"/>
                </a:lnTo>
                <a:lnTo>
                  <a:pt x="12623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965280" y="2654053"/>
            <a:ext cx="4673" cy="3378"/>
          </a:xfrm>
          <a:custGeom>
            <a:avLst/>
            <a:gdLst/>
            <a:ahLst/>
            <a:cxnLst/>
            <a:rect l="l" t="t" r="r" b="b"/>
            <a:pathLst>
              <a:path w="4673" h="3378">
                <a:moveTo>
                  <a:pt x="0" y="3378"/>
                </a:moveTo>
                <a:lnTo>
                  <a:pt x="952" y="3022"/>
                </a:lnTo>
                <a:lnTo>
                  <a:pt x="46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951252" y="2659686"/>
            <a:ext cx="6743" cy="292"/>
          </a:xfrm>
          <a:custGeom>
            <a:avLst/>
            <a:gdLst/>
            <a:ahLst/>
            <a:cxnLst/>
            <a:rect l="l" t="t" r="r" b="b"/>
            <a:pathLst>
              <a:path w="6743" h="292">
                <a:moveTo>
                  <a:pt x="6743" y="292"/>
                </a:moveTo>
                <a:lnTo>
                  <a:pt x="0" y="0"/>
                </a:lnTo>
                <a:lnTo>
                  <a:pt x="1536" y="228"/>
                </a:lnTo>
                <a:lnTo>
                  <a:pt x="396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939395" y="2652341"/>
            <a:ext cx="11849" cy="7340"/>
          </a:xfrm>
          <a:custGeom>
            <a:avLst/>
            <a:gdLst/>
            <a:ahLst/>
            <a:cxnLst/>
            <a:rect l="l" t="t" r="r" b="b"/>
            <a:pathLst>
              <a:path w="11849" h="7340">
                <a:moveTo>
                  <a:pt x="11849" y="7340"/>
                </a:moveTo>
                <a:lnTo>
                  <a:pt x="5397" y="478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944787" y="2657140"/>
            <a:ext cx="3911" cy="1536"/>
          </a:xfrm>
          <a:custGeom>
            <a:avLst/>
            <a:gdLst/>
            <a:ahLst/>
            <a:cxnLst/>
            <a:rect l="l" t="t" r="r" b="b"/>
            <a:pathLst>
              <a:path w="3911" h="1536">
                <a:moveTo>
                  <a:pt x="3911" y="1536"/>
                </a:moveTo>
                <a:lnTo>
                  <a:pt x="1358" y="7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2011297" y="2649261"/>
            <a:ext cx="6096" cy="241"/>
          </a:xfrm>
          <a:custGeom>
            <a:avLst/>
            <a:gdLst/>
            <a:ahLst/>
            <a:cxnLst/>
            <a:rect l="l" t="t" r="r" b="b"/>
            <a:pathLst>
              <a:path w="6095" h="241">
                <a:moveTo>
                  <a:pt x="114" y="0"/>
                </a:moveTo>
                <a:lnTo>
                  <a:pt x="0" y="0"/>
                </a:lnTo>
                <a:lnTo>
                  <a:pt x="609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2004550" y="2646836"/>
            <a:ext cx="6743" cy="2425"/>
          </a:xfrm>
          <a:custGeom>
            <a:avLst/>
            <a:gdLst/>
            <a:ahLst/>
            <a:cxnLst/>
            <a:rect l="l" t="t" r="r" b="b"/>
            <a:pathLst>
              <a:path w="6743" h="2425">
                <a:moveTo>
                  <a:pt x="6743" y="2425"/>
                </a:moveTo>
                <a:lnTo>
                  <a:pt x="6146" y="2362"/>
                </a:lnTo>
                <a:lnTo>
                  <a:pt x="0" y="0"/>
                </a:lnTo>
                <a:lnTo>
                  <a:pt x="1409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2049659" y="2628350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1955" y="112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2024080" y="2643576"/>
            <a:ext cx="5334" cy="3848"/>
          </a:xfrm>
          <a:custGeom>
            <a:avLst/>
            <a:gdLst/>
            <a:ahLst/>
            <a:cxnLst/>
            <a:rect l="l" t="t" r="r" b="b"/>
            <a:pathLst>
              <a:path w="5333" h="3848">
                <a:moveTo>
                  <a:pt x="5333" y="0"/>
                </a:moveTo>
                <a:lnTo>
                  <a:pt x="241" y="3733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2029588" y="2637712"/>
            <a:ext cx="3911" cy="5626"/>
          </a:xfrm>
          <a:custGeom>
            <a:avLst/>
            <a:gdLst/>
            <a:ahLst/>
            <a:cxnLst/>
            <a:rect l="l" t="t" r="r" b="b"/>
            <a:pathLst>
              <a:path w="3911" h="5626">
                <a:moveTo>
                  <a:pt x="3911" y="0"/>
                </a:moveTo>
                <a:lnTo>
                  <a:pt x="304" y="5384"/>
                </a:lnTo>
                <a:lnTo>
                  <a:pt x="0" y="5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999030" y="2642096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4737"/>
                </a:moveTo>
                <a:lnTo>
                  <a:pt x="5219" y="455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997854" y="2640087"/>
            <a:ext cx="6273" cy="6451"/>
          </a:xfrm>
          <a:custGeom>
            <a:avLst/>
            <a:gdLst/>
            <a:ahLst/>
            <a:cxnLst/>
            <a:rect l="l" t="t" r="r" b="b"/>
            <a:pathLst>
              <a:path w="6273" h="6451">
                <a:moveTo>
                  <a:pt x="114" y="292"/>
                </a:moveTo>
                <a:lnTo>
                  <a:pt x="0" y="0"/>
                </a:lnTo>
                <a:lnTo>
                  <a:pt x="939" y="1828"/>
                </a:lnTo>
                <a:lnTo>
                  <a:pt x="1117" y="2006"/>
                </a:lnTo>
                <a:lnTo>
                  <a:pt x="6273" y="64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998793" y="2641916"/>
            <a:ext cx="241" cy="177"/>
          </a:xfrm>
          <a:custGeom>
            <a:avLst/>
            <a:gdLst/>
            <a:ahLst/>
            <a:cxnLst/>
            <a:rect l="l" t="t" r="r" b="b"/>
            <a:pathLst>
              <a:path w="241" h="177">
                <a:moveTo>
                  <a:pt x="241" y="17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974039" y="2641033"/>
            <a:ext cx="1905" cy="7162"/>
          </a:xfrm>
          <a:custGeom>
            <a:avLst/>
            <a:gdLst/>
            <a:ahLst/>
            <a:cxnLst/>
            <a:rect l="l" t="t" r="r" b="b"/>
            <a:pathLst>
              <a:path w="1905" h="7162">
                <a:moveTo>
                  <a:pt x="241" y="6273"/>
                </a:moveTo>
                <a:lnTo>
                  <a:pt x="774" y="5321"/>
                </a:lnTo>
                <a:lnTo>
                  <a:pt x="1905" y="0"/>
                </a:lnTo>
                <a:lnTo>
                  <a:pt x="0" y="7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957522" y="2637473"/>
            <a:ext cx="6400" cy="10248"/>
          </a:xfrm>
          <a:custGeom>
            <a:avLst/>
            <a:gdLst/>
            <a:ahLst/>
            <a:cxnLst/>
            <a:rect l="l" t="t" r="r" b="b"/>
            <a:pathLst>
              <a:path w="6400" h="10248">
                <a:moveTo>
                  <a:pt x="6337" y="2489"/>
                </a:moveTo>
                <a:lnTo>
                  <a:pt x="5981" y="0"/>
                </a:lnTo>
                <a:lnTo>
                  <a:pt x="6400" y="2247"/>
                </a:lnTo>
                <a:lnTo>
                  <a:pt x="5740" y="5270"/>
                </a:lnTo>
                <a:lnTo>
                  <a:pt x="4203" y="7759"/>
                </a:lnTo>
                <a:lnTo>
                  <a:pt x="2019" y="9537"/>
                </a:lnTo>
                <a:lnTo>
                  <a:pt x="0" y="10248"/>
                </a:lnTo>
                <a:lnTo>
                  <a:pt x="177" y="10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961734" y="2642925"/>
            <a:ext cx="1473" cy="2311"/>
          </a:xfrm>
          <a:custGeom>
            <a:avLst/>
            <a:gdLst/>
            <a:ahLst/>
            <a:cxnLst/>
            <a:rect l="l" t="t" r="r" b="b"/>
            <a:pathLst>
              <a:path w="1473" h="2311">
                <a:moveTo>
                  <a:pt x="1473" y="0"/>
                </a:moveTo>
                <a:lnTo>
                  <a:pt x="0" y="2311"/>
                </a:lnTo>
                <a:lnTo>
                  <a:pt x="16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949287" y="2645347"/>
            <a:ext cx="10248" cy="2603"/>
          </a:xfrm>
          <a:custGeom>
            <a:avLst/>
            <a:gdLst/>
            <a:ahLst/>
            <a:cxnLst/>
            <a:rect l="l" t="t" r="r" b="b"/>
            <a:pathLst>
              <a:path w="10248" h="2603">
                <a:moveTo>
                  <a:pt x="10248" y="1663"/>
                </a:moveTo>
                <a:lnTo>
                  <a:pt x="7645" y="2552"/>
                </a:lnTo>
                <a:lnTo>
                  <a:pt x="4864" y="2603"/>
                </a:lnTo>
                <a:lnTo>
                  <a:pt x="2197" y="1727"/>
                </a:lnTo>
                <a:lnTo>
                  <a:pt x="0" y="0"/>
                </a:lnTo>
                <a:lnTo>
                  <a:pt x="2197" y="1727"/>
                </a:lnTo>
                <a:lnTo>
                  <a:pt x="190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954143" y="2647721"/>
            <a:ext cx="3378" cy="241"/>
          </a:xfrm>
          <a:custGeom>
            <a:avLst/>
            <a:gdLst/>
            <a:ahLst/>
            <a:cxnLst/>
            <a:rect l="l" t="t" r="r" b="b"/>
            <a:pathLst>
              <a:path w="3378" h="241">
                <a:moveTo>
                  <a:pt x="3378" y="0"/>
                </a:moveTo>
                <a:lnTo>
                  <a:pt x="2781" y="177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963207" y="2640319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954263" y="2647899"/>
            <a:ext cx="2667" cy="63"/>
          </a:xfrm>
          <a:custGeom>
            <a:avLst/>
            <a:gdLst/>
            <a:ahLst/>
            <a:cxnLst/>
            <a:rect l="l" t="t" r="r" b="b"/>
            <a:pathLst>
              <a:path w="2667" h="63">
                <a:moveTo>
                  <a:pt x="2667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947805" y="2643041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2311"/>
                </a:moveTo>
                <a:lnTo>
                  <a:pt x="1308" y="2197"/>
                </a:lnTo>
                <a:lnTo>
                  <a:pt x="0" y="0"/>
                </a:ln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946984" y="2631257"/>
            <a:ext cx="15100" cy="11785"/>
          </a:xfrm>
          <a:custGeom>
            <a:avLst/>
            <a:gdLst/>
            <a:ahLst/>
            <a:cxnLst/>
            <a:rect l="l" t="t" r="r" b="b"/>
            <a:pathLst>
              <a:path w="15100" h="11785">
                <a:moveTo>
                  <a:pt x="825" y="11785"/>
                </a:moveTo>
                <a:lnTo>
                  <a:pt x="533" y="11315"/>
                </a:lnTo>
                <a:lnTo>
                  <a:pt x="0" y="8229"/>
                </a:lnTo>
                <a:lnTo>
                  <a:pt x="584" y="5219"/>
                </a:lnTo>
                <a:lnTo>
                  <a:pt x="2184" y="2730"/>
                </a:lnTo>
                <a:lnTo>
                  <a:pt x="4381" y="952"/>
                </a:lnTo>
                <a:lnTo>
                  <a:pt x="6984" y="0"/>
                </a:lnTo>
                <a:lnTo>
                  <a:pt x="9766" y="0"/>
                </a:lnTo>
                <a:lnTo>
                  <a:pt x="12433" y="888"/>
                </a:lnTo>
                <a:lnTo>
                  <a:pt x="13500" y="1714"/>
                </a:lnTo>
                <a:lnTo>
                  <a:pt x="15100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947160" y="2640437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2033559" y="2636823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114" y="469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2033677" y="2630554"/>
            <a:ext cx="1651" cy="6743"/>
          </a:xfrm>
          <a:custGeom>
            <a:avLst/>
            <a:gdLst/>
            <a:ahLst/>
            <a:cxnLst/>
            <a:rect l="l" t="t" r="r" b="b"/>
            <a:pathLst>
              <a:path w="1650" h="6743">
                <a:moveTo>
                  <a:pt x="0" y="6743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2008979" y="2626993"/>
            <a:ext cx="14338" cy="10477"/>
          </a:xfrm>
          <a:custGeom>
            <a:avLst/>
            <a:gdLst/>
            <a:ahLst/>
            <a:cxnLst/>
            <a:rect l="l" t="t" r="r" b="b"/>
            <a:pathLst>
              <a:path w="14338" h="10477">
                <a:moveTo>
                  <a:pt x="14274" y="2489"/>
                </a:moveTo>
                <a:lnTo>
                  <a:pt x="13919" y="0"/>
                </a:lnTo>
                <a:lnTo>
                  <a:pt x="14338" y="2247"/>
                </a:lnTo>
                <a:lnTo>
                  <a:pt x="13741" y="5270"/>
                </a:lnTo>
                <a:lnTo>
                  <a:pt x="12204" y="7759"/>
                </a:lnTo>
                <a:lnTo>
                  <a:pt x="9956" y="9537"/>
                </a:lnTo>
                <a:lnTo>
                  <a:pt x="7353" y="10426"/>
                </a:lnTo>
                <a:lnTo>
                  <a:pt x="4559" y="10477"/>
                </a:lnTo>
                <a:lnTo>
                  <a:pt x="1904" y="9588"/>
                </a:lnTo>
                <a:lnTo>
                  <a:pt x="0" y="8051"/>
                </a:lnTo>
                <a:lnTo>
                  <a:pt x="1904" y="9588"/>
                </a:lnTo>
                <a:lnTo>
                  <a:pt x="1600" y="9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2013543" y="2636828"/>
            <a:ext cx="4445" cy="647"/>
          </a:xfrm>
          <a:custGeom>
            <a:avLst/>
            <a:gdLst/>
            <a:ahLst/>
            <a:cxnLst/>
            <a:rect l="l" t="t" r="r" b="b"/>
            <a:pathLst>
              <a:path w="4444" h="647">
                <a:moveTo>
                  <a:pt x="0" y="647"/>
                </a:moveTo>
                <a:lnTo>
                  <a:pt x="2781" y="584"/>
                </a:lnTo>
                <a:lnTo>
                  <a:pt x="44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995297" y="2635280"/>
            <a:ext cx="2552" cy="4800"/>
          </a:xfrm>
          <a:custGeom>
            <a:avLst/>
            <a:gdLst/>
            <a:ahLst/>
            <a:cxnLst/>
            <a:rect l="l" t="t" r="r" b="b"/>
            <a:pathLst>
              <a:path w="2552" h="4800">
                <a:moveTo>
                  <a:pt x="2552" y="4800"/>
                </a:moveTo>
                <a:lnTo>
                  <a:pt x="0" y="0"/>
                </a:lnTo>
                <a:lnTo>
                  <a:pt x="241" y="774"/>
                </a:lnTo>
                <a:lnTo>
                  <a:pt x="2552" y="48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994414" y="2608753"/>
            <a:ext cx="39204" cy="26530"/>
          </a:xfrm>
          <a:custGeom>
            <a:avLst/>
            <a:gdLst/>
            <a:ahLst/>
            <a:cxnLst/>
            <a:rect l="l" t="t" r="r" b="b"/>
            <a:pathLst>
              <a:path w="39204" h="26530">
                <a:moveTo>
                  <a:pt x="888" y="26530"/>
                </a:moveTo>
                <a:lnTo>
                  <a:pt x="0" y="18948"/>
                </a:lnTo>
                <a:lnTo>
                  <a:pt x="1841" y="11785"/>
                </a:lnTo>
                <a:lnTo>
                  <a:pt x="5918" y="5918"/>
                </a:lnTo>
                <a:lnTo>
                  <a:pt x="11493" y="1892"/>
                </a:lnTo>
                <a:lnTo>
                  <a:pt x="17881" y="0"/>
                </a:lnTo>
                <a:lnTo>
                  <a:pt x="24637" y="292"/>
                </a:lnTo>
                <a:lnTo>
                  <a:pt x="31089" y="2844"/>
                </a:lnTo>
                <a:lnTo>
                  <a:pt x="36474" y="7581"/>
                </a:lnTo>
                <a:lnTo>
                  <a:pt x="39204" y="120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966053" y="2622083"/>
            <a:ext cx="9880" cy="18948"/>
          </a:xfrm>
          <a:custGeom>
            <a:avLst/>
            <a:gdLst/>
            <a:ahLst/>
            <a:cxnLst/>
            <a:rect l="l" t="t" r="r" b="b"/>
            <a:pathLst>
              <a:path w="9880" h="18948">
                <a:moveTo>
                  <a:pt x="5206" y="4495"/>
                </a:moveTo>
                <a:lnTo>
                  <a:pt x="0" y="0"/>
                </a:lnTo>
                <a:lnTo>
                  <a:pt x="5448" y="4737"/>
                </a:lnTo>
                <a:lnTo>
                  <a:pt x="8940" y="11366"/>
                </a:lnTo>
                <a:lnTo>
                  <a:pt x="9880" y="189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974996" y="2633449"/>
            <a:ext cx="939" cy="6870"/>
          </a:xfrm>
          <a:custGeom>
            <a:avLst/>
            <a:gdLst/>
            <a:ahLst/>
            <a:cxnLst/>
            <a:rect l="l" t="t" r="r" b="b"/>
            <a:pathLst>
              <a:path w="939" h="6870">
                <a:moveTo>
                  <a:pt x="825" y="6870"/>
                </a:moveTo>
                <a:lnTo>
                  <a:pt x="939" y="60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962437" y="2635050"/>
            <a:ext cx="1066" cy="2425"/>
          </a:xfrm>
          <a:custGeom>
            <a:avLst/>
            <a:gdLst/>
            <a:ahLst/>
            <a:cxnLst/>
            <a:rect l="l" t="t" r="r" b="b"/>
            <a:pathLst>
              <a:path w="1066" h="2425">
                <a:moveTo>
                  <a:pt x="1066" y="2425"/>
                </a:moveTo>
                <a:lnTo>
                  <a:pt x="889" y="1600"/>
                </a:lnTo>
                <a:lnTo>
                  <a:pt x="0" y="0"/>
                </a:lnTo>
                <a:lnTo>
                  <a:pt x="100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947104" y="2637654"/>
            <a:ext cx="292" cy="2311"/>
          </a:xfrm>
          <a:custGeom>
            <a:avLst/>
            <a:gdLst/>
            <a:ahLst/>
            <a:cxnLst/>
            <a:rect l="l" t="t" r="r" b="b"/>
            <a:pathLst>
              <a:path w="292" h="2311">
                <a:moveTo>
                  <a:pt x="292" y="0"/>
                </a:moveTo>
                <a:lnTo>
                  <a:pt x="0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1947458" y="2635107"/>
            <a:ext cx="1003" cy="2019"/>
          </a:xfrm>
          <a:custGeom>
            <a:avLst/>
            <a:gdLst/>
            <a:ahLst/>
            <a:cxnLst/>
            <a:rect l="l" t="t" r="r" b="b"/>
            <a:pathLst>
              <a:path w="1003" h="2019">
                <a:moveTo>
                  <a:pt x="1003" y="0"/>
                </a:move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934959" y="2630961"/>
            <a:ext cx="1892" cy="7226"/>
          </a:xfrm>
          <a:custGeom>
            <a:avLst/>
            <a:gdLst/>
            <a:ahLst/>
            <a:cxnLst/>
            <a:rect l="l" t="t" r="r" b="b"/>
            <a:pathLst>
              <a:path w="1892" h="7226">
                <a:moveTo>
                  <a:pt x="0" y="7226"/>
                </a:moveTo>
                <a:lnTo>
                  <a:pt x="18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2047652" y="2617223"/>
            <a:ext cx="2019" cy="11137"/>
          </a:xfrm>
          <a:custGeom>
            <a:avLst/>
            <a:gdLst/>
            <a:ahLst/>
            <a:cxnLst/>
            <a:rect l="l" t="t" r="r" b="b"/>
            <a:pathLst>
              <a:path w="2019" h="11137">
                <a:moveTo>
                  <a:pt x="0" y="0"/>
                </a:moveTo>
                <a:lnTo>
                  <a:pt x="2019" y="11137"/>
                </a:lnTo>
                <a:lnTo>
                  <a:pt x="1422" y="80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2021117" y="2632443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0"/>
                </a:moveTo>
                <a:lnTo>
                  <a:pt x="0" y="2311"/>
                </a:lnTo>
                <a:lnTo>
                  <a:pt x="177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2022661" y="2629837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2006431" y="2627174"/>
            <a:ext cx="2552" cy="7874"/>
          </a:xfrm>
          <a:custGeom>
            <a:avLst/>
            <a:gdLst/>
            <a:ahLst/>
            <a:cxnLst/>
            <a:rect l="l" t="t" r="r" b="b"/>
            <a:pathLst>
              <a:path w="2552" h="7874">
                <a:moveTo>
                  <a:pt x="2552" y="7874"/>
                </a:moveTo>
                <a:lnTo>
                  <a:pt x="2133" y="7581"/>
                </a:lnTo>
                <a:lnTo>
                  <a:pt x="533" y="4914"/>
                </a:lnTo>
                <a:lnTo>
                  <a:pt x="0" y="1828"/>
                </a:lnTo>
                <a:lnTo>
                  <a:pt x="355" y="0"/>
                </a:lnTo>
                <a:lnTo>
                  <a:pt x="63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007207" y="2632561"/>
            <a:ext cx="1422" cy="2247"/>
          </a:xfrm>
          <a:custGeom>
            <a:avLst/>
            <a:gdLst/>
            <a:ahLst/>
            <a:cxnLst/>
            <a:rect l="l" t="t" r="r" b="b"/>
            <a:pathLst>
              <a:path w="1422" h="2247">
                <a:moveTo>
                  <a:pt x="0" y="0"/>
                </a:move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2006555" y="2629956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1994359" y="2627699"/>
            <a:ext cx="647" cy="5334"/>
          </a:xfrm>
          <a:custGeom>
            <a:avLst/>
            <a:gdLst/>
            <a:ahLst/>
            <a:cxnLst/>
            <a:rect l="l" t="t" r="r" b="b"/>
            <a:pathLst>
              <a:path w="647" h="5333">
                <a:moveTo>
                  <a:pt x="647" y="5333"/>
                </a:moveTo>
                <a:lnTo>
                  <a:pt x="0" y="1485"/>
                </a:lnTo>
                <a:lnTo>
                  <a:pt x="5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1971498" y="2626815"/>
            <a:ext cx="3314" cy="6273"/>
          </a:xfrm>
          <a:custGeom>
            <a:avLst/>
            <a:gdLst/>
            <a:ahLst/>
            <a:cxnLst/>
            <a:rect l="l" t="t" r="r" b="b"/>
            <a:pathLst>
              <a:path w="3314" h="6273">
                <a:moveTo>
                  <a:pt x="0" y="0"/>
                </a:moveTo>
                <a:lnTo>
                  <a:pt x="3251" y="5867"/>
                </a:lnTo>
                <a:lnTo>
                  <a:pt x="3314" y="6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1960483" y="2632975"/>
            <a:ext cx="1955" cy="2070"/>
          </a:xfrm>
          <a:custGeom>
            <a:avLst/>
            <a:gdLst/>
            <a:ahLst/>
            <a:cxnLst/>
            <a:rect l="l" t="t" r="r" b="b"/>
            <a:pathLst>
              <a:path w="1955" h="2070">
                <a:moveTo>
                  <a:pt x="0" y="0"/>
                </a:moveTo>
                <a:lnTo>
                  <a:pt x="1244" y="1003"/>
                </a:lnTo>
                <a:lnTo>
                  <a:pt x="195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1958055" y="2631673"/>
            <a:ext cx="2006" cy="952"/>
          </a:xfrm>
          <a:custGeom>
            <a:avLst/>
            <a:gdLst/>
            <a:ahLst/>
            <a:cxnLst/>
            <a:rect l="l" t="t" r="r" b="b"/>
            <a:pathLst>
              <a:path w="2006" h="952">
                <a:moveTo>
                  <a:pt x="0" y="0"/>
                </a:moveTo>
                <a:lnTo>
                  <a:pt x="20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955388" y="2631255"/>
            <a:ext cx="2133" cy="241"/>
          </a:xfrm>
          <a:custGeom>
            <a:avLst/>
            <a:gdLst/>
            <a:ahLst/>
            <a:cxnLst/>
            <a:rect l="l" t="t" r="r" b="b"/>
            <a:pathLst>
              <a:path w="2133" h="241">
                <a:moveTo>
                  <a:pt x="2133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950711" y="2631733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953320" y="2631258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948760" y="2633093"/>
            <a:ext cx="1536" cy="1536"/>
          </a:xfrm>
          <a:custGeom>
            <a:avLst/>
            <a:gdLst/>
            <a:ahLst/>
            <a:cxnLst/>
            <a:rect l="l" t="t" r="r" b="b"/>
            <a:pathLst>
              <a:path w="1536" h="1536">
                <a:moveTo>
                  <a:pt x="1536" y="0"/>
                </a:move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936445" y="2631437"/>
            <a:ext cx="292" cy="1130"/>
          </a:xfrm>
          <a:custGeom>
            <a:avLst/>
            <a:gdLst/>
            <a:ahLst/>
            <a:cxnLst/>
            <a:rect l="l" t="t" r="r" b="b"/>
            <a:pathLst>
              <a:path w="292" h="1130">
                <a:moveTo>
                  <a:pt x="292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2008154" y="2620773"/>
            <a:ext cx="13385" cy="3378"/>
          </a:xfrm>
          <a:custGeom>
            <a:avLst/>
            <a:gdLst/>
            <a:ahLst/>
            <a:cxnLst/>
            <a:rect l="l" t="t" r="r" b="b"/>
            <a:pathLst>
              <a:path w="13385" h="3378">
                <a:moveTo>
                  <a:pt x="0" y="3378"/>
                </a:moveTo>
                <a:lnTo>
                  <a:pt x="1536" y="1841"/>
                </a:lnTo>
                <a:lnTo>
                  <a:pt x="2603" y="952"/>
                </a:lnTo>
                <a:lnTo>
                  <a:pt x="5270" y="63"/>
                </a:lnTo>
                <a:lnTo>
                  <a:pt x="8001" y="0"/>
                </a:lnTo>
                <a:lnTo>
                  <a:pt x="10718" y="888"/>
                </a:lnTo>
                <a:lnTo>
                  <a:pt x="11722" y="1727"/>
                </a:lnTo>
                <a:lnTo>
                  <a:pt x="13385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2019879" y="2622495"/>
            <a:ext cx="2959" cy="4140"/>
          </a:xfrm>
          <a:custGeom>
            <a:avLst/>
            <a:gdLst/>
            <a:ahLst/>
            <a:cxnLst/>
            <a:rect l="l" t="t" r="r" b="b"/>
            <a:pathLst>
              <a:path w="2959" h="4140">
                <a:moveTo>
                  <a:pt x="0" y="0"/>
                </a:moveTo>
                <a:lnTo>
                  <a:pt x="1308" y="1003"/>
                </a:lnTo>
                <a:lnTo>
                  <a:pt x="1892" y="2006"/>
                </a:lnTo>
                <a:lnTo>
                  <a:pt x="2959" y="41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2021768" y="2624507"/>
            <a:ext cx="1130" cy="2489"/>
          </a:xfrm>
          <a:custGeom>
            <a:avLst/>
            <a:gdLst/>
            <a:ahLst/>
            <a:cxnLst/>
            <a:rect l="l" t="t" r="r" b="b"/>
            <a:pathLst>
              <a:path w="1130" h="2489">
                <a:moveTo>
                  <a:pt x="1130" y="2489"/>
                </a:moveTo>
                <a:lnTo>
                  <a:pt x="1015" y="166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2017510" y="2621250"/>
            <a:ext cx="1955" cy="889"/>
          </a:xfrm>
          <a:custGeom>
            <a:avLst/>
            <a:gdLst/>
            <a:ahLst/>
            <a:cxnLst/>
            <a:rect l="l" t="t" r="r" b="b"/>
            <a:pathLst>
              <a:path w="1955" h="888">
                <a:moveTo>
                  <a:pt x="0" y="0"/>
                </a:moveTo>
                <a:lnTo>
                  <a:pt x="1955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2006793" y="2624621"/>
            <a:ext cx="1066" cy="2552"/>
          </a:xfrm>
          <a:custGeom>
            <a:avLst/>
            <a:gdLst/>
            <a:ahLst/>
            <a:cxnLst/>
            <a:rect l="l" t="t" r="r" b="b"/>
            <a:pathLst>
              <a:path w="1066" h="2552">
                <a:moveTo>
                  <a:pt x="0" y="2552"/>
                </a:moveTo>
                <a:lnTo>
                  <a:pt x="241" y="1371"/>
                </a:lnTo>
                <a:lnTo>
                  <a:pt x="1066" y="0"/>
                </a:lnTo>
                <a:lnTo>
                  <a:pt x="114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2007857" y="2622618"/>
            <a:ext cx="1841" cy="2006"/>
          </a:xfrm>
          <a:custGeom>
            <a:avLst/>
            <a:gdLst/>
            <a:ahLst/>
            <a:cxnLst/>
            <a:rect l="l" t="t" r="r" b="b"/>
            <a:pathLst>
              <a:path w="1841" h="2006">
                <a:moveTo>
                  <a:pt x="0" y="2006"/>
                </a:moveTo>
                <a:lnTo>
                  <a:pt x="711" y="876"/>
                </a:lnTo>
                <a:lnTo>
                  <a:pt x="18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2010106" y="2621250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995007" y="2620539"/>
            <a:ext cx="1244" cy="4914"/>
          </a:xfrm>
          <a:custGeom>
            <a:avLst/>
            <a:gdLst/>
            <a:ahLst/>
            <a:cxnLst/>
            <a:rect l="l" t="t" r="r" b="b"/>
            <a:pathLst>
              <a:path w="1244" h="4914">
                <a:moveTo>
                  <a:pt x="0" y="4914"/>
                </a:moveTo>
                <a:lnTo>
                  <a:pt x="469" y="1777"/>
                </a:ln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971320" y="2626579"/>
            <a:ext cx="63" cy="177"/>
          </a:xfrm>
          <a:custGeom>
            <a:avLst/>
            <a:gdLst/>
            <a:ahLst/>
            <a:cxnLst/>
            <a:rect l="l" t="t" r="r" b="b"/>
            <a:pathLst>
              <a:path w="63" h="177">
                <a:moveTo>
                  <a:pt x="0" y="0"/>
                </a:moveTo>
                <a:lnTo>
                  <a:pt x="6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966520" y="2622435"/>
            <a:ext cx="4445" cy="3848"/>
          </a:xfrm>
          <a:custGeom>
            <a:avLst/>
            <a:gdLst/>
            <a:ahLst/>
            <a:cxnLst/>
            <a:rect l="l" t="t" r="r" b="b"/>
            <a:pathLst>
              <a:path w="4444" h="3848">
                <a:moveTo>
                  <a:pt x="444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958582" y="2619475"/>
            <a:ext cx="7467" cy="2603"/>
          </a:xfrm>
          <a:custGeom>
            <a:avLst/>
            <a:gdLst/>
            <a:ahLst/>
            <a:cxnLst/>
            <a:rect l="l" t="t" r="r" b="b"/>
            <a:pathLst>
              <a:path w="7467" h="2603">
                <a:moveTo>
                  <a:pt x="7467" y="2603"/>
                </a:moveTo>
                <a:lnTo>
                  <a:pt x="1015" y="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938685" y="2622848"/>
            <a:ext cx="5397" cy="5511"/>
          </a:xfrm>
          <a:custGeom>
            <a:avLst/>
            <a:gdLst/>
            <a:ahLst/>
            <a:cxnLst/>
            <a:rect l="l" t="t" r="r" b="b"/>
            <a:pathLst>
              <a:path w="5397" h="5511">
                <a:moveTo>
                  <a:pt x="2197" y="2311"/>
                </a:moveTo>
                <a:lnTo>
                  <a:pt x="1778" y="2781"/>
                </a:lnTo>
                <a:lnTo>
                  <a:pt x="0" y="5511"/>
                </a:lnTo>
                <a:lnTo>
                  <a:pt x="2197" y="2311"/>
                </a:lnTo>
                <a:lnTo>
                  <a:pt x="5397" y="0"/>
                </a:lnTo>
                <a:lnTo>
                  <a:pt x="4978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944081" y="2619240"/>
            <a:ext cx="15519" cy="3606"/>
          </a:xfrm>
          <a:custGeom>
            <a:avLst/>
            <a:gdLst/>
            <a:ahLst/>
            <a:cxnLst/>
            <a:rect l="l" t="t" r="r" b="b"/>
            <a:pathLst>
              <a:path w="15519" h="3606">
                <a:moveTo>
                  <a:pt x="2425" y="1892"/>
                </a:moveTo>
                <a:lnTo>
                  <a:pt x="1892" y="2184"/>
                </a:lnTo>
                <a:lnTo>
                  <a:pt x="0" y="3606"/>
                </a:lnTo>
                <a:lnTo>
                  <a:pt x="2425" y="1892"/>
                </a:lnTo>
                <a:lnTo>
                  <a:pt x="8826" y="0"/>
                </a:lnTo>
                <a:lnTo>
                  <a:pt x="15519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2031489" y="2617223"/>
            <a:ext cx="469" cy="889"/>
          </a:xfrm>
          <a:custGeom>
            <a:avLst/>
            <a:gdLst/>
            <a:ahLst/>
            <a:cxnLst/>
            <a:rect l="l" t="t" r="r" b="b"/>
            <a:pathLst>
              <a:path w="469" h="888">
                <a:moveTo>
                  <a:pt x="469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2029532" y="2614855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0" y="0"/>
                </a:moveTo>
                <a:lnTo>
                  <a:pt x="241" y="177"/>
                </a:lnTo>
                <a:lnTo>
                  <a:pt x="711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2025501" y="2611603"/>
            <a:ext cx="4267" cy="3429"/>
          </a:xfrm>
          <a:custGeom>
            <a:avLst/>
            <a:gdLst/>
            <a:ahLst/>
            <a:cxnLst/>
            <a:rect l="l" t="t" r="r" b="b"/>
            <a:pathLst>
              <a:path w="4267" h="3429">
                <a:moveTo>
                  <a:pt x="4267" y="342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2012712" y="2620777"/>
            <a:ext cx="1422" cy="292"/>
          </a:xfrm>
          <a:custGeom>
            <a:avLst/>
            <a:gdLst/>
            <a:ahLst/>
            <a:cxnLst/>
            <a:rect l="l" t="t" r="r" b="b"/>
            <a:pathLst>
              <a:path w="1422" h="292">
                <a:moveTo>
                  <a:pt x="1422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2014787" y="2620777"/>
            <a:ext cx="2197" cy="292"/>
          </a:xfrm>
          <a:custGeom>
            <a:avLst/>
            <a:gdLst/>
            <a:ahLst/>
            <a:cxnLst/>
            <a:rect l="l" t="t" r="r" b="b"/>
            <a:pathLst>
              <a:path w="2197" h="292">
                <a:moveTo>
                  <a:pt x="0" y="0"/>
                </a:move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997619" y="2614677"/>
            <a:ext cx="2717" cy="3848"/>
          </a:xfrm>
          <a:custGeom>
            <a:avLst/>
            <a:gdLst/>
            <a:ahLst/>
            <a:cxnLst/>
            <a:rect l="l" t="t" r="r" b="b"/>
            <a:pathLst>
              <a:path w="2717" h="3848">
                <a:moveTo>
                  <a:pt x="2717" y="0"/>
                </a:moveTo>
                <a:lnTo>
                  <a:pt x="1231" y="1600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963977" y="2621250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0" y="0"/>
                </a:moveTo>
                <a:lnTo>
                  <a:pt x="241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950534" y="2619235"/>
            <a:ext cx="2374" cy="711"/>
          </a:xfrm>
          <a:custGeom>
            <a:avLst/>
            <a:gdLst/>
            <a:ahLst/>
            <a:cxnLst/>
            <a:rect l="l" t="t" r="r" b="b"/>
            <a:pathLst>
              <a:path w="2374" h="711">
                <a:moveTo>
                  <a:pt x="0" y="711"/>
                </a:moveTo>
                <a:lnTo>
                  <a:pt x="2070" y="63"/>
                </a:lnTo>
                <a:lnTo>
                  <a:pt x="23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2024147" y="2610830"/>
            <a:ext cx="647" cy="469"/>
          </a:xfrm>
          <a:custGeom>
            <a:avLst/>
            <a:gdLst/>
            <a:ahLst/>
            <a:cxnLst/>
            <a:rect l="l" t="t" r="r" b="b"/>
            <a:pathLst>
              <a:path w="647" h="469">
                <a:moveTo>
                  <a:pt x="647" y="4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2002348" y="2610650"/>
            <a:ext cx="3556" cy="2552"/>
          </a:xfrm>
          <a:custGeom>
            <a:avLst/>
            <a:gdLst/>
            <a:ahLst/>
            <a:cxnLst/>
            <a:rect l="l" t="t" r="r" b="b"/>
            <a:pathLst>
              <a:path w="3556" h="2552">
                <a:moveTo>
                  <a:pt x="3556" y="0"/>
                </a:moveTo>
                <a:lnTo>
                  <a:pt x="1778" y="1003"/>
                </a:lnTo>
                <a:lnTo>
                  <a:pt x="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928150" y="2599334"/>
            <a:ext cx="355" cy="2019"/>
          </a:xfrm>
          <a:custGeom>
            <a:avLst/>
            <a:gdLst/>
            <a:ahLst/>
            <a:cxnLst/>
            <a:rect l="l" t="t" r="r" b="b"/>
            <a:pathLst>
              <a:path w="355" h="2019">
                <a:moveTo>
                  <a:pt x="355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2029714" y="2598635"/>
            <a:ext cx="469" cy="2717"/>
          </a:xfrm>
          <a:custGeom>
            <a:avLst/>
            <a:gdLst/>
            <a:ahLst/>
            <a:cxnLst/>
            <a:rect l="l" t="t" r="r" b="b"/>
            <a:pathLst>
              <a:path w="469" h="2717">
                <a:moveTo>
                  <a:pt x="469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912753" y="2595662"/>
            <a:ext cx="533" cy="2908"/>
          </a:xfrm>
          <a:custGeom>
            <a:avLst/>
            <a:gdLst/>
            <a:ahLst/>
            <a:cxnLst/>
            <a:rect l="l" t="t" r="r" b="b"/>
            <a:pathLst>
              <a:path w="533" h="2908">
                <a:moveTo>
                  <a:pt x="533" y="2908"/>
                </a:moveTo>
                <a:lnTo>
                  <a:pt x="0" y="0"/>
                </a:lnTo>
                <a:lnTo>
                  <a:pt x="533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927026" y="2573224"/>
            <a:ext cx="112928" cy="19900"/>
          </a:xfrm>
          <a:custGeom>
            <a:avLst/>
            <a:gdLst/>
            <a:ahLst/>
            <a:cxnLst/>
            <a:rect l="l" t="t" r="r" b="b"/>
            <a:pathLst>
              <a:path w="112928" h="19900">
                <a:moveTo>
                  <a:pt x="112928" y="0"/>
                </a:moveTo>
                <a:lnTo>
                  <a:pt x="98653" y="2552"/>
                </a:lnTo>
                <a:lnTo>
                  <a:pt x="0" y="199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2031486" y="2574409"/>
            <a:ext cx="1714" cy="355"/>
          </a:xfrm>
          <a:custGeom>
            <a:avLst/>
            <a:gdLst/>
            <a:ahLst/>
            <a:cxnLst/>
            <a:rect l="l" t="t" r="r" b="b"/>
            <a:pathLst>
              <a:path w="1714" h="355">
                <a:moveTo>
                  <a:pt x="0" y="355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2029649" y="2230758"/>
            <a:ext cx="37604" cy="16827"/>
          </a:xfrm>
          <a:custGeom>
            <a:avLst/>
            <a:gdLst/>
            <a:ahLst/>
            <a:cxnLst/>
            <a:rect l="l" t="t" r="r" b="b"/>
            <a:pathLst>
              <a:path w="37604" h="16827">
                <a:moveTo>
                  <a:pt x="37604" y="15875"/>
                </a:moveTo>
                <a:lnTo>
                  <a:pt x="37185" y="16116"/>
                </a:lnTo>
                <a:lnTo>
                  <a:pt x="36652" y="16167"/>
                </a:lnTo>
                <a:lnTo>
                  <a:pt x="35229" y="16471"/>
                </a:lnTo>
                <a:lnTo>
                  <a:pt x="33693" y="16586"/>
                </a:lnTo>
                <a:lnTo>
                  <a:pt x="32219" y="16700"/>
                </a:lnTo>
                <a:lnTo>
                  <a:pt x="32156" y="16827"/>
                </a:lnTo>
                <a:lnTo>
                  <a:pt x="30734" y="16764"/>
                </a:lnTo>
                <a:lnTo>
                  <a:pt x="26289" y="16408"/>
                </a:lnTo>
                <a:lnTo>
                  <a:pt x="21856" y="15697"/>
                </a:lnTo>
                <a:lnTo>
                  <a:pt x="20370" y="15455"/>
                </a:lnTo>
                <a:lnTo>
                  <a:pt x="18948" y="14871"/>
                </a:lnTo>
                <a:lnTo>
                  <a:pt x="14859" y="13144"/>
                </a:lnTo>
                <a:lnTo>
                  <a:pt x="10896" y="11023"/>
                </a:lnTo>
                <a:lnTo>
                  <a:pt x="9588" y="10363"/>
                </a:lnTo>
                <a:lnTo>
                  <a:pt x="8407" y="9296"/>
                </a:lnTo>
                <a:lnTo>
                  <a:pt x="5092" y="6337"/>
                </a:lnTo>
                <a:lnTo>
                  <a:pt x="2019" y="3022"/>
                </a:lnTo>
                <a:lnTo>
                  <a:pt x="1003" y="1955"/>
                </a:lnTo>
                <a:lnTo>
                  <a:pt x="241" y="596"/>
                </a:lnTo>
                <a:lnTo>
                  <a:pt x="63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2023727" y="2176288"/>
            <a:ext cx="27127" cy="55067"/>
          </a:xfrm>
          <a:custGeom>
            <a:avLst/>
            <a:gdLst/>
            <a:ahLst/>
            <a:cxnLst/>
            <a:rect l="l" t="t" r="r" b="b"/>
            <a:pathLst>
              <a:path w="27127" h="55067">
                <a:moveTo>
                  <a:pt x="6159" y="55067"/>
                </a:moveTo>
                <a:lnTo>
                  <a:pt x="4025" y="51219"/>
                </a:lnTo>
                <a:lnTo>
                  <a:pt x="2197" y="47078"/>
                </a:lnTo>
                <a:lnTo>
                  <a:pt x="1600" y="45770"/>
                </a:lnTo>
                <a:lnTo>
                  <a:pt x="1308" y="44170"/>
                </a:lnTo>
                <a:lnTo>
                  <a:pt x="533" y="39852"/>
                </a:lnTo>
                <a:lnTo>
                  <a:pt x="114" y="35356"/>
                </a:lnTo>
                <a:lnTo>
                  <a:pt x="0" y="33870"/>
                </a:lnTo>
                <a:lnTo>
                  <a:pt x="241" y="32321"/>
                </a:lnTo>
                <a:lnTo>
                  <a:pt x="889" y="27952"/>
                </a:lnTo>
                <a:lnTo>
                  <a:pt x="1955" y="23558"/>
                </a:lnTo>
                <a:lnTo>
                  <a:pt x="2311" y="22148"/>
                </a:lnTo>
                <a:lnTo>
                  <a:pt x="3022" y="20777"/>
                </a:lnTo>
                <a:lnTo>
                  <a:pt x="5092" y="16814"/>
                </a:lnTo>
                <a:lnTo>
                  <a:pt x="7518" y="13017"/>
                </a:lnTo>
                <a:lnTo>
                  <a:pt x="8356" y="11836"/>
                </a:lnTo>
                <a:lnTo>
                  <a:pt x="9474" y="10718"/>
                </a:lnTo>
                <a:lnTo>
                  <a:pt x="12674" y="7696"/>
                </a:lnTo>
                <a:lnTo>
                  <a:pt x="16230" y="4914"/>
                </a:lnTo>
                <a:lnTo>
                  <a:pt x="17348" y="3962"/>
                </a:lnTo>
                <a:lnTo>
                  <a:pt x="17475" y="3898"/>
                </a:lnTo>
                <a:lnTo>
                  <a:pt x="18770" y="3314"/>
                </a:lnTo>
                <a:lnTo>
                  <a:pt x="22860" y="1536"/>
                </a:lnTo>
                <a:lnTo>
                  <a:pt x="27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2050850" y="2143174"/>
            <a:ext cx="223494" cy="33401"/>
          </a:xfrm>
          <a:custGeom>
            <a:avLst/>
            <a:gdLst/>
            <a:ahLst/>
            <a:cxnLst/>
            <a:rect l="l" t="t" r="r" b="b"/>
            <a:pathLst>
              <a:path w="223494" h="33400">
                <a:moveTo>
                  <a:pt x="0" y="33108"/>
                </a:moveTo>
                <a:lnTo>
                  <a:pt x="92024" y="16878"/>
                </a:lnTo>
                <a:lnTo>
                  <a:pt x="108456" y="13947"/>
                </a:lnTo>
                <a:lnTo>
                  <a:pt x="121178" y="11614"/>
                </a:lnTo>
                <a:lnTo>
                  <a:pt x="131569" y="9672"/>
                </a:lnTo>
                <a:lnTo>
                  <a:pt x="141012" y="7916"/>
                </a:lnTo>
                <a:lnTo>
                  <a:pt x="150889" y="6141"/>
                </a:lnTo>
                <a:lnTo>
                  <a:pt x="162581" y="4143"/>
                </a:lnTo>
                <a:lnTo>
                  <a:pt x="177470" y="1715"/>
                </a:lnTo>
                <a:lnTo>
                  <a:pt x="184111" y="660"/>
                </a:lnTo>
                <a:lnTo>
                  <a:pt x="188252" y="0"/>
                </a:lnTo>
                <a:lnTo>
                  <a:pt x="188607" y="596"/>
                </a:lnTo>
                <a:lnTo>
                  <a:pt x="193052" y="952"/>
                </a:lnTo>
                <a:lnTo>
                  <a:pt x="194538" y="1015"/>
                </a:lnTo>
                <a:lnTo>
                  <a:pt x="196011" y="1549"/>
                </a:lnTo>
                <a:lnTo>
                  <a:pt x="200215" y="2908"/>
                </a:lnTo>
                <a:lnTo>
                  <a:pt x="204368" y="4686"/>
                </a:lnTo>
                <a:lnTo>
                  <a:pt x="205727" y="5270"/>
                </a:lnTo>
                <a:lnTo>
                  <a:pt x="206971" y="6222"/>
                </a:lnTo>
                <a:lnTo>
                  <a:pt x="210527" y="8889"/>
                </a:lnTo>
                <a:lnTo>
                  <a:pt x="213842" y="11912"/>
                </a:lnTo>
                <a:lnTo>
                  <a:pt x="214909" y="12915"/>
                </a:lnTo>
                <a:lnTo>
                  <a:pt x="215785" y="14211"/>
                </a:lnTo>
                <a:lnTo>
                  <a:pt x="218274" y="17894"/>
                </a:lnTo>
                <a:lnTo>
                  <a:pt x="220472" y="21856"/>
                </a:lnTo>
                <a:lnTo>
                  <a:pt x="221119" y="23101"/>
                </a:lnTo>
                <a:lnTo>
                  <a:pt x="221602" y="24637"/>
                </a:lnTo>
                <a:lnTo>
                  <a:pt x="222719" y="28905"/>
                </a:lnTo>
                <a:lnTo>
                  <a:pt x="223494" y="334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2243607" y="2176520"/>
            <a:ext cx="30975" cy="39077"/>
          </a:xfrm>
          <a:custGeom>
            <a:avLst/>
            <a:gdLst/>
            <a:ahLst/>
            <a:cxnLst/>
            <a:rect l="l" t="t" r="r" b="b"/>
            <a:pathLst>
              <a:path w="30975" h="39077">
                <a:moveTo>
                  <a:pt x="30733" y="0"/>
                </a:moveTo>
                <a:lnTo>
                  <a:pt x="30975" y="1422"/>
                </a:lnTo>
                <a:lnTo>
                  <a:pt x="30848" y="3022"/>
                </a:lnTo>
                <a:lnTo>
                  <a:pt x="30556" y="7454"/>
                </a:lnTo>
                <a:lnTo>
                  <a:pt x="29844" y="11899"/>
                </a:lnTo>
                <a:lnTo>
                  <a:pt x="29603" y="13322"/>
                </a:lnTo>
                <a:lnTo>
                  <a:pt x="29603" y="13449"/>
                </a:lnTo>
                <a:lnTo>
                  <a:pt x="29019" y="14808"/>
                </a:lnTo>
                <a:lnTo>
                  <a:pt x="27292" y="18884"/>
                </a:lnTo>
                <a:lnTo>
                  <a:pt x="25171" y="22860"/>
                </a:lnTo>
                <a:lnTo>
                  <a:pt x="24510" y="24155"/>
                </a:lnTo>
                <a:lnTo>
                  <a:pt x="23456" y="25349"/>
                </a:lnTo>
                <a:lnTo>
                  <a:pt x="20485" y="28600"/>
                </a:lnTo>
                <a:lnTo>
                  <a:pt x="17170" y="31686"/>
                </a:lnTo>
                <a:lnTo>
                  <a:pt x="16103" y="32689"/>
                </a:lnTo>
                <a:lnTo>
                  <a:pt x="14744" y="33464"/>
                </a:lnTo>
                <a:lnTo>
                  <a:pt x="10896" y="35648"/>
                </a:lnTo>
                <a:lnTo>
                  <a:pt x="6756" y="37490"/>
                </a:lnTo>
                <a:lnTo>
                  <a:pt x="5448" y="38074"/>
                </a:lnTo>
                <a:lnTo>
                  <a:pt x="3911" y="38366"/>
                </a:lnTo>
                <a:lnTo>
                  <a:pt x="2425" y="38722"/>
                </a:lnTo>
                <a:lnTo>
                  <a:pt x="939" y="39027"/>
                </a:lnTo>
                <a:lnTo>
                  <a:pt x="469" y="39077"/>
                </a:lnTo>
                <a:lnTo>
                  <a:pt x="0" y="390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2128194" y="2174335"/>
            <a:ext cx="41795" cy="42570"/>
          </a:xfrm>
          <a:custGeom>
            <a:avLst/>
            <a:gdLst/>
            <a:ahLst/>
            <a:cxnLst/>
            <a:rect l="l" t="t" r="r" b="b"/>
            <a:pathLst>
              <a:path w="41795" h="42570">
                <a:moveTo>
                  <a:pt x="31203" y="39789"/>
                </a:moveTo>
                <a:lnTo>
                  <a:pt x="33159" y="38366"/>
                </a:lnTo>
                <a:lnTo>
                  <a:pt x="33515" y="38608"/>
                </a:lnTo>
                <a:lnTo>
                  <a:pt x="35166" y="37007"/>
                </a:lnTo>
                <a:lnTo>
                  <a:pt x="37185" y="35052"/>
                </a:lnTo>
                <a:lnTo>
                  <a:pt x="37071" y="34759"/>
                </a:lnTo>
                <a:lnTo>
                  <a:pt x="38836" y="32385"/>
                </a:lnTo>
                <a:lnTo>
                  <a:pt x="39077" y="32092"/>
                </a:lnTo>
                <a:lnTo>
                  <a:pt x="39255" y="31737"/>
                </a:lnTo>
                <a:lnTo>
                  <a:pt x="40322" y="29006"/>
                </a:lnTo>
                <a:lnTo>
                  <a:pt x="41325" y="26225"/>
                </a:lnTo>
                <a:lnTo>
                  <a:pt x="41567" y="25514"/>
                </a:lnTo>
                <a:lnTo>
                  <a:pt x="41630" y="24752"/>
                </a:lnTo>
                <a:lnTo>
                  <a:pt x="41795" y="21844"/>
                </a:lnTo>
                <a:lnTo>
                  <a:pt x="41744" y="18948"/>
                </a:lnTo>
                <a:lnTo>
                  <a:pt x="41744" y="18237"/>
                </a:lnTo>
                <a:lnTo>
                  <a:pt x="41503" y="17526"/>
                </a:lnTo>
                <a:lnTo>
                  <a:pt x="40741" y="14744"/>
                </a:lnTo>
                <a:lnTo>
                  <a:pt x="39725" y="12014"/>
                </a:lnTo>
                <a:lnTo>
                  <a:pt x="39611" y="11595"/>
                </a:lnTo>
                <a:lnTo>
                  <a:pt x="39319" y="11125"/>
                </a:lnTo>
                <a:lnTo>
                  <a:pt x="37655" y="8763"/>
                </a:lnTo>
                <a:lnTo>
                  <a:pt x="35877" y="6388"/>
                </a:lnTo>
                <a:lnTo>
                  <a:pt x="35648" y="6096"/>
                </a:lnTo>
                <a:lnTo>
                  <a:pt x="35293" y="5854"/>
                </a:lnTo>
                <a:lnTo>
                  <a:pt x="32918" y="4076"/>
                </a:lnTo>
                <a:lnTo>
                  <a:pt x="30492" y="2362"/>
                </a:lnTo>
                <a:lnTo>
                  <a:pt x="30073" y="2070"/>
                </a:lnTo>
                <a:lnTo>
                  <a:pt x="29603" y="1892"/>
                </a:lnTo>
                <a:lnTo>
                  <a:pt x="26885" y="1003"/>
                </a:lnTo>
                <a:lnTo>
                  <a:pt x="24155" y="165"/>
                </a:lnTo>
                <a:lnTo>
                  <a:pt x="23380" y="0"/>
                </a:lnTo>
                <a:lnTo>
                  <a:pt x="22440" y="0"/>
                </a:lnTo>
                <a:lnTo>
                  <a:pt x="19773" y="0"/>
                </a:lnTo>
                <a:lnTo>
                  <a:pt x="16992" y="292"/>
                </a:lnTo>
                <a:lnTo>
                  <a:pt x="16281" y="342"/>
                </a:lnTo>
                <a:lnTo>
                  <a:pt x="15506" y="584"/>
                </a:lnTo>
                <a:lnTo>
                  <a:pt x="12725" y="1714"/>
                </a:lnTo>
                <a:lnTo>
                  <a:pt x="12433" y="1473"/>
                </a:lnTo>
                <a:lnTo>
                  <a:pt x="10007" y="3009"/>
                </a:lnTo>
                <a:lnTo>
                  <a:pt x="7569" y="4559"/>
                </a:lnTo>
                <a:lnTo>
                  <a:pt x="7518" y="4914"/>
                </a:lnTo>
                <a:lnTo>
                  <a:pt x="5321" y="6985"/>
                </a:lnTo>
                <a:lnTo>
                  <a:pt x="4432" y="7874"/>
                </a:lnTo>
                <a:lnTo>
                  <a:pt x="3784" y="9055"/>
                </a:lnTo>
                <a:lnTo>
                  <a:pt x="2311" y="11544"/>
                </a:lnTo>
                <a:lnTo>
                  <a:pt x="1181" y="14325"/>
                </a:lnTo>
                <a:lnTo>
                  <a:pt x="939" y="14859"/>
                </a:lnTo>
                <a:lnTo>
                  <a:pt x="825" y="15506"/>
                </a:lnTo>
                <a:lnTo>
                  <a:pt x="355" y="18351"/>
                </a:lnTo>
                <a:lnTo>
                  <a:pt x="50" y="21196"/>
                </a:lnTo>
                <a:lnTo>
                  <a:pt x="0" y="21907"/>
                </a:lnTo>
                <a:lnTo>
                  <a:pt x="114" y="22733"/>
                </a:lnTo>
                <a:lnTo>
                  <a:pt x="647" y="25514"/>
                </a:lnTo>
                <a:lnTo>
                  <a:pt x="1295" y="28359"/>
                </a:lnTo>
                <a:lnTo>
                  <a:pt x="1409" y="28892"/>
                </a:lnTo>
                <a:lnTo>
                  <a:pt x="1714" y="29362"/>
                </a:lnTo>
                <a:lnTo>
                  <a:pt x="3073" y="31915"/>
                </a:lnTo>
                <a:lnTo>
                  <a:pt x="4610" y="34404"/>
                </a:lnTo>
                <a:lnTo>
                  <a:pt x="4851" y="34759"/>
                </a:lnTo>
                <a:lnTo>
                  <a:pt x="5143" y="35052"/>
                </a:lnTo>
                <a:lnTo>
                  <a:pt x="7277" y="37058"/>
                </a:lnTo>
                <a:lnTo>
                  <a:pt x="9524" y="39014"/>
                </a:lnTo>
                <a:lnTo>
                  <a:pt x="9880" y="39306"/>
                </a:lnTo>
                <a:lnTo>
                  <a:pt x="10299" y="39497"/>
                </a:lnTo>
                <a:lnTo>
                  <a:pt x="12903" y="40741"/>
                </a:lnTo>
                <a:lnTo>
                  <a:pt x="15633" y="41808"/>
                </a:lnTo>
                <a:lnTo>
                  <a:pt x="16281" y="42100"/>
                </a:lnTo>
                <a:lnTo>
                  <a:pt x="17056" y="42164"/>
                </a:lnTo>
                <a:lnTo>
                  <a:pt x="19773" y="42456"/>
                </a:lnTo>
                <a:lnTo>
                  <a:pt x="22555" y="42506"/>
                </a:lnTo>
                <a:lnTo>
                  <a:pt x="23380" y="42570"/>
                </a:lnTo>
                <a:lnTo>
                  <a:pt x="24269" y="42341"/>
                </a:lnTo>
                <a:lnTo>
                  <a:pt x="26936" y="41681"/>
                </a:lnTo>
                <a:lnTo>
                  <a:pt x="29540" y="40792"/>
                </a:lnTo>
                <a:lnTo>
                  <a:pt x="29895" y="40678"/>
                </a:lnTo>
                <a:lnTo>
                  <a:pt x="30251" y="40436"/>
                </a:lnTo>
                <a:lnTo>
                  <a:pt x="30721" y="40144"/>
                </a:lnTo>
                <a:lnTo>
                  <a:pt x="31203" y="397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2132567" y="2178947"/>
            <a:ext cx="33286" cy="33223"/>
          </a:xfrm>
          <a:custGeom>
            <a:avLst/>
            <a:gdLst/>
            <a:ahLst/>
            <a:cxnLst/>
            <a:rect l="l" t="t" r="r" b="b"/>
            <a:pathLst>
              <a:path w="33286" h="33223">
                <a:moveTo>
                  <a:pt x="19900" y="32867"/>
                </a:moveTo>
                <a:lnTo>
                  <a:pt x="20726" y="32626"/>
                </a:lnTo>
                <a:lnTo>
                  <a:pt x="21564" y="32384"/>
                </a:lnTo>
                <a:lnTo>
                  <a:pt x="23101" y="31800"/>
                </a:lnTo>
                <a:lnTo>
                  <a:pt x="24638" y="31153"/>
                </a:lnTo>
                <a:lnTo>
                  <a:pt x="25527" y="30733"/>
                </a:lnTo>
                <a:lnTo>
                  <a:pt x="26352" y="29908"/>
                </a:lnTo>
                <a:lnTo>
                  <a:pt x="27660" y="28905"/>
                </a:lnTo>
                <a:lnTo>
                  <a:pt x="28905" y="27774"/>
                </a:lnTo>
                <a:lnTo>
                  <a:pt x="29616" y="27063"/>
                </a:lnTo>
                <a:lnTo>
                  <a:pt x="30149" y="26060"/>
                </a:lnTo>
                <a:lnTo>
                  <a:pt x="31038" y="24637"/>
                </a:lnTo>
                <a:lnTo>
                  <a:pt x="31864" y="23152"/>
                </a:lnTo>
                <a:lnTo>
                  <a:pt x="32283" y="22263"/>
                </a:lnTo>
                <a:lnTo>
                  <a:pt x="32461" y="21145"/>
                </a:lnTo>
                <a:lnTo>
                  <a:pt x="32867" y="19481"/>
                </a:lnTo>
                <a:lnTo>
                  <a:pt x="33172" y="17881"/>
                </a:lnTo>
                <a:lnTo>
                  <a:pt x="33286" y="16814"/>
                </a:lnTo>
                <a:lnTo>
                  <a:pt x="33045" y="15697"/>
                </a:lnTo>
                <a:lnTo>
                  <a:pt x="32931" y="14096"/>
                </a:lnTo>
                <a:lnTo>
                  <a:pt x="32994" y="13969"/>
                </a:lnTo>
                <a:lnTo>
                  <a:pt x="32639" y="12433"/>
                </a:lnTo>
                <a:lnTo>
                  <a:pt x="32461" y="11429"/>
                </a:lnTo>
                <a:lnTo>
                  <a:pt x="31864" y="10426"/>
                </a:lnTo>
                <a:lnTo>
                  <a:pt x="31216" y="8889"/>
                </a:lnTo>
                <a:lnTo>
                  <a:pt x="30441" y="7404"/>
                </a:lnTo>
                <a:lnTo>
                  <a:pt x="29908" y="6578"/>
                </a:lnTo>
                <a:lnTo>
                  <a:pt x="29019" y="5803"/>
                </a:lnTo>
                <a:lnTo>
                  <a:pt x="27901" y="4559"/>
                </a:lnTo>
                <a:lnTo>
                  <a:pt x="26657" y="3428"/>
                </a:lnTo>
                <a:lnTo>
                  <a:pt x="25882" y="2781"/>
                </a:lnTo>
                <a:lnTo>
                  <a:pt x="24879" y="2374"/>
                </a:lnTo>
                <a:lnTo>
                  <a:pt x="23393" y="1536"/>
                </a:lnTo>
                <a:lnTo>
                  <a:pt x="21856" y="888"/>
                </a:lnTo>
                <a:lnTo>
                  <a:pt x="20904" y="533"/>
                </a:lnTo>
                <a:lnTo>
                  <a:pt x="19786" y="419"/>
                </a:lnTo>
                <a:lnTo>
                  <a:pt x="18122" y="177"/>
                </a:lnTo>
                <a:lnTo>
                  <a:pt x="16471" y="63"/>
                </a:lnTo>
                <a:lnTo>
                  <a:pt x="15455" y="0"/>
                </a:lnTo>
                <a:lnTo>
                  <a:pt x="14338" y="292"/>
                </a:lnTo>
                <a:lnTo>
                  <a:pt x="12674" y="596"/>
                </a:lnTo>
                <a:lnTo>
                  <a:pt x="12623" y="469"/>
                </a:lnTo>
                <a:lnTo>
                  <a:pt x="11074" y="1003"/>
                </a:lnTo>
                <a:lnTo>
                  <a:pt x="10071" y="1308"/>
                </a:lnTo>
                <a:lnTo>
                  <a:pt x="9131" y="1892"/>
                </a:lnTo>
                <a:lnTo>
                  <a:pt x="7708" y="2717"/>
                </a:lnTo>
                <a:lnTo>
                  <a:pt x="7581" y="2666"/>
                </a:lnTo>
                <a:lnTo>
                  <a:pt x="6286" y="3606"/>
                </a:lnTo>
                <a:lnTo>
                  <a:pt x="5448" y="4203"/>
                </a:lnTo>
                <a:lnTo>
                  <a:pt x="4737" y="5156"/>
                </a:lnTo>
                <a:lnTo>
                  <a:pt x="3683" y="6337"/>
                </a:lnTo>
                <a:lnTo>
                  <a:pt x="2616" y="7696"/>
                </a:lnTo>
                <a:lnTo>
                  <a:pt x="2019" y="8534"/>
                </a:lnTo>
                <a:lnTo>
                  <a:pt x="1663" y="9588"/>
                </a:lnTo>
                <a:lnTo>
                  <a:pt x="1016" y="11137"/>
                </a:lnTo>
                <a:lnTo>
                  <a:pt x="482" y="12738"/>
                </a:lnTo>
                <a:lnTo>
                  <a:pt x="177" y="13677"/>
                </a:lnTo>
                <a:lnTo>
                  <a:pt x="177" y="14808"/>
                </a:lnTo>
                <a:lnTo>
                  <a:pt x="63" y="16459"/>
                </a:lnTo>
                <a:lnTo>
                  <a:pt x="63" y="18186"/>
                </a:lnTo>
                <a:lnTo>
                  <a:pt x="127" y="19189"/>
                </a:lnTo>
                <a:lnTo>
                  <a:pt x="482" y="20256"/>
                </a:lnTo>
                <a:lnTo>
                  <a:pt x="889" y="21856"/>
                </a:lnTo>
                <a:lnTo>
                  <a:pt x="1485" y="23444"/>
                </a:lnTo>
                <a:lnTo>
                  <a:pt x="1841" y="24396"/>
                </a:lnTo>
                <a:lnTo>
                  <a:pt x="2552" y="25285"/>
                </a:lnTo>
                <a:lnTo>
                  <a:pt x="3441" y="26644"/>
                </a:lnTo>
                <a:lnTo>
                  <a:pt x="3441" y="26771"/>
                </a:lnTo>
                <a:lnTo>
                  <a:pt x="4508" y="28016"/>
                </a:lnTo>
                <a:lnTo>
                  <a:pt x="5156" y="28778"/>
                </a:lnTo>
                <a:lnTo>
                  <a:pt x="6108" y="29375"/>
                </a:lnTo>
                <a:lnTo>
                  <a:pt x="7404" y="30378"/>
                </a:lnTo>
                <a:lnTo>
                  <a:pt x="8826" y="31330"/>
                </a:lnTo>
                <a:lnTo>
                  <a:pt x="9715" y="31800"/>
                </a:lnTo>
                <a:lnTo>
                  <a:pt x="10845" y="32092"/>
                </a:lnTo>
                <a:lnTo>
                  <a:pt x="12382" y="32626"/>
                </a:lnTo>
                <a:lnTo>
                  <a:pt x="12446" y="32753"/>
                </a:lnTo>
                <a:lnTo>
                  <a:pt x="14033" y="33045"/>
                </a:lnTo>
                <a:lnTo>
                  <a:pt x="14986" y="33223"/>
                </a:lnTo>
                <a:lnTo>
                  <a:pt x="16167" y="33159"/>
                </a:lnTo>
                <a:lnTo>
                  <a:pt x="17830" y="33108"/>
                </a:lnTo>
                <a:lnTo>
                  <a:pt x="19494" y="32981"/>
                </a:lnTo>
                <a:lnTo>
                  <a:pt x="19659" y="32981"/>
                </a:lnTo>
                <a:lnTo>
                  <a:pt x="19900" y="32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2028525" y="2233785"/>
            <a:ext cx="51523" cy="16700"/>
          </a:xfrm>
          <a:custGeom>
            <a:avLst/>
            <a:gdLst/>
            <a:ahLst/>
            <a:cxnLst/>
            <a:rect l="l" t="t" r="r" b="b"/>
            <a:pathLst>
              <a:path w="51523" h="16700">
                <a:moveTo>
                  <a:pt x="0" y="0"/>
                </a:moveTo>
                <a:lnTo>
                  <a:pt x="6045" y="7340"/>
                </a:lnTo>
                <a:lnTo>
                  <a:pt x="17640" y="14211"/>
                </a:lnTo>
                <a:lnTo>
                  <a:pt x="30848" y="16700"/>
                </a:lnTo>
                <a:lnTo>
                  <a:pt x="44119" y="14630"/>
                </a:lnTo>
                <a:lnTo>
                  <a:pt x="51523" y="105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2064763" y="2215130"/>
            <a:ext cx="181330" cy="31978"/>
          </a:xfrm>
          <a:custGeom>
            <a:avLst/>
            <a:gdLst/>
            <a:ahLst/>
            <a:cxnLst/>
            <a:rect l="l" t="t" r="r" b="b"/>
            <a:pathLst>
              <a:path w="181330" h="31978">
                <a:moveTo>
                  <a:pt x="181330" y="0"/>
                </a:moveTo>
                <a:lnTo>
                  <a:pt x="90665" y="15989"/>
                </a:lnTo>
                <a:lnTo>
                  <a:pt x="0" y="319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2063878" y="2246575"/>
            <a:ext cx="3911" cy="711"/>
          </a:xfrm>
          <a:custGeom>
            <a:avLst/>
            <a:gdLst/>
            <a:ahLst/>
            <a:cxnLst/>
            <a:rect l="l" t="t" r="r" b="b"/>
            <a:pathLst>
              <a:path w="3911" h="711">
                <a:moveTo>
                  <a:pt x="0" y="711"/>
                </a:moveTo>
                <a:lnTo>
                  <a:pt x="2425" y="355"/>
                </a:lnTo>
                <a:lnTo>
                  <a:pt x="3911" y="0"/>
                </a:lnTo>
                <a:lnTo>
                  <a:pt x="2425" y="355"/>
                </a:lnTo>
                <a:lnTo>
                  <a:pt x="3378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2021415" y="2210515"/>
            <a:ext cx="10071" cy="26822"/>
          </a:xfrm>
          <a:custGeom>
            <a:avLst/>
            <a:gdLst/>
            <a:ahLst/>
            <a:cxnLst/>
            <a:rect l="l" t="t" r="r" b="b"/>
            <a:pathLst>
              <a:path w="10071" h="26822">
                <a:moveTo>
                  <a:pt x="10071" y="26822"/>
                </a:moveTo>
                <a:lnTo>
                  <a:pt x="4559" y="20243"/>
                </a:lnTo>
                <a:lnTo>
                  <a:pt x="0" y="7569"/>
                </a:lnTo>
                <a:lnTo>
                  <a:pt x="0" y="0"/>
                </a:lnTo>
                <a:lnTo>
                  <a:pt x="0" y="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2226368" y="2140630"/>
            <a:ext cx="50584" cy="78282"/>
          </a:xfrm>
          <a:custGeom>
            <a:avLst/>
            <a:gdLst/>
            <a:ahLst/>
            <a:cxnLst/>
            <a:rect l="l" t="t" r="r" b="b"/>
            <a:pathLst>
              <a:path w="50584" h="78282">
                <a:moveTo>
                  <a:pt x="419" y="1955"/>
                </a:moveTo>
                <a:lnTo>
                  <a:pt x="0" y="2019"/>
                </a:lnTo>
                <a:lnTo>
                  <a:pt x="12611" y="0"/>
                </a:lnTo>
                <a:lnTo>
                  <a:pt x="25819" y="2552"/>
                </a:lnTo>
                <a:lnTo>
                  <a:pt x="37376" y="9423"/>
                </a:lnTo>
                <a:lnTo>
                  <a:pt x="45961" y="19786"/>
                </a:lnTo>
                <a:lnTo>
                  <a:pt x="50520" y="32448"/>
                </a:lnTo>
                <a:lnTo>
                  <a:pt x="50584" y="45897"/>
                </a:lnTo>
                <a:lnTo>
                  <a:pt x="46075" y="58572"/>
                </a:lnTo>
                <a:lnTo>
                  <a:pt x="37490" y="68935"/>
                </a:lnTo>
                <a:lnTo>
                  <a:pt x="25946" y="75857"/>
                </a:lnTo>
                <a:lnTo>
                  <a:pt x="13449" y="78282"/>
                </a:lnTo>
                <a:lnTo>
                  <a:pt x="20078" y="76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2230815" y="2217794"/>
            <a:ext cx="9004" cy="1308"/>
          </a:xfrm>
          <a:custGeom>
            <a:avLst/>
            <a:gdLst/>
            <a:ahLst/>
            <a:cxnLst/>
            <a:rect l="l" t="t" r="r" b="b"/>
            <a:pathLst>
              <a:path w="9004" h="1308">
                <a:moveTo>
                  <a:pt x="0" y="0"/>
                </a:moveTo>
                <a:lnTo>
                  <a:pt x="8293" y="1308"/>
                </a:lnTo>
                <a:lnTo>
                  <a:pt x="900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2025031" y="2220461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2243074" y="2215548"/>
            <a:ext cx="1536" cy="114"/>
          </a:xfrm>
          <a:custGeom>
            <a:avLst/>
            <a:gdLst/>
            <a:ahLst/>
            <a:cxnLst/>
            <a:rect l="l" t="t" r="r" b="b"/>
            <a:pathLst>
              <a:path w="1536" h="114">
                <a:moveTo>
                  <a:pt x="0" y="114"/>
                </a:moveTo>
                <a:lnTo>
                  <a:pt x="1536" y="0"/>
                </a:ln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2244617" y="2215248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1181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2021422" y="2182500"/>
            <a:ext cx="12255" cy="28016"/>
          </a:xfrm>
          <a:custGeom>
            <a:avLst/>
            <a:gdLst/>
            <a:ahLst/>
            <a:cxnLst/>
            <a:rect l="l" t="t" r="r" b="b"/>
            <a:pathLst>
              <a:path w="12255" h="28016">
                <a:moveTo>
                  <a:pt x="12255" y="0"/>
                </a:moveTo>
                <a:lnTo>
                  <a:pt x="4495" y="9474"/>
                </a:lnTo>
                <a:lnTo>
                  <a:pt x="0" y="22148"/>
                </a:lnTo>
                <a:lnTo>
                  <a:pt x="0" y="280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2032788" y="2172073"/>
            <a:ext cx="34696" cy="11493"/>
          </a:xfrm>
          <a:custGeom>
            <a:avLst/>
            <a:gdLst/>
            <a:ahLst/>
            <a:cxnLst/>
            <a:rect l="l" t="t" r="r" b="b"/>
            <a:pathLst>
              <a:path w="34696" h="11493">
                <a:moveTo>
                  <a:pt x="0" y="11493"/>
                </a:moveTo>
                <a:lnTo>
                  <a:pt x="1651" y="9537"/>
                </a:lnTo>
                <a:lnTo>
                  <a:pt x="13208" y="2616"/>
                </a:lnTo>
                <a:lnTo>
                  <a:pt x="26416" y="0"/>
                </a:lnTo>
                <a:lnTo>
                  <a:pt x="34696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2053747" y="2175568"/>
            <a:ext cx="1016" cy="63"/>
          </a:xfrm>
          <a:custGeom>
            <a:avLst/>
            <a:gdLst/>
            <a:ahLst/>
            <a:cxnLst/>
            <a:rect l="l" t="t" r="r" b="b"/>
            <a:pathLst>
              <a:path w="1016" h="63">
                <a:moveTo>
                  <a:pt x="774" y="63"/>
                </a:moveTo>
                <a:lnTo>
                  <a:pt x="0" y="63"/>
                </a:ln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2050850" y="2175623"/>
            <a:ext cx="2895" cy="660"/>
          </a:xfrm>
          <a:custGeom>
            <a:avLst/>
            <a:gdLst/>
            <a:ahLst/>
            <a:cxnLst/>
            <a:rect l="l" t="t" r="r" b="b"/>
            <a:pathLst>
              <a:path w="2895" h="660">
                <a:moveTo>
                  <a:pt x="0" y="660"/>
                </a:moveTo>
                <a:lnTo>
                  <a:pt x="2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2044994" y="2174566"/>
            <a:ext cx="1473" cy="711"/>
          </a:xfrm>
          <a:custGeom>
            <a:avLst/>
            <a:gdLst/>
            <a:ahLst/>
            <a:cxnLst/>
            <a:rect l="l" t="t" r="r" b="b"/>
            <a:pathLst>
              <a:path w="1473" h="711">
                <a:moveTo>
                  <a:pt x="1473" y="0"/>
                </a:moveTo>
                <a:lnTo>
                  <a:pt x="1003" y="114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231290" y="2143831"/>
            <a:ext cx="3670" cy="647"/>
          </a:xfrm>
          <a:custGeom>
            <a:avLst/>
            <a:gdLst/>
            <a:ahLst/>
            <a:cxnLst/>
            <a:rect l="l" t="t" r="r" b="b"/>
            <a:pathLst>
              <a:path w="3670" h="647">
                <a:moveTo>
                  <a:pt x="3670" y="0"/>
                </a:moveTo>
                <a:lnTo>
                  <a:pt x="711" y="419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2231052" y="2144250"/>
            <a:ext cx="952" cy="292"/>
          </a:xfrm>
          <a:custGeom>
            <a:avLst/>
            <a:gdLst/>
            <a:ahLst/>
            <a:cxnLst/>
            <a:rect l="l" t="t" r="r" b="b"/>
            <a:pathLst>
              <a:path w="952" h="292">
                <a:moveTo>
                  <a:pt x="0" y="292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2218322" y="2142646"/>
            <a:ext cx="8051" cy="4089"/>
          </a:xfrm>
          <a:custGeom>
            <a:avLst/>
            <a:gdLst/>
            <a:ahLst/>
            <a:cxnLst/>
            <a:rect l="l" t="t" r="r" b="b"/>
            <a:pathLst>
              <a:path w="8051" h="4089">
                <a:moveTo>
                  <a:pt x="8051" y="0"/>
                </a:moveTo>
                <a:lnTo>
                  <a:pt x="7340" y="114"/>
                </a:lnTo>
                <a:lnTo>
                  <a:pt x="0" y="40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779400" y="2641396"/>
            <a:ext cx="1095603" cy="52603"/>
          </a:xfrm>
          <a:custGeom>
            <a:avLst/>
            <a:gdLst/>
            <a:ahLst/>
            <a:cxnLst/>
            <a:rect l="l" t="t" r="r" b="b"/>
            <a:pathLst>
              <a:path w="1095603" h="52603">
                <a:moveTo>
                  <a:pt x="0" y="0"/>
                </a:moveTo>
                <a:lnTo>
                  <a:pt x="1095603" y="526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779400" y="1713800"/>
            <a:ext cx="918413" cy="514350"/>
          </a:xfrm>
          <a:custGeom>
            <a:avLst/>
            <a:gdLst/>
            <a:ahLst/>
            <a:cxnLst/>
            <a:rect l="l" t="t" r="r" b="b"/>
            <a:pathLst>
              <a:path w="918413" h="514350">
                <a:moveTo>
                  <a:pt x="0" y="0"/>
                </a:moveTo>
                <a:lnTo>
                  <a:pt x="918413" y="51435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457200" y="6393561"/>
            <a:ext cx="3358794" cy="1533499"/>
          </a:xfrm>
          <a:custGeom>
            <a:avLst/>
            <a:gdLst/>
            <a:ahLst/>
            <a:cxnLst/>
            <a:rect l="l" t="t" r="r" b="b"/>
            <a:pathLst>
              <a:path w="3358794" h="1533499">
                <a:moveTo>
                  <a:pt x="0" y="1533499"/>
                </a:moveTo>
                <a:lnTo>
                  <a:pt x="3358794" y="1533499"/>
                </a:lnTo>
                <a:lnTo>
                  <a:pt x="3358794" y="0"/>
                </a:lnTo>
                <a:lnTo>
                  <a:pt x="0" y="0"/>
                </a:lnTo>
                <a:lnTo>
                  <a:pt x="0" y="153349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50924" y="6515011"/>
            <a:ext cx="1771357" cy="1345869"/>
          </a:xfrm>
          <a:custGeom>
            <a:avLst/>
            <a:gdLst/>
            <a:ahLst/>
            <a:cxnLst/>
            <a:rect l="l" t="t" r="r" b="b"/>
            <a:pathLst>
              <a:path w="1771357" h="1345869">
                <a:moveTo>
                  <a:pt x="0" y="1345869"/>
                </a:moveTo>
                <a:lnTo>
                  <a:pt x="1771357" y="1345869"/>
                </a:lnTo>
                <a:lnTo>
                  <a:pt x="1771357" y="0"/>
                </a:lnTo>
                <a:lnTo>
                  <a:pt x="0" y="0"/>
                </a:lnTo>
                <a:lnTo>
                  <a:pt x="0" y="13458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267868" y="6515012"/>
            <a:ext cx="1739811" cy="1321384"/>
          </a:xfrm>
          <a:custGeom>
            <a:avLst/>
            <a:gdLst/>
            <a:ahLst/>
            <a:cxnLst/>
            <a:rect l="l" t="t" r="r" b="b"/>
            <a:pathLst>
              <a:path w="1739811" h="1321384">
                <a:moveTo>
                  <a:pt x="0" y="1291259"/>
                </a:moveTo>
                <a:lnTo>
                  <a:pt x="0" y="1321384"/>
                </a:lnTo>
                <a:lnTo>
                  <a:pt x="1739811" y="1321384"/>
                </a:lnTo>
                <a:lnTo>
                  <a:pt x="1739811" y="1291259"/>
                </a:lnTo>
                <a:lnTo>
                  <a:pt x="1471701" y="1290497"/>
                </a:lnTo>
                <a:lnTo>
                  <a:pt x="1470939" y="533539"/>
                </a:lnTo>
                <a:lnTo>
                  <a:pt x="1005954" y="532777"/>
                </a:lnTo>
                <a:lnTo>
                  <a:pt x="1005954" y="388188"/>
                </a:lnTo>
                <a:lnTo>
                  <a:pt x="1027125" y="386168"/>
                </a:lnTo>
                <a:lnTo>
                  <a:pt x="1039406" y="379145"/>
                </a:lnTo>
                <a:lnTo>
                  <a:pt x="1045971" y="371576"/>
                </a:lnTo>
                <a:lnTo>
                  <a:pt x="1048981" y="365556"/>
                </a:lnTo>
                <a:lnTo>
                  <a:pt x="1050213" y="360375"/>
                </a:lnTo>
                <a:lnTo>
                  <a:pt x="1051064" y="259575"/>
                </a:lnTo>
                <a:lnTo>
                  <a:pt x="1055395" y="258724"/>
                </a:lnTo>
                <a:lnTo>
                  <a:pt x="1055395" y="222275"/>
                </a:lnTo>
                <a:lnTo>
                  <a:pt x="1051064" y="221424"/>
                </a:lnTo>
                <a:lnTo>
                  <a:pt x="1050328" y="0"/>
                </a:lnTo>
                <a:lnTo>
                  <a:pt x="688581" y="0"/>
                </a:lnTo>
                <a:lnTo>
                  <a:pt x="687425" y="221424"/>
                </a:lnTo>
                <a:lnTo>
                  <a:pt x="683094" y="222275"/>
                </a:lnTo>
                <a:lnTo>
                  <a:pt x="683094" y="258724"/>
                </a:lnTo>
                <a:lnTo>
                  <a:pt x="687425" y="259575"/>
                </a:lnTo>
                <a:lnTo>
                  <a:pt x="688746" y="354812"/>
                </a:lnTo>
                <a:lnTo>
                  <a:pt x="689902" y="362610"/>
                </a:lnTo>
                <a:lnTo>
                  <a:pt x="693839" y="371576"/>
                </a:lnTo>
                <a:lnTo>
                  <a:pt x="700404" y="379145"/>
                </a:lnTo>
                <a:lnTo>
                  <a:pt x="711835" y="385711"/>
                </a:lnTo>
                <a:lnTo>
                  <a:pt x="732535" y="388188"/>
                </a:lnTo>
                <a:lnTo>
                  <a:pt x="732535" y="532777"/>
                </a:lnTo>
                <a:lnTo>
                  <a:pt x="268871" y="533539"/>
                </a:lnTo>
                <a:lnTo>
                  <a:pt x="268096" y="1290497"/>
                </a:lnTo>
                <a:lnTo>
                  <a:pt x="0" y="129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889721" y="6550761"/>
            <a:ext cx="1308" cy="190855"/>
          </a:xfrm>
          <a:custGeom>
            <a:avLst/>
            <a:gdLst/>
            <a:ahLst/>
            <a:cxnLst/>
            <a:rect l="l" t="t" r="r" b="b"/>
            <a:pathLst>
              <a:path w="1308" h="190855">
                <a:moveTo>
                  <a:pt x="0" y="190855"/>
                </a:moveTo>
                <a:lnTo>
                  <a:pt x="1308" y="190855"/>
                </a:lnTo>
                <a:lnTo>
                  <a:pt x="1308" y="0"/>
                </a:lnTo>
                <a:lnTo>
                  <a:pt x="0" y="0"/>
                </a:lnTo>
                <a:lnTo>
                  <a:pt x="0" y="190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705267" y="6550761"/>
            <a:ext cx="1244" cy="190855"/>
          </a:xfrm>
          <a:custGeom>
            <a:avLst/>
            <a:gdLst/>
            <a:ahLst/>
            <a:cxnLst/>
            <a:rect l="l" t="t" r="r" b="b"/>
            <a:pathLst>
              <a:path w="1244" h="190855">
                <a:moveTo>
                  <a:pt x="0" y="190855"/>
                </a:moveTo>
                <a:lnTo>
                  <a:pt x="1244" y="190855"/>
                </a:lnTo>
                <a:lnTo>
                  <a:pt x="1244" y="0"/>
                </a:lnTo>
                <a:lnTo>
                  <a:pt x="0" y="0"/>
                </a:lnTo>
                <a:lnTo>
                  <a:pt x="0" y="190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952284" y="6737907"/>
            <a:ext cx="369658" cy="311277"/>
          </a:xfrm>
          <a:custGeom>
            <a:avLst/>
            <a:gdLst/>
            <a:ahLst/>
            <a:cxnLst/>
            <a:rect l="l" t="t" r="r" b="b"/>
            <a:pathLst>
              <a:path w="369658" h="311276">
                <a:moveTo>
                  <a:pt x="233337" y="180733"/>
                </a:moveTo>
                <a:lnTo>
                  <a:pt x="192011" y="94691"/>
                </a:lnTo>
                <a:lnTo>
                  <a:pt x="191630" y="35369"/>
                </a:lnTo>
                <a:lnTo>
                  <a:pt x="263309" y="35217"/>
                </a:lnTo>
                <a:lnTo>
                  <a:pt x="364947" y="35293"/>
                </a:lnTo>
                <a:lnTo>
                  <a:pt x="369658" y="34594"/>
                </a:lnTo>
                <a:lnTo>
                  <a:pt x="369658" y="609"/>
                </a:lnTo>
                <a:lnTo>
                  <a:pt x="364947" y="0"/>
                </a:lnTo>
                <a:lnTo>
                  <a:pt x="4711" y="0"/>
                </a:lnTo>
                <a:lnTo>
                  <a:pt x="0" y="609"/>
                </a:lnTo>
                <a:lnTo>
                  <a:pt x="0" y="34594"/>
                </a:lnTo>
                <a:lnTo>
                  <a:pt x="4711" y="35293"/>
                </a:lnTo>
                <a:lnTo>
                  <a:pt x="107670" y="35217"/>
                </a:lnTo>
                <a:lnTo>
                  <a:pt x="179273" y="35369"/>
                </a:lnTo>
                <a:lnTo>
                  <a:pt x="180505" y="98552"/>
                </a:lnTo>
                <a:lnTo>
                  <a:pt x="221754" y="183286"/>
                </a:lnTo>
                <a:lnTo>
                  <a:pt x="222059" y="311277"/>
                </a:lnTo>
                <a:lnTo>
                  <a:pt x="233794" y="311277"/>
                </a:lnTo>
                <a:lnTo>
                  <a:pt x="233337" y="18073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706511" y="6551980"/>
            <a:ext cx="183210" cy="188391"/>
          </a:xfrm>
          <a:custGeom>
            <a:avLst/>
            <a:gdLst/>
            <a:ahLst/>
            <a:cxnLst/>
            <a:rect l="l" t="t" r="r" b="b"/>
            <a:pathLst>
              <a:path w="183210" h="188391">
                <a:moveTo>
                  <a:pt x="183210" y="188391"/>
                </a:moveTo>
                <a:lnTo>
                  <a:pt x="183210" y="0"/>
                </a:lnTo>
                <a:lnTo>
                  <a:pt x="0" y="0"/>
                </a:lnTo>
                <a:lnTo>
                  <a:pt x="0" y="188391"/>
                </a:lnTo>
                <a:lnTo>
                  <a:pt x="183210" y="18839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269182" y="7049180"/>
            <a:ext cx="1737182" cy="785977"/>
          </a:xfrm>
          <a:custGeom>
            <a:avLst/>
            <a:gdLst/>
            <a:ahLst/>
            <a:cxnLst/>
            <a:rect l="l" t="t" r="r" b="b"/>
            <a:pathLst>
              <a:path w="1737182" h="785977">
                <a:moveTo>
                  <a:pt x="1469085" y="757631"/>
                </a:moveTo>
                <a:lnTo>
                  <a:pt x="1468310" y="685"/>
                </a:lnTo>
                <a:lnTo>
                  <a:pt x="1003096" y="0"/>
                </a:lnTo>
                <a:lnTo>
                  <a:pt x="732764" y="0"/>
                </a:lnTo>
                <a:lnTo>
                  <a:pt x="268871" y="685"/>
                </a:lnTo>
                <a:lnTo>
                  <a:pt x="268097" y="757631"/>
                </a:lnTo>
                <a:lnTo>
                  <a:pt x="0" y="758405"/>
                </a:lnTo>
                <a:lnTo>
                  <a:pt x="0" y="785977"/>
                </a:lnTo>
                <a:lnTo>
                  <a:pt x="1737182" y="785977"/>
                </a:lnTo>
                <a:lnTo>
                  <a:pt x="1737182" y="758405"/>
                </a:lnTo>
                <a:lnTo>
                  <a:pt x="1469085" y="75763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143913" y="6773125"/>
            <a:ext cx="116700" cy="276047"/>
          </a:xfrm>
          <a:custGeom>
            <a:avLst/>
            <a:gdLst/>
            <a:ahLst/>
            <a:cxnLst/>
            <a:rect l="l" t="t" r="r" b="b"/>
            <a:pathLst>
              <a:path w="116700" h="276047">
                <a:moveTo>
                  <a:pt x="381" y="59474"/>
                </a:moveTo>
                <a:lnTo>
                  <a:pt x="41706" y="145516"/>
                </a:lnTo>
                <a:lnTo>
                  <a:pt x="42176" y="276047"/>
                </a:lnTo>
                <a:lnTo>
                  <a:pt x="116624" y="276047"/>
                </a:lnTo>
                <a:lnTo>
                  <a:pt x="116700" y="128676"/>
                </a:lnTo>
                <a:lnTo>
                  <a:pt x="102107" y="127520"/>
                </a:lnTo>
                <a:lnTo>
                  <a:pt x="94310" y="126365"/>
                </a:lnTo>
                <a:lnTo>
                  <a:pt x="82880" y="119722"/>
                </a:lnTo>
                <a:lnTo>
                  <a:pt x="76390" y="112153"/>
                </a:lnTo>
                <a:lnTo>
                  <a:pt x="73761" y="107048"/>
                </a:lnTo>
                <a:lnTo>
                  <a:pt x="72529" y="101879"/>
                </a:lnTo>
                <a:lnTo>
                  <a:pt x="71678" y="0"/>
                </a:lnTo>
                <a:lnTo>
                  <a:pt x="0" y="152"/>
                </a:lnTo>
                <a:lnTo>
                  <a:pt x="381" y="594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539208" y="7101386"/>
            <a:ext cx="1197051" cy="705586"/>
          </a:xfrm>
          <a:custGeom>
            <a:avLst/>
            <a:gdLst/>
            <a:ahLst/>
            <a:cxnLst/>
            <a:rect l="l" t="t" r="r" b="b"/>
            <a:pathLst>
              <a:path w="1197051" h="705586">
                <a:moveTo>
                  <a:pt x="213563" y="550481"/>
                </a:moveTo>
                <a:lnTo>
                  <a:pt x="204990" y="562457"/>
                </a:lnTo>
                <a:lnTo>
                  <a:pt x="203911" y="670661"/>
                </a:lnTo>
                <a:lnTo>
                  <a:pt x="172478" y="671436"/>
                </a:lnTo>
                <a:lnTo>
                  <a:pt x="171703" y="704113"/>
                </a:lnTo>
                <a:lnTo>
                  <a:pt x="0" y="704964"/>
                </a:lnTo>
                <a:lnTo>
                  <a:pt x="173329" y="705497"/>
                </a:lnTo>
                <a:lnTo>
                  <a:pt x="173786" y="672757"/>
                </a:lnTo>
                <a:lnTo>
                  <a:pt x="205536" y="672134"/>
                </a:lnTo>
                <a:lnTo>
                  <a:pt x="205841" y="565619"/>
                </a:lnTo>
                <a:lnTo>
                  <a:pt x="211010" y="556895"/>
                </a:lnTo>
                <a:lnTo>
                  <a:pt x="214960" y="551649"/>
                </a:lnTo>
                <a:lnTo>
                  <a:pt x="218046" y="551649"/>
                </a:lnTo>
                <a:lnTo>
                  <a:pt x="227164" y="565619"/>
                </a:lnTo>
                <a:lnTo>
                  <a:pt x="227393" y="672134"/>
                </a:lnTo>
                <a:lnTo>
                  <a:pt x="291731" y="672134"/>
                </a:lnTo>
                <a:lnTo>
                  <a:pt x="292036" y="565619"/>
                </a:lnTo>
                <a:lnTo>
                  <a:pt x="299605" y="552958"/>
                </a:lnTo>
                <a:lnTo>
                  <a:pt x="301155" y="551649"/>
                </a:lnTo>
                <a:lnTo>
                  <a:pt x="304012" y="551878"/>
                </a:lnTo>
                <a:lnTo>
                  <a:pt x="313359" y="565619"/>
                </a:lnTo>
                <a:lnTo>
                  <a:pt x="313588" y="672134"/>
                </a:lnTo>
                <a:lnTo>
                  <a:pt x="336689" y="672058"/>
                </a:lnTo>
                <a:lnTo>
                  <a:pt x="337540" y="11899"/>
                </a:lnTo>
                <a:lnTo>
                  <a:pt x="344868" y="3784"/>
                </a:lnTo>
                <a:lnTo>
                  <a:pt x="352666" y="1320"/>
                </a:lnTo>
                <a:lnTo>
                  <a:pt x="844461" y="1320"/>
                </a:lnTo>
                <a:lnTo>
                  <a:pt x="852258" y="3784"/>
                </a:lnTo>
                <a:lnTo>
                  <a:pt x="857351" y="8966"/>
                </a:lnTo>
                <a:lnTo>
                  <a:pt x="859904" y="16687"/>
                </a:lnTo>
                <a:lnTo>
                  <a:pt x="859904" y="428752"/>
                </a:lnTo>
                <a:lnTo>
                  <a:pt x="858659" y="704113"/>
                </a:lnTo>
                <a:lnTo>
                  <a:pt x="347421" y="704113"/>
                </a:lnTo>
                <a:lnTo>
                  <a:pt x="346646" y="671436"/>
                </a:lnTo>
                <a:lnTo>
                  <a:pt x="337997" y="672134"/>
                </a:lnTo>
                <a:lnTo>
                  <a:pt x="345414" y="672757"/>
                </a:lnTo>
                <a:lnTo>
                  <a:pt x="345414" y="704113"/>
                </a:lnTo>
                <a:lnTo>
                  <a:pt x="174637" y="705586"/>
                </a:lnTo>
                <a:lnTo>
                  <a:pt x="1197051" y="704964"/>
                </a:lnTo>
                <a:lnTo>
                  <a:pt x="860755" y="704113"/>
                </a:lnTo>
                <a:lnTo>
                  <a:pt x="861212" y="15443"/>
                </a:lnTo>
                <a:lnTo>
                  <a:pt x="858659" y="7645"/>
                </a:lnTo>
                <a:lnTo>
                  <a:pt x="853490" y="2552"/>
                </a:lnTo>
                <a:lnTo>
                  <a:pt x="845769" y="0"/>
                </a:lnTo>
                <a:lnTo>
                  <a:pt x="351358" y="0"/>
                </a:lnTo>
                <a:lnTo>
                  <a:pt x="343636" y="2552"/>
                </a:lnTo>
                <a:lnTo>
                  <a:pt x="336219" y="10591"/>
                </a:lnTo>
                <a:lnTo>
                  <a:pt x="335064" y="670661"/>
                </a:lnTo>
                <a:lnTo>
                  <a:pt x="315290" y="670661"/>
                </a:lnTo>
                <a:lnTo>
                  <a:pt x="314515" y="563384"/>
                </a:lnTo>
                <a:lnTo>
                  <a:pt x="305409" y="550633"/>
                </a:lnTo>
                <a:lnTo>
                  <a:pt x="299758" y="550481"/>
                </a:lnTo>
                <a:lnTo>
                  <a:pt x="291185" y="562457"/>
                </a:lnTo>
                <a:lnTo>
                  <a:pt x="290029" y="670661"/>
                </a:lnTo>
                <a:lnTo>
                  <a:pt x="229095" y="670661"/>
                </a:lnTo>
                <a:lnTo>
                  <a:pt x="228320" y="563384"/>
                </a:lnTo>
                <a:lnTo>
                  <a:pt x="219354" y="550481"/>
                </a:lnTo>
                <a:lnTo>
                  <a:pt x="213563" y="5504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214140" y="6515012"/>
            <a:ext cx="103098" cy="222897"/>
          </a:xfrm>
          <a:custGeom>
            <a:avLst/>
            <a:gdLst/>
            <a:ahLst/>
            <a:cxnLst/>
            <a:rect l="l" t="t" r="r" b="b"/>
            <a:pathLst>
              <a:path w="103098" h="222897">
                <a:moveTo>
                  <a:pt x="102692" y="0"/>
                </a:moveTo>
                <a:lnTo>
                  <a:pt x="0" y="0"/>
                </a:lnTo>
                <a:lnTo>
                  <a:pt x="1447" y="222897"/>
                </a:lnTo>
                <a:lnTo>
                  <a:pt x="103098" y="222897"/>
                </a:lnTo>
                <a:lnTo>
                  <a:pt x="10269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957003" y="6515012"/>
            <a:ext cx="103695" cy="222897"/>
          </a:xfrm>
          <a:custGeom>
            <a:avLst/>
            <a:gdLst/>
            <a:ahLst/>
            <a:cxnLst/>
            <a:rect l="l" t="t" r="r" b="b"/>
            <a:pathLst>
              <a:path w="103695" h="222897">
                <a:moveTo>
                  <a:pt x="736" y="0"/>
                </a:moveTo>
                <a:lnTo>
                  <a:pt x="0" y="222897"/>
                </a:lnTo>
                <a:lnTo>
                  <a:pt x="102946" y="222897"/>
                </a:lnTo>
                <a:lnTo>
                  <a:pt x="103695" y="0"/>
                </a:lnTo>
                <a:lnTo>
                  <a:pt x="73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745046" y="7653028"/>
            <a:ext cx="21323" cy="13982"/>
          </a:xfrm>
          <a:custGeom>
            <a:avLst/>
            <a:gdLst/>
            <a:ahLst/>
            <a:cxnLst/>
            <a:rect l="l" t="t" r="r" b="b"/>
            <a:pathLst>
              <a:path w="21323" h="13982">
                <a:moveTo>
                  <a:pt x="21323" y="13982"/>
                </a:moveTo>
                <a:lnTo>
                  <a:pt x="12204" y="0"/>
                </a:lnTo>
                <a:lnTo>
                  <a:pt x="9118" y="0"/>
                </a:lnTo>
                <a:lnTo>
                  <a:pt x="5181" y="5257"/>
                </a:lnTo>
                <a:lnTo>
                  <a:pt x="0" y="13982"/>
                </a:lnTo>
                <a:lnTo>
                  <a:pt x="21323" y="1398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831244" y="7653028"/>
            <a:ext cx="21323" cy="13982"/>
          </a:xfrm>
          <a:custGeom>
            <a:avLst/>
            <a:gdLst/>
            <a:ahLst/>
            <a:cxnLst/>
            <a:rect l="l" t="t" r="r" b="b"/>
            <a:pathLst>
              <a:path w="21323" h="13982">
                <a:moveTo>
                  <a:pt x="21323" y="13982"/>
                </a:moveTo>
                <a:lnTo>
                  <a:pt x="11976" y="228"/>
                </a:lnTo>
                <a:lnTo>
                  <a:pt x="9118" y="0"/>
                </a:lnTo>
                <a:lnTo>
                  <a:pt x="7569" y="1320"/>
                </a:lnTo>
                <a:lnTo>
                  <a:pt x="0" y="13982"/>
                </a:lnTo>
                <a:lnTo>
                  <a:pt x="21323" y="1398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806840" y="6629222"/>
            <a:ext cx="68745" cy="85432"/>
          </a:xfrm>
          <a:custGeom>
            <a:avLst/>
            <a:gdLst/>
            <a:ahLst/>
            <a:cxnLst/>
            <a:rect l="l" t="t" r="r" b="b"/>
            <a:pathLst>
              <a:path w="68745" h="85432">
                <a:moveTo>
                  <a:pt x="68745" y="85432"/>
                </a:moveTo>
                <a:lnTo>
                  <a:pt x="68745" y="0"/>
                </a:lnTo>
                <a:lnTo>
                  <a:pt x="469" y="393"/>
                </a:lnTo>
                <a:lnTo>
                  <a:pt x="0" y="85432"/>
                </a:lnTo>
                <a:lnTo>
                  <a:pt x="68745" y="854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721948" y="6629222"/>
            <a:ext cx="67437" cy="85432"/>
          </a:xfrm>
          <a:custGeom>
            <a:avLst/>
            <a:gdLst/>
            <a:ahLst/>
            <a:cxnLst/>
            <a:rect l="l" t="t" r="r" b="b"/>
            <a:pathLst>
              <a:path w="67437" h="85432">
                <a:moveTo>
                  <a:pt x="67437" y="85432"/>
                </a:moveTo>
                <a:lnTo>
                  <a:pt x="67437" y="0"/>
                </a:lnTo>
                <a:lnTo>
                  <a:pt x="469" y="393"/>
                </a:lnTo>
                <a:lnTo>
                  <a:pt x="0" y="85432"/>
                </a:lnTo>
                <a:lnTo>
                  <a:pt x="67437" y="854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260549" y="6901803"/>
            <a:ext cx="11734" cy="147383"/>
          </a:xfrm>
          <a:custGeom>
            <a:avLst/>
            <a:gdLst/>
            <a:ahLst/>
            <a:cxnLst/>
            <a:rect l="l" t="t" r="r" b="b"/>
            <a:pathLst>
              <a:path w="11734" h="147383">
                <a:moveTo>
                  <a:pt x="76" y="0"/>
                </a:moveTo>
                <a:lnTo>
                  <a:pt x="0" y="147383"/>
                </a:lnTo>
                <a:lnTo>
                  <a:pt x="11734" y="147383"/>
                </a:lnTo>
                <a:lnTo>
                  <a:pt x="11658" y="0"/>
                </a:lnTo>
                <a:lnTo>
                  <a:pt x="76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001945" y="6901806"/>
            <a:ext cx="13055" cy="147370"/>
          </a:xfrm>
          <a:custGeom>
            <a:avLst/>
            <a:gdLst/>
            <a:ahLst/>
            <a:cxnLst/>
            <a:rect l="l" t="t" r="r" b="b"/>
            <a:pathLst>
              <a:path w="13055" h="147370">
                <a:moveTo>
                  <a:pt x="13055" y="147370"/>
                </a:moveTo>
                <a:lnTo>
                  <a:pt x="12979" y="0"/>
                </a:lnTo>
                <a:lnTo>
                  <a:pt x="76" y="0"/>
                </a:lnTo>
                <a:lnTo>
                  <a:pt x="0" y="147370"/>
                </a:lnTo>
                <a:lnTo>
                  <a:pt x="13055" y="1473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830942" y="7667009"/>
            <a:ext cx="21856" cy="106514"/>
          </a:xfrm>
          <a:custGeom>
            <a:avLst/>
            <a:gdLst/>
            <a:ahLst/>
            <a:cxnLst/>
            <a:rect l="l" t="t" r="r" b="b"/>
            <a:pathLst>
              <a:path w="21856" h="106514">
                <a:moveTo>
                  <a:pt x="21856" y="106514"/>
                </a:moveTo>
                <a:lnTo>
                  <a:pt x="21628" y="0"/>
                </a:lnTo>
                <a:lnTo>
                  <a:pt x="304" y="0"/>
                </a:lnTo>
                <a:lnTo>
                  <a:pt x="0" y="106514"/>
                </a:lnTo>
                <a:lnTo>
                  <a:pt x="21856" y="10651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744743" y="7667009"/>
            <a:ext cx="21856" cy="106514"/>
          </a:xfrm>
          <a:custGeom>
            <a:avLst/>
            <a:gdLst/>
            <a:ahLst/>
            <a:cxnLst/>
            <a:rect l="l" t="t" r="r" b="b"/>
            <a:pathLst>
              <a:path w="21856" h="106514">
                <a:moveTo>
                  <a:pt x="21856" y="106514"/>
                </a:moveTo>
                <a:lnTo>
                  <a:pt x="21628" y="0"/>
                </a:lnTo>
                <a:lnTo>
                  <a:pt x="304" y="0"/>
                </a:lnTo>
                <a:lnTo>
                  <a:pt x="0" y="106514"/>
                </a:lnTo>
                <a:lnTo>
                  <a:pt x="21856" y="10651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712536" y="7773521"/>
            <a:ext cx="172085" cy="33439"/>
          </a:xfrm>
          <a:custGeom>
            <a:avLst/>
            <a:gdLst/>
            <a:ahLst/>
            <a:cxnLst/>
            <a:rect l="l" t="t" r="r" b="b"/>
            <a:pathLst>
              <a:path w="172085" h="33439">
                <a:moveTo>
                  <a:pt x="172085" y="31978"/>
                </a:moveTo>
                <a:lnTo>
                  <a:pt x="172085" y="622"/>
                </a:lnTo>
                <a:lnTo>
                  <a:pt x="164668" y="0"/>
                </a:lnTo>
                <a:lnTo>
                  <a:pt x="32207" y="0"/>
                </a:lnTo>
                <a:lnTo>
                  <a:pt x="457" y="622"/>
                </a:lnTo>
                <a:lnTo>
                  <a:pt x="0" y="33362"/>
                </a:lnTo>
                <a:lnTo>
                  <a:pt x="1308" y="33439"/>
                </a:lnTo>
                <a:lnTo>
                  <a:pt x="172085" y="319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875892" y="7102697"/>
            <a:ext cx="523214" cy="702805"/>
          </a:xfrm>
          <a:custGeom>
            <a:avLst/>
            <a:gdLst/>
            <a:ahLst/>
            <a:cxnLst/>
            <a:rect l="l" t="t" r="r" b="b"/>
            <a:pathLst>
              <a:path w="523214" h="702805">
                <a:moveTo>
                  <a:pt x="515569" y="2476"/>
                </a:moveTo>
                <a:lnTo>
                  <a:pt x="507771" y="0"/>
                </a:lnTo>
                <a:lnTo>
                  <a:pt x="15989" y="0"/>
                </a:lnTo>
                <a:lnTo>
                  <a:pt x="8191" y="2476"/>
                </a:lnTo>
                <a:lnTo>
                  <a:pt x="850" y="10591"/>
                </a:lnTo>
                <a:lnTo>
                  <a:pt x="0" y="670750"/>
                </a:lnTo>
                <a:lnTo>
                  <a:pt x="1308" y="670826"/>
                </a:lnTo>
                <a:lnTo>
                  <a:pt x="9956" y="670128"/>
                </a:lnTo>
                <a:lnTo>
                  <a:pt x="10744" y="702805"/>
                </a:lnTo>
                <a:lnTo>
                  <a:pt x="521982" y="702805"/>
                </a:lnTo>
                <a:lnTo>
                  <a:pt x="523214" y="427443"/>
                </a:lnTo>
                <a:lnTo>
                  <a:pt x="523214" y="15367"/>
                </a:lnTo>
                <a:lnTo>
                  <a:pt x="520661" y="7645"/>
                </a:lnTo>
                <a:lnTo>
                  <a:pt x="515569" y="247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059945" y="6515012"/>
            <a:ext cx="155651" cy="222897"/>
          </a:xfrm>
          <a:custGeom>
            <a:avLst/>
            <a:gdLst/>
            <a:ahLst/>
            <a:cxnLst/>
            <a:rect l="l" t="t" r="r" b="b"/>
            <a:pathLst>
              <a:path w="155651" h="222897">
                <a:moveTo>
                  <a:pt x="749" y="0"/>
                </a:moveTo>
                <a:lnTo>
                  <a:pt x="0" y="222897"/>
                </a:lnTo>
                <a:lnTo>
                  <a:pt x="155651" y="222897"/>
                </a:lnTo>
                <a:lnTo>
                  <a:pt x="154190" y="0"/>
                </a:lnTo>
                <a:lnTo>
                  <a:pt x="7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014921" y="6773125"/>
            <a:ext cx="159423" cy="276047"/>
          </a:xfrm>
          <a:custGeom>
            <a:avLst/>
            <a:gdLst/>
            <a:ahLst/>
            <a:cxnLst/>
            <a:rect l="l" t="t" r="r" b="b"/>
            <a:pathLst>
              <a:path w="159423" h="276047">
                <a:moveTo>
                  <a:pt x="159423" y="276047"/>
                </a:moveTo>
                <a:lnTo>
                  <a:pt x="159118" y="148069"/>
                </a:lnTo>
                <a:lnTo>
                  <a:pt x="117868" y="63334"/>
                </a:lnTo>
                <a:lnTo>
                  <a:pt x="116636" y="152"/>
                </a:lnTo>
                <a:lnTo>
                  <a:pt x="45034" y="0"/>
                </a:lnTo>
                <a:lnTo>
                  <a:pt x="44564" y="98399"/>
                </a:lnTo>
                <a:lnTo>
                  <a:pt x="43332" y="104889"/>
                </a:lnTo>
                <a:lnTo>
                  <a:pt x="40322" y="110832"/>
                </a:lnTo>
                <a:lnTo>
                  <a:pt x="31203" y="121030"/>
                </a:lnTo>
                <a:lnTo>
                  <a:pt x="22326" y="126364"/>
                </a:lnTo>
                <a:lnTo>
                  <a:pt x="0" y="128676"/>
                </a:lnTo>
                <a:lnTo>
                  <a:pt x="76" y="276047"/>
                </a:lnTo>
                <a:lnTo>
                  <a:pt x="159423" y="2760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061574" y="6515012"/>
            <a:ext cx="152311" cy="221500"/>
          </a:xfrm>
          <a:custGeom>
            <a:avLst/>
            <a:gdLst/>
            <a:ahLst/>
            <a:cxnLst/>
            <a:rect l="l" t="t" r="r" b="b"/>
            <a:pathLst>
              <a:path w="152311" h="221500">
                <a:moveTo>
                  <a:pt x="406" y="0"/>
                </a:moveTo>
                <a:lnTo>
                  <a:pt x="0" y="221500"/>
                </a:lnTo>
                <a:lnTo>
                  <a:pt x="152311" y="221500"/>
                </a:lnTo>
                <a:lnTo>
                  <a:pt x="151193" y="0"/>
                </a:lnTo>
                <a:lnTo>
                  <a:pt x="4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145224" y="6774591"/>
            <a:ext cx="113690" cy="273189"/>
          </a:xfrm>
          <a:custGeom>
            <a:avLst/>
            <a:gdLst/>
            <a:ahLst/>
            <a:cxnLst/>
            <a:rect l="l" t="t" r="r" b="b"/>
            <a:pathLst>
              <a:path w="113690" h="273189">
                <a:moveTo>
                  <a:pt x="381" y="56692"/>
                </a:moveTo>
                <a:lnTo>
                  <a:pt x="41630" y="142811"/>
                </a:lnTo>
                <a:lnTo>
                  <a:pt x="42481" y="273189"/>
                </a:lnTo>
                <a:lnTo>
                  <a:pt x="113690" y="273189"/>
                </a:lnTo>
                <a:lnTo>
                  <a:pt x="113690" y="128600"/>
                </a:lnTo>
                <a:lnTo>
                  <a:pt x="99568" y="127368"/>
                </a:lnTo>
                <a:lnTo>
                  <a:pt x="91757" y="126136"/>
                </a:lnTo>
                <a:lnTo>
                  <a:pt x="80327" y="119570"/>
                </a:lnTo>
                <a:lnTo>
                  <a:pt x="73761" y="112001"/>
                </a:lnTo>
                <a:lnTo>
                  <a:pt x="71132" y="106895"/>
                </a:lnTo>
                <a:lnTo>
                  <a:pt x="69900" y="101727"/>
                </a:lnTo>
                <a:lnTo>
                  <a:pt x="68668" y="0"/>
                </a:lnTo>
                <a:lnTo>
                  <a:pt x="0" y="0"/>
                </a:lnTo>
                <a:lnTo>
                  <a:pt x="381" y="56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016540" y="6774590"/>
            <a:ext cx="156260" cy="273202"/>
          </a:xfrm>
          <a:custGeom>
            <a:avLst/>
            <a:gdLst/>
            <a:ahLst/>
            <a:cxnLst/>
            <a:rect l="l" t="t" r="r" b="b"/>
            <a:pathLst>
              <a:path w="156260" h="273202">
                <a:moveTo>
                  <a:pt x="156184" y="273202"/>
                </a:moveTo>
                <a:lnTo>
                  <a:pt x="156260" y="147916"/>
                </a:lnTo>
                <a:lnTo>
                  <a:pt x="114935" y="63106"/>
                </a:lnTo>
                <a:lnTo>
                  <a:pt x="113779" y="0"/>
                </a:lnTo>
                <a:lnTo>
                  <a:pt x="45034" y="0"/>
                </a:lnTo>
                <a:lnTo>
                  <a:pt x="44259" y="98171"/>
                </a:lnTo>
                <a:lnTo>
                  <a:pt x="43027" y="104736"/>
                </a:lnTo>
                <a:lnTo>
                  <a:pt x="40017" y="110680"/>
                </a:lnTo>
                <a:lnTo>
                  <a:pt x="30899" y="120878"/>
                </a:lnTo>
                <a:lnTo>
                  <a:pt x="22021" y="126136"/>
                </a:lnTo>
                <a:lnTo>
                  <a:pt x="0" y="128600"/>
                </a:lnTo>
                <a:lnTo>
                  <a:pt x="0" y="273202"/>
                </a:lnTo>
                <a:lnTo>
                  <a:pt x="156184" y="2732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956993" y="6773125"/>
            <a:ext cx="102958" cy="128676"/>
          </a:xfrm>
          <a:custGeom>
            <a:avLst/>
            <a:gdLst/>
            <a:ahLst/>
            <a:cxnLst/>
            <a:rect l="l" t="t" r="r" b="b"/>
            <a:pathLst>
              <a:path w="102958" h="128676">
                <a:moveTo>
                  <a:pt x="0" y="76"/>
                </a:moveTo>
                <a:lnTo>
                  <a:pt x="850" y="95389"/>
                </a:lnTo>
                <a:lnTo>
                  <a:pt x="2082" y="103187"/>
                </a:lnTo>
                <a:lnTo>
                  <a:pt x="6019" y="112153"/>
                </a:lnTo>
                <a:lnTo>
                  <a:pt x="12509" y="119722"/>
                </a:lnTo>
                <a:lnTo>
                  <a:pt x="23939" y="126364"/>
                </a:lnTo>
                <a:lnTo>
                  <a:pt x="31750" y="127520"/>
                </a:lnTo>
                <a:lnTo>
                  <a:pt x="45034" y="128676"/>
                </a:lnTo>
                <a:lnTo>
                  <a:pt x="57924" y="128676"/>
                </a:lnTo>
                <a:lnTo>
                  <a:pt x="80251" y="126364"/>
                </a:lnTo>
                <a:lnTo>
                  <a:pt x="89128" y="121030"/>
                </a:lnTo>
                <a:lnTo>
                  <a:pt x="98247" y="110832"/>
                </a:lnTo>
                <a:lnTo>
                  <a:pt x="101257" y="104889"/>
                </a:lnTo>
                <a:lnTo>
                  <a:pt x="102489" y="98399"/>
                </a:lnTo>
                <a:lnTo>
                  <a:pt x="102958" y="0"/>
                </a:lnTo>
                <a:lnTo>
                  <a:pt x="0" y="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215588" y="6773124"/>
            <a:ext cx="101650" cy="128676"/>
          </a:xfrm>
          <a:custGeom>
            <a:avLst/>
            <a:gdLst/>
            <a:ahLst/>
            <a:cxnLst/>
            <a:rect l="l" t="t" r="r" b="b"/>
            <a:pathLst>
              <a:path w="101650" h="128676">
                <a:moveTo>
                  <a:pt x="0" y="0"/>
                </a:moveTo>
                <a:lnTo>
                  <a:pt x="850" y="101879"/>
                </a:lnTo>
                <a:lnTo>
                  <a:pt x="2082" y="107048"/>
                </a:lnTo>
                <a:lnTo>
                  <a:pt x="4711" y="112153"/>
                </a:lnTo>
                <a:lnTo>
                  <a:pt x="11201" y="119722"/>
                </a:lnTo>
                <a:lnTo>
                  <a:pt x="22631" y="126364"/>
                </a:lnTo>
                <a:lnTo>
                  <a:pt x="30429" y="127520"/>
                </a:lnTo>
                <a:lnTo>
                  <a:pt x="45034" y="128676"/>
                </a:lnTo>
                <a:lnTo>
                  <a:pt x="56616" y="128676"/>
                </a:lnTo>
                <a:lnTo>
                  <a:pt x="78092" y="126745"/>
                </a:lnTo>
                <a:lnTo>
                  <a:pt x="90373" y="119722"/>
                </a:lnTo>
                <a:lnTo>
                  <a:pt x="96939" y="112153"/>
                </a:lnTo>
                <a:lnTo>
                  <a:pt x="99949" y="106121"/>
                </a:lnTo>
                <a:lnTo>
                  <a:pt x="101180" y="100952"/>
                </a:lnTo>
                <a:lnTo>
                  <a:pt x="101650" y="7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881377" y="7107646"/>
            <a:ext cx="512711" cy="381"/>
          </a:xfrm>
          <a:custGeom>
            <a:avLst/>
            <a:gdLst/>
            <a:ahLst/>
            <a:cxnLst/>
            <a:rect l="l" t="t" r="r" b="b"/>
            <a:pathLst>
              <a:path w="512711" h="380">
                <a:moveTo>
                  <a:pt x="0" y="0"/>
                </a:moveTo>
                <a:lnTo>
                  <a:pt x="1003" y="304"/>
                </a:lnTo>
                <a:lnTo>
                  <a:pt x="1155" y="381"/>
                </a:lnTo>
                <a:lnTo>
                  <a:pt x="2159" y="381"/>
                </a:lnTo>
                <a:lnTo>
                  <a:pt x="4165" y="381"/>
                </a:lnTo>
                <a:lnTo>
                  <a:pt x="4241" y="0"/>
                </a:lnTo>
                <a:lnTo>
                  <a:pt x="6261" y="0"/>
                </a:lnTo>
                <a:lnTo>
                  <a:pt x="8420" y="0"/>
                </a:lnTo>
                <a:lnTo>
                  <a:pt x="8496" y="381"/>
                </a:lnTo>
                <a:lnTo>
                  <a:pt x="10655" y="381"/>
                </a:lnTo>
                <a:lnTo>
                  <a:pt x="14287" y="381"/>
                </a:lnTo>
                <a:lnTo>
                  <a:pt x="14363" y="0"/>
                </a:lnTo>
                <a:lnTo>
                  <a:pt x="17995" y="0"/>
                </a:lnTo>
                <a:lnTo>
                  <a:pt x="21310" y="0"/>
                </a:lnTo>
                <a:lnTo>
                  <a:pt x="21310" y="381"/>
                </a:lnTo>
                <a:lnTo>
                  <a:pt x="24638" y="381"/>
                </a:lnTo>
                <a:lnTo>
                  <a:pt x="29895" y="381"/>
                </a:lnTo>
                <a:lnTo>
                  <a:pt x="29895" y="0"/>
                </a:lnTo>
                <a:lnTo>
                  <a:pt x="35140" y="0"/>
                </a:lnTo>
                <a:lnTo>
                  <a:pt x="39395" y="0"/>
                </a:lnTo>
                <a:lnTo>
                  <a:pt x="39471" y="381"/>
                </a:lnTo>
                <a:lnTo>
                  <a:pt x="43789" y="381"/>
                </a:lnTo>
                <a:lnTo>
                  <a:pt x="50431" y="381"/>
                </a:lnTo>
                <a:lnTo>
                  <a:pt x="50431" y="0"/>
                </a:lnTo>
                <a:lnTo>
                  <a:pt x="57150" y="0"/>
                </a:lnTo>
                <a:lnTo>
                  <a:pt x="62407" y="0"/>
                </a:lnTo>
                <a:lnTo>
                  <a:pt x="62407" y="381"/>
                </a:lnTo>
                <a:lnTo>
                  <a:pt x="67665" y="381"/>
                </a:lnTo>
                <a:lnTo>
                  <a:pt x="75615" y="381"/>
                </a:lnTo>
                <a:lnTo>
                  <a:pt x="75615" y="0"/>
                </a:lnTo>
                <a:lnTo>
                  <a:pt x="83654" y="0"/>
                </a:lnTo>
                <a:lnTo>
                  <a:pt x="89674" y="0"/>
                </a:lnTo>
                <a:lnTo>
                  <a:pt x="89674" y="381"/>
                </a:lnTo>
                <a:lnTo>
                  <a:pt x="95770" y="381"/>
                </a:lnTo>
                <a:lnTo>
                  <a:pt x="104813" y="381"/>
                </a:lnTo>
                <a:lnTo>
                  <a:pt x="104889" y="0"/>
                </a:lnTo>
                <a:lnTo>
                  <a:pt x="113931" y="0"/>
                </a:lnTo>
                <a:lnTo>
                  <a:pt x="120650" y="0"/>
                </a:lnTo>
                <a:lnTo>
                  <a:pt x="120726" y="381"/>
                </a:lnTo>
                <a:lnTo>
                  <a:pt x="127368" y="381"/>
                </a:lnTo>
                <a:lnTo>
                  <a:pt x="137401" y="381"/>
                </a:lnTo>
                <a:lnTo>
                  <a:pt x="137477" y="0"/>
                </a:lnTo>
                <a:lnTo>
                  <a:pt x="147523" y="0"/>
                </a:lnTo>
                <a:lnTo>
                  <a:pt x="154711" y="0"/>
                </a:lnTo>
                <a:lnTo>
                  <a:pt x="154711" y="381"/>
                </a:lnTo>
                <a:lnTo>
                  <a:pt x="161963" y="381"/>
                </a:lnTo>
                <a:lnTo>
                  <a:pt x="172707" y="381"/>
                </a:lnTo>
                <a:lnTo>
                  <a:pt x="172707" y="0"/>
                </a:lnTo>
                <a:lnTo>
                  <a:pt x="183438" y="0"/>
                </a:lnTo>
                <a:lnTo>
                  <a:pt x="191008" y="0"/>
                </a:lnTo>
                <a:lnTo>
                  <a:pt x="191008" y="381"/>
                </a:lnTo>
                <a:lnTo>
                  <a:pt x="198577" y="381"/>
                </a:lnTo>
                <a:lnTo>
                  <a:pt x="209778" y="381"/>
                </a:lnTo>
                <a:lnTo>
                  <a:pt x="209778" y="0"/>
                </a:lnTo>
                <a:lnTo>
                  <a:pt x="220979" y="0"/>
                </a:lnTo>
                <a:lnTo>
                  <a:pt x="228777" y="0"/>
                </a:lnTo>
                <a:lnTo>
                  <a:pt x="228777" y="381"/>
                </a:lnTo>
                <a:lnTo>
                  <a:pt x="236512" y="381"/>
                </a:lnTo>
                <a:lnTo>
                  <a:pt x="247942" y="381"/>
                </a:lnTo>
                <a:lnTo>
                  <a:pt x="247942" y="0"/>
                </a:lnTo>
                <a:lnTo>
                  <a:pt x="259372" y="0"/>
                </a:lnTo>
                <a:lnTo>
                  <a:pt x="267093" y="0"/>
                </a:lnTo>
                <a:lnTo>
                  <a:pt x="267169" y="381"/>
                </a:lnTo>
                <a:lnTo>
                  <a:pt x="274891" y="381"/>
                </a:lnTo>
                <a:lnTo>
                  <a:pt x="286245" y="381"/>
                </a:lnTo>
                <a:lnTo>
                  <a:pt x="286245" y="0"/>
                </a:lnTo>
                <a:lnTo>
                  <a:pt x="297599" y="0"/>
                </a:lnTo>
                <a:lnTo>
                  <a:pt x="305244" y="0"/>
                </a:lnTo>
                <a:lnTo>
                  <a:pt x="305244" y="381"/>
                </a:lnTo>
                <a:lnTo>
                  <a:pt x="312889" y="381"/>
                </a:lnTo>
                <a:lnTo>
                  <a:pt x="323938" y="381"/>
                </a:lnTo>
                <a:lnTo>
                  <a:pt x="323938" y="0"/>
                </a:lnTo>
                <a:lnTo>
                  <a:pt x="334987" y="0"/>
                </a:lnTo>
                <a:lnTo>
                  <a:pt x="342239" y="0"/>
                </a:lnTo>
                <a:lnTo>
                  <a:pt x="342239" y="381"/>
                </a:lnTo>
                <a:lnTo>
                  <a:pt x="349504" y="381"/>
                </a:lnTo>
                <a:lnTo>
                  <a:pt x="360006" y="381"/>
                </a:lnTo>
                <a:lnTo>
                  <a:pt x="360006" y="0"/>
                </a:lnTo>
                <a:lnTo>
                  <a:pt x="370586" y="0"/>
                </a:lnTo>
                <a:lnTo>
                  <a:pt x="377317" y="0"/>
                </a:lnTo>
                <a:lnTo>
                  <a:pt x="377393" y="381"/>
                </a:lnTo>
                <a:lnTo>
                  <a:pt x="384111" y="381"/>
                </a:lnTo>
                <a:lnTo>
                  <a:pt x="393839" y="381"/>
                </a:lnTo>
                <a:lnTo>
                  <a:pt x="393915" y="0"/>
                </a:lnTo>
                <a:lnTo>
                  <a:pt x="403567" y="0"/>
                </a:lnTo>
                <a:lnTo>
                  <a:pt x="409752" y="0"/>
                </a:lnTo>
                <a:lnTo>
                  <a:pt x="409752" y="381"/>
                </a:lnTo>
                <a:lnTo>
                  <a:pt x="415848" y="381"/>
                </a:lnTo>
                <a:lnTo>
                  <a:pt x="424586" y="381"/>
                </a:lnTo>
                <a:lnTo>
                  <a:pt x="424662" y="0"/>
                </a:lnTo>
                <a:lnTo>
                  <a:pt x="433387" y="0"/>
                </a:lnTo>
                <a:lnTo>
                  <a:pt x="438721" y="0"/>
                </a:lnTo>
                <a:lnTo>
                  <a:pt x="438721" y="381"/>
                </a:lnTo>
                <a:lnTo>
                  <a:pt x="444042" y="381"/>
                </a:lnTo>
                <a:lnTo>
                  <a:pt x="451612" y="381"/>
                </a:lnTo>
                <a:lnTo>
                  <a:pt x="451612" y="0"/>
                </a:lnTo>
                <a:lnTo>
                  <a:pt x="459105" y="0"/>
                </a:lnTo>
                <a:lnTo>
                  <a:pt x="463588" y="0"/>
                </a:lnTo>
                <a:lnTo>
                  <a:pt x="463588" y="381"/>
                </a:lnTo>
                <a:lnTo>
                  <a:pt x="468071" y="381"/>
                </a:lnTo>
                <a:lnTo>
                  <a:pt x="474167" y="381"/>
                </a:lnTo>
                <a:lnTo>
                  <a:pt x="474243" y="0"/>
                </a:lnTo>
                <a:lnTo>
                  <a:pt x="480352" y="0"/>
                </a:lnTo>
                <a:lnTo>
                  <a:pt x="483819" y="0"/>
                </a:lnTo>
                <a:lnTo>
                  <a:pt x="483819" y="381"/>
                </a:lnTo>
                <a:lnTo>
                  <a:pt x="487298" y="381"/>
                </a:lnTo>
                <a:lnTo>
                  <a:pt x="491934" y="381"/>
                </a:lnTo>
                <a:lnTo>
                  <a:pt x="491934" y="0"/>
                </a:lnTo>
                <a:lnTo>
                  <a:pt x="496646" y="0"/>
                </a:lnTo>
                <a:lnTo>
                  <a:pt x="498957" y="0"/>
                </a:lnTo>
                <a:lnTo>
                  <a:pt x="499033" y="381"/>
                </a:lnTo>
                <a:lnTo>
                  <a:pt x="501357" y="381"/>
                </a:lnTo>
                <a:lnTo>
                  <a:pt x="504367" y="381"/>
                </a:lnTo>
                <a:lnTo>
                  <a:pt x="504444" y="0"/>
                </a:lnTo>
                <a:lnTo>
                  <a:pt x="507453" y="0"/>
                </a:lnTo>
                <a:lnTo>
                  <a:pt x="508698" y="0"/>
                </a:lnTo>
                <a:lnTo>
                  <a:pt x="508774" y="381"/>
                </a:lnTo>
                <a:lnTo>
                  <a:pt x="509930" y="381"/>
                </a:lnTo>
                <a:lnTo>
                  <a:pt x="511314" y="381"/>
                </a:lnTo>
                <a:lnTo>
                  <a:pt x="51271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284021" y="7835159"/>
            <a:ext cx="682409" cy="0"/>
          </a:xfrm>
          <a:custGeom>
            <a:avLst/>
            <a:gdLst/>
            <a:ahLst/>
            <a:cxnLst/>
            <a:rect l="l" t="t" r="r" b="b"/>
            <a:pathLst>
              <a:path w="682409">
                <a:moveTo>
                  <a:pt x="682409" y="0"/>
                </a:moveTo>
                <a:lnTo>
                  <a:pt x="442887" y="0"/>
                </a:lnTo>
                <a:lnTo>
                  <a:pt x="327723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268411" y="7835159"/>
            <a:ext cx="14744" cy="0"/>
          </a:xfrm>
          <a:custGeom>
            <a:avLst/>
            <a:gdLst/>
            <a:ahLst/>
            <a:cxnLst/>
            <a:rect l="l" t="t" r="r" b="b"/>
            <a:pathLst>
              <a:path w="14744">
                <a:moveTo>
                  <a:pt x="5867" y="0"/>
                </a:moveTo>
                <a:lnTo>
                  <a:pt x="0" y="0"/>
                </a:lnTo>
                <a:lnTo>
                  <a:pt x="14744" y="0"/>
                </a:lnTo>
                <a:lnTo>
                  <a:pt x="58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268407" y="7807664"/>
            <a:ext cx="236194" cy="27495"/>
          </a:xfrm>
          <a:custGeom>
            <a:avLst/>
            <a:gdLst/>
            <a:ahLst/>
            <a:cxnLst/>
            <a:rect l="l" t="t" r="r" b="b"/>
            <a:pathLst>
              <a:path w="236194" h="27495">
                <a:moveTo>
                  <a:pt x="0" y="27495"/>
                </a:moveTo>
                <a:lnTo>
                  <a:pt x="0" y="0"/>
                </a:lnTo>
                <a:lnTo>
                  <a:pt x="94462" y="0"/>
                </a:lnTo>
                <a:lnTo>
                  <a:pt x="227698" y="0"/>
                </a:lnTo>
                <a:lnTo>
                  <a:pt x="227698" y="27495"/>
                </a:lnTo>
                <a:lnTo>
                  <a:pt x="236194" y="27495"/>
                </a:lnTo>
                <a:lnTo>
                  <a:pt x="14757" y="27495"/>
                </a:lnTo>
                <a:lnTo>
                  <a:pt x="50203" y="27495"/>
                </a:lnTo>
                <a:lnTo>
                  <a:pt x="41325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318611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31861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336302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354071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362872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366733" y="7807664"/>
            <a:ext cx="0" cy="27495"/>
          </a:xfrm>
          <a:custGeom>
            <a:avLst/>
            <a:gdLst/>
            <a:ahLst/>
            <a:cxnLst/>
            <a:rect l="l" t="t" r="r" b="b"/>
            <a:pathLst>
              <a:path h="27495">
                <a:moveTo>
                  <a:pt x="0" y="27495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38943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17767" y="0"/>
                </a:move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416016" y="7835159"/>
            <a:ext cx="35445" cy="0"/>
          </a:xfrm>
          <a:custGeom>
            <a:avLst/>
            <a:gdLst/>
            <a:ahLst/>
            <a:cxnLst/>
            <a:rect l="l" t="t" r="r" b="b"/>
            <a:pathLst>
              <a:path w="35445">
                <a:moveTo>
                  <a:pt x="8877" y="0"/>
                </a:moveTo>
                <a:lnTo>
                  <a:pt x="0" y="0"/>
                </a:lnTo>
                <a:lnTo>
                  <a:pt x="35445" y="0"/>
                </a:lnTo>
                <a:lnTo>
                  <a:pt x="26568" y="0"/>
                </a:lnTo>
                <a:lnTo>
                  <a:pt x="3544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433776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451463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0" y="0"/>
                </a:moveTo>
                <a:lnTo>
                  <a:pt x="70827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469153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270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47803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482900" y="7807664"/>
            <a:ext cx="0" cy="27495"/>
          </a:xfrm>
          <a:custGeom>
            <a:avLst/>
            <a:gdLst/>
            <a:ahLst/>
            <a:cxnLst/>
            <a:rect l="l" t="t" r="r" b="b"/>
            <a:pathLst>
              <a:path h="27495">
                <a:moveTo>
                  <a:pt x="0" y="27495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504605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  <a:lnTo>
                  <a:pt x="208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496108" y="7807664"/>
            <a:ext cx="717169" cy="27495"/>
          </a:xfrm>
          <a:custGeom>
            <a:avLst/>
            <a:gdLst/>
            <a:ahLst/>
            <a:cxnLst/>
            <a:rect l="l" t="t" r="r" b="b"/>
            <a:pathLst>
              <a:path w="717169" h="27495">
                <a:moveTo>
                  <a:pt x="0" y="0"/>
                </a:moveTo>
                <a:lnTo>
                  <a:pt x="717092" y="0"/>
                </a:lnTo>
                <a:lnTo>
                  <a:pt x="717169" y="152"/>
                </a:lnTo>
                <a:lnTo>
                  <a:pt x="717092" y="27495"/>
                </a:lnTo>
                <a:lnTo>
                  <a:pt x="17373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504609" y="7835159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138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522293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522293" y="7835159"/>
            <a:ext cx="70904" cy="0"/>
          </a:xfrm>
          <a:custGeom>
            <a:avLst/>
            <a:gdLst/>
            <a:ahLst/>
            <a:cxnLst/>
            <a:rect l="l" t="t" r="r" b="b"/>
            <a:pathLst>
              <a:path w="70904">
                <a:moveTo>
                  <a:pt x="0" y="0"/>
                </a:moveTo>
                <a:lnTo>
                  <a:pt x="70904" y="0"/>
                </a:lnTo>
                <a:lnTo>
                  <a:pt x="62026" y="0"/>
                </a:lnTo>
                <a:lnTo>
                  <a:pt x="70904" y="0"/>
                </a:lnTo>
                <a:lnTo>
                  <a:pt x="62026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58430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8890" y="0"/>
                </a:moveTo>
                <a:lnTo>
                  <a:pt x="17691" y="0"/>
                </a:lnTo>
                <a:lnTo>
                  <a:pt x="8890" y="0"/>
                </a:ln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60200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77" y="0"/>
                </a:moveTo>
                <a:lnTo>
                  <a:pt x="0" y="0"/>
                </a:lnTo>
                <a:lnTo>
                  <a:pt x="26568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61976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628574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3545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628574" y="7835159"/>
            <a:ext cx="79705" cy="0"/>
          </a:xfrm>
          <a:custGeom>
            <a:avLst/>
            <a:gdLst/>
            <a:ahLst/>
            <a:cxnLst/>
            <a:rect l="l" t="t" r="r" b="b"/>
            <a:pathLst>
              <a:path w="79705">
                <a:moveTo>
                  <a:pt x="0" y="0"/>
                </a:moveTo>
                <a:lnTo>
                  <a:pt x="0" y="0"/>
                </a:lnTo>
                <a:lnTo>
                  <a:pt x="17767" y="0"/>
                </a:lnTo>
                <a:lnTo>
                  <a:pt x="8877" y="0"/>
                </a:lnTo>
                <a:lnTo>
                  <a:pt x="53136" y="0"/>
                </a:lnTo>
                <a:lnTo>
                  <a:pt x="44335" y="0"/>
                </a:lnTo>
                <a:lnTo>
                  <a:pt x="53136" y="0"/>
                </a:lnTo>
                <a:lnTo>
                  <a:pt x="44335" y="0"/>
                </a:lnTo>
                <a:lnTo>
                  <a:pt x="62026" y="0"/>
                </a:lnTo>
                <a:lnTo>
                  <a:pt x="53136" y="0"/>
                </a:lnTo>
                <a:lnTo>
                  <a:pt x="62026" y="0"/>
                </a:lnTo>
                <a:lnTo>
                  <a:pt x="53136" y="0"/>
                </a:lnTo>
                <a:lnTo>
                  <a:pt x="79705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690592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17691" y="0"/>
                </a:moveTo>
                <a:lnTo>
                  <a:pt x="26581" y="0"/>
                </a:lnTo>
                <a:lnTo>
                  <a:pt x="0" y="0"/>
                </a:lnTo>
                <a:lnTo>
                  <a:pt x="26581" y="0"/>
                </a:lnTo>
                <a:lnTo>
                  <a:pt x="17691" y="0"/>
                </a:lnTo>
                <a:lnTo>
                  <a:pt x="44259" y="0"/>
                </a:lnTo>
                <a:lnTo>
                  <a:pt x="26581" y="0"/>
                </a:lnTo>
                <a:lnTo>
                  <a:pt x="70827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726054" y="7835159"/>
            <a:ext cx="35369" cy="0"/>
          </a:xfrm>
          <a:custGeom>
            <a:avLst/>
            <a:gdLst/>
            <a:ahLst/>
            <a:cxnLst/>
            <a:rect l="l" t="t" r="r" b="b"/>
            <a:pathLst>
              <a:path w="35369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  <a:lnTo>
                  <a:pt x="35369" y="0"/>
                </a:lnTo>
                <a:lnTo>
                  <a:pt x="136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74373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734858" y="7835159"/>
            <a:ext cx="8026" cy="0"/>
          </a:xfrm>
          <a:custGeom>
            <a:avLst/>
            <a:gdLst/>
            <a:ahLst/>
            <a:cxnLst/>
            <a:rect l="l" t="t" r="r" b="b"/>
            <a:pathLst>
              <a:path w="8026">
                <a:moveTo>
                  <a:pt x="5867" y="0"/>
                </a:moveTo>
                <a:lnTo>
                  <a:pt x="0" y="0"/>
                </a:lnTo>
                <a:lnTo>
                  <a:pt x="8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752616" y="7835159"/>
            <a:ext cx="8813" cy="0"/>
          </a:xfrm>
          <a:custGeom>
            <a:avLst/>
            <a:gdLst/>
            <a:ahLst/>
            <a:cxnLst/>
            <a:rect l="l" t="t" r="r" b="b"/>
            <a:pathLst>
              <a:path w="8813">
                <a:moveTo>
                  <a:pt x="7416" y="0"/>
                </a:moveTo>
                <a:lnTo>
                  <a:pt x="0" y="0"/>
                </a:lnTo>
                <a:lnTo>
                  <a:pt x="8813" y="0"/>
                </a:lnTo>
                <a:lnTo>
                  <a:pt x="741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761425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770306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770306" y="7835159"/>
            <a:ext cx="7797" cy="0"/>
          </a:xfrm>
          <a:custGeom>
            <a:avLst/>
            <a:gdLst/>
            <a:ahLst/>
            <a:cxnLst/>
            <a:rect l="l" t="t" r="r" b="b"/>
            <a:pathLst>
              <a:path w="7797">
                <a:moveTo>
                  <a:pt x="0" y="0"/>
                </a:moveTo>
                <a:lnTo>
                  <a:pt x="779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770311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8877" y="0"/>
                </a:moveTo>
                <a:lnTo>
                  <a:pt x="44259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787998" y="7835159"/>
            <a:ext cx="17754" cy="0"/>
          </a:xfrm>
          <a:custGeom>
            <a:avLst/>
            <a:gdLst/>
            <a:ahLst/>
            <a:cxnLst/>
            <a:rect l="l" t="t" r="r" b="b"/>
            <a:pathLst>
              <a:path w="17754">
                <a:moveTo>
                  <a:pt x="8801" y="0"/>
                </a:moveTo>
                <a:lnTo>
                  <a:pt x="0" y="0"/>
                </a:lnTo>
                <a:lnTo>
                  <a:pt x="17754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80575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80575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  <a:lnTo>
                  <a:pt x="107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81456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22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814567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815727" y="7835159"/>
            <a:ext cx="16598" cy="0"/>
          </a:xfrm>
          <a:custGeom>
            <a:avLst/>
            <a:gdLst/>
            <a:ahLst/>
            <a:cxnLst/>
            <a:rect l="l" t="t" r="r" b="b"/>
            <a:pathLst>
              <a:path w="16598">
                <a:moveTo>
                  <a:pt x="7721" y="0"/>
                </a:moveTo>
                <a:lnTo>
                  <a:pt x="16598" y="0"/>
                </a:lnTo>
                <a:lnTo>
                  <a:pt x="7721" y="0"/>
                </a:lnTo>
                <a:lnTo>
                  <a:pt x="1659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832330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850019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850019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87658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8877" y="0"/>
                </a:lnTo>
                <a:lnTo>
                  <a:pt x="17767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875745" y="7107647"/>
            <a:ext cx="5626" cy="665645"/>
          </a:xfrm>
          <a:custGeom>
            <a:avLst/>
            <a:gdLst/>
            <a:ahLst/>
            <a:cxnLst/>
            <a:rect l="l" t="t" r="r" b="b"/>
            <a:pathLst>
              <a:path w="5626" h="665645">
                <a:moveTo>
                  <a:pt x="457" y="665645"/>
                </a:moveTo>
                <a:lnTo>
                  <a:pt x="0" y="12052"/>
                </a:lnTo>
                <a:lnTo>
                  <a:pt x="838" y="6718"/>
                </a:lnTo>
                <a:lnTo>
                  <a:pt x="3238" y="1930"/>
                </a:lnTo>
                <a:lnTo>
                  <a:pt x="5397" y="76"/>
                </a:lnTo>
                <a:lnTo>
                  <a:pt x="5168" y="0"/>
                </a:lnTo>
                <a:lnTo>
                  <a:pt x="5016" y="381"/>
                </a:lnTo>
                <a:lnTo>
                  <a:pt x="56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394088" y="7107646"/>
            <a:ext cx="5168" cy="700011"/>
          </a:xfrm>
          <a:custGeom>
            <a:avLst/>
            <a:gdLst/>
            <a:ahLst/>
            <a:cxnLst/>
            <a:rect l="l" t="t" r="r" b="b"/>
            <a:pathLst>
              <a:path w="5168" h="700011">
                <a:moveTo>
                  <a:pt x="0" y="0"/>
                </a:moveTo>
                <a:lnTo>
                  <a:pt x="1930" y="1930"/>
                </a:lnTo>
                <a:lnTo>
                  <a:pt x="4406" y="6718"/>
                </a:lnTo>
                <a:lnTo>
                  <a:pt x="5168" y="12052"/>
                </a:lnTo>
                <a:lnTo>
                  <a:pt x="4711" y="70001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88546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0" y="0"/>
                </a:lnTo>
                <a:lnTo>
                  <a:pt x="17691" y="0"/>
                </a:lnTo>
                <a:lnTo>
                  <a:pt x="8877" y="0"/>
                </a:lnTo>
                <a:lnTo>
                  <a:pt x="17691" y="0"/>
                </a:lnTo>
                <a:lnTo>
                  <a:pt x="8877" y="0"/>
                </a:ln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881146" y="7102466"/>
            <a:ext cx="512940" cy="5257"/>
          </a:xfrm>
          <a:custGeom>
            <a:avLst/>
            <a:gdLst/>
            <a:ahLst/>
            <a:cxnLst/>
            <a:rect l="l" t="t" r="r" b="b"/>
            <a:pathLst>
              <a:path w="512940" h="5257">
                <a:moveTo>
                  <a:pt x="0" y="5257"/>
                </a:moveTo>
                <a:lnTo>
                  <a:pt x="1701" y="3327"/>
                </a:lnTo>
                <a:lnTo>
                  <a:pt x="6489" y="850"/>
                </a:lnTo>
                <a:lnTo>
                  <a:pt x="11747" y="0"/>
                </a:lnTo>
                <a:lnTo>
                  <a:pt x="500964" y="0"/>
                </a:lnTo>
                <a:lnTo>
                  <a:pt x="506298" y="850"/>
                </a:lnTo>
                <a:lnTo>
                  <a:pt x="511086" y="3327"/>
                </a:lnTo>
                <a:lnTo>
                  <a:pt x="512940" y="518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903157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8877" y="0"/>
                </a:ln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91204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929731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8877" y="0"/>
                </a:moveTo>
                <a:lnTo>
                  <a:pt x="1776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947494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938609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8890" y="0"/>
                </a:lnTo>
                <a:lnTo>
                  <a:pt x="0" y="0"/>
                </a:lnTo>
                <a:lnTo>
                  <a:pt x="17691" y="0"/>
                </a:lnTo>
                <a:lnTo>
                  <a:pt x="889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947494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956304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77" y="0"/>
                </a:moveTo>
                <a:lnTo>
                  <a:pt x="26568" y="0"/>
                </a:lnTo>
                <a:lnTo>
                  <a:pt x="0" y="0"/>
                </a:lnTo>
                <a:lnTo>
                  <a:pt x="1775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965181" y="7835159"/>
            <a:ext cx="123964" cy="0"/>
          </a:xfrm>
          <a:custGeom>
            <a:avLst/>
            <a:gdLst/>
            <a:ahLst/>
            <a:cxnLst/>
            <a:rect l="l" t="t" r="r" b="b"/>
            <a:pathLst>
              <a:path w="123964">
                <a:moveTo>
                  <a:pt x="0" y="0"/>
                </a:moveTo>
                <a:lnTo>
                  <a:pt x="12396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982873" y="7835159"/>
            <a:ext cx="62014" cy="0"/>
          </a:xfrm>
          <a:custGeom>
            <a:avLst/>
            <a:gdLst/>
            <a:ahLst/>
            <a:cxnLst/>
            <a:rect l="l" t="t" r="r" b="b"/>
            <a:pathLst>
              <a:path w="62014">
                <a:moveTo>
                  <a:pt x="8877" y="0"/>
                </a:moveTo>
                <a:lnTo>
                  <a:pt x="0" y="0"/>
                </a:lnTo>
                <a:lnTo>
                  <a:pt x="6201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99175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2027203" y="7835159"/>
            <a:ext cx="230251" cy="0"/>
          </a:xfrm>
          <a:custGeom>
            <a:avLst/>
            <a:gdLst/>
            <a:ahLst/>
            <a:cxnLst/>
            <a:rect l="l" t="t" r="r" b="b"/>
            <a:pathLst>
              <a:path w="230250">
                <a:moveTo>
                  <a:pt x="0" y="0"/>
                </a:moveTo>
                <a:lnTo>
                  <a:pt x="8801" y="0"/>
                </a:lnTo>
                <a:lnTo>
                  <a:pt x="230251" y="0"/>
                </a:lnTo>
                <a:lnTo>
                  <a:pt x="1859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2044890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2062577" y="78351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071463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0" y="0"/>
                </a:moveTo>
                <a:lnTo>
                  <a:pt x="26568" y="0"/>
                </a:lnTo>
                <a:lnTo>
                  <a:pt x="44259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208915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2106761" y="7835159"/>
            <a:ext cx="35534" cy="0"/>
          </a:xfrm>
          <a:custGeom>
            <a:avLst/>
            <a:gdLst/>
            <a:ahLst/>
            <a:cxnLst/>
            <a:rect l="l" t="t" r="r" b="b"/>
            <a:pathLst>
              <a:path w="35534">
                <a:moveTo>
                  <a:pt x="0" y="0"/>
                </a:moveTo>
                <a:lnTo>
                  <a:pt x="35534" y="0"/>
                </a:lnTo>
                <a:lnTo>
                  <a:pt x="2672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115720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443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151171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142289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186623" y="7835159"/>
            <a:ext cx="97396" cy="0"/>
          </a:xfrm>
          <a:custGeom>
            <a:avLst/>
            <a:gdLst/>
            <a:ahLst/>
            <a:cxnLst/>
            <a:rect l="l" t="t" r="r" b="b"/>
            <a:pathLst>
              <a:path w="97396">
                <a:moveTo>
                  <a:pt x="0" y="0"/>
                </a:moveTo>
                <a:lnTo>
                  <a:pt x="97396" y="0"/>
                </a:lnTo>
                <a:lnTo>
                  <a:pt x="8851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186623" y="7835159"/>
            <a:ext cx="61950" cy="0"/>
          </a:xfrm>
          <a:custGeom>
            <a:avLst/>
            <a:gdLst/>
            <a:ahLst/>
            <a:cxnLst/>
            <a:rect l="l" t="t" r="r" b="b"/>
            <a:pathLst>
              <a:path w="61950">
                <a:moveTo>
                  <a:pt x="0" y="0"/>
                </a:moveTo>
                <a:lnTo>
                  <a:pt x="61950" y="0"/>
                </a:lnTo>
                <a:lnTo>
                  <a:pt x="5313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213195" y="7807664"/>
            <a:ext cx="753237" cy="27495"/>
          </a:xfrm>
          <a:custGeom>
            <a:avLst/>
            <a:gdLst/>
            <a:ahLst/>
            <a:cxnLst/>
            <a:rect l="l" t="t" r="r" b="b"/>
            <a:pathLst>
              <a:path w="753237" h="27495">
                <a:moveTo>
                  <a:pt x="0" y="0"/>
                </a:moveTo>
                <a:lnTo>
                  <a:pt x="753237" y="0"/>
                </a:lnTo>
                <a:lnTo>
                  <a:pt x="753237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257452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248570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44335" y="0"/>
                </a:lnTo>
                <a:lnTo>
                  <a:pt x="3545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275145" y="7835159"/>
            <a:ext cx="97472" cy="0"/>
          </a:xfrm>
          <a:custGeom>
            <a:avLst/>
            <a:gdLst/>
            <a:ahLst/>
            <a:cxnLst/>
            <a:rect l="l" t="t" r="r" b="b"/>
            <a:pathLst>
              <a:path w="97472">
                <a:moveTo>
                  <a:pt x="8877" y="0"/>
                </a:moveTo>
                <a:lnTo>
                  <a:pt x="0" y="0"/>
                </a:lnTo>
                <a:lnTo>
                  <a:pt x="97472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301714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8877" y="0"/>
                </a:move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319477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0" y="0"/>
                </a:moveTo>
                <a:lnTo>
                  <a:pt x="70827" y="0"/>
                </a:lnTo>
                <a:lnTo>
                  <a:pt x="5313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363734" y="7835159"/>
            <a:ext cx="79705" cy="0"/>
          </a:xfrm>
          <a:custGeom>
            <a:avLst/>
            <a:gdLst/>
            <a:ahLst/>
            <a:cxnLst/>
            <a:rect l="l" t="t" r="r" b="b"/>
            <a:pathLst>
              <a:path w="79705">
                <a:moveTo>
                  <a:pt x="0" y="0"/>
                </a:moveTo>
                <a:lnTo>
                  <a:pt x="0" y="0"/>
                </a:lnTo>
                <a:lnTo>
                  <a:pt x="17691" y="0"/>
                </a:lnTo>
                <a:lnTo>
                  <a:pt x="8877" y="0"/>
                </a:lnTo>
                <a:lnTo>
                  <a:pt x="26568" y="0"/>
                </a:lnTo>
                <a:lnTo>
                  <a:pt x="17691" y="0"/>
                </a:lnTo>
                <a:lnTo>
                  <a:pt x="79705" y="0"/>
                </a:lnTo>
                <a:lnTo>
                  <a:pt x="26568" y="0"/>
                </a:ln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39918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425755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43463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452328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687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443443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17767" y="0"/>
                </a:lnTo>
                <a:lnTo>
                  <a:pt x="26568" y="0"/>
                </a:lnTo>
                <a:lnTo>
                  <a:pt x="1475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45232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1614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470016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478904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5168" y="0"/>
                </a:moveTo>
                <a:lnTo>
                  <a:pt x="8877" y="0"/>
                </a:lnTo>
                <a:lnTo>
                  <a:pt x="0" y="0"/>
                </a:lnTo>
                <a:lnTo>
                  <a:pt x="51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48778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15519" y="0"/>
                </a:lnTo>
                <a:lnTo>
                  <a:pt x="17691" y="0"/>
                </a:lnTo>
                <a:lnTo>
                  <a:pt x="8801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48778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50546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26568" y="0"/>
                </a:moveTo>
                <a:lnTo>
                  <a:pt x="17691" y="0"/>
                </a:lnTo>
                <a:lnTo>
                  <a:pt x="26568" y="0"/>
                </a:lnTo>
                <a:lnTo>
                  <a:pt x="0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505472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77" y="0"/>
                </a:moveTo>
                <a:lnTo>
                  <a:pt x="0" y="0"/>
                </a:lnTo>
                <a:lnTo>
                  <a:pt x="1767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523154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2523159" y="7835159"/>
            <a:ext cx="17754" cy="0"/>
          </a:xfrm>
          <a:custGeom>
            <a:avLst/>
            <a:gdLst/>
            <a:ahLst/>
            <a:cxnLst/>
            <a:rect l="l" t="t" r="r" b="b"/>
            <a:pathLst>
              <a:path w="17754">
                <a:moveTo>
                  <a:pt x="8877" y="0"/>
                </a:moveTo>
                <a:lnTo>
                  <a:pt x="0" y="0"/>
                </a:lnTo>
                <a:lnTo>
                  <a:pt x="1775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2532268" y="7835159"/>
            <a:ext cx="8648" cy="0"/>
          </a:xfrm>
          <a:custGeom>
            <a:avLst/>
            <a:gdLst/>
            <a:ahLst/>
            <a:cxnLst/>
            <a:rect l="l" t="t" r="r" b="b"/>
            <a:pathLst>
              <a:path w="8648">
                <a:moveTo>
                  <a:pt x="0" y="0"/>
                </a:moveTo>
                <a:lnTo>
                  <a:pt x="8648" y="0"/>
                </a:lnTo>
                <a:lnTo>
                  <a:pt x="200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532030" y="78351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3327" y="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540923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01" y="0"/>
                </a:moveTo>
                <a:lnTo>
                  <a:pt x="26568" y="0"/>
                </a:lnTo>
                <a:lnTo>
                  <a:pt x="0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540919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567489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585178" y="7835159"/>
            <a:ext cx="106273" cy="0"/>
          </a:xfrm>
          <a:custGeom>
            <a:avLst/>
            <a:gdLst/>
            <a:ahLst/>
            <a:cxnLst/>
            <a:rect l="l" t="t" r="r" b="b"/>
            <a:pathLst>
              <a:path w="106273">
                <a:moveTo>
                  <a:pt x="0" y="0"/>
                </a:moveTo>
                <a:lnTo>
                  <a:pt x="85661" y="0"/>
                </a:lnTo>
                <a:lnTo>
                  <a:pt x="88595" y="0"/>
                </a:lnTo>
                <a:lnTo>
                  <a:pt x="79705" y="0"/>
                </a:lnTo>
                <a:lnTo>
                  <a:pt x="106273" y="0"/>
                </a:lnTo>
                <a:lnTo>
                  <a:pt x="4425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576296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58517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60286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629435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673774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691457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  <a:lnTo>
                  <a:pt x="8877" y="0"/>
                </a:ln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70914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17767" y="0"/>
                </a:lnTo>
                <a:lnTo>
                  <a:pt x="8877" y="0"/>
                </a:ln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718029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726912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73571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74459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8877" y="0"/>
                </a:lnTo>
                <a:lnTo>
                  <a:pt x="2656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762286" y="7835159"/>
            <a:ext cx="62026" cy="0"/>
          </a:xfrm>
          <a:custGeom>
            <a:avLst/>
            <a:gdLst/>
            <a:ahLst/>
            <a:cxnLst/>
            <a:rect l="l" t="t" r="r" b="b"/>
            <a:pathLst>
              <a:path w="62026">
                <a:moveTo>
                  <a:pt x="0" y="0"/>
                </a:moveTo>
                <a:lnTo>
                  <a:pt x="62026" y="0"/>
                </a:lnTo>
                <a:lnTo>
                  <a:pt x="443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77116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797738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0" y="0"/>
                </a:moveTo>
                <a:lnTo>
                  <a:pt x="44259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833193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841998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859763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868569" y="7807664"/>
            <a:ext cx="35445" cy="27495"/>
          </a:xfrm>
          <a:custGeom>
            <a:avLst/>
            <a:gdLst/>
            <a:ahLst/>
            <a:cxnLst/>
            <a:rect l="l" t="t" r="r" b="b"/>
            <a:pathLst>
              <a:path w="35445" h="27495">
                <a:moveTo>
                  <a:pt x="26568" y="27495"/>
                </a:moveTo>
                <a:lnTo>
                  <a:pt x="35445" y="27495"/>
                </a:lnTo>
                <a:lnTo>
                  <a:pt x="0" y="27495"/>
                </a:lnTo>
                <a:lnTo>
                  <a:pt x="8877" y="27495"/>
                </a:lnTo>
                <a:lnTo>
                  <a:pt x="0" y="27495"/>
                </a:lnTo>
                <a:lnTo>
                  <a:pt x="2552" y="27495"/>
                </a:lnTo>
                <a:lnTo>
                  <a:pt x="25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89513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904021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26568" y="0"/>
                </a:moveTo>
                <a:lnTo>
                  <a:pt x="17691" y="0"/>
                </a:ln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930589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948277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814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966430" y="7807664"/>
            <a:ext cx="39852" cy="27495"/>
          </a:xfrm>
          <a:custGeom>
            <a:avLst/>
            <a:gdLst/>
            <a:ahLst/>
            <a:cxnLst/>
            <a:rect l="l" t="t" r="r" b="b"/>
            <a:pathLst>
              <a:path w="39852" h="27495">
                <a:moveTo>
                  <a:pt x="0" y="0"/>
                </a:moveTo>
                <a:lnTo>
                  <a:pt x="39852" y="0"/>
                </a:lnTo>
                <a:lnTo>
                  <a:pt x="39852" y="27495"/>
                </a:lnTo>
                <a:lnTo>
                  <a:pt x="8420" y="27495"/>
                </a:lnTo>
                <a:lnTo>
                  <a:pt x="39852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830552" y="7666625"/>
            <a:ext cx="22250" cy="106667"/>
          </a:xfrm>
          <a:custGeom>
            <a:avLst/>
            <a:gdLst/>
            <a:ahLst/>
            <a:cxnLst/>
            <a:rect l="l" t="t" r="r" b="b"/>
            <a:pathLst>
              <a:path w="22250" h="106667">
                <a:moveTo>
                  <a:pt x="0" y="106667"/>
                </a:moveTo>
                <a:lnTo>
                  <a:pt x="22250" y="106667"/>
                </a:lnTo>
                <a:lnTo>
                  <a:pt x="22250" y="0"/>
                </a:lnTo>
                <a:lnTo>
                  <a:pt x="0" y="0"/>
                </a:lnTo>
                <a:lnTo>
                  <a:pt x="0" y="106667"/>
                </a:lnTo>
                <a:close/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744586" y="7666625"/>
            <a:ext cx="22250" cy="106667"/>
          </a:xfrm>
          <a:custGeom>
            <a:avLst/>
            <a:gdLst/>
            <a:ahLst/>
            <a:cxnLst/>
            <a:rect l="l" t="t" r="r" b="b"/>
            <a:pathLst>
              <a:path w="22250" h="106667">
                <a:moveTo>
                  <a:pt x="0" y="106667"/>
                </a:moveTo>
                <a:lnTo>
                  <a:pt x="0" y="0"/>
                </a:lnTo>
                <a:lnTo>
                  <a:pt x="304" y="0"/>
                </a:lnTo>
                <a:lnTo>
                  <a:pt x="22250" y="0"/>
                </a:lnTo>
                <a:lnTo>
                  <a:pt x="22250" y="10666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744586" y="7652871"/>
            <a:ext cx="22250" cy="13754"/>
          </a:xfrm>
          <a:custGeom>
            <a:avLst/>
            <a:gdLst/>
            <a:ahLst/>
            <a:cxnLst/>
            <a:rect l="l" t="t" r="r" b="b"/>
            <a:pathLst>
              <a:path w="22250" h="13754">
                <a:moveTo>
                  <a:pt x="0" y="13754"/>
                </a:moveTo>
                <a:lnTo>
                  <a:pt x="9575" y="0"/>
                </a:lnTo>
                <a:lnTo>
                  <a:pt x="12661" y="0"/>
                </a:lnTo>
                <a:lnTo>
                  <a:pt x="22250" y="1375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830553" y="7652871"/>
            <a:ext cx="22250" cy="13754"/>
          </a:xfrm>
          <a:custGeom>
            <a:avLst/>
            <a:gdLst/>
            <a:ahLst/>
            <a:cxnLst/>
            <a:rect l="l" t="t" r="r" b="b"/>
            <a:pathLst>
              <a:path w="22250" h="13754">
                <a:moveTo>
                  <a:pt x="0" y="13754"/>
                </a:moveTo>
                <a:lnTo>
                  <a:pt x="9575" y="0"/>
                </a:lnTo>
                <a:lnTo>
                  <a:pt x="12661" y="0"/>
                </a:lnTo>
                <a:lnTo>
                  <a:pt x="22250" y="1375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832326" y="7773292"/>
            <a:ext cx="8813" cy="0"/>
          </a:xfrm>
          <a:custGeom>
            <a:avLst/>
            <a:gdLst/>
            <a:ahLst/>
            <a:cxnLst/>
            <a:rect l="l" t="t" r="r" b="b"/>
            <a:pathLst>
              <a:path w="8813">
                <a:moveTo>
                  <a:pt x="2476" y="0"/>
                </a:moveTo>
                <a:lnTo>
                  <a:pt x="0" y="0"/>
                </a:lnTo>
                <a:lnTo>
                  <a:pt x="8813" y="0"/>
                </a:lnTo>
                <a:lnTo>
                  <a:pt x="247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841130" y="777329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2400" y="0"/>
                </a:moveTo>
                <a:lnTo>
                  <a:pt x="8889" y="0"/>
                </a:lnTo>
                <a:lnTo>
                  <a:pt x="0" y="0"/>
                </a:lnTo>
                <a:lnTo>
                  <a:pt x="240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850015" y="7773297"/>
            <a:ext cx="34683" cy="34366"/>
          </a:xfrm>
          <a:custGeom>
            <a:avLst/>
            <a:gdLst/>
            <a:ahLst/>
            <a:cxnLst/>
            <a:rect l="l" t="t" r="r" b="b"/>
            <a:pathLst>
              <a:path w="34683" h="34366">
                <a:moveTo>
                  <a:pt x="34683" y="34366"/>
                </a:moveTo>
                <a:lnTo>
                  <a:pt x="34683" y="0"/>
                </a:lnTo>
                <a:lnTo>
                  <a:pt x="0" y="0"/>
                </a:lnTo>
                <a:lnTo>
                  <a:pt x="278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37270" y="7049181"/>
            <a:ext cx="1200531" cy="758482"/>
          </a:xfrm>
          <a:custGeom>
            <a:avLst/>
            <a:gdLst/>
            <a:ahLst/>
            <a:cxnLst/>
            <a:rect l="l" t="t" r="r" b="b"/>
            <a:pathLst>
              <a:path w="1200531" h="758482">
                <a:moveTo>
                  <a:pt x="1200531" y="758482"/>
                </a:moveTo>
                <a:lnTo>
                  <a:pt x="1200531" y="0"/>
                </a:lnTo>
                <a:lnTo>
                  <a:pt x="0" y="0"/>
                </a:lnTo>
                <a:lnTo>
                  <a:pt x="0" y="75848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706661" y="6699900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40398"/>
                </a:moveTo>
                <a:lnTo>
                  <a:pt x="0" y="0"/>
                </a:lnTo>
                <a:lnTo>
                  <a:pt x="0" y="8889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706661" y="6602427"/>
            <a:ext cx="184061" cy="137871"/>
          </a:xfrm>
          <a:custGeom>
            <a:avLst/>
            <a:gdLst/>
            <a:ahLst/>
            <a:cxnLst/>
            <a:rect l="l" t="t" r="r" b="b"/>
            <a:pathLst>
              <a:path w="184061" h="137871">
                <a:moveTo>
                  <a:pt x="0" y="137871"/>
                </a:moveTo>
                <a:lnTo>
                  <a:pt x="0" y="115239"/>
                </a:lnTo>
                <a:lnTo>
                  <a:pt x="0" y="137871"/>
                </a:lnTo>
                <a:lnTo>
                  <a:pt x="184061" y="137871"/>
                </a:lnTo>
                <a:lnTo>
                  <a:pt x="184061" y="304"/>
                </a:lnTo>
                <a:lnTo>
                  <a:pt x="0" y="304"/>
                </a:lnTo>
                <a:lnTo>
                  <a:pt x="0" y="0"/>
                </a:lnTo>
                <a:lnTo>
                  <a:pt x="0" y="12404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706661" y="6646763"/>
            <a:ext cx="0" cy="70904"/>
          </a:xfrm>
          <a:custGeom>
            <a:avLst/>
            <a:gdLst/>
            <a:ahLst/>
            <a:cxnLst/>
            <a:rect l="l" t="t" r="r" b="b"/>
            <a:pathLst>
              <a:path h="70904">
                <a:moveTo>
                  <a:pt x="0" y="70904"/>
                </a:moveTo>
                <a:lnTo>
                  <a:pt x="0" y="57391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706661" y="6575861"/>
            <a:ext cx="0" cy="124040"/>
          </a:xfrm>
          <a:custGeom>
            <a:avLst/>
            <a:gdLst/>
            <a:ahLst/>
            <a:cxnLst/>
            <a:rect l="l" t="t" r="r" b="b"/>
            <a:pathLst>
              <a:path h="124040">
                <a:moveTo>
                  <a:pt x="0" y="124040"/>
                </a:moveTo>
                <a:lnTo>
                  <a:pt x="0" y="88582"/>
                </a:lnTo>
                <a:lnTo>
                  <a:pt x="0" y="97472"/>
                </a:lnTo>
                <a:lnTo>
                  <a:pt x="0" y="0"/>
                </a:lnTo>
                <a:lnTo>
                  <a:pt x="0" y="8858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706661" y="6620118"/>
            <a:ext cx="0" cy="8877"/>
          </a:xfrm>
          <a:custGeom>
            <a:avLst/>
            <a:gdLst/>
            <a:ahLst/>
            <a:cxnLst/>
            <a:rect l="l" t="t" r="r" b="b"/>
            <a:pathLst>
              <a:path h="8877">
                <a:moveTo>
                  <a:pt x="0" y="8877"/>
                </a:moveTo>
                <a:lnTo>
                  <a:pt x="0" y="0"/>
                </a:lnTo>
                <a:lnTo>
                  <a:pt x="0" y="887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706661" y="6602740"/>
            <a:ext cx="0" cy="17373"/>
          </a:xfrm>
          <a:custGeom>
            <a:avLst/>
            <a:gdLst/>
            <a:ahLst/>
            <a:cxnLst/>
            <a:rect l="l" t="t" r="r" b="b"/>
            <a:pathLst>
              <a:path h="17373">
                <a:moveTo>
                  <a:pt x="0" y="17373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706661" y="6575852"/>
            <a:ext cx="0" cy="26568"/>
          </a:xfrm>
          <a:custGeom>
            <a:avLst/>
            <a:gdLst/>
            <a:ahLst/>
            <a:cxnLst/>
            <a:rect l="l" t="t" r="r" b="b"/>
            <a:pathLst>
              <a:path h="26568">
                <a:moveTo>
                  <a:pt x="0" y="17691"/>
                </a:moveTo>
                <a:lnTo>
                  <a:pt x="0" y="26568"/>
                </a:lnTo>
                <a:lnTo>
                  <a:pt x="0" y="0"/>
                </a:lnTo>
                <a:lnTo>
                  <a:pt x="0" y="8813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706661" y="6551142"/>
            <a:ext cx="0" cy="24714"/>
          </a:xfrm>
          <a:custGeom>
            <a:avLst/>
            <a:gdLst/>
            <a:ahLst/>
            <a:cxnLst/>
            <a:rect l="l" t="t" r="r" b="b"/>
            <a:pathLst>
              <a:path h="24714">
                <a:moveTo>
                  <a:pt x="0" y="24714"/>
                </a:moveTo>
                <a:lnTo>
                  <a:pt x="0" y="0"/>
                </a:lnTo>
                <a:lnTo>
                  <a:pt x="0" y="2471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706661" y="6551140"/>
            <a:ext cx="10502" cy="0"/>
          </a:xfrm>
          <a:custGeom>
            <a:avLst/>
            <a:gdLst/>
            <a:ahLst/>
            <a:cxnLst/>
            <a:rect l="l" t="t" r="r" b="b"/>
            <a:pathLst>
              <a:path w="10502">
                <a:moveTo>
                  <a:pt x="0" y="0"/>
                </a:moveTo>
                <a:lnTo>
                  <a:pt x="10502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708283" y="6551140"/>
            <a:ext cx="42633" cy="0"/>
          </a:xfrm>
          <a:custGeom>
            <a:avLst/>
            <a:gdLst/>
            <a:ahLst/>
            <a:cxnLst/>
            <a:rect l="l" t="t" r="r" b="b"/>
            <a:pathLst>
              <a:path w="42633">
                <a:moveTo>
                  <a:pt x="0" y="0"/>
                </a:moveTo>
                <a:lnTo>
                  <a:pt x="17767" y="0"/>
                </a:lnTo>
                <a:lnTo>
                  <a:pt x="8890" y="0"/>
                </a:lnTo>
                <a:lnTo>
                  <a:pt x="42633" y="0"/>
                </a:lnTo>
                <a:lnTo>
                  <a:pt x="17767" y="0"/>
                </a:lnTo>
                <a:lnTo>
                  <a:pt x="22936" y="0"/>
                </a:lnTo>
                <a:lnTo>
                  <a:pt x="17767" y="0"/>
                </a:lnTo>
                <a:lnTo>
                  <a:pt x="20624" y="0"/>
                </a:lnTo>
                <a:lnTo>
                  <a:pt x="183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721260" y="6628533"/>
            <a:ext cx="68821" cy="85966"/>
          </a:xfrm>
          <a:custGeom>
            <a:avLst/>
            <a:gdLst/>
            <a:ahLst/>
            <a:cxnLst/>
            <a:rect l="l" t="t" r="r" b="b"/>
            <a:pathLst>
              <a:path w="68821" h="85966">
                <a:moveTo>
                  <a:pt x="0" y="0"/>
                </a:moveTo>
                <a:lnTo>
                  <a:pt x="68821" y="0"/>
                </a:lnTo>
                <a:lnTo>
                  <a:pt x="68821" y="85966"/>
                </a:lnTo>
                <a:lnTo>
                  <a:pt x="0" y="85966"/>
                </a:lnTo>
                <a:lnTo>
                  <a:pt x="0" y="0"/>
                </a:lnTo>
                <a:close/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726050" y="6551140"/>
            <a:ext cx="8102" cy="0"/>
          </a:xfrm>
          <a:custGeom>
            <a:avLst/>
            <a:gdLst/>
            <a:ahLst/>
            <a:cxnLst/>
            <a:rect l="l" t="t" r="r" b="b"/>
            <a:pathLst>
              <a:path w="8102">
                <a:moveTo>
                  <a:pt x="2857" y="0"/>
                </a:moveTo>
                <a:lnTo>
                  <a:pt x="8102" y="0"/>
                </a:lnTo>
                <a:lnTo>
                  <a:pt x="0" y="0"/>
                </a:lnTo>
                <a:lnTo>
                  <a:pt x="130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730216" y="6645840"/>
            <a:ext cx="39624" cy="37922"/>
          </a:xfrm>
          <a:custGeom>
            <a:avLst/>
            <a:gdLst/>
            <a:ahLst/>
            <a:cxnLst/>
            <a:rect l="l" t="t" r="r" b="b"/>
            <a:pathLst>
              <a:path w="39624" h="37922">
                <a:moveTo>
                  <a:pt x="2552" y="37147"/>
                </a:moveTo>
                <a:lnTo>
                  <a:pt x="2781" y="37922"/>
                </a:lnTo>
                <a:lnTo>
                  <a:pt x="0" y="29883"/>
                </a:lnTo>
                <a:lnTo>
                  <a:pt x="0" y="21386"/>
                </a:lnTo>
                <a:lnTo>
                  <a:pt x="2781" y="13360"/>
                </a:lnTo>
                <a:lnTo>
                  <a:pt x="8039" y="6718"/>
                </a:lnTo>
                <a:lnTo>
                  <a:pt x="15138" y="2006"/>
                </a:lnTo>
                <a:lnTo>
                  <a:pt x="23329" y="0"/>
                </a:lnTo>
                <a:lnTo>
                  <a:pt x="31826" y="685"/>
                </a:lnTo>
                <a:lnTo>
                  <a:pt x="39623" y="4089"/>
                </a:lnTo>
                <a:lnTo>
                  <a:pt x="39014" y="386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733000" y="6683758"/>
            <a:ext cx="3632" cy="4711"/>
          </a:xfrm>
          <a:custGeom>
            <a:avLst/>
            <a:gdLst/>
            <a:ahLst/>
            <a:cxnLst/>
            <a:rect l="l" t="t" r="r" b="b"/>
            <a:pathLst>
              <a:path w="3632" h="4711">
                <a:moveTo>
                  <a:pt x="0" y="0"/>
                </a:moveTo>
                <a:lnTo>
                  <a:pt x="3632" y="471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726054" y="6551140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5168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734157" y="6551140"/>
            <a:ext cx="9575" cy="0"/>
          </a:xfrm>
          <a:custGeom>
            <a:avLst/>
            <a:gdLst/>
            <a:ahLst/>
            <a:cxnLst/>
            <a:rect l="l" t="t" r="r" b="b"/>
            <a:pathLst>
              <a:path w="9575">
                <a:moveTo>
                  <a:pt x="698" y="0"/>
                </a:moveTo>
                <a:lnTo>
                  <a:pt x="9575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734855" y="6649934"/>
            <a:ext cx="46647" cy="47269"/>
          </a:xfrm>
          <a:custGeom>
            <a:avLst/>
            <a:gdLst/>
            <a:ahLst/>
            <a:cxnLst/>
            <a:rect l="l" t="t" r="r" b="b"/>
            <a:pathLst>
              <a:path w="46647" h="47269">
                <a:moveTo>
                  <a:pt x="0" y="36296"/>
                </a:moveTo>
                <a:lnTo>
                  <a:pt x="3403" y="40551"/>
                </a:lnTo>
                <a:lnTo>
                  <a:pt x="10502" y="45173"/>
                </a:lnTo>
                <a:lnTo>
                  <a:pt x="18694" y="47269"/>
                </a:lnTo>
                <a:lnTo>
                  <a:pt x="27190" y="46570"/>
                </a:lnTo>
                <a:lnTo>
                  <a:pt x="34988" y="43167"/>
                </a:lnTo>
                <a:lnTo>
                  <a:pt x="41160" y="37452"/>
                </a:lnTo>
                <a:lnTo>
                  <a:pt x="45262" y="29959"/>
                </a:lnTo>
                <a:lnTo>
                  <a:pt x="46647" y="21539"/>
                </a:lnTo>
                <a:lnTo>
                  <a:pt x="45262" y="13195"/>
                </a:lnTo>
                <a:lnTo>
                  <a:pt x="41160" y="5715"/>
                </a:lnTo>
                <a:lnTo>
                  <a:pt x="3498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743737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743741" y="6551140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77" y="0"/>
                </a:moveTo>
                <a:lnTo>
                  <a:pt x="17678" y="0"/>
                </a:lnTo>
                <a:lnTo>
                  <a:pt x="8877" y="0"/>
                </a:lnTo>
                <a:lnTo>
                  <a:pt x="17678" y="0"/>
                </a:lnTo>
                <a:lnTo>
                  <a:pt x="0" y="0"/>
                </a:lnTo>
                <a:lnTo>
                  <a:pt x="8877" y="0"/>
                </a:lnTo>
                <a:lnTo>
                  <a:pt x="717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761421" y="6551140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17767" y="0"/>
                </a:moveTo>
                <a:lnTo>
                  <a:pt x="26568" y="0"/>
                </a:lnTo>
                <a:lnTo>
                  <a:pt x="8890" y="0"/>
                </a:lnTo>
                <a:lnTo>
                  <a:pt x="17767" y="0"/>
                </a:lnTo>
                <a:lnTo>
                  <a:pt x="8890" y="0"/>
                </a:lnTo>
                <a:lnTo>
                  <a:pt x="17767" y="0"/>
                </a:lnTo>
                <a:lnTo>
                  <a:pt x="8890" y="0"/>
                </a:lnTo>
                <a:lnTo>
                  <a:pt x="0" y="0"/>
                </a:lnTo>
                <a:lnTo>
                  <a:pt x="8890" y="0"/>
                </a:lnTo>
                <a:lnTo>
                  <a:pt x="0" y="0"/>
                </a:ln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770306" y="6650391"/>
            <a:ext cx="3162" cy="2857"/>
          </a:xfrm>
          <a:custGeom>
            <a:avLst/>
            <a:gdLst/>
            <a:ahLst/>
            <a:cxnLst/>
            <a:rect l="l" t="t" r="r" b="b"/>
            <a:pathLst>
              <a:path w="3162" h="2857">
                <a:moveTo>
                  <a:pt x="0" y="0"/>
                </a:moveTo>
                <a:lnTo>
                  <a:pt x="3162" y="285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780192" y="6551140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0" y="0"/>
                </a:moveTo>
                <a:lnTo>
                  <a:pt x="46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782509" y="6551140"/>
            <a:ext cx="5486" cy="0"/>
          </a:xfrm>
          <a:custGeom>
            <a:avLst/>
            <a:gdLst/>
            <a:ahLst/>
            <a:cxnLst/>
            <a:rect l="l" t="t" r="r" b="b"/>
            <a:pathLst>
              <a:path w="5486">
                <a:moveTo>
                  <a:pt x="0" y="0"/>
                </a:moveTo>
                <a:lnTo>
                  <a:pt x="5486" y="0"/>
                </a:lnTo>
                <a:lnTo>
                  <a:pt x="154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787994" y="6551140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807305" y="6628533"/>
            <a:ext cx="68821" cy="85966"/>
          </a:xfrm>
          <a:custGeom>
            <a:avLst/>
            <a:gdLst/>
            <a:ahLst/>
            <a:cxnLst/>
            <a:rect l="l" t="t" r="r" b="b"/>
            <a:pathLst>
              <a:path w="68821" h="85966">
                <a:moveTo>
                  <a:pt x="0" y="80251"/>
                </a:moveTo>
                <a:lnTo>
                  <a:pt x="0" y="85966"/>
                </a:lnTo>
                <a:lnTo>
                  <a:pt x="68821" y="85966"/>
                </a:lnTo>
                <a:lnTo>
                  <a:pt x="68821" y="0"/>
                </a:lnTo>
                <a:lnTo>
                  <a:pt x="0" y="0"/>
                </a:lnTo>
                <a:lnTo>
                  <a:pt x="0" y="8025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814567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812554" y="6551140"/>
            <a:ext cx="774" cy="0"/>
          </a:xfrm>
          <a:custGeom>
            <a:avLst/>
            <a:gdLst/>
            <a:ahLst/>
            <a:cxnLst/>
            <a:rect l="l" t="t" r="r" b="b"/>
            <a:pathLst>
              <a:path w="774">
                <a:moveTo>
                  <a:pt x="77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816263" y="6645838"/>
            <a:ext cx="51206" cy="51358"/>
          </a:xfrm>
          <a:custGeom>
            <a:avLst/>
            <a:gdLst/>
            <a:ahLst/>
            <a:cxnLst/>
            <a:rect l="l" t="t" r="r" b="b"/>
            <a:pathLst>
              <a:path w="51206" h="51358">
                <a:moveTo>
                  <a:pt x="39547" y="4089"/>
                </a:moveTo>
                <a:lnTo>
                  <a:pt x="45808" y="9804"/>
                </a:lnTo>
                <a:lnTo>
                  <a:pt x="49822" y="17297"/>
                </a:lnTo>
                <a:lnTo>
                  <a:pt x="51206" y="25641"/>
                </a:lnTo>
                <a:lnTo>
                  <a:pt x="49822" y="34061"/>
                </a:lnTo>
                <a:lnTo>
                  <a:pt x="45808" y="41554"/>
                </a:lnTo>
                <a:lnTo>
                  <a:pt x="39547" y="47269"/>
                </a:lnTo>
                <a:lnTo>
                  <a:pt x="31750" y="50660"/>
                </a:lnTo>
                <a:lnTo>
                  <a:pt x="23329" y="51358"/>
                </a:lnTo>
                <a:lnTo>
                  <a:pt x="15062" y="49276"/>
                </a:lnTo>
                <a:lnTo>
                  <a:pt x="7950" y="44640"/>
                </a:lnTo>
                <a:lnTo>
                  <a:pt x="2705" y="37922"/>
                </a:lnTo>
                <a:lnTo>
                  <a:pt x="0" y="29883"/>
                </a:lnTo>
                <a:lnTo>
                  <a:pt x="0" y="21386"/>
                </a:lnTo>
                <a:lnTo>
                  <a:pt x="2705" y="13360"/>
                </a:lnTo>
                <a:lnTo>
                  <a:pt x="7950" y="6718"/>
                </a:lnTo>
                <a:lnTo>
                  <a:pt x="15062" y="2006"/>
                </a:lnTo>
                <a:lnTo>
                  <a:pt x="23329" y="0"/>
                </a:lnTo>
                <a:lnTo>
                  <a:pt x="31750" y="685"/>
                </a:lnTo>
                <a:lnTo>
                  <a:pt x="39547" y="4089"/>
                </a:lnTo>
                <a:lnTo>
                  <a:pt x="38239" y="346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820202" y="6551140"/>
            <a:ext cx="12128" cy="0"/>
          </a:xfrm>
          <a:custGeom>
            <a:avLst/>
            <a:gdLst/>
            <a:ahLst/>
            <a:cxnLst/>
            <a:rect l="l" t="t" r="r" b="b"/>
            <a:pathLst>
              <a:path w="12128">
                <a:moveTo>
                  <a:pt x="0" y="0"/>
                </a:moveTo>
                <a:lnTo>
                  <a:pt x="12128" y="0"/>
                </a:lnTo>
                <a:lnTo>
                  <a:pt x="1197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823450" y="6551140"/>
            <a:ext cx="35445" cy="0"/>
          </a:xfrm>
          <a:custGeom>
            <a:avLst/>
            <a:gdLst/>
            <a:ahLst/>
            <a:cxnLst/>
            <a:rect l="l" t="t" r="r" b="b"/>
            <a:pathLst>
              <a:path w="35445">
                <a:moveTo>
                  <a:pt x="26568" y="0"/>
                </a:moveTo>
                <a:lnTo>
                  <a:pt x="35445" y="0"/>
                </a:lnTo>
                <a:lnTo>
                  <a:pt x="17691" y="0"/>
                </a:lnTo>
                <a:lnTo>
                  <a:pt x="26568" y="0"/>
                </a:lnTo>
                <a:lnTo>
                  <a:pt x="8877" y="0"/>
                </a:lnTo>
                <a:lnTo>
                  <a:pt x="26568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850019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855583" y="6551140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4089" y="0"/>
                </a:moveTo>
                <a:lnTo>
                  <a:pt x="12204" y="0"/>
                </a:lnTo>
                <a:lnTo>
                  <a:pt x="3314" y="0"/>
                </a:lnTo>
                <a:lnTo>
                  <a:pt x="21005" y="0"/>
                </a:lnTo>
                <a:lnTo>
                  <a:pt x="3314" y="0"/>
                </a:lnTo>
                <a:lnTo>
                  <a:pt x="12204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867782" y="6551140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  <a:lnTo>
                  <a:pt x="69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876592" y="6551140"/>
            <a:ext cx="14135" cy="0"/>
          </a:xfrm>
          <a:custGeom>
            <a:avLst/>
            <a:gdLst/>
            <a:ahLst/>
            <a:cxnLst/>
            <a:rect l="l" t="t" r="r" b="b"/>
            <a:pathLst>
              <a:path w="14135">
                <a:moveTo>
                  <a:pt x="8877" y="0"/>
                </a:moveTo>
                <a:lnTo>
                  <a:pt x="0" y="0"/>
                </a:lnTo>
                <a:lnTo>
                  <a:pt x="14135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870020" y="6551140"/>
            <a:ext cx="774" cy="0"/>
          </a:xfrm>
          <a:custGeom>
            <a:avLst/>
            <a:gdLst/>
            <a:ahLst/>
            <a:cxnLst/>
            <a:rect l="l" t="t" r="r" b="b"/>
            <a:pathLst>
              <a:path w="774">
                <a:moveTo>
                  <a:pt x="77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890722" y="6551134"/>
            <a:ext cx="0" cy="51600"/>
          </a:xfrm>
          <a:custGeom>
            <a:avLst/>
            <a:gdLst/>
            <a:ahLst/>
            <a:cxnLst/>
            <a:rect l="l" t="t" r="r" b="b"/>
            <a:pathLst>
              <a:path h="51600">
                <a:moveTo>
                  <a:pt x="0" y="5160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956776" y="6772275"/>
            <a:ext cx="14811" cy="122428"/>
          </a:xfrm>
          <a:custGeom>
            <a:avLst/>
            <a:gdLst/>
            <a:ahLst/>
            <a:cxnLst/>
            <a:rect l="l" t="t" r="r" b="b"/>
            <a:pathLst>
              <a:path w="14811" h="122427">
                <a:moveTo>
                  <a:pt x="295" y="0"/>
                </a:moveTo>
                <a:lnTo>
                  <a:pt x="136" y="16687"/>
                </a:lnTo>
                <a:lnTo>
                  <a:pt x="36" y="29656"/>
                </a:lnTo>
                <a:lnTo>
                  <a:pt x="0" y="40273"/>
                </a:lnTo>
                <a:lnTo>
                  <a:pt x="36" y="49902"/>
                </a:lnTo>
                <a:lnTo>
                  <a:pt x="153" y="59911"/>
                </a:lnTo>
                <a:lnTo>
                  <a:pt x="358" y="71665"/>
                </a:lnTo>
                <a:lnTo>
                  <a:pt x="659" y="86530"/>
                </a:lnTo>
                <a:lnTo>
                  <a:pt x="828" y="94615"/>
                </a:lnTo>
                <a:lnTo>
                  <a:pt x="993" y="99796"/>
                </a:lnTo>
                <a:lnTo>
                  <a:pt x="993" y="100406"/>
                </a:lnTo>
                <a:lnTo>
                  <a:pt x="2530" y="105270"/>
                </a:lnTo>
                <a:lnTo>
                  <a:pt x="4079" y="110070"/>
                </a:lnTo>
                <a:lnTo>
                  <a:pt x="4384" y="110680"/>
                </a:lnTo>
                <a:lnTo>
                  <a:pt x="7318" y="114782"/>
                </a:lnTo>
                <a:lnTo>
                  <a:pt x="10251" y="118872"/>
                </a:lnTo>
                <a:lnTo>
                  <a:pt x="10797" y="119405"/>
                </a:lnTo>
                <a:lnTo>
                  <a:pt x="14811" y="122428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981092" y="6899564"/>
            <a:ext cx="55232" cy="2235"/>
          </a:xfrm>
          <a:custGeom>
            <a:avLst/>
            <a:gdLst/>
            <a:ahLst/>
            <a:cxnLst/>
            <a:rect l="l" t="t" r="r" b="b"/>
            <a:pathLst>
              <a:path w="55232" h="2235">
                <a:moveTo>
                  <a:pt x="0" y="0"/>
                </a:moveTo>
                <a:lnTo>
                  <a:pt x="5016" y="1308"/>
                </a:lnTo>
                <a:lnTo>
                  <a:pt x="5257" y="1384"/>
                </a:lnTo>
                <a:lnTo>
                  <a:pt x="10502" y="1701"/>
                </a:lnTo>
                <a:lnTo>
                  <a:pt x="18148" y="2159"/>
                </a:lnTo>
                <a:lnTo>
                  <a:pt x="18224" y="1701"/>
                </a:lnTo>
                <a:lnTo>
                  <a:pt x="26034" y="1701"/>
                </a:lnTo>
                <a:lnTo>
                  <a:pt x="35293" y="1701"/>
                </a:lnTo>
                <a:lnTo>
                  <a:pt x="35458" y="2235"/>
                </a:lnTo>
                <a:lnTo>
                  <a:pt x="44640" y="1701"/>
                </a:lnTo>
                <a:lnTo>
                  <a:pt x="49898" y="1384"/>
                </a:lnTo>
                <a:lnTo>
                  <a:pt x="50203" y="1308"/>
                </a:lnTo>
                <a:lnTo>
                  <a:pt x="5523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053541" y="6772269"/>
            <a:ext cx="7063" cy="114782"/>
          </a:xfrm>
          <a:custGeom>
            <a:avLst/>
            <a:gdLst/>
            <a:ahLst/>
            <a:cxnLst/>
            <a:rect l="l" t="t" r="r" b="b"/>
            <a:pathLst>
              <a:path w="7063" h="114782">
                <a:moveTo>
                  <a:pt x="0" y="114782"/>
                </a:moveTo>
                <a:lnTo>
                  <a:pt x="3009" y="110693"/>
                </a:lnTo>
                <a:lnTo>
                  <a:pt x="3327" y="109994"/>
                </a:lnTo>
                <a:lnTo>
                  <a:pt x="4864" y="105206"/>
                </a:lnTo>
                <a:lnTo>
                  <a:pt x="6489" y="100418"/>
                </a:lnTo>
                <a:lnTo>
                  <a:pt x="6489" y="99720"/>
                </a:lnTo>
                <a:lnTo>
                  <a:pt x="6565" y="94627"/>
                </a:lnTo>
                <a:lnTo>
                  <a:pt x="6808" y="77911"/>
                </a:lnTo>
                <a:lnTo>
                  <a:pt x="6974" y="64922"/>
                </a:lnTo>
                <a:lnTo>
                  <a:pt x="7059" y="54294"/>
                </a:lnTo>
                <a:lnTo>
                  <a:pt x="7063" y="44662"/>
                </a:lnTo>
                <a:lnTo>
                  <a:pt x="6982" y="34661"/>
                </a:lnTo>
                <a:lnTo>
                  <a:pt x="6815" y="22925"/>
                </a:lnTo>
                <a:lnTo>
                  <a:pt x="6558" y="8089"/>
                </a:lnTo>
                <a:lnTo>
                  <a:pt x="64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168782" y="6311309"/>
            <a:ext cx="149787" cy="426516"/>
          </a:xfrm>
          <a:custGeom>
            <a:avLst/>
            <a:gdLst/>
            <a:ahLst/>
            <a:cxnLst/>
            <a:rect l="l" t="t" r="r" b="b"/>
            <a:pathLst>
              <a:path w="149787" h="426516">
                <a:moveTo>
                  <a:pt x="149283" y="408425"/>
                </a:moveTo>
                <a:lnTo>
                  <a:pt x="149402" y="392071"/>
                </a:lnTo>
                <a:lnTo>
                  <a:pt x="149506" y="377257"/>
                </a:lnTo>
                <a:lnTo>
                  <a:pt x="149595" y="363787"/>
                </a:lnTo>
                <a:lnTo>
                  <a:pt x="149667" y="351463"/>
                </a:lnTo>
                <a:lnTo>
                  <a:pt x="149723" y="340087"/>
                </a:lnTo>
                <a:lnTo>
                  <a:pt x="149762" y="329463"/>
                </a:lnTo>
                <a:lnTo>
                  <a:pt x="149784" y="319394"/>
                </a:lnTo>
                <a:lnTo>
                  <a:pt x="149787" y="309683"/>
                </a:lnTo>
                <a:lnTo>
                  <a:pt x="149773" y="300132"/>
                </a:lnTo>
                <a:lnTo>
                  <a:pt x="149740" y="290544"/>
                </a:lnTo>
                <a:lnTo>
                  <a:pt x="149687" y="280722"/>
                </a:lnTo>
                <a:lnTo>
                  <a:pt x="149616" y="270469"/>
                </a:lnTo>
                <a:lnTo>
                  <a:pt x="149524" y="259588"/>
                </a:lnTo>
                <a:lnTo>
                  <a:pt x="149412" y="247881"/>
                </a:lnTo>
                <a:lnTo>
                  <a:pt x="149279" y="235152"/>
                </a:lnTo>
                <a:lnTo>
                  <a:pt x="149125" y="221204"/>
                </a:lnTo>
                <a:lnTo>
                  <a:pt x="148949" y="205839"/>
                </a:lnTo>
                <a:lnTo>
                  <a:pt x="148924" y="203701"/>
                </a:lnTo>
              </a:path>
              <a:path w="149787" h="426516">
                <a:moveTo>
                  <a:pt x="149148" y="426516"/>
                </a:moveTo>
                <a:lnTo>
                  <a:pt x="149283" y="40842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956488" y="6311313"/>
            <a:ext cx="149808" cy="426516"/>
          </a:xfrm>
          <a:custGeom>
            <a:avLst/>
            <a:gdLst/>
            <a:ahLst/>
            <a:cxnLst/>
            <a:rect l="l" t="t" r="r" b="b"/>
            <a:pathLst>
              <a:path w="149808" h="426516">
                <a:moveTo>
                  <a:pt x="823" y="203697"/>
                </a:moveTo>
                <a:lnTo>
                  <a:pt x="736" y="211654"/>
                </a:lnTo>
                <a:lnTo>
                  <a:pt x="577" y="226474"/>
                </a:lnTo>
                <a:lnTo>
                  <a:pt x="438" y="239949"/>
                </a:lnTo>
                <a:lnTo>
                  <a:pt x="319" y="252276"/>
                </a:lnTo>
                <a:lnTo>
                  <a:pt x="220" y="263653"/>
                </a:lnTo>
                <a:lnTo>
                  <a:pt x="140" y="274277"/>
                </a:lnTo>
                <a:lnTo>
                  <a:pt x="78" y="284345"/>
                </a:lnTo>
                <a:lnTo>
                  <a:pt x="34" y="294055"/>
                </a:lnTo>
                <a:lnTo>
                  <a:pt x="8" y="303603"/>
                </a:lnTo>
                <a:lnTo>
                  <a:pt x="0" y="313188"/>
                </a:lnTo>
                <a:lnTo>
                  <a:pt x="8" y="323006"/>
                </a:lnTo>
                <a:lnTo>
                  <a:pt x="33" y="333255"/>
                </a:lnTo>
                <a:lnTo>
                  <a:pt x="73" y="344133"/>
                </a:lnTo>
                <a:lnTo>
                  <a:pt x="130" y="355836"/>
                </a:lnTo>
                <a:lnTo>
                  <a:pt x="201" y="368561"/>
                </a:lnTo>
                <a:lnTo>
                  <a:pt x="288" y="382507"/>
                </a:lnTo>
                <a:lnTo>
                  <a:pt x="389" y="397871"/>
                </a:lnTo>
                <a:lnTo>
                  <a:pt x="503" y="414849"/>
                </a:lnTo>
                <a:lnTo>
                  <a:pt x="583" y="4265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967885" y="6890605"/>
            <a:ext cx="81178" cy="304"/>
          </a:xfrm>
          <a:custGeom>
            <a:avLst/>
            <a:gdLst/>
            <a:ahLst/>
            <a:cxnLst/>
            <a:rect l="l" t="t" r="r" b="b"/>
            <a:pathLst>
              <a:path w="81178" h="304">
                <a:moveTo>
                  <a:pt x="81178" y="0"/>
                </a:moveTo>
                <a:lnTo>
                  <a:pt x="80479" y="228"/>
                </a:lnTo>
                <a:lnTo>
                  <a:pt x="79628" y="304"/>
                </a:lnTo>
                <a:lnTo>
                  <a:pt x="78397" y="304"/>
                </a:lnTo>
                <a:lnTo>
                  <a:pt x="78397" y="0"/>
                </a:lnTo>
                <a:lnTo>
                  <a:pt x="77165" y="0"/>
                </a:lnTo>
                <a:lnTo>
                  <a:pt x="75158" y="0"/>
                </a:lnTo>
                <a:lnTo>
                  <a:pt x="75158" y="304"/>
                </a:lnTo>
                <a:lnTo>
                  <a:pt x="73139" y="304"/>
                </a:lnTo>
                <a:lnTo>
                  <a:pt x="71208" y="304"/>
                </a:lnTo>
                <a:lnTo>
                  <a:pt x="71132" y="0"/>
                </a:lnTo>
                <a:lnTo>
                  <a:pt x="69202" y="0"/>
                </a:lnTo>
                <a:lnTo>
                  <a:pt x="66192" y="0"/>
                </a:lnTo>
                <a:lnTo>
                  <a:pt x="66192" y="304"/>
                </a:lnTo>
                <a:lnTo>
                  <a:pt x="63182" y="304"/>
                </a:lnTo>
                <a:lnTo>
                  <a:pt x="60629" y="304"/>
                </a:lnTo>
                <a:lnTo>
                  <a:pt x="60629" y="0"/>
                </a:lnTo>
                <a:lnTo>
                  <a:pt x="58077" y="0"/>
                </a:lnTo>
                <a:lnTo>
                  <a:pt x="54457" y="0"/>
                </a:lnTo>
                <a:lnTo>
                  <a:pt x="54457" y="304"/>
                </a:lnTo>
                <a:lnTo>
                  <a:pt x="50749" y="304"/>
                </a:lnTo>
                <a:lnTo>
                  <a:pt x="47967" y="304"/>
                </a:lnTo>
                <a:lnTo>
                  <a:pt x="47967" y="0"/>
                </a:lnTo>
                <a:lnTo>
                  <a:pt x="45110" y="0"/>
                </a:lnTo>
                <a:lnTo>
                  <a:pt x="41173" y="0"/>
                </a:lnTo>
                <a:lnTo>
                  <a:pt x="41173" y="304"/>
                </a:lnTo>
                <a:lnTo>
                  <a:pt x="37223" y="304"/>
                </a:lnTo>
                <a:lnTo>
                  <a:pt x="34455" y="304"/>
                </a:lnTo>
                <a:lnTo>
                  <a:pt x="34455" y="0"/>
                </a:lnTo>
                <a:lnTo>
                  <a:pt x="31673" y="0"/>
                </a:lnTo>
                <a:lnTo>
                  <a:pt x="27876" y="0"/>
                </a:lnTo>
                <a:lnTo>
                  <a:pt x="27876" y="304"/>
                </a:lnTo>
                <a:lnTo>
                  <a:pt x="24104" y="304"/>
                </a:lnTo>
                <a:lnTo>
                  <a:pt x="21628" y="304"/>
                </a:lnTo>
                <a:lnTo>
                  <a:pt x="21628" y="0"/>
                </a:lnTo>
                <a:lnTo>
                  <a:pt x="19151" y="0"/>
                </a:lnTo>
                <a:lnTo>
                  <a:pt x="15989" y="0"/>
                </a:lnTo>
                <a:lnTo>
                  <a:pt x="15913" y="304"/>
                </a:lnTo>
                <a:lnTo>
                  <a:pt x="12738" y="304"/>
                </a:lnTo>
                <a:lnTo>
                  <a:pt x="10883" y="304"/>
                </a:lnTo>
                <a:lnTo>
                  <a:pt x="10883" y="0"/>
                </a:lnTo>
                <a:lnTo>
                  <a:pt x="9042" y="0"/>
                </a:lnTo>
                <a:lnTo>
                  <a:pt x="6718" y="0"/>
                </a:lnTo>
                <a:lnTo>
                  <a:pt x="6718" y="304"/>
                </a:lnTo>
                <a:lnTo>
                  <a:pt x="4406" y="304"/>
                </a:lnTo>
                <a:lnTo>
                  <a:pt x="3403" y="304"/>
                </a:lnTo>
                <a:lnTo>
                  <a:pt x="3327" y="0"/>
                </a:lnTo>
                <a:lnTo>
                  <a:pt x="2311" y="0"/>
                </a:lnTo>
                <a:lnTo>
                  <a:pt x="1155" y="0"/>
                </a:lnTo>
                <a:lnTo>
                  <a:pt x="0" y="30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059619" y="6411106"/>
            <a:ext cx="155831" cy="326720"/>
          </a:xfrm>
          <a:custGeom>
            <a:avLst/>
            <a:gdLst/>
            <a:ahLst/>
            <a:cxnLst/>
            <a:rect l="l" t="t" r="r" b="b"/>
            <a:pathLst>
              <a:path w="155831" h="326720">
                <a:moveTo>
                  <a:pt x="355" y="103905"/>
                </a:moveTo>
                <a:lnTo>
                  <a:pt x="268" y="121858"/>
                </a:lnTo>
                <a:lnTo>
                  <a:pt x="203" y="135733"/>
                </a:lnTo>
                <a:lnTo>
                  <a:pt x="147" y="148395"/>
                </a:lnTo>
                <a:lnTo>
                  <a:pt x="101" y="160040"/>
                </a:lnTo>
                <a:lnTo>
                  <a:pt x="63" y="170865"/>
                </a:lnTo>
                <a:lnTo>
                  <a:pt x="34" y="181068"/>
                </a:lnTo>
                <a:lnTo>
                  <a:pt x="14" y="190845"/>
                </a:lnTo>
                <a:lnTo>
                  <a:pt x="2" y="200395"/>
                </a:lnTo>
                <a:lnTo>
                  <a:pt x="0" y="209913"/>
                </a:lnTo>
                <a:lnTo>
                  <a:pt x="5" y="219598"/>
                </a:lnTo>
                <a:lnTo>
                  <a:pt x="19" y="229646"/>
                </a:lnTo>
                <a:lnTo>
                  <a:pt x="40" y="240255"/>
                </a:lnTo>
                <a:lnTo>
                  <a:pt x="70" y="251621"/>
                </a:lnTo>
                <a:lnTo>
                  <a:pt x="108" y="263943"/>
                </a:lnTo>
                <a:lnTo>
                  <a:pt x="153" y="277416"/>
                </a:lnTo>
                <a:lnTo>
                  <a:pt x="206" y="292239"/>
                </a:lnTo>
                <a:lnTo>
                  <a:pt x="267" y="308607"/>
                </a:lnTo>
                <a:lnTo>
                  <a:pt x="335" y="326720"/>
                </a:lnTo>
              </a:path>
              <a:path w="155831" h="326720">
                <a:moveTo>
                  <a:pt x="155547" y="315056"/>
                </a:moveTo>
                <a:lnTo>
                  <a:pt x="155611" y="298068"/>
                </a:lnTo>
                <a:lnTo>
                  <a:pt x="155667" y="282699"/>
                </a:lnTo>
                <a:lnTo>
                  <a:pt x="155714" y="268749"/>
                </a:lnTo>
                <a:lnTo>
                  <a:pt x="155755" y="256023"/>
                </a:lnTo>
                <a:lnTo>
                  <a:pt x="155786" y="244321"/>
                </a:lnTo>
                <a:lnTo>
                  <a:pt x="155810" y="233446"/>
                </a:lnTo>
                <a:lnTo>
                  <a:pt x="155825" y="223201"/>
                </a:lnTo>
                <a:lnTo>
                  <a:pt x="155831" y="213388"/>
                </a:lnTo>
                <a:lnTo>
                  <a:pt x="155829" y="203808"/>
                </a:lnTo>
                <a:lnTo>
                  <a:pt x="155817" y="194265"/>
                </a:lnTo>
                <a:lnTo>
                  <a:pt x="155796" y="184561"/>
                </a:lnTo>
                <a:lnTo>
                  <a:pt x="155766" y="174497"/>
                </a:lnTo>
                <a:lnTo>
                  <a:pt x="155726" y="163877"/>
                </a:lnTo>
                <a:lnTo>
                  <a:pt x="155676" y="152503"/>
                </a:lnTo>
                <a:lnTo>
                  <a:pt x="155617" y="140176"/>
                </a:lnTo>
                <a:lnTo>
                  <a:pt x="155547" y="126699"/>
                </a:lnTo>
                <a:lnTo>
                  <a:pt x="155467" y="111875"/>
                </a:lnTo>
                <a:lnTo>
                  <a:pt x="155423" y="103905"/>
                </a:lnTo>
              </a:path>
              <a:path w="155831" h="326720">
                <a:moveTo>
                  <a:pt x="155503" y="326720"/>
                </a:moveTo>
                <a:lnTo>
                  <a:pt x="155547" y="31505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214547" y="6772275"/>
            <a:ext cx="24212" cy="127292"/>
          </a:xfrm>
          <a:custGeom>
            <a:avLst/>
            <a:gdLst/>
            <a:ahLst/>
            <a:cxnLst/>
            <a:rect l="l" t="t" r="r" b="b"/>
            <a:pathLst>
              <a:path w="24212" h="127292">
                <a:moveTo>
                  <a:pt x="577" y="0"/>
                </a:moveTo>
                <a:lnTo>
                  <a:pt x="307" y="16736"/>
                </a:lnTo>
                <a:lnTo>
                  <a:pt x="121" y="29733"/>
                </a:lnTo>
                <a:lnTo>
                  <a:pt x="18" y="40360"/>
                </a:lnTo>
                <a:lnTo>
                  <a:pt x="0" y="49985"/>
                </a:lnTo>
                <a:lnTo>
                  <a:pt x="64" y="59978"/>
                </a:lnTo>
                <a:lnTo>
                  <a:pt x="213" y="71707"/>
                </a:lnTo>
                <a:lnTo>
                  <a:pt x="445" y="86542"/>
                </a:lnTo>
                <a:lnTo>
                  <a:pt x="577" y="94615"/>
                </a:lnTo>
                <a:lnTo>
                  <a:pt x="654" y="99796"/>
                </a:lnTo>
                <a:lnTo>
                  <a:pt x="654" y="100406"/>
                </a:lnTo>
                <a:lnTo>
                  <a:pt x="2203" y="105194"/>
                </a:lnTo>
                <a:lnTo>
                  <a:pt x="3816" y="110070"/>
                </a:lnTo>
                <a:lnTo>
                  <a:pt x="7067" y="114782"/>
                </a:lnTo>
                <a:lnTo>
                  <a:pt x="10077" y="118872"/>
                </a:lnTo>
                <a:lnTo>
                  <a:pt x="14712" y="122428"/>
                </a:lnTo>
                <a:lnTo>
                  <a:pt x="18726" y="125361"/>
                </a:lnTo>
                <a:lnTo>
                  <a:pt x="19424" y="125742"/>
                </a:lnTo>
                <a:lnTo>
                  <a:pt x="24212" y="12729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2238762" y="6899564"/>
            <a:ext cx="55460" cy="2137"/>
          </a:xfrm>
          <a:custGeom>
            <a:avLst/>
            <a:gdLst/>
            <a:ahLst/>
            <a:cxnLst/>
            <a:rect l="l" t="t" r="r" b="b"/>
            <a:pathLst>
              <a:path w="55460" h="2137">
                <a:moveTo>
                  <a:pt x="0" y="0"/>
                </a:moveTo>
                <a:lnTo>
                  <a:pt x="5016" y="1473"/>
                </a:lnTo>
                <a:lnTo>
                  <a:pt x="5397" y="1473"/>
                </a:lnTo>
                <a:lnTo>
                  <a:pt x="10579" y="1701"/>
                </a:lnTo>
                <a:lnTo>
                  <a:pt x="24314" y="2137"/>
                </a:lnTo>
                <a:lnTo>
                  <a:pt x="34431" y="2060"/>
                </a:lnTo>
                <a:lnTo>
                  <a:pt x="44869" y="1701"/>
                </a:lnTo>
                <a:lnTo>
                  <a:pt x="50050" y="1473"/>
                </a:lnTo>
                <a:lnTo>
                  <a:pt x="50507" y="1473"/>
                </a:lnTo>
                <a:lnTo>
                  <a:pt x="5546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2311366" y="6772269"/>
            <a:ext cx="7146" cy="114782"/>
          </a:xfrm>
          <a:custGeom>
            <a:avLst/>
            <a:gdLst/>
            <a:ahLst/>
            <a:cxnLst/>
            <a:rect l="l" t="t" r="r" b="b"/>
            <a:pathLst>
              <a:path w="7146" h="114782">
                <a:moveTo>
                  <a:pt x="0" y="114782"/>
                </a:moveTo>
                <a:lnTo>
                  <a:pt x="3009" y="110693"/>
                </a:lnTo>
                <a:lnTo>
                  <a:pt x="3327" y="109994"/>
                </a:lnTo>
                <a:lnTo>
                  <a:pt x="4864" y="105206"/>
                </a:lnTo>
                <a:lnTo>
                  <a:pt x="6413" y="100418"/>
                </a:lnTo>
                <a:lnTo>
                  <a:pt x="6489" y="99720"/>
                </a:lnTo>
                <a:lnTo>
                  <a:pt x="6565" y="94627"/>
                </a:lnTo>
                <a:lnTo>
                  <a:pt x="6676" y="88552"/>
                </a:lnTo>
                <a:lnTo>
                  <a:pt x="6775" y="84321"/>
                </a:lnTo>
                <a:lnTo>
                  <a:pt x="6862" y="81652"/>
                </a:lnTo>
                <a:lnTo>
                  <a:pt x="6937" y="80259"/>
                </a:lnTo>
                <a:lnTo>
                  <a:pt x="7001" y="79859"/>
                </a:lnTo>
                <a:lnTo>
                  <a:pt x="7053" y="80169"/>
                </a:lnTo>
                <a:lnTo>
                  <a:pt x="7094" y="80904"/>
                </a:lnTo>
                <a:lnTo>
                  <a:pt x="7123" y="81781"/>
                </a:lnTo>
                <a:lnTo>
                  <a:pt x="7141" y="82515"/>
                </a:lnTo>
                <a:lnTo>
                  <a:pt x="7146" y="82823"/>
                </a:lnTo>
                <a:lnTo>
                  <a:pt x="7141" y="82420"/>
                </a:lnTo>
                <a:lnTo>
                  <a:pt x="7094" y="78349"/>
                </a:lnTo>
                <a:lnTo>
                  <a:pt x="7053" y="74113"/>
                </a:lnTo>
                <a:lnTo>
                  <a:pt x="7001" y="68031"/>
                </a:lnTo>
                <a:lnTo>
                  <a:pt x="6937" y="59819"/>
                </a:lnTo>
                <a:lnTo>
                  <a:pt x="6862" y="49194"/>
                </a:lnTo>
                <a:lnTo>
                  <a:pt x="6775" y="35872"/>
                </a:lnTo>
                <a:lnTo>
                  <a:pt x="6676" y="19568"/>
                </a:lnTo>
                <a:lnTo>
                  <a:pt x="65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952590" y="6737826"/>
            <a:ext cx="21475" cy="34455"/>
          </a:xfrm>
          <a:custGeom>
            <a:avLst/>
            <a:gdLst/>
            <a:ahLst/>
            <a:cxnLst/>
            <a:rect l="l" t="t" r="r" b="b"/>
            <a:pathLst>
              <a:path w="21475" h="34455">
                <a:moveTo>
                  <a:pt x="0" y="0"/>
                </a:moveTo>
                <a:lnTo>
                  <a:pt x="3708" y="0"/>
                </a:lnTo>
                <a:lnTo>
                  <a:pt x="0" y="0"/>
                </a:lnTo>
                <a:lnTo>
                  <a:pt x="0" y="34455"/>
                </a:lnTo>
                <a:lnTo>
                  <a:pt x="21475" y="34455"/>
                </a:lnTo>
                <a:lnTo>
                  <a:pt x="12585" y="3445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971592" y="6894697"/>
            <a:ext cx="9499" cy="4864"/>
          </a:xfrm>
          <a:custGeom>
            <a:avLst/>
            <a:gdLst/>
            <a:ahLst/>
            <a:cxnLst/>
            <a:rect l="l" t="t" r="r" b="b"/>
            <a:pathLst>
              <a:path w="9499" h="4864">
                <a:moveTo>
                  <a:pt x="0" y="0"/>
                </a:moveTo>
                <a:lnTo>
                  <a:pt x="9499" y="486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036316" y="6887055"/>
            <a:ext cx="17221" cy="12509"/>
          </a:xfrm>
          <a:custGeom>
            <a:avLst/>
            <a:gdLst/>
            <a:ahLst/>
            <a:cxnLst/>
            <a:rect l="l" t="t" r="r" b="b"/>
            <a:pathLst>
              <a:path w="17221" h="12509">
                <a:moveTo>
                  <a:pt x="0" y="12509"/>
                </a:moveTo>
                <a:lnTo>
                  <a:pt x="9652" y="7645"/>
                </a:lnTo>
                <a:lnTo>
                  <a:pt x="1722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974065" y="6772275"/>
            <a:ext cx="85890" cy="0"/>
          </a:xfrm>
          <a:custGeom>
            <a:avLst/>
            <a:gdLst/>
            <a:ahLst/>
            <a:cxnLst/>
            <a:rect l="l" t="t" r="r" b="b"/>
            <a:pathLst>
              <a:path w="85890">
                <a:moveTo>
                  <a:pt x="85890" y="0"/>
                </a:moveTo>
                <a:lnTo>
                  <a:pt x="0" y="0"/>
                </a:lnTo>
                <a:lnTo>
                  <a:pt x="3536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956304" y="6737826"/>
            <a:ext cx="9499" cy="0"/>
          </a:xfrm>
          <a:custGeom>
            <a:avLst/>
            <a:gdLst/>
            <a:ahLst/>
            <a:cxnLst/>
            <a:rect l="l" t="t" r="r" b="b"/>
            <a:pathLst>
              <a:path w="9499">
                <a:moveTo>
                  <a:pt x="8877" y="0"/>
                </a:moveTo>
                <a:lnTo>
                  <a:pt x="9499" y="0"/>
                </a:lnTo>
                <a:lnTo>
                  <a:pt x="0" y="0"/>
                </a:lnTo>
                <a:lnTo>
                  <a:pt x="8877" y="0"/>
                </a:lnTo>
                <a:lnTo>
                  <a:pt x="762" y="0"/>
                </a:lnTo>
                <a:lnTo>
                  <a:pt x="494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965802" y="6737826"/>
            <a:ext cx="352132" cy="0"/>
          </a:xfrm>
          <a:custGeom>
            <a:avLst/>
            <a:gdLst/>
            <a:ahLst/>
            <a:cxnLst/>
            <a:rect l="l" t="t" r="r" b="b"/>
            <a:pathLst>
              <a:path w="352132">
                <a:moveTo>
                  <a:pt x="34213" y="0"/>
                </a:moveTo>
                <a:lnTo>
                  <a:pt x="0" y="0"/>
                </a:lnTo>
                <a:lnTo>
                  <a:pt x="35213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956296" y="6737826"/>
            <a:ext cx="2235" cy="0"/>
          </a:xfrm>
          <a:custGeom>
            <a:avLst/>
            <a:gdLst/>
            <a:ahLst/>
            <a:cxnLst/>
            <a:rect l="l" t="t" r="r" b="b"/>
            <a:pathLst>
              <a:path w="2235">
                <a:moveTo>
                  <a:pt x="774" y="0"/>
                </a:moveTo>
                <a:lnTo>
                  <a:pt x="0" y="0"/>
                </a:lnTo>
                <a:lnTo>
                  <a:pt x="22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2049059" y="6890609"/>
            <a:ext cx="698" cy="304"/>
          </a:xfrm>
          <a:custGeom>
            <a:avLst/>
            <a:gdLst/>
            <a:ahLst/>
            <a:cxnLst/>
            <a:rect l="l" t="t" r="r" b="b"/>
            <a:pathLst>
              <a:path w="698" h="304">
                <a:moveTo>
                  <a:pt x="698" y="304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997853" y="6737826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0" y="0"/>
                </a:moveTo>
                <a:lnTo>
                  <a:pt x="1158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2002489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014537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027203" y="6772275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027203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033078" y="6737826"/>
            <a:ext cx="2159" cy="0"/>
          </a:xfrm>
          <a:custGeom>
            <a:avLst/>
            <a:gdLst/>
            <a:ahLst/>
            <a:cxnLst/>
            <a:rect l="l" t="t" r="r" b="b"/>
            <a:pathLst>
              <a:path w="2158">
                <a:moveTo>
                  <a:pt x="2158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044890" y="6772275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648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053776" y="6737826"/>
            <a:ext cx="10579" cy="34455"/>
          </a:xfrm>
          <a:custGeom>
            <a:avLst/>
            <a:gdLst/>
            <a:ahLst/>
            <a:cxnLst/>
            <a:rect l="l" t="t" r="r" b="b"/>
            <a:pathLst>
              <a:path w="10579" h="34455">
                <a:moveTo>
                  <a:pt x="10579" y="0"/>
                </a:moveTo>
                <a:lnTo>
                  <a:pt x="10579" y="34455"/>
                </a:lnTo>
                <a:lnTo>
                  <a:pt x="0" y="34455"/>
                </a:lnTo>
                <a:lnTo>
                  <a:pt x="6172" y="3445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044887" y="673782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1625" y="0"/>
                </a:moveTo>
                <a:lnTo>
                  <a:pt x="8889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053772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618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213194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1930" y="0"/>
                </a:moveTo>
                <a:lnTo>
                  <a:pt x="3327" y="0"/>
                </a:lnTo>
                <a:lnTo>
                  <a:pt x="0" y="0"/>
                </a:lnTo>
                <a:lnTo>
                  <a:pt x="8801" y="0"/>
                </a:lnTo>
                <a:lnTo>
                  <a:pt x="1473" y="0"/>
                </a:lnTo>
                <a:lnTo>
                  <a:pt x="193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055789" y="6737826"/>
            <a:ext cx="4546" cy="0"/>
          </a:xfrm>
          <a:custGeom>
            <a:avLst/>
            <a:gdLst/>
            <a:ahLst/>
            <a:cxnLst/>
            <a:rect l="l" t="t" r="r" b="b"/>
            <a:pathLst>
              <a:path w="4546">
                <a:moveTo>
                  <a:pt x="4165" y="0"/>
                </a:moveTo>
                <a:lnTo>
                  <a:pt x="4546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058563" y="6737826"/>
            <a:ext cx="4013" cy="0"/>
          </a:xfrm>
          <a:custGeom>
            <a:avLst/>
            <a:gdLst/>
            <a:ahLst/>
            <a:cxnLst/>
            <a:rect l="l" t="t" r="r" b="b"/>
            <a:pathLst>
              <a:path w="4013">
                <a:moveTo>
                  <a:pt x="0" y="0"/>
                </a:moveTo>
                <a:lnTo>
                  <a:pt x="40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064355" y="6737819"/>
            <a:ext cx="77241" cy="34455"/>
          </a:xfrm>
          <a:custGeom>
            <a:avLst/>
            <a:gdLst/>
            <a:ahLst/>
            <a:cxnLst/>
            <a:rect l="l" t="t" r="r" b="b"/>
            <a:pathLst>
              <a:path w="77241" h="34455">
                <a:moveTo>
                  <a:pt x="0" y="34455"/>
                </a:moveTo>
                <a:lnTo>
                  <a:pt x="67500" y="34455"/>
                </a:lnTo>
                <a:lnTo>
                  <a:pt x="67500" y="0"/>
                </a:lnTo>
                <a:lnTo>
                  <a:pt x="7724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131474" y="6831976"/>
            <a:ext cx="47967" cy="90601"/>
          </a:xfrm>
          <a:custGeom>
            <a:avLst/>
            <a:gdLst/>
            <a:ahLst/>
            <a:cxnLst/>
            <a:rect l="l" t="t" r="r" b="b"/>
            <a:pathLst>
              <a:path w="47967" h="90601">
                <a:moveTo>
                  <a:pt x="47967" y="89446"/>
                </a:moveTo>
                <a:lnTo>
                  <a:pt x="43103" y="90601"/>
                </a:lnTo>
                <a:lnTo>
                  <a:pt x="42481" y="89522"/>
                </a:lnTo>
                <a:lnTo>
                  <a:pt x="0" y="1092"/>
                </a:lnTo>
                <a:lnTo>
                  <a:pt x="494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131475" y="6772280"/>
            <a:ext cx="0" cy="60782"/>
          </a:xfrm>
          <a:custGeom>
            <a:avLst/>
            <a:gdLst/>
            <a:ahLst/>
            <a:cxnLst/>
            <a:rect l="l" t="t" r="r" b="b"/>
            <a:pathLst>
              <a:path h="60782">
                <a:moveTo>
                  <a:pt x="0" y="60782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138578" y="6830358"/>
            <a:ext cx="47967" cy="90601"/>
          </a:xfrm>
          <a:custGeom>
            <a:avLst/>
            <a:gdLst/>
            <a:ahLst/>
            <a:cxnLst/>
            <a:rect l="l" t="t" r="r" b="b"/>
            <a:pathLst>
              <a:path w="47967" h="90601">
                <a:moveTo>
                  <a:pt x="43027" y="90601"/>
                </a:moveTo>
                <a:lnTo>
                  <a:pt x="47967" y="89446"/>
                </a:lnTo>
                <a:lnTo>
                  <a:pt x="4940" y="0"/>
                </a:lnTo>
                <a:lnTo>
                  <a:pt x="0" y="1079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136034" y="6737826"/>
            <a:ext cx="6261" cy="0"/>
          </a:xfrm>
          <a:custGeom>
            <a:avLst/>
            <a:gdLst/>
            <a:ahLst/>
            <a:cxnLst/>
            <a:rect l="l" t="t" r="r" b="b"/>
            <a:pathLst>
              <a:path w="6261">
                <a:moveTo>
                  <a:pt x="0" y="0"/>
                </a:moveTo>
                <a:lnTo>
                  <a:pt x="626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138043" y="6737826"/>
            <a:ext cx="72605" cy="34455"/>
          </a:xfrm>
          <a:custGeom>
            <a:avLst/>
            <a:gdLst/>
            <a:ahLst/>
            <a:cxnLst/>
            <a:rect l="l" t="t" r="r" b="b"/>
            <a:pathLst>
              <a:path w="72605" h="34455">
                <a:moveTo>
                  <a:pt x="0" y="0"/>
                </a:moveTo>
                <a:lnTo>
                  <a:pt x="5092" y="0"/>
                </a:lnTo>
                <a:lnTo>
                  <a:pt x="5092" y="34455"/>
                </a:lnTo>
                <a:lnTo>
                  <a:pt x="72605" y="34455"/>
                </a:lnTo>
                <a:lnTo>
                  <a:pt x="7260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143448" y="6772281"/>
            <a:ext cx="76" cy="58077"/>
          </a:xfrm>
          <a:custGeom>
            <a:avLst/>
            <a:gdLst/>
            <a:ahLst/>
            <a:cxnLst/>
            <a:rect l="l" t="t" r="r" b="b"/>
            <a:pathLst>
              <a:path w="76" h="58077">
                <a:moveTo>
                  <a:pt x="76" y="58077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174499" y="6922582"/>
            <a:ext cx="76" cy="126593"/>
          </a:xfrm>
          <a:custGeom>
            <a:avLst/>
            <a:gdLst/>
            <a:ahLst/>
            <a:cxnLst/>
            <a:rect l="l" t="t" r="r" b="b"/>
            <a:pathLst>
              <a:path w="76" h="126593">
                <a:moveTo>
                  <a:pt x="76" y="0"/>
                </a:moveTo>
                <a:lnTo>
                  <a:pt x="0" y="126593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186546" y="6919802"/>
            <a:ext cx="0" cy="129374"/>
          </a:xfrm>
          <a:custGeom>
            <a:avLst/>
            <a:gdLst/>
            <a:ahLst/>
            <a:cxnLst/>
            <a:rect l="l" t="t" r="r" b="b"/>
            <a:pathLst>
              <a:path h="129374">
                <a:moveTo>
                  <a:pt x="0" y="129374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210647" y="6772275"/>
            <a:ext cx="11353" cy="0"/>
          </a:xfrm>
          <a:custGeom>
            <a:avLst/>
            <a:gdLst/>
            <a:ahLst/>
            <a:cxnLst/>
            <a:rect l="l" t="t" r="r" b="b"/>
            <a:pathLst>
              <a:path w="11353">
                <a:moveTo>
                  <a:pt x="0" y="0"/>
                </a:moveTo>
                <a:lnTo>
                  <a:pt x="11353" y="0"/>
                </a:lnTo>
                <a:lnTo>
                  <a:pt x="448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294219" y="6887055"/>
            <a:ext cx="17145" cy="12509"/>
          </a:xfrm>
          <a:custGeom>
            <a:avLst/>
            <a:gdLst/>
            <a:ahLst/>
            <a:cxnLst/>
            <a:rect l="l" t="t" r="r" b="b"/>
            <a:pathLst>
              <a:path w="17144" h="12509">
                <a:moveTo>
                  <a:pt x="0" y="12509"/>
                </a:moveTo>
                <a:lnTo>
                  <a:pt x="9575" y="7645"/>
                </a:lnTo>
                <a:lnTo>
                  <a:pt x="1714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215125" y="6772275"/>
            <a:ext cx="102806" cy="0"/>
          </a:xfrm>
          <a:custGeom>
            <a:avLst/>
            <a:gdLst/>
            <a:ahLst/>
            <a:cxnLst/>
            <a:rect l="l" t="t" r="r" b="b"/>
            <a:pathLst>
              <a:path w="102806">
                <a:moveTo>
                  <a:pt x="102806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222005" y="6772275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8877" y="0"/>
                </a:moveTo>
                <a:lnTo>
                  <a:pt x="0" y="0"/>
                </a:lnTo>
                <a:lnTo>
                  <a:pt x="161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214662" y="6737826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4635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222002" y="6737826"/>
            <a:ext cx="6565" cy="0"/>
          </a:xfrm>
          <a:custGeom>
            <a:avLst/>
            <a:gdLst/>
            <a:ahLst/>
            <a:cxnLst/>
            <a:rect l="l" t="t" r="r" b="b"/>
            <a:pathLst>
              <a:path w="6565">
                <a:moveTo>
                  <a:pt x="0" y="0"/>
                </a:moveTo>
                <a:lnTo>
                  <a:pt x="65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224782" y="6737826"/>
            <a:ext cx="6096" cy="0"/>
          </a:xfrm>
          <a:custGeom>
            <a:avLst/>
            <a:gdLst/>
            <a:ahLst/>
            <a:cxnLst/>
            <a:rect l="l" t="t" r="r" b="b"/>
            <a:pathLst>
              <a:path w="6095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239843" y="6772275"/>
            <a:ext cx="8724" cy="0"/>
          </a:xfrm>
          <a:custGeom>
            <a:avLst/>
            <a:gdLst/>
            <a:ahLst/>
            <a:cxnLst/>
            <a:rect l="l" t="t" r="r" b="b"/>
            <a:pathLst>
              <a:path w="8724">
                <a:moveTo>
                  <a:pt x="0" y="0"/>
                </a:moveTo>
                <a:lnTo>
                  <a:pt x="872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239845" y="6737826"/>
            <a:ext cx="8724" cy="0"/>
          </a:xfrm>
          <a:custGeom>
            <a:avLst/>
            <a:gdLst/>
            <a:ahLst/>
            <a:cxnLst/>
            <a:rect l="l" t="t" r="r" b="b"/>
            <a:pathLst>
              <a:path w="8724">
                <a:moveTo>
                  <a:pt x="872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260542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266335" y="6772275"/>
            <a:ext cx="51600" cy="0"/>
          </a:xfrm>
          <a:custGeom>
            <a:avLst/>
            <a:gdLst/>
            <a:ahLst/>
            <a:cxnLst/>
            <a:rect l="l" t="t" r="r" b="b"/>
            <a:pathLst>
              <a:path w="51600">
                <a:moveTo>
                  <a:pt x="0" y="0"/>
                </a:moveTo>
                <a:lnTo>
                  <a:pt x="5160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266335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1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272513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275133" y="6737826"/>
            <a:ext cx="43954" cy="0"/>
          </a:xfrm>
          <a:custGeom>
            <a:avLst/>
            <a:gdLst/>
            <a:ahLst/>
            <a:cxnLst/>
            <a:rect l="l" t="t" r="r" b="b"/>
            <a:pathLst>
              <a:path w="43954">
                <a:moveTo>
                  <a:pt x="35458" y="0"/>
                </a:moveTo>
                <a:lnTo>
                  <a:pt x="43954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310592" y="6737819"/>
            <a:ext cx="11823" cy="34455"/>
          </a:xfrm>
          <a:custGeom>
            <a:avLst/>
            <a:gdLst/>
            <a:ahLst/>
            <a:cxnLst/>
            <a:rect l="l" t="t" r="r" b="b"/>
            <a:pathLst>
              <a:path w="11823" h="34455">
                <a:moveTo>
                  <a:pt x="0" y="34455"/>
                </a:moveTo>
                <a:lnTo>
                  <a:pt x="11823" y="34455"/>
                </a:lnTo>
                <a:lnTo>
                  <a:pt x="11823" y="0"/>
                </a:lnTo>
                <a:lnTo>
                  <a:pt x="317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316534" y="6737826"/>
            <a:ext cx="2946" cy="0"/>
          </a:xfrm>
          <a:custGeom>
            <a:avLst/>
            <a:gdLst/>
            <a:ahLst/>
            <a:cxnLst/>
            <a:rect l="l" t="t" r="r" b="b"/>
            <a:pathLst>
              <a:path w="2946">
                <a:moveTo>
                  <a:pt x="1397" y="0"/>
                </a:moveTo>
                <a:lnTo>
                  <a:pt x="2946" y="0"/>
                </a:lnTo>
                <a:lnTo>
                  <a:pt x="0" y="0"/>
                </a:lnTo>
                <a:lnTo>
                  <a:pt x="25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702954" y="6848741"/>
            <a:ext cx="195884" cy="748296"/>
          </a:xfrm>
          <a:custGeom>
            <a:avLst/>
            <a:gdLst/>
            <a:ahLst/>
            <a:cxnLst/>
            <a:rect l="l" t="t" r="r" b="b"/>
            <a:pathLst>
              <a:path w="195884" h="748296">
                <a:moveTo>
                  <a:pt x="48971" y="552259"/>
                </a:moveTo>
                <a:lnTo>
                  <a:pt x="0" y="552030"/>
                </a:lnTo>
                <a:lnTo>
                  <a:pt x="97015" y="748296"/>
                </a:lnTo>
                <a:lnTo>
                  <a:pt x="195884" y="552958"/>
                </a:lnTo>
                <a:lnTo>
                  <a:pt x="146913" y="552716"/>
                </a:lnTo>
                <a:lnTo>
                  <a:pt x="149453" y="469"/>
                </a:lnTo>
                <a:lnTo>
                  <a:pt x="51600" y="0"/>
                </a:lnTo>
                <a:lnTo>
                  <a:pt x="48971" y="55225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702954" y="6848741"/>
            <a:ext cx="195884" cy="748296"/>
          </a:xfrm>
          <a:custGeom>
            <a:avLst/>
            <a:gdLst/>
            <a:ahLst/>
            <a:cxnLst/>
            <a:rect l="l" t="t" r="r" b="b"/>
            <a:pathLst>
              <a:path w="195884" h="748296">
                <a:moveTo>
                  <a:pt x="48971" y="552259"/>
                </a:moveTo>
                <a:lnTo>
                  <a:pt x="0" y="552030"/>
                </a:lnTo>
                <a:lnTo>
                  <a:pt x="97015" y="748296"/>
                </a:lnTo>
                <a:lnTo>
                  <a:pt x="195884" y="552958"/>
                </a:lnTo>
                <a:lnTo>
                  <a:pt x="146913" y="552716"/>
                </a:lnTo>
                <a:lnTo>
                  <a:pt x="149453" y="469"/>
                </a:lnTo>
                <a:lnTo>
                  <a:pt x="51600" y="0"/>
                </a:lnTo>
                <a:lnTo>
                  <a:pt x="48971" y="552259"/>
                </a:lnTo>
                <a:close/>
              </a:path>
            </a:pathLst>
          </a:custGeom>
          <a:ln w="13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457200" y="3162388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800000" y="342637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806350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121775" y="342637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121775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437199" y="342637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437199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677649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800000" y="3638932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806350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121775" y="3638932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121775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437199" y="3638932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437199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677649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800000" y="3842237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806350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121775" y="3842237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121775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437199" y="3842237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437199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677649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800000" y="404554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806350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121775" y="404554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121775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437199" y="404554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437199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677649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800000" y="4248848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806350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121775" y="4248848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121775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437199" y="4248848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437199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677649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800000" y="44521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121775" y="44521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437199" y="44521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40081" y="3536375"/>
            <a:ext cx="1134389" cy="875068"/>
          </a:xfrm>
          <a:custGeom>
            <a:avLst/>
            <a:gdLst/>
            <a:ahLst/>
            <a:cxnLst/>
            <a:rect l="l" t="t" r="r" b="b"/>
            <a:pathLst>
              <a:path w="1134389" h="875068">
                <a:moveTo>
                  <a:pt x="139" y="875017"/>
                </a:moveTo>
                <a:lnTo>
                  <a:pt x="573532" y="875068"/>
                </a:lnTo>
                <a:lnTo>
                  <a:pt x="573786" y="612711"/>
                </a:lnTo>
                <a:lnTo>
                  <a:pt x="759244" y="537540"/>
                </a:lnTo>
                <a:lnTo>
                  <a:pt x="761746" y="537502"/>
                </a:lnTo>
                <a:lnTo>
                  <a:pt x="887120" y="596938"/>
                </a:lnTo>
                <a:lnTo>
                  <a:pt x="891997" y="599706"/>
                </a:lnTo>
                <a:lnTo>
                  <a:pt x="892429" y="599833"/>
                </a:lnTo>
                <a:lnTo>
                  <a:pt x="1059091" y="737298"/>
                </a:lnTo>
                <a:lnTo>
                  <a:pt x="1059319" y="875068"/>
                </a:lnTo>
                <a:lnTo>
                  <a:pt x="1134389" y="875068"/>
                </a:lnTo>
                <a:lnTo>
                  <a:pt x="1134389" y="0"/>
                </a:lnTo>
                <a:lnTo>
                  <a:pt x="143560" y="400215"/>
                </a:lnTo>
                <a:lnTo>
                  <a:pt x="137985" y="402932"/>
                </a:lnTo>
                <a:lnTo>
                  <a:pt x="138595" y="403923"/>
                </a:lnTo>
                <a:lnTo>
                  <a:pt x="159677" y="421157"/>
                </a:lnTo>
                <a:lnTo>
                  <a:pt x="203949" y="457974"/>
                </a:lnTo>
                <a:lnTo>
                  <a:pt x="203949" y="736866"/>
                </a:lnTo>
                <a:lnTo>
                  <a:pt x="203568" y="737133"/>
                </a:lnTo>
                <a:lnTo>
                  <a:pt x="0" y="819645"/>
                </a:lnTo>
                <a:lnTo>
                  <a:pt x="139" y="875017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113605" y="4073836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133613" y="4176607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133875" y="4362804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161642" y="4218075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150117" y="4151979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151884" y="4338175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540128" y="3840250"/>
            <a:ext cx="203898" cy="432993"/>
          </a:xfrm>
          <a:custGeom>
            <a:avLst/>
            <a:gdLst/>
            <a:ahLst/>
            <a:cxnLst/>
            <a:rect l="l" t="t" r="r" b="b"/>
            <a:pathLst>
              <a:path w="203898" h="432993">
                <a:moveTo>
                  <a:pt x="393" y="250952"/>
                </a:moveTo>
                <a:lnTo>
                  <a:pt x="20904" y="282232"/>
                </a:lnTo>
                <a:lnTo>
                  <a:pt x="201574" y="431177"/>
                </a:lnTo>
                <a:lnTo>
                  <a:pt x="203898" y="432993"/>
                </a:lnTo>
                <a:lnTo>
                  <a:pt x="203898" y="154089"/>
                </a:lnTo>
                <a:lnTo>
                  <a:pt x="159626" y="117284"/>
                </a:lnTo>
                <a:lnTo>
                  <a:pt x="138544" y="100050"/>
                </a:lnTo>
                <a:lnTo>
                  <a:pt x="137934" y="99060"/>
                </a:lnTo>
                <a:lnTo>
                  <a:pt x="134099" y="96291"/>
                </a:lnTo>
                <a:lnTo>
                  <a:pt x="53746" y="30289"/>
                </a:lnTo>
                <a:lnTo>
                  <a:pt x="53047" y="29248"/>
                </a:lnTo>
                <a:lnTo>
                  <a:pt x="48475" y="25742"/>
                </a:lnTo>
                <a:lnTo>
                  <a:pt x="45529" y="23291"/>
                </a:lnTo>
                <a:lnTo>
                  <a:pt x="40957" y="19697"/>
                </a:lnTo>
                <a:lnTo>
                  <a:pt x="36499" y="15773"/>
                </a:lnTo>
                <a:lnTo>
                  <a:pt x="33477" y="14262"/>
                </a:lnTo>
                <a:lnTo>
                  <a:pt x="23888" y="10363"/>
                </a:lnTo>
                <a:lnTo>
                  <a:pt x="21475" y="9029"/>
                </a:lnTo>
                <a:lnTo>
                  <a:pt x="17627" y="7734"/>
                </a:lnTo>
                <a:lnTo>
                  <a:pt x="0" y="0"/>
                </a:lnTo>
                <a:lnTo>
                  <a:pt x="0" y="250774"/>
                </a:lnTo>
                <a:lnTo>
                  <a:pt x="393" y="250952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198924" y="4218073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152010" y="4135528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152019" y="4321713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540134" y="3504764"/>
            <a:ext cx="171843" cy="358775"/>
          </a:xfrm>
          <a:custGeom>
            <a:avLst/>
            <a:gdLst/>
            <a:ahLst/>
            <a:cxnLst/>
            <a:rect l="l" t="t" r="r" b="b"/>
            <a:pathLst>
              <a:path w="171843" h="358775">
                <a:moveTo>
                  <a:pt x="166268" y="29629"/>
                </a:moveTo>
                <a:lnTo>
                  <a:pt x="170802" y="7861"/>
                </a:lnTo>
                <a:lnTo>
                  <a:pt x="171843" y="38"/>
                </a:lnTo>
                <a:lnTo>
                  <a:pt x="153009" y="38"/>
                </a:lnTo>
                <a:lnTo>
                  <a:pt x="154305" y="4267"/>
                </a:lnTo>
                <a:lnTo>
                  <a:pt x="148386" y="8724"/>
                </a:lnTo>
                <a:lnTo>
                  <a:pt x="145021" y="9931"/>
                </a:lnTo>
                <a:lnTo>
                  <a:pt x="142125" y="9931"/>
                </a:lnTo>
                <a:lnTo>
                  <a:pt x="139014" y="10579"/>
                </a:lnTo>
                <a:lnTo>
                  <a:pt x="135293" y="12179"/>
                </a:lnTo>
                <a:lnTo>
                  <a:pt x="127482" y="13944"/>
                </a:lnTo>
                <a:lnTo>
                  <a:pt x="121729" y="15849"/>
                </a:lnTo>
                <a:lnTo>
                  <a:pt x="117462" y="19126"/>
                </a:lnTo>
                <a:lnTo>
                  <a:pt x="111925" y="27165"/>
                </a:lnTo>
                <a:lnTo>
                  <a:pt x="113830" y="35636"/>
                </a:lnTo>
                <a:lnTo>
                  <a:pt x="108381" y="42418"/>
                </a:lnTo>
                <a:lnTo>
                  <a:pt x="110070" y="55156"/>
                </a:lnTo>
                <a:lnTo>
                  <a:pt x="93395" y="53479"/>
                </a:lnTo>
                <a:lnTo>
                  <a:pt x="91757" y="52870"/>
                </a:lnTo>
                <a:lnTo>
                  <a:pt x="89674" y="48983"/>
                </a:lnTo>
                <a:lnTo>
                  <a:pt x="88252" y="48120"/>
                </a:lnTo>
                <a:lnTo>
                  <a:pt x="80695" y="46647"/>
                </a:lnTo>
                <a:lnTo>
                  <a:pt x="76288" y="42849"/>
                </a:lnTo>
                <a:lnTo>
                  <a:pt x="67170" y="38404"/>
                </a:lnTo>
                <a:lnTo>
                  <a:pt x="59651" y="35420"/>
                </a:lnTo>
                <a:lnTo>
                  <a:pt x="52959" y="30886"/>
                </a:lnTo>
                <a:lnTo>
                  <a:pt x="45402" y="29413"/>
                </a:lnTo>
                <a:lnTo>
                  <a:pt x="36410" y="28638"/>
                </a:lnTo>
                <a:lnTo>
                  <a:pt x="31699" y="18872"/>
                </a:lnTo>
                <a:lnTo>
                  <a:pt x="44450" y="14427"/>
                </a:lnTo>
                <a:lnTo>
                  <a:pt x="67640" y="6858"/>
                </a:lnTo>
                <a:lnTo>
                  <a:pt x="80695" y="4102"/>
                </a:lnTo>
                <a:lnTo>
                  <a:pt x="88252" y="1892"/>
                </a:lnTo>
                <a:lnTo>
                  <a:pt x="89242" y="38"/>
                </a:lnTo>
                <a:lnTo>
                  <a:pt x="33642" y="0"/>
                </a:lnTo>
                <a:lnTo>
                  <a:pt x="21805" y="6781"/>
                </a:lnTo>
                <a:lnTo>
                  <a:pt x="6134" y="13639"/>
                </a:lnTo>
                <a:lnTo>
                  <a:pt x="0" y="18618"/>
                </a:lnTo>
                <a:lnTo>
                  <a:pt x="38" y="102730"/>
                </a:lnTo>
                <a:lnTo>
                  <a:pt x="3314" y="103759"/>
                </a:lnTo>
                <a:lnTo>
                  <a:pt x="11620" y="105232"/>
                </a:lnTo>
                <a:lnTo>
                  <a:pt x="21513" y="105752"/>
                </a:lnTo>
                <a:lnTo>
                  <a:pt x="22072" y="61861"/>
                </a:lnTo>
                <a:lnTo>
                  <a:pt x="25869" y="58178"/>
                </a:lnTo>
                <a:lnTo>
                  <a:pt x="33388" y="55638"/>
                </a:lnTo>
                <a:lnTo>
                  <a:pt x="33477" y="349745"/>
                </a:lnTo>
                <a:lnTo>
                  <a:pt x="36499" y="351256"/>
                </a:lnTo>
                <a:lnTo>
                  <a:pt x="36893" y="55638"/>
                </a:lnTo>
                <a:lnTo>
                  <a:pt x="41719" y="55638"/>
                </a:lnTo>
                <a:lnTo>
                  <a:pt x="43154" y="56413"/>
                </a:lnTo>
                <a:lnTo>
                  <a:pt x="43243" y="356527"/>
                </a:lnTo>
                <a:lnTo>
                  <a:pt x="45529" y="358775"/>
                </a:lnTo>
                <a:lnTo>
                  <a:pt x="45961" y="57150"/>
                </a:lnTo>
                <a:lnTo>
                  <a:pt x="47942" y="57759"/>
                </a:lnTo>
                <a:lnTo>
                  <a:pt x="50673" y="59397"/>
                </a:lnTo>
                <a:lnTo>
                  <a:pt x="52959" y="62420"/>
                </a:lnTo>
                <a:lnTo>
                  <a:pt x="53301" y="105752"/>
                </a:lnTo>
                <a:lnTo>
                  <a:pt x="72999" y="103759"/>
                </a:lnTo>
                <a:lnTo>
                  <a:pt x="97536" y="95161"/>
                </a:lnTo>
                <a:lnTo>
                  <a:pt x="100736" y="91706"/>
                </a:lnTo>
                <a:lnTo>
                  <a:pt x="112318" y="86563"/>
                </a:lnTo>
                <a:lnTo>
                  <a:pt x="112661" y="86918"/>
                </a:lnTo>
                <a:lnTo>
                  <a:pt x="117500" y="84455"/>
                </a:lnTo>
                <a:lnTo>
                  <a:pt x="139750" y="69164"/>
                </a:lnTo>
                <a:lnTo>
                  <a:pt x="166268" y="2962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71834" y="3504803"/>
            <a:ext cx="96380" cy="55118"/>
          </a:xfrm>
          <a:custGeom>
            <a:avLst/>
            <a:gdLst/>
            <a:ahLst/>
            <a:cxnLst/>
            <a:rect l="l" t="t" r="r" b="b"/>
            <a:pathLst>
              <a:path w="96380" h="55117">
                <a:moveTo>
                  <a:pt x="76301" y="0"/>
                </a:moveTo>
                <a:lnTo>
                  <a:pt x="57543" y="0"/>
                </a:lnTo>
                <a:lnTo>
                  <a:pt x="56553" y="1854"/>
                </a:lnTo>
                <a:lnTo>
                  <a:pt x="48996" y="4063"/>
                </a:lnTo>
                <a:lnTo>
                  <a:pt x="35941" y="6819"/>
                </a:lnTo>
                <a:lnTo>
                  <a:pt x="12750" y="14389"/>
                </a:lnTo>
                <a:lnTo>
                  <a:pt x="0" y="18834"/>
                </a:lnTo>
                <a:lnTo>
                  <a:pt x="4711" y="28600"/>
                </a:lnTo>
                <a:lnTo>
                  <a:pt x="13703" y="29375"/>
                </a:lnTo>
                <a:lnTo>
                  <a:pt x="21259" y="30848"/>
                </a:lnTo>
                <a:lnTo>
                  <a:pt x="27952" y="35382"/>
                </a:lnTo>
                <a:lnTo>
                  <a:pt x="35471" y="38366"/>
                </a:lnTo>
                <a:lnTo>
                  <a:pt x="44589" y="42811"/>
                </a:lnTo>
                <a:lnTo>
                  <a:pt x="48996" y="46608"/>
                </a:lnTo>
                <a:lnTo>
                  <a:pt x="56553" y="48082"/>
                </a:lnTo>
                <a:lnTo>
                  <a:pt x="57975" y="48945"/>
                </a:lnTo>
                <a:lnTo>
                  <a:pt x="60058" y="52831"/>
                </a:lnTo>
                <a:lnTo>
                  <a:pt x="61696" y="53441"/>
                </a:lnTo>
                <a:lnTo>
                  <a:pt x="78371" y="55117"/>
                </a:lnTo>
                <a:lnTo>
                  <a:pt x="76682" y="42379"/>
                </a:lnTo>
                <a:lnTo>
                  <a:pt x="82130" y="35598"/>
                </a:lnTo>
                <a:lnTo>
                  <a:pt x="80225" y="27127"/>
                </a:lnTo>
                <a:lnTo>
                  <a:pt x="85763" y="19088"/>
                </a:lnTo>
                <a:lnTo>
                  <a:pt x="86360" y="17322"/>
                </a:lnTo>
                <a:lnTo>
                  <a:pt x="90030" y="15811"/>
                </a:lnTo>
                <a:lnTo>
                  <a:pt x="95783" y="13906"/>
                </a:lnTo>
                <a:lnTo>
                  <a:pt x="96380" y="10629"/>
                </a:lnTo>
                <a:lnTo>
                  <a:pt x="94742" y="13131"/>
                </a:lnTo>
                <a:lnTo>
                  <a:pt x="94094" y="9804"/>
                </a:lnTo>
                <a:lnTo>
                  <a:pt x="92494" y="12395"/>
                </a:lnTo>
                <a:lnTo>
                  <a:pt x="92329" y="9118"/>
                </a:lnTo>
                <a:lnTo>
                  <a:pt x="94310" y="8077"/>
                </a:lnTo>
                <a:lnTo>
                  <a:pt x="90297" y="8331"/>
                </a:lnTo>
                <a:lnTo>
                  <a:pt x="78028" y="11315"/>
                </a:lnTo>
                <a:lnTo>
                  <a:pt x="74993" y="13563"/>
                </a:lnTo>
                <a:lnTo>
                  <a:pt x="70078" y="20650"/>
                </a:lnTo>
                <a:lnTo>
                  <a:pt x="66014" y="23329"/>
                </a:lnTo>
                <a:lnTo>
                  <a:pt x="62560" y="26657"/>
                </a:lnTo>
                <a:lnTo>
                  <a:pt x="59575" y="24015"/>
                </a:lnTo>
                <a:lnTo>
                  <a:pt x="50939" y="18224"/>
                </a:lnTo>
                <a:lnTo>
                  <a:pt x="50888" y="17411"/>
                </a:lnTo>
                <a:lnTo>
                  <a:pt x="53492" y="16497"/>
                </a:lnTo>
                <a:lnTo>
                  <a:pt x="53403" y="15773"/>
                </a:lnTo>
                <a:lnTo>
                  <a:pt x="56426" y="15811"/>
                </a:lnTo>
                <a:lnTo>
                  <a:pt x="56375" y="15074"/>
                </a:lnTo>
                <a:lnTo>
                  <a:pt x="59359" y="13601"/>
                </a:lnTo>
                <a:lnTo>
                  <a:pt x="62293" y="12953"/>
                </a:lnTo>
                <a:lnTo>
                  <a:pt x="66967" y="11404"/>
                </a:lnTo>
                <a:lnTo>
                  <a:pt x="67830" y="10629"/>
                </a:lnTo>
                <a:lnTo>
                  <a:pt x="70586" y="9931"/>
                </a:lnTo>
                <a:lnTo>
                  <a:pt x="73533" y="9067"/>
                </a:lnTo>
                <a:lnTo>
                  <a:pt x="76034" y="1765"/>
                </a:lnTo>
                <a:lnTo>
                  <a:pt x="76301" y="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208999" y="4156599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171061" y="4177520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212707" y="4342791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1171061" y="4364358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1300580" y="4073833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196941" y="4124942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196938" y="4311130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431956" y="4136085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1377991" y="3848327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199666" y="4139321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198450" y="4159458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198934" y="4325519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198455" y="4345649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22725" y="3504803"/>
            <a:ext cx="47002" cy="26657"/>
          </a:xfrm>
          <a:custGeom>
            <a:avLst/>
            <a:gdLst/>
            <a:ahLst/>
            <a:cxnLst/>
            <a:rect l="l" t="t" r="r" b="b"/>
            <a:pathLst>
              <a:path w="47002" h="26657">
                <a:moveTo>
                  <a:pt x="2590" y="16497"/>
                </a:moveTo>
                <a:lnTo>
                  <a:pt x="0" y="17411"/>
                </a:lnTo>
                <a:lnTo>
                  <a:pt x="50" y="18224"/>
                </a:lnTo>
                <a:lnTo>
                  <a:pt x="8686" y="24015"/>
                </a:lnTo>
                <a:lnTo>
                  <a:pt x="11671" y="26657"/>
                </a:lnTo>
                <a:lnTo>
                  <a:pt x="15125" y="23329"/>
                </a:lnTo>
                <a:lnTo>
                  <a:pt x="19177" y="20650"/>
                </a:lnTo>
                <a:lnTo>
                  <a:pt x="24104" y="13563"/>
                </a:lnTo>
                <a:lnTo>
                  <a:pt x="27127" y="11315"/>
                </a:lnTo>
                <a:lnTo>
                  <a:pt x="39395" y="8331"/>
                </a:lnTo>
                <a:lnTo>
                  <a:pt x="43421" y="8077"/>
                </a:lnTo>
                <a:lnTo>
                  <a:pt x="45529" y="7340"/>
                </a:lnTo>
                <a:lnTo>
                  <a:pt x="46964" y="4013"/>
                </a:lnTo>
                <a:lnTo>
                  <a:pt x="47002" y="2336"/>
                </a:lnTo>
                <a:lnTo>
                  <a:pt x="44323" y="6134"/>
                </a:lnTo>
                <a:lnTo>
                  <a:pt x="42900" y="6134"/>
                </a:lnTo>
                <a:lnTo>
                  <a:pt x="44932" y="0"/>
                </a:lnTo>
                <a:lnTo>
                  <a:pt x="25400" y="0"/>
                </a:lnTo>
                <a:lnTo>
                  <a:pt x="25146" y="1765"/>
                </a:lnTo>
                <a:lnTo>
                  <a:pt x="22644" y="9067"/>
                </a:lnTo>
                <a:lnTo>
                  <a:pt x="19697" y="9931"/>
                </a:lnTo>
                <a:lnTo>
                  <a:pt x="19011" y="10794"/>
                </a:lnTo>
                <a:lnTo>
                  <a:pt x="16078" y="11404"/>
                </a:lnTo>
                <a:lnTo>
                  <a:pt x="11404" y="12953"/>
                </a:lnTo>
                <a:lnTo>
                  <a:pt x="8470" y="13614"/>
                </a:lnTo>
                <a:lnTo>
                  <a:pt x="5524" y="15811"/>
                </a:lnTo>
                <a:lnTo>
                  <a:pt x="2514" y="15773"/>
                </a:lnTo>
                <a:lnTo>
                  <a:pt x="2590" y="1649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1377996" y="3625072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221832" y="4141447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221832" y="432763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564053" y="3625499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499769" y="3703129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405036" y="3741889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405129" y="3850754"/>
            <a:ext cx="8077" cy="9537"/>
          </a:xfrm>
          <a:custGeom>
            <a:avLst/>
            <a:gdLst/>
            <a:ahLst/>
            <a:cxnLst/>
            <a:rect l="l" t="t" r="r" b="b"/>
            <a:pathLst>
              <a:path w="8077" h="9537">
                <a:moveTo>
                  <a:pt x="292" y="9537"/>
                </a:moveTo>
                <a:lnTo>
                  <a:pt x="8077" y="6172"/>
                </a:lnTo>
                <a:lnTo>
                  <a:pt x="990" y="215"/>
                </a:lnTo>
                <a:lnTo>
                  <a:pt x="0" y="0"/>
                </a:lnTo>
                <a:lnTo>
                  <a:pt x="292" y="9537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451002" y="3666195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409138" y="3685075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500384" y="3756921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405125" y="3795190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508800" y="3816442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412208" y="3856192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547508" y="3922077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52133" y="3934075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452336" y="3960390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457443" y="3972921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233742" y="4124205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260490" y="4185585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184927" y="4236868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1450832" y="4291253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1233746" y="4310522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1482276" y="4335019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1260833" y="4371830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66140" y="3512140"/>
            <a:ext cx="2120" cy="736"/>
          </a:xfrm>
          <a:custGeom>
            <a:avLst/>
            <a:gdLst/>
            <a:ahLst/>
            <a:cxnLst/>
            <a:rect l="l" t="t" r="r" b="b"/>
            <a:pathLst>
              <a:path w="2120" h="736">
                <a:moveTo>
                  <a:pt x="0" y="736"/>
                </a:moveTo>
                <a:lnTo>
                  <a:pt x="1993" y="482"/>
                </a:lnTo>
                <a:lnTo>
                  <a:pt x="212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37680" y="3591332"/>
            <a:ext cx="14770" cy="8597"/>
          </a:xfrm>
          <a:custGeom>
            <a:avLst/>
            <a:gdLst/>
            <a:ahLst/>
            <a:cxnLst/>
            <a:rect l="l" t="t" r="r" b="b"/>
            <a:pathLst>
              <a:path w="14770" h="8597">
                <a:moveTo>
                  <a:pt x="3187" y="5143"/>
                </a:moveTo>
                <a:lnTo>
                  <a:pt x="0" y="8597"/>
                </a:lnTo>
                <a:lnTo>
                  <a:pt x="5346" y="6565"/>
                </a:lnTo>
                <a:lnTo>
                  <a:pt x="14770" y="863"/>
                </a:lnTo>
                <a:lnTo>
                  <a:pt x="14770" y="0"/>
                </a:lnTo>
                <a:lnTo>
                  <a:pt x="3187" y="514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1552961" y="3935637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547075" y="3898444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451737" y="3936538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458169" y="3973908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224118" y="4259898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304"/>
                </a:lnTo>
                <a:lnTo>
                  <a:pt x="38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450823" y="4286770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1492042" y="4346296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1185707" y="4404313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70"/>
                </a:moveTo>
                <a:lnTo>
                  <a:pt x="0" y="7137"/>
                </a:lnTo>
                <a:lnTo>
                  <a:pt x="13487" y="7137"/>
                </a:lnTo>
                <a:lnTo>
                  <a:pt x="12750" y="0"/>
                </a:lnTo>
                <a:lnTo>
                  <a:pt x="2463" y="527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40127" y="3504722"/>
            <a:ext cx="33655" cy="18656"/>
          </a:xfrm>
          <a:custGeom>
            <a:avLst/>
            <a:gdLst/>
            <a:ahLst/>
            <a:cxnLst/>
            <a:rect l="l" t="t" r="r" b="b"/>
            <a:pathLst>
              <a:path w="33654" h="18656">
                <a:moveTo>
                  <a:pt x="6134" y="13690"/>
                </a:moveTo>
                <a:lnTo>
                  <a:pt x="21818" y="6819"/>
                </a:lnTo>
                <a:lnTo>
                  <a:pt x="33654" y="38"/>
                </a:lnTo>
                <a:lnTo>
                  <a:pt x="2082" y="0"/>
                </a:lnTo>
                <a:lnTo>
                  <a:pt x="0" y="1371"/>
                </a:lnTo>
                <a:lnTo>
                  <a:pt x="0" y="18656"/>
                </a:lnTo>
                <a:lnTo>
                  <a:pt x="6134" y="13690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62125" y="3534914"/>
            <a:ext cx="29337" cy="38404"/>
          </a:xfrm>
          <a:custGeom>
            <a:avLst/>
            <a:gdLst/>
            <a:ahLst/>
            <a:cxnLst/>
            <a:rect l="l" t="t" r="r" b="b"/>
            <a:pathLst>
              <a:path w="29337" h="38404">
                <a:moveTo>
                  <a:pt x="20256" y="26517"/>
                </a:moveTo>
                <a:lnTo>
                  <a:pt x="29337" y="0"/>
                </a:lnTo>
                <a:lnTo>
                  <a:pt x="10236" y="1511"/>
                </a:lnTo>
                <a:lnTo>
                  <a:pt x="7556" y="2552"/>
                </a:lnTo>
                <a:lnTo>
                  <a:pt x="0" y="12268"/>
                </a:lnTo>
                <a:lnTo>
                  <a:pt x="0" y="15773"/>
                </a:lnTo>
                <a:lnTo>
                  <a:pt x="3670" y="29984"/>
                </a:lnTo>
                <a:lnTo>
                  <a:pt x="2984" y="33261"/>
                </a:lnTo>
                <a:lnTo>
                  <a:pt x="2984" y="36029"/>
                </a:lnTo>
                <a:lnTo>
                  <a:pt x="6743" y="38404"/>
                </a:lnTo>
                <a:lnTo>
                  <a:pt x="8775" y="38404"/>
                </a:lnTo>
                <a:lnTo>
                  <a:pt x="14338" y="34086"/>
                </a:lnTo>
                <a:lnTo>
                  <a:pt x="20256" y="2651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1500376" y="3756917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405031" y="3795194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547639" y="3923625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550625" y="3931097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455413" y="3969412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452857" y="3961688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274273" y="4147877"/>
            <a:ext cx="2197" cy="1638"/>
          </a:xfrm>
          <a:custGeom>
            <a:avLst/>
            <a:gdLst/>
            <a:ahLst/>
            <a:cxnLst/>
            <a:rect l="l" t="t" r="r" b="b"/>
            <a:pathLst>
              <a:path w="2197" h="1638">
                <a:moveTo>
                  <a:pt x="0" y="393"/>
                </a:moveTo>
                <a:lnTo>
                  <a:pt x="469" y="1206"/>
                </a:lnTo>
                <a:lnTo>
                  <a:pt x="2197" y="1638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450908" y="4295190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467244" y="4318469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274273" y="4334060"/>
            <a:ext cx="2120" cy="1739"/>
          </a:xfrm>
          <a:custGeom>
            <a:avLst/>
            <a:gdLst/>
            <a:ahLst/>
            <a:cxnLst/>
            <a:rect l="l" t="t" r="r" b="b"/>
            <a:pathLst>
              <a:path w="2120" h="1739">
                <a:moveTo>
                  <a:pt x="0" y="393"/>
                </a:moveTo>
                <a:lnTo>
                  <a:pt x="508" y="1181"/>
                </a:lnTo>
                <a:lnTo>
                  <a:pt x="2120" y="1739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532434" y="4274191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1674472" y="3536341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540089" y="4122472"/>
            <a:ext cx="203555" cy="233540"/>
          </a:xfrm>
          <a:custGeom>
            <a:avLst/>
            <a:gdLst/>
            <a:ahLst/>
            <a:cxnLst/>
            <a:rect l="l" t="t" r="r" b="b"/>
            <a:pathLst>
              <a:path w="203555" h="233540">
                <a:moveTo>
                  <a:pt x="201612" y="148958"/>
                </a:moveTo>
                <a:lnTo>
                  <a:pt x="20955" y="0"/>
                </a:lnTo>
                <a:lnTo>
                  <a:pt x="88" y="8343"/>
                </a:lnTo>
                <a:lnTo>
                  <a:pt x="0" y="233540"/>
                </a:lnTo>
                <a:lnTo>
                  <a:pt x="203555" y="151028"/>
                </a:lnTo>
                <a:lnTo>
                  <a:pt x="201612" y="14895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1553599" y="3936939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1458817" y="3975162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1207350" y="4151073"/>
            <a:ext cx="1473" cy="1295"/>
          </a:xfrm>
          <a:custGeom>
            <a:avLst/>
            <a:gdLst/>
            <a:ahLst/>
            <a:cxnLst/>
            <a:rect l="l" t="t" r="r" b="b"/>
            <a:pathLst>
              <a:path w="1473" h="1295">
                <a:moveTo>
                  <a:pt x="0" y="774"/>
                </a:moveTo>
                <a:lnTo>
                  <a:pt x="1333" y="1295"/>
                </a:lnTo>
                <a:lnTo>
                  <a:pt x="147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1205019" y="4152505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23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217808" y="4179023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2"/>
                </a:moveTo>
                <a:lnTo>
                  <a:pt x="6261" y="18618"/>
                </a:lnTo>
                <a:lnTo>
                  <a:pt x="6692" y="18795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2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2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450830" y="4262404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1207350" y="4337306"/>
            <a:ext cx="1473" cy="1257"/>
          </a:xfrm>
          <a:custGeom>
            <a:avLst/>
            <a:gdLst/>
            <a:ahLst/>
            <a:cxnLst/>
            <a:rect l="l" t="t" r="r" b="b"/>
            <a:pathLst>
              <a:path w="1473" h="1257">
                <a:moveTo>
                  <a:pt x="0" y="736"/>
                </a:moveTo>
                <a:lnTo>
                  <a:pt x="1333" y="1257"/>
                </a:lnTo>
                <a:lnTo>
                  <a:pt x="1473" y="0"/>
                </a:lnTo>
                <a:lnTo>
                  <a:pt x="0" y="73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205019" y="4338739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12"/>
                </a:moveTo>
                <a:lnTo>
                  <a:pt x="774" y="2159"/>
                </a:lnTo>
                <a:lnTo>
                  <a:pt x="1600" y="685"/>
                </a:lnTo>
                <a:lnTo>
                  <a:pt x="1511" y="0"/>
                </a:lnTo>
                <a:lnTo>
                  <a:pt x="0" y="812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217808" y="4365343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64163" y="3504808"/>
            <a:ext cx="30276" cy="13906"/>
          </a:xfrm>
          <a:custGeom>
            <a:avLst/>
            <a:gdLst/>
            <a:ahLst/>
            <a:cxnLst/>
            <a:rect l="l" t="t" r="r" b="b"/>
            <a:pathLst>
              <a:path w="30276" h="13906">
                <a:moveTo>
                  <a:pt x="3492" y="0"/>
                </a:moveTo>
                <a:lnTo>
                  <a:pt x="1460" y="6134"/>
                </a:lnTo>
                <a:lnTo>
                  <a:pt x="2882" y="6134"/>
                </a:lnTo>
                <a:lnTo>
                  <a:pt x="5562" y="2324"/>
                </a:lnTo>
                <a:lnTo>
                  <a:pt x="5524" y="4013"/>
                </a:lnTo>
                <a:lnTo>
                  <a:pt x="4102" y="7340"/>
                </a:lnTo>
                <a:lnTo>
                  <a:pt x="3962" y="7810"/>
                </a:lnTo>
                <a:lnTo>
                  <a:pt x="0" y="9105"/>
                </a:lnTo>
                <a:lnTo>
                  <a:pt x="165" y="12395"/>
                </a:lnTo>
                <a:lnTo>
                  <a:pt x="1765" y="9804"/>
                </a:lnTo>
                <a:lnTo>
                  <a:pt x="2413" y="13131"/>
                </a:lnTo>
                <a:lnTo>
                  <a:pt x="4051" y="10617"/>
                </a:lnTo>
                <a:lnTo>
                  <a:pt x="3454" y="13906"/>
                </a:lnTo>
                <a:lnTo>
                  <a:pt x="11264" y="12128"/>
                </a:lnTo>
                <a:lnTo>
                  <a:pt x="14986" y="10540"/>
                </a:lnTo>
                <a:lnTo>
                  <a:pt x="18097" y="9893"/>
                </a:lnTo>
                <a:lnTo>
                  <a:pt x="20993" y="9893"/>
                </a:lnTo>
                <a:lnTo>
                  <a:pt x="24358" y="8674"/>
                </a:lnTo>
                <a:lnTo>
                  <a:pt x="30276" y="4229"/>
                </a:lnTo>
                <a:lnTo>
                  <a:pt x="28981" y="0"/>
                </a:lnTo>
                <a:lnTo>
                  <a:pt x="3492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450832" y="4166232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1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153401" y="4174959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304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1157671" y="4176828"/>
            <a:ext cx="2514" cy="2755"/>
          </a:xfrm>
          <a:custGeom>
            <a:avLst/>
            <a:gdLst/>
            <a:ahLst/>
            <a:cxnLst/>
            <a:rect l="l" t="t" r="r" b="b"/>
            <a:pathLst>
              <a:path w="2514" h="2755">
                <a:moveTo>
                  <a:pt x="736" y="2235"/>
                </a:moveTo>
                <a:lnTo>
                  <a:pt x="2514" y="2755"/>
                </a:lnTo>
                <a:lnTo>
                  <a:pt x="0" y="0"/>
                </a:lnTo>
                <a:lnTo>
                  <a:pt x="736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160176" y="4179585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38"/>
                </a:moveTo>
                <a:lnTo>
                  <a:pt x="4495" y="3759"/>
                </a:lnTo>
                <a:lnTo>
                  <a:pt x="1257" y="215"/>
                </a:lnTo>
                <a:lnTo>
                  <a:pt x="0" y="0"/>
                </a:lnTo>
                <a:lnTo>
                  <a:pt x="2768" y="3238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164672" y="418335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15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450738" y="4352474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153401" y="4361154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304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156416" y="4362796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38"/>
                </a:moveTo>
                <a:lnTo>
                  <a:pt x="4495" y="3759"/>
                </a:lnTo>
                <a:lnTo>
                  <a:pt x="1257" y="215"/>
                </a:lnTo>
                <a:lnTo>
                  <a:pt x="0" y="0"/>
                </a:lnTo>
                <a:lnTo>
                  <a:pt x="2768" y="3238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162208" y="4366778"/>
            <a:ext cx="2463" cy="2755"/>
          </a:xfrm>
          <a:custGeom>
            <a:avLst/>
            <a:gdLst/>
            <a:ahLst/>
            <a:cxnLst/>
            <a:rect l="l" t="t" r="r" b="b"/>
            <a:pathLst>
              <a:path w="2463" h="2755">
                <a:moveTo>
                  <a:pt x="736" y="2286"/>
                </a:moveTo>
                <a:lnTo>
                  <a:pt x="2463" y="2755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164672" y="4369535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66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500249" y="3688097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405079" y="3727025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540134" y="4091031"/>
            <a:ext cx="20904" cy="39789"/>
          </a:xfrm>
          <a:custGeom>
            <a:avLst/>
            <a:gdLst/>
            <a:ahLst/>
            <a:cxnLst/>
            <a:rect l="l" t="t" r="r" b="b"/>
            <a:pathLst>
              <a:path w="20904" h="39789">
                <a:moveTo>
                  <a:pt x="20904" y="31445"/>
                </a:moveTo>
                <a:lnTo>
                  <a:pt x="381" y="165"/>
                </a:lnTo>
                <a:lnTo>
                  <a:pt x="0" y="0"/>
                </a:lnTo>
                <a:lnTo>
                  <a:pt x="38" y="39789"/>
                </a:lnTo>
                <a:lnTo>
                  <a:pt x="20904" y="3144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598799" y="3653281"/>
            <a:ext cx="2057" cy="1435"/>
          </a:xfrm>
          <a:custGeom>
            <a:avLst/>
            <a:gdLst/>
            <a:ahLst/>
            <a:cxnLst/>
            <a:rect l="l" t="t" r="r" b="b"/>
            <a:pathLst>
              <a:path w="2057" h="1435">
                <a:moveTo>
                  <a:pt x="292" y="1041"/>
                </a:moveTo>
                <a:lnTo>
                  <a:pt x="2057" y="1435"/>
                </a:lnTo>
                <a:lnTo>
                  <a:pt x="1117" y="215"/>
                </a:lnTo>
                <a:lnTo>
                  <a:pt x="0" y="0"/>
                </a:lnTo>
                <a:lnTo>
                  <a:pt x="292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603291" y="3657047"/>
            <a:ext cx="2057" cy="1409"/>
          </a:xfrm>
          <a:custGeom>
            <a:avLst/>
            <a:gdLst/>
            <a:ahLst/>
            <a:cxnLst/>
            <a:rect l="l" t="t" r="r" b="b"/>
            <a:pathLst>
              <a:path w="2057" h="1409">
                <a:moveTo>
                  <a:pt x="292" y="990"/>
                </a:moveTo>
                <a:lnTo>
                  <a:pt x="2057" y="1409"/>
                </a:lnTo>
                <a:lnTo>
                  <a:pt x="1117" y="215"/>
                </a:lnTo>
                <a:lnTo>
                  <a:pt x="0" y="0"/>
                </a:lnTo>
                <a:lnTo>
                  <a:pt x="292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584321" y="3898786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489020" y="3936540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159916" y="4224822"/>
            <a:ext cx="10896" cy="17665"/>
          </a:xfrm>
          <a:custGeom>
            <a:avLst/>
            <a:gdLst/>
            <a:ahLst/>
            <a:cxnLst/>
            <a:rect l="l" t="t" r="r" b="b"/>
            <a:pathLst>
              <a:path w="10896" h="17665">
                <a:moveTo>
                  <a:pt x="0" y="17665"/>
                </a:moveTo>
                <a:lnTo>
                  <a:pt x="1727" y="16497"/>
                </a:lnTo>
                <a:lnTo>
                  <a:pt x="10896" y="8801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450825" y="4226198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198458" y="4404263"/>
            <a:ext cx="9029" cy="7188"/>
          </a:xfrm>
          <a:custGeom>
            <a:avLst/>
            <a:gdLst/>
            <a:ahLst/>
            <a:cxnLst/>
            <a:rect l="l" t="t" r="r" b="b"/>
            <a:pathLst>
              <a:path w="9029" h="7188">
                <a:moveTo>
                  <a:pt x="0" y="50"/>
                </a:moveTo>
                <a:lnTo>
                  <a:pt x="736" y="7188"/>
                </a:lnTo>
                <a:lnTo>
                  <a:pt x="9029" y="7188"/>
                </a:lnTo>
                <a:lnTo>
                  <a:pt x="469" y="0"/>
                </a:lnTo>
                <a:lnTo>
                  <a:pt x="0" y="5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20614" y="3524279"/>
            <a:ext cx="1981" cy="1384"/>
          </a:xfrm>
          <a:custGeom>
            <a:avLst/>
            <a:gdLst/>
            <a:ahLst/>
            <a:cxnLst/>
            <a:rect l="l" t="t" r="r" b="b"/>
            <a:pathLst>
              <a:path w="1981" h="1384">
                <a:moveTo>
                  <a:pt x="0" y="50"/>
                </a:moveTo>
                <a:lnTo>
                  <a:pt x="76" y="787"/>
                </a:lnTo>
                <a:lnTo>
                  <a:pt x="1981" y="1384"/>
                </a:lnTo>
                <a:lnTo>
                  <a:pt x="901" y="0"/>
                </a:lnTo>
                <a:lnTo>
                  <a:pt x="0" y="5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13093" y="3524286"/>
            <a:ext cx="17576" cy="11455"/>
          </a:xfrm>
          <a:custGeom>
            <a:avLst/>
            <a:gdLst/>
            <a:ahLst/>
            <a:cxnLst/>
            <a:rect l="l" t="t" r="r" b="b"/>
            <a:pathLst>
              <a:path w="17576" h="11455">
                <a:moveTo>
                  <a:pt x="0" y="2374"/>
                </a:moveTo>
                <a:lnTo>
                  <a:pt x="7035" y="7569"/>
                </a:lnTo>
                <a:lnTo>
                  <a:pt x="16027" y="11455"/>
                </a:lnTo>
                <a:lnTo>
                  <a:pt x="17576" y="9893"/>
                </a:lnTo>
                <a:lnTo>
                  <a:pt x="5321" y="723"/>
                </a:lnTo>
                <a:lnTo>
                  <a:pt x="532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22602" y="3525671"/>
            <a:ext cx="2235" cy="1473"/>
          </a:xfrm>
          <a:custGeom>
            <a:avLst/>
            <a:gdLst/>
            <a:ahLst/>
            <a:cxnLst/>
            <a:rect l="l" t="t" r="r" b="b"/>
            <a:pathLst>
              <a:path w="2235" h="1473">
                <a:moveTo>
                  <a:pt x="469" y="990"/>
                </a:moveTo>
                <a:lnTo>
                  <a:pt x="2235" y="1473"/>
                </a:lnTo>
                <a:lnTo>
                  <a:pt x="1295" y="165"/>
                </a:lnTo>
                <a:lnTo>
                  <a:pt x="0" y="0"/>
                </a:lnTo>
                <a:lnTo>
                  <a:pt x="469" y="99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24845" y="3527136"/>
            <a:ext cx="2082" cy="1079"/>
          </a:xfrm>
          <a:custGeom>
            <a:avLst/>
            <a:gdLst/>
            <a:ahLst/>
            <a:cxnLst/>
            <a:rect l="l" t="t" r="r" b="b"/>
            <a:pathLst>
              <a:path w="2082" h="1079">
                <a:moveTo>
                  <a:pt x="558" y="1079"/>
                </a:moveTo>
                <a:lnTo>
                  <a:pt x="2082" y="1003"/>
                </a:lnTo>
                <a:lnTo>
                  <a:pt x="1384" y="254"/>
                </a:lnTo>
                <a:lnTo>
                  <a:pt x="0" y="0"/>
                </a:lnTo>
                <a:lnTo>
                  <a:pt x="558" y="107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414106" y="3690302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188869" y="4168522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154430" y="4180492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65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158144" y="4183520"/>
            <a:ext cx="1866" cy="825"/>
          </a:xfrm>
          <a:custGeom>
            <a:avLst/>
            <a:gdLst/>
            <a:ahLst/>
            <a:cxnLst/>
            <a:rect l="l" t="t" r="r" b="b"/>
            <a:pathLst>
              <a:path w="1866" h="825">
                <a:moveTo>
                  <a:pt x="0" y="0"/>
                </a:moveTo>
                <a:lnTo>
                  <a:pt x="215" y="825"/>
                </a:lnTo>
                <a:lnTo>
                  <a:pt x="1866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162682" y="4187281"/>
            <a:ext cx="1816" cy="812"/>
          </a:xfrm>
          <a:custGeom>
            <a:avLst/>
            <a:gdLst/>
            <a:ahLst/>
            <a:cxnLst/>
            <a:rect l="l" t="t" r="r" b="b"/>
            <a:pathLst>
              <a:path w="1816" h="812">
                <a:moveTo>
                  <a:pt x="0" y="0"/>
                </a:moveTo>
                <a:lnTo>
                  <a:pt x="177" y="812"/>
                </a:lnTo>
                <a:lnTo>
                  <a:pt x="1816" y="812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188867" y="435471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154430" y="4366732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65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512131" y="4371787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74"/>
                </a:moveTo>
                <a:lnTo>
                  <a:pt x="2235" y="2984"/>
                </a:lnTo>
                <a:lnTo>
                  <a:pt x="2984" y="0"/>
                </a:lnTo>
                <a:lnTo>
                  <a:pt x="0" y="7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162682" y="4373464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186571" y="4375597"/>
            <a:ext cx="482" cy="3441"/>
          </a:xfrm>
          <a:custGeom>
            <a:avLst/>
            <a:gdLst/>
            <a:ahLst/>
            <a:cxnLst/>
            <a:rect l="l" t="t" r="r" b="b"/>
            <a:pathLst>
              <a:path w="482" h="3441">
                <a:moveTo>
                  <a:pt x="0" y="165"/>
                </a:moveTo>
                <a:lnTo>
                  <a:pt x="431" y="3441"/>
                </a:lnTo>
                <a:lnTo>
                  <a:pt x="482" y="0"/>
                </a:lnTo>
                <a:lnTo>
                  <a:pt x="0" y="16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540119" y="3504714"/>
            <a:ext cx="2082" cy="1384"/>
          </a:xfrm>
          <a:custGeom>
            <a:avLst/>
            <a:gdLst/>
            <a:ahLst/>
            <a:cxnLst/>
            <a:rect l="l" t="t" r="r" b="b"/>
            <a:pathLst>
              <a:path w="2082" h="1384">
                <a:moveTo>
                  <a:pt x="50" y="126"/>
                </a:moveTo>
                <a:lnTo>
                  <a:pt x="0" y="1384"/>
                </a:lnTo>
                <a:lnTo>
                  <a:pt x="1955" y="482"/>
                </a:lnTo>
                <a:lnTo>
                  <a:pt x="2082" y="0"/>
                </a:lnTo>
                <a:lnTo>
                  <a:pt x="50" y="1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540128" y="3607485"/>
            <a:ext cx="21513" cy="241795"/>
          </a:xfrm>
          <a:custGeom>
            <a:avLst/>
            <a:gdLst/>
            <a:ahLst/>
            <a:cxnLst/>
            <a:rect l="l" t="t" r="r" b="b"/>
            <a:pathLst>
              <a:path w="21513" h="241795">
                <a:moveTo>
                  <a:pt x="17627" y="240499"/>
                </a:moveTo>
                <a:lnTo>
                  <a:pt x="21475" y="241795"/>
                </a:lnTo>
                <a:lnTo>
                  <a:pt x="21513" y="3022"/>
                </a:lnTo>
                <a:lnTo>
                  <a:pt x="11620" y="2514"/>
                </a:lnTo>
                <a:lnTo>
                  <a:pt x="3327" y="1041"/>
                </a:lnTo>
                <a:lnTo>
                  <a:pt x="50" y="0"/>
                </a:lnTo>
                <a:lnTo>
                  <a:pt x="0" y="232765"/>
                </a:lnTo>
                <a:lnTo>
                  <a:pt x="17627" y="2404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548377" y="3925868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453631" y="3964059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451429" y="4302193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266149" y="4354680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133524" y="4312471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6055" y="0"/>
                </a:moveTo>
                <a:lnTo>
                  <a:pt x="81826" y="1727"/>
                </a:lnTo>
                <a:lnTo>
                  <a:pt x="77584" y="3416"/>
                </a:lnTo>
                <a:lnTo>
                  <a:pt x="69557" y="669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183027" y="4168440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131929" y="4126283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151669" y="4325432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148864" y="4139236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468238" y="4264690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113866" y="4073832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219578" y="4311040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225929" y="4124805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134861" y="4252287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219579" y="4125846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243426" y="4325430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149638" y="4249919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243426" y="4139237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159396" y="4411004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159402" y="4385736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159396" y="4199509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159402" y="4224774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164629" y="4280548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185106" y="4404362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198368" y="4404357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198368" y="4345567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198368" y="4218120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198368" y="4151814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206101" y="4338005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206101" y="4159326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208952" y="4222873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212063" y="4409061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217074" y="4365693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217074" y="4191985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224116" y="4384009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224116" y="4197775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272110" y="4333768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272110" y="4147531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300708" y="4073833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432252" y="4136386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450569" y="4352597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450563" y="4166364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450569" y="4262320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450569" y="4226071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581378" y="4274238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411947" y="3857275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408582" y="3685466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426588" y="3699159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422015" y="3695707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414111" y="3690433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413850" y="3690219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426334" y="3698948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451519" y="3952055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489055" y="3955945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494195" y="394125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521806" y="3823140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508721" y="3816361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513474" y="3821108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508199" y="3823187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514375" y="3842588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514942" y="3842800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513732" y="3822059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522070" y="3823360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589109" y="3902891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583965" y="3917585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546603" y="3932655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591228" y="3647925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377727" y="3625415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377737" y="3924103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404606" y="3726808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404606" y="3741884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411954" y="3866211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411947" y="3870750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422274" y="3856014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411992" y="3723744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409363" y="3719028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432340" y="3685465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413855" y="3711644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431126" y="3690434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414800" y="3716742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430870" y="3690217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425389" y="3856014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426377" y="3691210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430784" y="3758951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440545" y="3688186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462190" y="3979437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451737" y="3936939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450736" y="3665938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450742" y="3712639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456272" y="3685169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456315" y="3675313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473941" y="3703176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479513" y="3665941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515239" y="3984933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489099" y="3936935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495761" y="3944708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499602" y="3688441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499602" y="3703480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524783" y="3816362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508716" y="3831390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524571" y="3821242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508241" y="3845134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521806" y="3842584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508245" y="3849884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508716" y="3831606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520602" y="382184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513512" y="3831395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520856" y="3821466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530145" y="3817786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525738" y="3725080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532649" y="3845134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532180" y="3823144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546603" y="3898568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557102" y="3941080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546608" y="3917579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563801" y="3848849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563797" y="3625418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610150" y="3662785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583971" y="3898567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594468" y="3941080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591102" y="3647926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404993" y="3795501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404994" y="3850747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431173" y="3840208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431178" y="3795497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499904" y="3757136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499904" y="3812387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526045" y="3757131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677376" y="3536637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0" y="403059"/>
                </a:moveTo>
                <a:lnTo>
                  <a:pt x="997051" y="0"/>
                </a:lnTo>
                <a:lnTo>
                  <a:pt x="997051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674432" y="3536642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40000" y="4090854"/>
            <a:ext cx="204076" cy="265633"/>
          </a:xfrm>
          <a:custGeom>
            <a:avLst/>
            <a:gdLst/>
            <a:ahLst/>
            <a:cxnLst/>
            <a:rect l="l" t="t" r="r" b="b"/>
            <a:pathLst>
              <a:path w="204076" h="265633">
                <a:moveTo>
                  <a:pt x="0" y="0"/>
                </a:moveTo>
                <a:lnTo>
                  <a:pt x="20904" y="32143"/>
                </a:lnTo>
                <a:lnTo>
                  <a:pt x="204076" y="183121"/>
                </a:lnTo>
                <a:lnTo>
                  <a:pt x="0" y="2656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40005" y="4122994"/>
            <a:ext cx="20904" cy="8470"/>
          </a:xfrm>
          <a:custGeom>
            <a:avLst/>
            <a:gdLst/>
            <a:ahLst/>
            <a:cxnLst/>
            <a:rect l="l" t="t" r="r" b="b"/>
            <a:pathLst>
              <a:path w="20904" h="8470">
                <a:moveTo>
                  <a:pt x="20904" y="0"/>
                </a:moveTo>
                <a:lnTo>
                  <a:pt x="0" y="847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87947" y="38650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95D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86530" y="38641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567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40000" y="3840896"/>
            <a:ext cx="204076" cy="433082"/>
          </a:xfrm>
          <a:custGeom>
            <a:avLst/>
            <a:gdLst/>
            <a:ahLst/>
            <a:cxnLst/>
            <a:rect l="l" t="t" r="r" b="b"/>
            <a:pathLst>
              <a:path w="204076" h="433082">
                <a:moveTo>
                  <a:pt x="204076" y="433082"/>
                </a:moveTo>
                <a:lnTo>
                  <a:pt x="204076" y="153797"/>
                </a:lnTo>
                <a:lnTo>
                  <a:pt x="36626" y="1572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62207" y="3566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855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66002" y="35629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86096" y="35619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77020" y="3560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0A3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40000" y="3543166"/>
            <a:ext cx="78536" cy="15290"/>
          </a:xfrm>
          <a:custGeom>
            <a:avLst/>
            <a:gdLst/>
            <a:ahLst/>
            <a:cxnLst/>
            <a:rect l="l" t="t" r="r" b="b"/>
            <a:pathLst>
              <a:path w="78536" h="15290">
                <a:moveTo>
                  <a:pt x="75082" y="11353"/>
                </a:moveTo>
                <a:lnTo>
                  <a:pt x="74472" y="10845"/>
                </a:lnTo>
                <a:lnTo>
                  <a:pt x="69938" y="8204"/>
                </a:lnTo>
                <a:lnTo>
                  <a:pt x="64541" y="5003"/>
                </a:lnTo>
                <a:lnTo>
                  <a:pt x="63931" y="4876"/>
                </a:lnTo>
                <a:lnTo>
                  <a:pt x="57797" y="3111"/>
                </a:lnTo>
                <a:lnTo>
                  <a:pt x="50977" y="1117"/>
                </a:lnTo>
                <a:lnTo>
                  <a:pt x="50545" y="1079"/>
                </a:lnTo>
                <a:lnTo>
                  <a:pt x="43459" y="558"/>
                </a:lnTo>
                <a:lnTo>
                  <a:pt x="36156" y="0"/>
                </a:lnTo>
                <a:lnTo>
                  <a:pt x="35725" y="0"/>
                </a:lnTo>
                <a:lnTo>
                  <a:pt x="28473" y="812"/>
                </a:lnTo>
                <a:lnTo>
                  <a:pt x="21475" y="1638"/>
                </a:lnTo>
                <a:lnTo>
                  <a:pt x="20993" y="1689"/>
                </a:lnTo>
                <a:lnTo>
                  <a:pt x="14427" y="3886"/>
                </a:lnTo>
              </a:path>
              <a:path w="78536" h="15290">
                <a:moveTo>
                  <a:pt x="78536" y="15290"/>
                </a:moveTo>
                <a:lnTo>
                  <a:pt x="75082" y="11353"/>
                </a:lnTo>
              </a:path>
              <a:path w="78536" h="15290">
                <a:moveTo>
                  <a:pt x="14427" y="3886"/>
                </a:moveTo>
                <a:lnTo>
                  <a:pt x="8547" y="5867"/>
                </a:lnTo>
                <a:lnTo>
                  <a:pt x="8293" y="6299"/>
                </a:lnTo>
                <a:lnTo>
                  <a:pt x="2857" y="9461"/>
                </a:lnTo>
                <a:lnTo>
                  <a:pt x="1346" y="10325"/>
                </a:lnTo>
                <a:lnTo>
                  <a:pt x="952" y="10706"/>
                </a:lnTo>
                <a:lnTo>
                  <a:pt x="3" y="121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64494" y="3560527"/>
            <a:ext cx="26695" cy="4673"/>
          </a:xfrm>
          <a:custGeom>
            <a:avLst/>
            <a:gdLst/>
            <a:ahLst/>
            <a:cxnLst/>
            <a:rect l="l" t="t" r="r" b="b"/>
            <a:pathLst>
              <a:path w="26695" h="4673">
                <a:moveTo>
                  <a:pt x="0" y="3848"/>
                </a:moveTo>
                <a:lnTo>
                  <a:pt x="520" y="3543"/>
                </a:lnTo>
                <a:lnTo>
                  <a:pt x="1041" y="3289"/>
                </a:lnTo>
                <a:lnTo>
                  <a:pt x="2374" y="2514"/>
                </a:lnTo>
                <a:lnTo>
                  <a:pt x="2374" y="2247"/>
                </a:lnTo>
                <a:lnTo>
                  <a:pt x="3759" y="1727"/>
                </a:lnTo>
                <a:lnTo>
                  <a:pt x="6007" y="863"/>
                </a:lnTo>
                <a:lnTo>
                  <a:pt x="6134" y="825"/>
                </a:lnTo>
                <a:lnTo>
                  <a:pt x="8470" y="431"/>
                </a:lnTo>
                <a:lnTo>
                  <a:pt x="11010" y="0"/>
                </a:lnTo>
                <a:lnTo>
                  <a:pt x="11150" y="0"/>
                </a:lnTo>
                <a:lnTo>
                  <a:pt x="13690" y="88"/>
                </a:lnTo>
                <a:lnTo>
                  <a:pt x="16243" y="177"/>
                </a:lnTo>
                <a:lnTo>
                  <a:pt x="16370" y="177"/>
                </a:lnTo>
                <a:lnTo>
                  <a:pt x="18834" y="736"/>
                </a:lnTo>
                <a:lnTo>
                  <a:pt x="21082" y="1257"/>
                </a:lnTo>
                <a:lnTo>
                  <a:pt x="21297" y="1295"/>
                </a:lnTo>
                <a:lnTo>
                  <a:pt x="23329" y="2285"/>
                </a:lnTo>
                <a:lnTo>
                  <a:pt x="25057" y="3149"/>
                </a:lnTo>
                <a:lnTo>
                  <a:pt x="25273" y="3327"/>
                </a:lnTo>
                <a:lnTo>
                  <a:pt x="26695" y="46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93224" y="3574959"/>
            <a:ext cx="86182" cy="36550"/>
          </a:xfrm>
          <a:custGeom>
            <a:avLst/>
            <a:gdLst/>
            <a:ahLst/>
            <a:cxnLst/>
            <a:rect l="l" t="t" r="r" b="b"/>
            <a:pathLst>
              <a:path w="86182" h="36550">
                <a:moveTo>
                  <a:pt x="86182" y="0"/>
                </a:moveTo>
                <a:lnTo>
                  <a:pt x="75203" y="7607"/>
                </a:lnTo>
                <a:lnTo>
                  <a:pt x="66364" y="13435"/>
                </a:lnTo>
                <a:lnTo>
                  <a:pt x="60515" y="17195"/>
                </a:lnTo>
                <a:lnTo>
                  <a:pt x="54254" y="21170"/>
                </a:lnTo>
                <a:lnTo>
                  <a:pt x="54216" y="21945"/>
                </a:lnTo>
                <a:lnTo>
                  <a:pt x="47599" y="24663"/>
                </a:lnTo>
                <a:lnTo>
                  <a:pt x="35308" y="29650"/>
                </a:lnTo>
                <a:lnTo>
                  <a:pt x="24831" y="32808"/>
                </a:lnTo>
                <a:lnTo>
                  <a:pt x="19392" y="34175"/>
                </a:lnTo>
                <a:lnTo>
                  <a:pt x="10236" y="36423"/>
                </a:lnTo>
                <a:lnTo>
                  <a:pt x="9372" y="36550"/>
                </a:lnTo>
                <a:lnTo>
                  <a:pt x="0" y="364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40000" y="3607964"/>
            <a:ext cx="21424" cy="3416"/>
          </a:xfrm>
          <a:custGeom>
            <a:avLst/>
            <a:gdLst/>
            <a:ahLst/>
            <a:cxnLst/>
            <a:rect l="l" t="t" r="r" b="b"/>
            <a:pathLst>
              <a:path w="21424" h="3416">
                <a:moveTo>
                  <a:pt x="0" y="0"/>
                </a:moveTo>
                <a:lnTo>
                  <a:pt x="8204" y="2374"/>
                </a:lnTo>
                <a:lnTo>
                  <a:pt x="21424" y="34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40000" y="3584896"/>
            <a:ext cx="21424" cy="9334"/>
          </a:xfrm>
          <a:custGeom>
            <a:avLst/>
            <a:gdLst/>
            <a:ahLst/>
            <a:cxnLst/>
            <a:rect l="l" t="t" r="r" b="b"/>
            <a:pathLst>
              <a:path w="21424" h="9334">
                <a:moveTo>
                  <a:pt x="0" y="0"/>
                </a:moveTo>
                <a:lnTo>
                  <a:pt x="10541" y="6223"/>
                </a:lnTo>
                <a:lnTo>
                  <a:pt x="21424" y="93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93223" y="3558456"/>
            <a:ext cx="29502" cy="36029"/>
          </a:xfrm>
          <a:custGeom>
            <a:avLst/>
            <a:gdLst/>
            <a:ahLst/>
            <a:cxnLst/>
            <a:rect l="l" t="t" r="r" b="b"/>
            <a:pathLst>
              <a:path w="29502" h="36029">
                <a:moveTo>
                  <a:pt x="0" y="36029"/>
                </a:moveTo>
                <a:lnTo>
                  <a:pt x="13347" y="31622"/>
                </a:lnTo>
                <a:lnTo>
                  <a:pt x="23113" y="25057"/>
                </a:lnTo>
                <a:lnTo>
                  <a:pt x="28727" y="16979"/>
                </a:lnTo>
                <a:lnTo>
                  <a:pt x="29502" y="8343"/>
                </a:lnTo>
                <a:lnTo>
                  <a:pt x="2531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61427" y="3564375"/>
            <a:ext cx="3073" cy="285724"/>
          </a:xfrm>
          <a:custGeom>
            <a:avLst/>
            <a:gdLst/>
            <a:ahLst/>
            <a:cxnLst/>
            <a:rect l="l" t="t" r="r" b="b"/>
            <a:pathLst>
              <a:path w="3073" h="285724">
                <a:moveTo>
                  <a:pt x="0" y="285724"/>
                </a:moveTo>
                <a:lnTo>
                  <a:pt x="0" y="5740"/>
                </a:lnTo>
                <a:lnTo>
                  <a:pt x="685" y="2717"/>
                </a:lnTo>
                <a:lnTo>
                  <a:pt x="30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91192" y="3565197"/>
            <a:ext cx="2032" cy="305079"/>
          </a:xfrm>
          <a:custGeom>
            <a:avLst/>
            <a:gdLst/>
            <a:ahLst/>
            <a:cxnLst/>
            <a:rect l="l" t="t" r="r" b="b"/>
            <a:pathLst>
              <a:path w="2031" h="305079">
                <a:moveTo>
                  <a:pt x="0" y="0"/>
                </a:moveTo>
                <a:lnTo>
                  <a:pt x="1854" y="2806"/>
                </a:lnTo>
                <a:lnTo>
                  <a:pt x="2032" y="5829"/>
                </a:lnTo>
                <a:lnTo>
                  <a:pt x="2032" y="305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679410" y="3504631"/>
            <a:ext cx="32308" cy="70332"/>
          </a:xfrm>
          <a:custGeom>
            <a:avLst/>
            <a:gdLst/>
            <a:ahLst/>
            <a:cxnLst/>
            <a:rect l="l" t="t" r="r" b="b"/>
            <a:pathLst>
              <a:path w="32308" h="70332">
                <a:moveTo>
                  <a:pt x="14643" y="49250"/>
                </a:moveTo>
                <a:lnTo>
                  <a:pt x="27292" y="30060"/>
                </a:lnTo>
                <a:lnTo>
                  <a:pt x="31661" y="7645"/>
                </a:lnTo>
                <a:lnTo>
                  <a:pt x="32307" y="10"/>
                </a:lnTo>
              </a:path>
              <a:path w="32308" h="70332">
                <a:moveTo>
                  <a:pt x="0" y="70332"/>
                </a:moveTo>
                <a:lnTo>
                  <a:pt x="14643" y="492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93045" y="3571027"/>
            <a:ext cx="177" cy="304"/>
          </a:xfrm>
          <a:custGeom>
            <a:avLst/>
            <a:gdLst/>
            <a:ahLst/>
            <a:cxnLst/>
            <a:rect l="l" t="t" r="r" b="b"/>
            <a:pathLst>
              <a:path w="177" h="304">
                <a:moveTo>
                  <a:pt x="177" y="0"/>
                </a:moveTo>
                <a:lnTo>
                  <a:pt x="0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93055" y="3568091"/>
            <a:ext cx="38" cy="647"/>
          </a:xfrm>
          <a:custGeom>
            <a:avLst/>
            <a:gdLst/>
            <a:ahLst/>
            <a:cxnLst/>
            <a:rect l="l" t="t" r="r" b="b"/>
            <a:pathLst>
              <a:path w="38" h="647">
                <a:moveTo>
                  <a:pt x="38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270082" y="3729788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70082" y="3729788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63550" y="8118360"/>
            <a:ext cx="6632905" cy="1619643"/>
          </a:xfrm>
          <a:custGeom>
            <a:avLst/>
            <a:gdLst/>
            <a:ahLst/>
            <a:cxnLst/>
            <a:rect l="l" t="t" r="r" b="b"/>
            <a:pathLst>
              <a:path w="6632905" h="1619643">
                <a:moveTo>
                  <a:pt x="0" y="1619643"/>
                </a:moveTo>
                <a:lnTo>
                  <a:pt x="6632905" y="1619643"/>
                </a:lnTo>
                <a:lnTo>
                  <a:pt x="6632905" y="0"/>
                </a:lnTo>
                <a:lnTo>
                  <a:pt x="0" y="0"/>
                </a:lnTo>
                <a:lnTo>
                  <a:pt x="0" y="16196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79188" y="8710075"/>
            <a:ext cx="1127518" cy="982294"/>
          </a:xfrm>
          <a:custGeom>
            <a:avLst/>
            <a:gdLst/>
            <a:ahLst/>
            <a:cxnLst/>
            <a:rect l="l" t="t" r="r" b="b"/>
            <a:pathLst>
              <a:path w="1127518" h="982294">
                <a:moveTo>
                  <a:pt x="264731" y="0"/>
                </a:moveTo>
                <a:lnTo>
                  <a:pt x="212636" y="2247"/>
                </a:lnTo>
                <a:lnTo>
                  <a:pt x="145287" y="8750"/>
                </a:lnTo>
                <a:lnTo>
                  <a:pt x="49695" y="23863"/>
                </a:lnTo>
                <a:lnTo>
                  <a:pt x="0" y="35661"/>
                </a:lnTo>
                <a:lnTo>
                  <a:pt x="0" y="982294"/>
                </a:lnTo>
                <a:lnTo>
                  <a:pt x="1107960" y="982294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39"/>
                </a:lnTo>
                <a:lnTo>
                  <a:pt x="1127518" y="725335"/>
                </a:lnTo>
                <a:lnTo>
                  <a:pt x="1118895" y="666610"/>
                </a:lnTo>
                <a:lnTo>
                  <a:pt x="1107897" y="627621"/>
                </a:lnTo>
                <a:lnTo>
                  <a:pt x="1105776" y="449580"/>
                </a:lnTo>
                <a:lnTo>
                  <a:pt x="1101521" y="406095"/>
                </a:lnTo>
                <a:lnTo>
                  <a:pt x="1084160" y="349605"/>
                </a:lnTo>
                <a:lnTo>
                  <a:pt x="1060424" y="303872"/>
                </a:lnTo>
                <a:lnTo>
                  <a:pt x="1025690" y="256019"/>
                </a:lnTo>
                <a:lnTo>
                  <a:pt x="997445" y="227914"/>
                </a:lnTo>
                <a:lnTo>
                  <a:pt x="986701" y="214668"/>
                </a:lnTo>
                <a:lnTo>
                  <a:pt x="929843" y="169443"/>
                </a:lnTo>
                <a:lnTo>
                  <a:pt x="864869" y="128079"/>
                </a:lnTo>
                <a:lnTo>
                  <a:pt x="784402" y="89103"/>
                </a:lnTo>
                <a:lnTo>
                  <a:pt x="730173" y="67348"/>
                </a:lnTo>
                <a:lnTo>
                  <a:pt x="636714" y="39116"/>
                </a:lnTo>
                <a:lnTo>
                  <a:pt x="558622" y="21742"/>
                </a:lnTo>
                <a:lnTo>
                  <a:pt x="473913" y="8750"/>
                </a:lnTo>
                <a:lnTo>
                  <a:pt x="408812" y="2247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95330" y="9613337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754195" y="9621706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56"/>
                </a:lnTo>
                <a:lnTo>
                  <a:pt x="101219" y="4635"/>
                </a:lnTo>
                <a:lnTo>
                  <a:pt x="42621" y="2628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860538" y="9628211"/>
            <a:ext cx="10883" cy="64160"/>
          </a:xfrm>
          <a:custGeom>
            <a:avLst/>
            <a:gdLst/>
            <a:ahLst/>
            <a:cxnLst/>
            <a:rect l="l" t="t" r="r" b="b"/>
            <a:pathLst>
              <a:path w="10883" h="64160">
                <a:moveTo>
                  <a:pt x="0" y="241"/>
                </a:moveTo>
                <a:lnTo>
                  <a:pt x="0" y="64160"/>
                </a:lnTo>
                <a:lnTo>
                  <a:pt x="10883" y="64160"/>
                </a:lnTo>
                <a:lnTo>
                  <a:pt x="10883" y="0"/>
                </a:lnTo>
                <a:lnTo>
                  <a:pt x="0" y="24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873605" y="9628212"/>
            <a:ext cx="0" cy="64160"/>
          </a:xfrm>
          <a:custGeom>
            <a:avLst/>
            <a:gdLst/>
            <a:ahLst/>
            <a:cxnLst/>
            <a:rect l="l" t="t" r="r" b="b"/>
            <a:pathLst>
              <a:path h="64160">
                <a:moveTo>
                  <a:pt x="0" y="0"/>
                </a:moveTo>
                <a:lnTo>
                  <a:pt x="0" y="64160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875782" y="9600101"/>
            <a:ext cx="286638" cy="92265"/>
          </a:xfrm>
          <a:custGeom>
            <a:avLst/>
            <a:gdLst/>
            <a:ahLst/>
            <a:cxnLst/>
            <a:rect l="l" t="t" r="r" b="b"/>
            <a:pathLst>
              <a:path w="286638" h="92265">
                <a:moveTo>
                  <a:pt x="286639" y="92265"/>
                </a:moveTo>
                <a:lnTo>
                  <a:pt x="286639" y="0"/>
                </a:lnTo>
                <a:lnTo>
                  <a:pt x="205549" y="14109"/>
                </a:lnTo>
                <a:lnTo>
                  <a:pt x="107086" y="24231"/>
                </a:lnTo>
                <a:lnTo>
                  <a:pt x="0" y="28117"/>
                </a:lnTo>
                <a:lnTo>
                  <a:pt x="0" y="92265"/>
                </a:lnTo>
                <a:lnTo>
                  <a:pt x="286639" y="9226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162416" y="9599841"/>
            <a:ext cx="2006" cy="92532"/>
          </a:xfrm>
          <a:custGeom>
            <a:avLst/>
            <a:gdLst/>
            <a:ahLst/>
            <a:cxnLst/>
            <a:rect l="l" t="t" r="r" b="b"/>
            <a:pathLst>
              <a:path w="2006" h="92532">
                <a:moveTo>
                  <a:pt x="0" y="253"/>
                </a:moveTo>
                <a:lnTo>
                  <a:pt x="0" y="92532"/>
                </a:lnTo>
                <a:lnTo>
                  <a:pt x="2006" y="92532"/>
                </a:lnTo>
                <a:lnTo>
                  <a:pt x="2006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164416" y="9598091"/>
            <a:ext cx="4749" cy="94272"/>
          </a:xfrm>
          <a:custGeom>
            <a:avLst/>
            <a:gdLst/>
            <a:ahLst/>
            <a:cxnLst/>
            <a:rect l="l" t="t" r="r" b="b"/>
            <a:pathLst>
              <a:path w="4749" h="94272">
                <a:moveTo>
                  <a:pt x="0" y="1752"/>
                </a:moveTo>
                <a:lnTo>
                  <a:pt x="0" y="94272"/>
                </a:lnTo>
                <a:lnTo>
                  <a:pt x="4737" y="94272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69147" y="9597967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26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2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71046" y="9595848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20"/>
                </a:lnTo>
                <a:lnTo>
                  <a:pt x="6781" y="96520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79193" y="8712327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20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93"/>
                </a:lnTo>
                <a:lnTo>
                  <a:pt x="0" y="878243"/>
                </a:lnTo>
                <a:lnTo>
                  <a:pt x="46824" y="889876"/>
                </a:lnTo>
                <a:lnTo>
                  <a:pt x="116166" y="901014"/>
                </a:lnTo>
                <a:lnTo>
                  <a:pt x="130771" y="903262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2012"/>
                </a:lnTo>
                <a:lnTo>
                  <a:pt x="276225" y="914006"/>
                </a:lnTo>
                <a:lnTo>
                  <a:pt x="281343" y="916127"/>
                </a:lnTo>
                <a:lnTo>
                  <a:pt x="292214" y="915885"/>
                </a:lnTo>
                <a:lnTo>
                  <a:pt x="296595" y="915885"/>
                </a:lnTo>
                <a:lnTo>
                  <a:pt x="403682" y="912012"/>
                </a:lnTo>
                <a:lnTo>
                  <a:pt x="502132" y="901877"/>
                </a:lnTo>
                <a:lnTo>
                  <a:pt x="583222" y="887768"/>
                </a:lnTo>
                <a:lnTo>
                  <a:pt x="585228" y="887514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51"/>
                </a:lnTo>
                <a:lnTo>
                  <a:pt x="611466" y="881151"/>
                </a:lnTo>
                <a:lnTo>
                  <a:pt x="613460" y="881024"/>
                </a:lnTo>
                <a:lnTo>
                  <a:pt x="618223" y="879259"/>
                </a:lnTo>
                <a:lnTo>
                  <a:pt x="669937" y="865898"/>
                </a:lnTo>
                <a:lnTo>
                  <a:pt x="741794" y="842289"/>
                </a:lnTo>
                <a:lnTo>
                  <a:pt x="819137" y="808418"/>
                </a:lnTo>
                <a:lnTo>
                  <a:pt x="881240" y="774941"/>
                </a:lnTo>
                <a:lnTo>
                  <a:pt x="904100" y="761314"/>
                </a:lnTo>
                <a:lnTo>
                  <a:pt x="940955" y="734834"/>
                </a:lnTo>
                <a:lnTo>
                  <a:pt x="961707" y="718578"/>
                </a:lnTo>
                <a:lnTo>
                  <a:pt x="962952" y="718083"/>
                </a:lnTo>
                <a:lnTo>
                  <a:pt x="968324" y="712216"/>
                </a:lnTo>
                <a:lnTo>
                  <a:pt x="985812" y="697090"/>
                </a:lnTo>
                <a:lnTo>
                  <a:pt x="1008430" y="674598"/>
                </a:lnTo>
                <a:lnTo>
                  <a:pt x="1026922" y="653618"/>
                </a:lnTo>
                <a:lnTo>
                  <a:pt x="1060284" y="606513"/>
                </a:lnTo>
                <a:lnTo>
                  <a:pt x="1086154" y="552145"/>
                </a:lnTo>
                <a:lnTo>
                  <a:pt x="1099400" y="508800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78"/>
                </a:lnTo>
                <a:lnTo>
                  <a:pt x="1058291" y="303745"/>
                </a:lnTo>
                <a:lnTo>
                  <a:pt x="1023556" y="256019"/>
                </a:lnTo>
                <a:lnTo>
                  <a:pt x="995184" y="227787"/>
                </a:lnTo>
                <a:lnTo>
                  <a:pt x="984440" y="214668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89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20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77790" y="9595843"/>
            <a:ext cx="2019" cy="96520"/>
          </a:xfrm>
          <a:custGeom>
            <a:avLst/>
            <a:gdLst/>
            <a:ahLst/>
            <a:cxnLst/>
            <a:rect l="l" t="t" r="r" b="b"/>
            <a:pathLst>
              <a:path w="2019" h="96520">
                <a:moveTo>
                  <a:pt x="0" y="0"/>
                </a:moveTo>
                <a:lnTo>
                  <a:pt x="38" y="96520"/>
                </a:lnTo>
                <a:lnTo>
                  <a:pt x="2019" y="9652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179790" y="9595462"/>
            <a:ext cx="2032" cy="96901"/>
          </a:xfrm>
          <a:custGeom>
            <a:avLst/>
            <a:gdLst/>
            <a:ahLst/>
            <a:cxnLst/>
            <a:rect l="l" t="t" r="r" b="b"/>
            <a:pathLst>
              <a:path w="2032" h="96900">
                <a:moveTo>
                  <a:pt x="0" y="381"/>
                </a:moveTo>
                <a:lnTo>
                  <a:pt x="12" y="96901"/>
                </a:lnTo>
                <a:lnTo>
                  <a:pt x="2032" y="96901"/>
                </a:lnTo>
                <a:lnTo>
                  <a:pt x="2006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79185" y="9382305"/>
            <a:ext cx="873620" cy="218173"/>
          </a:xfrm>
          <a:custGeom>
            <a:avLst/>
            <a:gdLst/>
            <a:ahLst/>
            <a:cxnLst/>
            <a:rect l="l" t="t" r="r" b="b"/>
            <a:pathLst>
              <a:path w="873620" h="218173">
                <a:moveTo>
                  <a:pt x="44831" y="188671"/>
                </a:moveTo>
                <a:lnTo>
                  <a:pt x="33337" y="185051"/>
                </a:lnTo>
                <a:lnTo>
                  <a:pt x="29464" y="184556"/>
                </a:lnTo>
                <a:lnTo>
                  <a:pt x="27457" y="184429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4"/>
                </a:lnTo>
                <a:lnTo>
                  <a:pt x="0" y="179451"/>
                </a:lnTo>
                <a:lnTo>
                  <a:pt x="30835" y="187794"/>
                </a:lnTo>
                <a:lnTo>
                  <a:pt x="109042" y="202920"/>
                </a:lnTo>
                <a:lnTo>
                  <a:pt x="193776" y="213791"/>
                </a:lnTo>
                <a:lnTo>
                  <a:pt x="269735" y="218173"/>
                </a:lnTo>
                <a:lnTo>
                  <a:pt x="340702" y="218173"/>
                </a:lnTo>
                <a:lnTo>
                  <a:pt x="419557" y="214541"/>
                </a:lnTo>
                <a:lnTo>
                  <a:pt x="478282" y="207911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37"/>
                </a:lnTo>
                <a:lnTo>
                  <a:pt x="751789" y="136334"/>
                </a:lnTo>
                <a:lnTo>
                  <a:pt x="753910" y="81838"/>
                </a:lnTo>
                <a:lnTo>
                  <a:pt x="759790" y="74714"/>
                </a:lnTo>
                <a:lnTo>
                  <a:pt x="809777" y="46609"/>
                </a:lnTo>
                <a:lnTo>
                  <a:pt x="816267" y="44361"/>
                </a:lnTo>
                <a:lnTo>
                  <a:pt x="873620" y="42240"/>
                </a:lnTo>
                <a:lnTo>
                  <a:pt x="845121" y="40106"/>
                </a:lnTo>
                <a:lnTo>
                  <a:pt x="843381" y="37109"/>
                </a:lnTo>
                <a:lnTo>
                  <a:pt x="836510" y="29235"/>
                </a:lnTo>
                <a:lnTo>
                  <a:pt x="819277" y="5245"/>
                </a:lnTo>
                <a:lnTo>
                  <a:pt x="816775" y="990"/>
                </a:lnTo>
                <a:lnTo>
                  <a:pt x="814019" y="0"/>
                </a:lnTo>
                <a:lnTo>
                  <a:pt x="814768" y="2997"/>
                </a:lnTo>
                <a:lnTo>
                  <a:pt x="826262" y="21488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593"/>
                </a:lnTo>
                <a:lnTo>
                  <a:pt x="751662" y="79717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16"/>
                </a:lnTo>
                <a:lnTo>
                  <a:pt x="611225" y="179806"/>
                </a:lnTo>
                <a:lnTo>
                  <a:pt x="537629" y="195427"/>
                </a:lnTo>
                <a:lnTo>
                  <a:pt x="533755" y="195795"/>
                </a:lnTo>
                <a:lnTo>
                  <a:pt x="532511" y="197294"/>
                </a:lnTo>
                <a:lnTo>
                  <a:pt x="522884" y="198056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87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290"/>
                </a:lnTo>
                <a:lnTo>
                  <a:pt x="337083" y="216674"/>
                </a:lnTo>
                <a:lnTo>
                  <a:pt x="326974" y="217030"/>
                </a:lnTo>
                <a:lnTo>
                  <a:pt x="322592" y="217030"/>
                </a:lnTo>
                <a:lnTo>
                  <a:pt x="271983" y="215912"/>
                </a:lnTo>
                <a:lnTo>
                  <a:pt x="195897" y="211658"/>
                </a:lnTo>
                <a:lnTo>
                  <a:pt x="111302" y="200787"/>
                </a:lnTo>
                <a:lnTo>
                  <a:pt x="52565" y="190055"/>
                </a:lnTo>
                <a:lnTo>
                  <a:pt x="51066" y="189052"/>
                </a:lnTo>
                <a:lnTo>
                  <a:pt x="46837" y="188798"/>
                </a:lnTo>
                <a:lnTo>
                  <a:pt x="44831" y="1886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181790" y="9593472"/>
            <a:ext cx="4660" cy="98894"/>
          </a:xfrm>
          <a:custGeom>
            <a:avLst/>
            <a:gdLst/>
            <a:ahLst/>
            <a:cxnLst/>
            <a:rect l="l" t="t" r="r" b="b"/>
            <a:pathLst>
              <a:path w="4660" h="98894">
                <a:moveTo>
                  <a:pt x="0" y="1993"/>
                </a:moveTo>
                <a:lnTo>
                  <a:pt x="25" y="98894"/>
                </a:lnTo>
                <a:lnTo>
                  <a:pt x="4660" y="98894"/>
                </a:lnTo>
                <a:lnTo>
                  <a:pt x="4622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12525" y="8766188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62"/>
                </a:moveTo>
                <a:lnTo>
                  <a:pt x="0" y="801166"/>
                </a:lnTo>
                <a:lnTo>
                  <a:pt x="11493" y="804799"/>
                </a:lnTo>
                <a:lnTo>
                  <a:pt x="11366" y="0"/>
                </a:lnTo>
                <a:lnTo>
                  <a:pt x="622" y="23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186408" y="9593477"/>
            <a:ext cx="4254" cy="98894"/>
          </a:xfrm>
          <a:custGeom>
            <a:avLst/>
            <a:gdLst/>
            <a:ahLst/>
            <a:cxnLst/>
            <a:rect l="l" t="t" r="r" b="b"/>
            <a:pathLst>
              <a:path w="4254" h="98894">
                <a:moveTo>
                  <a:pt x="0" y="0"/>
                </a:moveTo>
                <a:lnTo>
                  <a:pt x="38" y="98894"/>
                </a:lnTo>
                <a:lnTo>
                  <a:pt x="4254" y="98894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190660" y="9593350"/>
            <a:ext cx="1993" cy="99021"/>
          </a:xfrm>
          <a:custGeom>
            <a:avLst/>
            <a:gdLst/>
            <a:ahLst/>
            <a:cxnLst/>
            <a:rect l="l" t="t" r="r" b="b"/>
            <a:pathLst>
              <a:path w="1993" h="99021">
                <a:moveTo>
                  <a:pt x="0" y="127"/>
                </a:moveTo>
                <a:lnTo>
                  <a:pt x="0" y="99021"/>
                </a:lnTo>
                <a:lnTo>
                  <a:pt x="1993" y="99021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192660" y="9591598"/>
            <a:ext cx="4749" cy="100774"/>
          </a:xfrm>
          <a:custGeom>
            <a:avLst/>
            <a:gdLst/>
            <a:ahLst/>
            <a:cxnLst/>
            <a:rect l="l" t="t" r="r" b="b"/>
            <a:pathLst>
              <a:path w="4749" h="100774">
                <a:moveTo>
                  <a:pt x="0" y="1752"/>
                </a:moveTo>
                <a:lnTo>
                  <a:pt x="0" y="100774"/>
                </a:lnTo>
                <a:lnTo>
                  <a:pt x="4749" y="100774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97415" y="9578229"/>
            <a:ext cx="51727" cy="114134"/>
          </a:xfrm>
          <a:custGeom>
            <a:avLst/>
            <a:gdLst/>
            <a:ahLst/>
            <a:cxnLst/>
            <a:rect l="l" t="t" r="r" b="b"/>
            <a:pathLst>
              <a:path w="51727" h="114134">
                <a:moveTo>
                  <a:pt x="0" y="13373"/>
                </a:moveTo>
                <a:lnTo>
                  <a:pt x="0" y="114134"/>
                </a:lnTo>
                <a:lnTo>
                  <a:pt x="51727" y="114134"/>
                </a:lnTo>
                <a:lnTo>
                  <a:pt x="51727" y="0"/>
                </a:lnTo>
                <a:lnTo>
                  <a:pt x="0" y="1337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623892" y="87661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25892" y="8765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30261" y="8737944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03971" y="8737942"/>
            <a:ext cx="0" cy="861402"/>
          </a:xfrm>
          <a:custGeom>
            <a:avLst/>
            <a:gdLst/>
            <a:ahLst/>
            <a:cxnLst/>
            <a:rect l="l" t="t" r="r" b="b"/>
            <a:pathLst>
              <a:path h="861402">
                <a:moveTo>
                  <a:pt x="0" y="0"/>
                </a:moveTo>
                <a:lnTo>
                  <a:pt x="0" y="861402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249136" y="9577848"/>
            <a:ext cx="1879" cy="114515"/>
          </a:xfrm>
          <a:custGeom>
            <a:avLst/>
            <a:gdLst/>
            <a:ahLst/>
            <a:cxnLst/>
            <a:rect l="l" t="t" r="r" b="b"/>
            <a:pathLst>
              <a:path w="1879" h="114515">
                <a:moveTo>
                  <a:pt x="0" y="381"/>
                </a:moveTo>
                <a:lnTo>
                  <a:pt x="0" y="114515"/>
                </a:lnTo>
                <a:lnTo>
                  <a:pt x="1879" y="114515"/>
                </a:lnTo>
                <a:lnTo>
                  <a:pt x="1752" y="0"/>
                </a:lnTo>
                <a:lnTo>
                  <a:pt x="0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250884" y="9554611"/>
            <a:ext cx="70104" cy="137756"/>
          </a:xfrm>
          <a:custGeom>
            <a:avLst/>
            <a:gdLst/>
            <a:ahLst/>
            <a:cxnLst/>
            <a:rect l="l" t="t" r="r" b="b"/>
            <a:pathLst>
              <a:path w="70103" h="137756">
                <a:moveTo>
                  <a:pt x="0" y="23241"/>
                </a:moveTo>
                <a:lnTo>
                  <a:pt x="127" y="137756"/>
                </a:lnTo>
                <a:lnTo>
                  <a:pt x="69202" y="137756"/>
                </a:lnTo>
                <a:lnTo>
                  <a:pt x="69342" y="9613"/>
                </a:lnTo>
                <a:lnTo>
                  <a:pt x="70104" y="0"/>
                </a:lnTo>
                <a:lnTo>
                  <a:pt x="0" y="2324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17015" y="8738068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320083" y="9473642"/>
            <a:ext cx="164211" cy="218732"/>
          </a:xfrm>
          <a:custGeom>
            <a:avLst/>
            <a:gdLst/>
            <a:ahLst/>
            <a:cxnLst/>
            <a:rect l="l" t="t" r="r" b="b"/>
            <a:pathLst>
              <a:path w="164211" h="218732">
                <a:moveTo>
                  <a:pt x="152" y="90589"/>
                </a:moveTo>
                <a:lnTo>
                  <a:pt x="0" y="218732"/>
                </a:lnTo>
                <a:lnTo>
                  <a:pt x="58102" y="218732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38"/>
                </a:lnTo>
                <a:lnTo>
                  <a:pt x="163207" y="0"/>
                </a:lnTo>
                <a:lnTo>
                  <a:pt x="140347" y="13627"/>
                </a:lnTo>
                <a:lnTo>
                  <a:pt x="78244" y="47104"/>
                </a:lnTo>
                <a:lnTo>
                  <a:pt x="901" y="80975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380175" y="9643571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81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381712" y="9641453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29721" y="8790298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388330" y="9634832"/>
            <a:ext cx="10782" cy="57531"/>
          </a:xfrm>
          <a:custGeom>
            <a:avLst/>
            <a:gdLst/>
            <a:ahLst/>
            <a:cxnLst/>
            <a:rect l="l" t="t" r="r" b="b"/>
            <a:pathLst>
              <a:path w="10782" h="57530">
                <a:moveTo>
                  <a:pt x="0" y="6616"/>
                </a:moveTo>
                <a:lnTo>
                  <a:pt x="25" y="57531"/>
                </a:lnTo>
                <a:lnTo>
                  <a:pt x="10782" y="57531"/>
                </a:lnTo>
                <a:lnTo>
                  <a:pt x="10744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399074" y="9630449"/>
            <a:ext cx="8750" cy="61925"/>
          </a:xfrm>
          <a:custGeom>
            <a:avLst/>
            <a:gdLst/>
            <a:ahLst/>
            <a:cxnLst/>
            <a:rect l="l" t="t" r="r" b="b"/>
            <a:pathLst>
              <a:path w="8750" h="61925">
                <a:moveTo>
                  <a:pt x="0" y="4381"/>
                </a:moveTo>
                <a:lnTo>
                  <a:pt x="38" y="61925"/>
                </a:lnTo>
                <a:lnTo>
                  <a:pt x="8737" y="61925"/>
                </a:lnTo>
                <a:lnTo>
                  <a:pt x="875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407793" y="9627709"/>
            <a:ext cx="6070" cy="64655"/>
          </a:xfrm>
          <a:custGeom>
            <a:avLst/>
            <a:gdLst/>
            <a:ahLst/>
            <a:cxnLst/>
            <a:rect l="l" t="t" r="r" b="b"/>
            <a:pathLst>
              <a:path w="6070" h="64655">
                <a:moveTo>
                  <a:pt x="25" y="2743"/>
                </a:moveTo>
                <a:lnTo>
                  <a:pt x="0" y="64655"/>
                </a:lnTo>
                <a:lnTo>
                  <a:pt x="6070" y="64655"/>
                </a:lnTo>
                <a:lnTo>
                  <a:pt x="6032" y="0"/>
                </a:lnTo>
                <a:lnTo>
                  <a:pt x="25" y="2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57148" y="8950979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0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65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8"/>
                </a:lnTo>
                <a:lnTo>
                  <a:pt x="12242" y="38861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413819" y="9625957"/>
            <a:ext cx="2628" cy="66408"/>
          </a:xfrm>
          <a:custGeom>
            <a:avLst/>
            <a:gdLst/>
            <a:ahLst/>
            <a:cxnLst/>
            <a:rect l="l" t="t" r="r" b="b"/>
            <a:pathLst>
              <a:path w="2628" h="66408">
                <a:moveTo>
                  <a:pt x="0" y="1752"/>
                </a:moveTo>
                <a:lnTo>
                  <a:pt x="38" y="66408"/>
                </a:lnTo>
                <a:lnTo>
                  <a:pt x="2616" y="66408"/>
                </a:lnTo>
                <a:lnTo>
                  <a:pt x="2628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416435" y="9623954"/>
            <a:ext cx="4406" cy="68414"/>
          </a:xfrm>
          <a:custGeom>
            <a:avLst/>
            <a:gdLst/>
            <a:ahLst/>
            <a:cxnLst/>
            <a:rect l="l" t="t" r="r" b="b"/>
            <a:pathLst>
              <a:path w="4406" h="68414">
                <a:moveTo>
                  <a:pt x="12" y="2006"/>
                </a:moveTo>
                <a:lnTo>
                  <a:pt x="0" y="68414"/>
                </a:lnTo>
                <a:lnTo>
                  <a:pt x="4406" y="68414"/>
                </a:lnTo>
                <a:lnTo>
                  <a:pt x="4381" y="0"/>
                </a:lnTo>
                <a:lnTo>
                  <a:pt x="12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62134" y="9006836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66390" y="9024446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24"/>
                </a:lnTo>
                <a:lnTo>
                  <a:pt x="3873" y="14998"/>
                </a:lnTo>
                <a:lnTo>
                  <a:pt x="4381" y="6375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70016" y="9007207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58"/>
                </a:moveTo>
                <a:lnTo>
                  <a:pt x="1993" y="32105"/>
                </a:lnTo>
                <a:lnTo>
                  <a:pt x="2997" y="34366"/>
                </a:lnTo>
                <a:lnTo>
                  <a:pt x="4749" y="40855"/>
                </a:lnTo>
                <a:lnTo>
                  <a:pt x="10998" y="41986"/>
                </a:lnTo>
                <a:lnTo>
                  <a:pt x="7874" y="37858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4"/>
                </a:lnTo>
                <a:lnTo>
                  <a:pt x="0" y="21234"/>
                </a:lnTo>
                <a:lnTo>
                  <a:pt x="1739" y="2435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420826" y="9623579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0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72505" y="9006828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80"/>
                </a:lnTo>
                <a:lnTo>
                  <a:pt x="1257" y="22491"/>
                </a:lnTo>
                <a:lnTo>
                  <a:pt x="2628" y="26123"/>
                </a:lnTo>
                <a:lnTo>
                  <a:pt x="5994" y="28994"/>
                </a:lnTo>
                <a:lnTo>
                  <a:pt x="10248" y="28625"/>
                </a:lnTo>
                <a:lnTo>
                  <a:pt x="8255" y="17500"/>
                </a:lnTo>
                <a:lnTo>
                  <a:pt x="6502" y="17614"/>
                </a:lnTo>
                <a:lnTo>
                  <a:pt x="5880" y="23367"/>
                </a:lnTo>
                <a:lnTo>
                  <a:pt x="4254" y="17500"/>
                </a:lnTo>
                <a:lnTo>
                  <a:pt x="3009" y="16624"/>
                </a:lnTo>
                <a:lnTo>
                  <a:pt x="2755" y="6375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422572" y="9565482"/>
            <a:ext cx="91224" cy="126885"/>
          </a:xfrm>
          <a:custGeom>
            <a:avLst/>
            <a:gdLst/>
            <a:ahLst/>
            <a:cxnLst/>
            <a:rect l="l" t="t" r="r" b="b"/>
            <a:pathLst>
              <a:path w="91224" h="126885">
                <a:moveTo>
                  <a:pt x="91224" y="126885"/>
                </a:moveTo>
                <a:lnTo>
                  <a:pt x="91084" y="254"/>
                </a:lnTo>
                <a:lnTo>
                  <a:pt x="90208" y="0"/>
                </a:lnTo>
                <a:lnTo>
                  <a:pt x="71462" y="12369"/>
                </a:lnTo>
                <a:lnTo>
                  <a:pt x="70713" y="15252"/>
                </a:lnTo>
                <a:lnTo>
                  <a:pt x="38976" y="35864"/>
                </a:lnTo>
                <a:lnTo>
                  <a:pt x="0" y="58102"/>
                </a:lnTo>
                <a:lnTo>
                  <a:pt x="50" y="126885"/>
                </a:lnTo>
                <a:lnTo>
                  <a:pt x="91224" y="12688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095071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097197" y="880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112444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114193" y="88004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116814" y="8774926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64942" y="8731822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8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4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03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8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50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2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7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56273" y="8944477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21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9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7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5"/>
                </a:lnTo>
                <a:lnTo>
                  <a:pt x="135318" y="39116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3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6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8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80757" y="8967849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2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4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2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4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1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49"/>
                </a:lnTo>
                <a:lnTo>
                  <a:pt x="110578" y="50355"/>
                </a:lnTo>
                <a:lnTo>
                  <a:pt x="109080" y="46100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61634" y="9039445"/>
            <a:ext cx="6883" cy="26111"/>
          </a:xfrm>
          <a:custGeom>
            <a:avLst/>
            <a:gdLst/>
            <a:ahLst/>
            <a:cxnLst/>
            <a:rect l="l" t="t" r="r" b="b"/>
            <a:pathLst>
              <a:path w="6883" h="26111">
                <a:moveTo>
                  <a:pt x="1384" y="11620"/>
                </a:moveTo>
                <a:lnTo>
                  <a:pt x="6502" y="26111"/>
                </a:lnTo>
                <a:lnTo>
                  <a:pt x="6883" y="19494"/>
                </a:lnTo>
                <a:lnTo>
                  <a:pt x="6134" y="17119"/>
                </a:lnTo>
                <a:lnTo>
                  <a:pt x="1625" y="127"/>
                </a:lnTo>
                <a:lnTo>
                  <a:pt x="0" y="0"/>
                </a:lnTo>
                <a:lnTo>
                  <a:pt x="1384" y="116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190408" y="8774920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7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954476" y="8976600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46398" y="8761434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6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8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2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044217" y="8740443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961468" y="8978474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41"/>
                </a:lnTo>
                <a:lnTo>
                  <a:pt x="26123" y="28981"/>
                </a:lnTo>
                <a:lnTo>
                  <a:pt x="30251" y="30733"/>
                </a:lnTo>
                <a:lnTo>
                  <a:pt x="31991" y="35102"/>
                </a:lnTo>
                <a:lnTo>
                  <a:pt x="44742" y="53339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1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67761" y="9055190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0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3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72220" y="9448401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3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278004" y="8864019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2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390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1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579189" y="8772555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009957" y="9028450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87627" y="9089420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7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92750" y="8956485"/>
            <a:ext cx="44361" cy="9118"/>
          </a:xfrm>
          <a:custGeom>
            <a:avLst/>
            <a:gdLst/>
            <a:ahLst/>
            <a:cxnLst/>
            <a:rect l="l" t="t" r="r" b="b"/>
            <a:pathLst>
              <a:path w="44361" h="9118">
                <a:moveTo>
                  <a:pt x="13119" y="1117"/>
                </a:moveTo>
                <a:lnTo>
                  <a:pt x="0" y="5613"/>
                </a:lnTo>
                <a:lnTo>
                  <a:pt x="24612" y="5499"/>
                </a:lnTo>
                <a:lnTo>
                  <a:pt x="38493" y="9118"/>
                </a:lnTo>
                <a:lnTo>
                  <a:pt x="35483" y="5359"/>
                </a:lnTo>
                <a:lnTo>
                  <a:pt x="30365" y="3238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89135" y="8733066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6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4"/>
                </a:lnTo>
                <a:lnTo>
                  <a:pt x="105956" y="31114"/>
                </a:lnTo>
                <a:lnTo>
                  <a:pt x="132816" y="46227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1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8"/>
                </a:lnTo>
                <a:lnTo>
                  <a:pt x="97332" y="85597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1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3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067182" y="8852396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2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8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8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34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913865" y="8950485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08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83291" y="9430412"/>
            <a:ext cx="59042" cy="261950"/>
          </a:xfrm>
          <a:custGeom>
            <a:avLst/>
            <a:gdLst/>
            <a:ahLst/>
            <a:cxnLst/>
            <a:rect l="l" t="t" r="r" b="b"/>
            <a:pathLst>
              <a:path w="59042" h="261950">
                <a:moveTo>
                  <a:pt x="30353" y="135318"/>
                </a:moveTo>
                <a:lnTo>
                  <a:pt x="30505" y="261950"/>
                </a:lnTo>
                <a:lnTo>
                  <a:pt x="59042" y="261950"/>
                </a:lnTo>
                <a:lnTo>
                  <a:pt x="58851" y="0"/>
                </a:lnTo>
                <a:lnTo>
                  <a:pt x="57607" y="495"/>
                </a:lnTo>
                <a:lnTo>
                  <a:pt x="36855" y="16738"/>
                </a:lnTo>
                <a:lnTo>
                  <a:pt x="0" y="43230"/>
                </a:lnTo>
                <a:lnTo>
                  <a:pt x="1003" y="152057"/>
                </a:lnTo>
                <a:lnTo>
                  <a:pt x="10744" y="147434"/>
                </a:lnTo>
                <a:lnTo>
                  <a:pt x="29489" y="135077"/>
                </a:lnTo>
                <a:lnTo>
                  <a:pt x="30353" y="13531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293244" y="9113165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92290" y="8895754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3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22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387700" y="9460895"/>
            <a:ext cx="3009" cy="13246"/>
          </a:xfrm>
          <a:custGeom>
            <a:avLst/>
            <a:gdLst/>
            <a:ahLst/>
            <a:cxnLst/>
            <a:rect l="l" t="t" r="r" b="b"/>
            <a:pathLst>
              <a:path w="3009" h="13246">
                <a:moveTo>
                  <a:pt x="126" y="1879"/>
                </a:moveTo>
                <a:lnTo>
                  <a:pt x="0" y="13004"/>
                </a:lnTo>
                <a:lnTo>
                  <a:pt x="3009" y="13246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978839" y="9089299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6"/>
                </a:lnTo>
                <a:lnTo>
                  <a:pt x="55981" y="4495"/>
                </a:lnTo>
                <a:lnTo>
                  <a:pt x="56984" y="15239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6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290219" y="8764186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3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061958" y="8766181"/>
            <a:ext cx="34493" cy="6870"/>
          </a:xfrm>
          <a:custGeom>
            <a:avLst/>
            <a:gdLst/>
            <a:ahLst/>
            <a:cxnLst/>
            <a:rect l="l" t="t" r="r" b="b"/>
            <a:pathLst>
              <a:path w="34493" h="6870">
                <a:moveTo>
                  <a:pt x="23126" y="6870"/>
                </a:moveTo>
                <a:lnTo>
                  <a:pt x="34493" y="3251"/>
                </a:lnTo>
                <a:lnTo>
                  <a:pt x="33248" y="1371"/>
                </a:lnTo>
                <a:lnTo>
                  <a:pt x="22491" y="3746"/>
                </a:lnTo>
                <a:lnTo>
                  <a:pt x="20866" y="4876"/>
                </a:lnTo>
                <a:lnTo>
                  <a:pt x="12865" y="4876"/>
                </a:lnTo>
                <a:lnTo>
                  <a:pt x="7251" y="3505"/>
                </a:lnTo>
                <a:lnTo>
                  <a:pt x="4508" y="1866"/>
                </a:lnTo>
                <a:lnTo>
                  <a:pt x="876" y="0"/>
                </a:lnTo>
                <a:lnTo>
                  <a:pt x="0" y="1866"/>
                </a:lnTo>
                <a:lnTo>
                  <a:pt x="2006" y="4876"/>
                </a:lnTo>
                <a:lnTo>
                  <a:pt x="10629" y="6870"/>
                </a:lnTo>
                <a:lnTo>
                  <a:pt x="23126" y="68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346442" y="8803548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390079" y="9474144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20"/>
                </a:lnTo>
                <a:lnTo>
                  <a:pt x="32981" y="1371"/>
                </a:lnTo>
                <a:lnTo>
                  <a:pt x="22618" y="4114"/>
                </a:lnTo>
                <a:lnTo>
                  <a:pt x="21120" y="5626"/>
                </a:lnTo>
                <a:lnTo>
                  <a:pt x="14744" y="4749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52"/>
                </a:lnTo>
                <a:lnTo>
                  <a:pt x="3746" y="5003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016083" y="9061437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111"/>
                </a:lnTo>
                <a:lnTo>
                  <a:pt x="10617" y="21374"/>
                </a:lnTo>
                <a:lnTo>
                  <a:pt x="8864" y="14871"/>
                </a:lnTo>
                <a:lnTo>
                  <a:pt x="3873" y="1625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916122" y="9145530"/>
            <a:ext cx="13246" cy="11112"/>
          </a:xfrm>
          <a:custGeom>
            <a:avLst/>
            <a:gdLst/>
            <a:ahLst/>
            <a:cxnLst/>
            <a:rect l="l" t="t" r="r" b="b"/>
            <a:pathLst>
              <a:path w="13246" h="11112">
                <a:moveTo>
                  <a:pt x="0" y="622"/>
                </a:moveTo>
                <a:lnTo>
                  <a:pt x="7734" y="9740"/>
                </a:lnTo>
                <a:lnTo>
                  <a:pt x="12979" y="11112"/>
                </a:lnTo>
                <a:lnTo>
                  <a:pt x="13246" y="9118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29106" y="9097926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5">
                <a:moveTo>
                  <a:pt x="34620" y="80962"/>
                </a:moveTo>
                <a:lnTo>
                  <a:pt x="41109" y="82715"/>
                </a:lnTo>
                <a:lnTo>
                  <a:pt x="49733" y="84835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0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0"/>
                </a:lnTo>
                <a:lnTo>
                  <a:pt x="98971" y="38480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19"/>
                </a:lnTo>
                <a:lnTo>
                  <a:pt x="93091" y="47726"/>
                </a:lnTo>
                <a:lnTo>
                  <a:pt x="85102" y="61467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59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1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4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60223" y="8966094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56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6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217869" y="8966225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1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89383" y="9087177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5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920240" y="9134529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8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1"/>
                </a:lnTo>
                <a:lnTo>
                  <a:pt x="21869" y="9626"/>
                </a:lnTo>
                <a:lnTo>
                  <a:pt x="18745" y="7620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33195" y="9139271"/>
            <a:ext cx="10998" cy="23876"/>
          </a:xfrm>
          <a:custGeom>
            <a:avLst/>
            <a:gdLst/>
            <a:ahLst/>
            <a:cxnLst/>
            <a:rect l="l" t="t" r="r" b="b"/>
            <a:pathLst>
              <a:path w="10998" h="23875">
                <a:moveTo>
                  <a:pt x="5753" y="8000"/>
                </a:moveTo>
                <a:lnTo>
                  <a:pt x="0" y="23380"/>
                </a:lnTo>
                <a:lnTo>
                  <a:pt x="1625" y="23875"/>
                </a:lnTo>
                <a:lnTo>
                  <a:pt x="10248" y="10375"/>
                </a:lnTo>
                <a:lnTo>
                  <a:pt x="10998" y="4508"/>
                </a:lnTo>
                <a:lnTo>
                  <a:pt x="7988" y="139"/>
                </a:lnTo>
                <a:lnTo>
                  <a:pt x="6870" y="0"/>
                </a:lnTo>
                <a:lnTo>
                  <a:pt x="5753" y="8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066459" y="8750430"/>
            <a:ext cx="2743" cy="19240"/>
          </a:xfrm>
          <a:custGeom>
            <a:avLst/>
            <a:gdLst/>
            <a:ahLst/>
            <a:cxnLst/>
            <a:rect l="l" t="t" r="r" b="b"/>
            <a:pathLst>
              <a:path w="2743" h="19240">
                <a:moveTo>
                  <a:pt x="253" y="381"/>
                </a:moveTo>
                <a:lnTo>
                  <a:pt x="0" y="17614"/>
                </a:lnTo>
                <a:lnTo>
                  <a:pt x="2743" y="19240"/>
                </a:lnTo>
                <a:lnTo>
                  <a:pt x="2006" y="0"/>
                </a:lnTo>
                <a:lnTo>
                  <a:pt x="253" y="38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23952" y="9046185"/>
            <a:ext cx="11366" cy="23495"/>
          </a:xfrm>
          <a:custGeom>
            <a:avLst/>
            <a:gdLst/>
            <a:ahLst/>
            <a:cxnLst/>
            <a:rect l="l" t="t" r="r" b="b"/>
            <a:pathLst>
              <a:path w="11366" h="23495">
                <a:moveTo>
                  <a:pt x="0" y="4000"/>
                </a:moveTo>
                <a:lnTo>
                  <a:pt x="5245" y="19380"/>
                </a:lnTo>
                <a:lnTo>
                  <a:pt x="7734" y="23367"/>
                </a:lnTo>
                <a:lnTo>
                  <a:pt x="9372" y="23494"/>
                </a:lnTo>
                <a:lnTo>
                  <a:pt x="11366" y="12636"/>
                </a:lnTo>
                <a:lnTo>
                  <a:pt x="6362" y="4254"/>
                </a:lnTo>
                <a:lnTo>
                  <a:pt x="3378" y="1765"/>
                </a:lnTo>
                <a:lnTo>
                  <a:pt x="223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542144" y="9386940"/>
            <a:ext cx="45745" cy="305422"/>
          </a:xfrm>
          <a:custGeom>
            <a:avLst/>
            <a:gdLst/>
            <a:ahLst/>
            <a:cxnLst/>
            <a:rect l="l" t="t" r="r" b="b"/>
            <a:pathLst>
              <a:path w="45745" h="305422">
                <a:moveTo>
                  <a:pt x="22860" y="22479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22"/>
                </a:lnTo>
                <a:lnTo>
                  <a:pt x="45745" y="305422"/>
                </a:lnTo>
                <a:lnTo>
                  <a:pt x="45478" y="0"/>
                </a:lnTo>
                <a:lnTo>
                  <a:pt x="22860" y="2247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923114" y="8959725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28822" y="9071937"/>
            <a:ext cx="2755" cy="8750"/>
          </a:xfrm>
          <a:custGeom>
            <a:avLst/>
            <a:gdLst/>
            <a:ahLst/>
            <a:cxnLst/>
            <a:rect l="l" t="t" r="r" b="b"/>
            <a:pathLst>
              <a:path w="2755" h="8750">
                <a:moveTo>
                  <a:pt x="0" y="0"/>
                </a:moveTo>
                <a:lnTo>
                  <a:pt x="1752" y="8750"/>
                </a:lnTo>
                <a:lnTo>
                  <a:pt x="2755" y="4495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26701" y="9082793"/>
            <a:ext cx="9118" cy="41363"/>
          </a:xfrm>
          <a:custGeom>
            <a:avLst/>
            <a:gdLst/>
            <a:ahLst/>
            <a:cxnLst/>
            <a:rect l="l" t="t" r="r" b="b"/>
            <a:pathLst>
              <a:path w="9118" h="41363">
                <a:moveTo>
                  <a:pt x="9118" y="21755"/>
                </a:moveTo>
                <a:lnTo>
                  <a:pt x="8127" y="11010"/>
                </a:lnTo>
                <a:lnTo>
                  <a:pt x="6121" y="0"/>
                </a:lnTo>
                <a:lnTo>
                  <a:pt x="4864" y="253"/>
                </a:lnTo>
                <a:lnTo>
                  <a:pt x="3619" y="6007"/>
                </a:lnTo>
                <a:lnTo>
                  <a:pt x="0" y="0"/>
                </a:lnTo>
                <a:lnTo>
                  <a:pt x="495" y="8762"/>
                </a:lnTo>
                <a:lnTo>
                  <a:pt x="1498" y="9499"/>
                </a:lnTo>
                <a:lnTo>
                  <a:pt x="1739" y="15125"/>
                </a:lnTo>
                <a:lnTo>
                  <a:pt x="2743" y="19507"/>
                </a:lnTo>
                <a:lnTo>
                  <a:pt x="3619" y="20383"/>
                </a:lnTo>
                <a:lnTo>
                  <a:pt x="5613" y="37998"/>
                </a:lnTo>
                <a:lnTo>
                  <a:pt x="8369" y="41363"/>
                </a:lnTo>
                <a:lnTo>
                  <a:pt x="9118" y="2175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929115" y="9146658"/>
            <a:ext cx="40474" cy="27609"/>
          </a:xfrm>
          <a:custGeom>
            <a:avLst/>
            <a:gdLst/>
            <a:ahLst/>
            <a:cxnLst/>
            <a:rect l="l" t="t" r="r" b="b"/>
            <a:pathLst>
              <a:path w="40474" h="27609">
                <a:moveTo>
                  <a:pt x="32727" y="27609"/>
                </a:moveTo>
                <a:lnTo>
                  <a:pt x="40474" y="26111"/>
                </a:lnTo>
                <a:lnTo>
                  <a:pt x="33858" y="23736"/>
                </a:lnTo>
                <a:lnTo>
                  <a:pt x="32359" y="20980"/>
                </a:lnTo>
                <a:lnTo>
                  <a:pt x="27241" y="19367"/>
                </a:lnTo>
                <a:lnTo>
                  <a:pt x="26111" y="16738"/>
                </a:lnTo>
                <a:lnTo>
                  <a:pt x="7873" y="3987"/>
                </a:lnTo>
                <a:lnTo>
                  <a:pt x="6870" y="1117"/>
                </a:lnTo>
                <a:lnTo>
                  <a:pt x="5740" y="0"/>
                </a:lnTo>
                <a:lnTo>
                  <a:pt x="2120" y="1612"/>
                </a:lnTo>
                <a:lnTo>
                  <a:pt x="253" y="7988"/>
                </a:lnTo>
                <a:lnTo>
                  <a:pt x="0" y="9994"/>
                </a:lnTo>
                <a:lnTo>
                  <a:pt x="32727" y="2760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342100" y="8826531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1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62143" y="8989834"/>
            <a:ext cx="8242" cy="30124"/>
          </a:xfrm>
          <a:custGeom>
            <a:avLst/>
            <a:gdLst/>
            <a:ahLst/>
            <a:cxnLst/>
            <a:rect l="l" t="t" r="r" b="b"/>
            <a:pathLst>
              <a:path w="8242" h="30124">
                <a:moveTo>
                  <a:pt x="4864" y="126"/>
                </a:moveTo>
                <a:lnTo>
                  <a:pt x="876" y="14008"/>
                </a:lnTo>
                <a:lnTo>
                  <a:pt x="0" y="30124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26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30573" y="9076302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27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23570" y="9102290"/>
            <a:ext cx="12369" cy="53848"/>
          </a:xfrm>
          <a:custGeom>
            <a:avLst/>
            <a:gdLst/>
            <a:ahLst/>
            <a:cxnLst/>
            <a:rect l="l" t="t" r="r" b="b"/>
            <a:pathLst>
              <a:path w="12369" h="53848">
                <a:moveTo>
                  <a:pt x="4508" y="34112"/>
                </a:moveTo>
                <a:lnTo>
                  <a:pt x="0" y="49364"/>
                </a:lnTo>
                <a:lnTo>
                  <a:pt x="254" y="53848"/>
                </a:lnTo>
                <a:lnTo>
                  <a:pt x="9753" y="37122"/>
                </a:lnTo>
                <a:lnTo>
                  <a:pt x="11379" y="30619"/>
                </a:lnTo>
                <a:lnTo>
                  <a:pt x="12369" y="24117"/>
                </a:lnTo>
                <a:lnTo>
                  <a:pt x="11506" y="21869"/>
                </a:lnTo>
                <a:lnTo>
                  <a:pt x="8750" y="18503"/>
                </a:lnTo>
                <a:lnTo>
                  <a:pt x="6743" y="876"/>
                </a:lnTo>
                <a:lnTo>
                  <a:pt x="5880" y="0"/>
                </a:lnTo>
                <a:lnTo>
                  <a:pt x="4508" y="3411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361064" y="8821788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5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0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211870" y="8887506"/>
            <a:ext cx="107213" cy="94830"/>
          </a:xfrm>
          <a:custGeom>
            <a:avLst/>
            <a:gdLst/>
            <a:ahLst/>
            <a:cxnLst/>
            <a:rect l="l" t="t" r="r" b="b"/>
            <a:pathLst>
              <a:path w="107213" h="94830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8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1"/>
                </a:lnTo>
                <a:lnTo>
                  <a:pt x="11620" y="89458"/>
                </a:lnTo>
                <a:lnTo>
                  <a:pt x="10998" y="94830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057465" y="8754690"/>
            <a:ext cx="2870" cy="12865"/>
          </a:xfrm>
          <a:custGeom>
            <a:avLst/>
            <a:gdLst/>
            <a:ahLst/>
            <a:cxnLst/>
            <a:rect l="l" t="t" r="r" b="b"/>
            <a:pathLst>
              <a:path w="2870" h="12865">
                <a:moveTo>
                  <a:pt x="241" y="2247"/>
                </a:moveTo>
                <a:lnTo>
                  <a:pt x="0" y="9245"/>
                </a:lnTo>
                <a:lnTo>
                  <a:pt x="2870" y="12865"/>
                </a:lnTo>
                <a:lnTo>
                  <a:pt x="2489" y="0"/>
                </a:lnTo>
                <a:lnTo>
                  <a:pt x="241" y="224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068460" y="8748812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4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116416" y="8905373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6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238110" y="8946856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396327" y="9456776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6">
                <a:moveTo>
                  <a:pt x="0" y="19240"/>
                </a:moveTo>
                <a:lnTo>
                  <a:pt x="8496" y="22110"/>
                </a:lnTo>
                <a:lnTo>
                  <a:pt x="14871" y="22986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6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270097" y="9002701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80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254736" y="9011331"/>
            <a:ext cx="13233" cy="6375"/>
          </a:xfrm>
          <a:custGeom>
            <a:avLst/>
            <a:gdLst/>
            <a:ahLst/>
            <a:cxnLst/>
            <a:rect l="l" t="t" r="r" b="b"/>
            <a:pathLst>
              <a:path w="13233" h="6375">
                <a:moveTo>
                  <a:pt x="0" y="5867"/>
                </a:moveTo>
                <a:lnTo>
                  <a:pt x="6362" y="6375"/>
                </a:lnTo>
                <a:lnTo>
                  <a:pt x="10744" y="4622"/>
                </a:lnTo>
                <a:lnTo>
                  <a:pt x="13233" y="1879"/>
                </a:lnTo>
                <a:lnTo>
                  <a:pt x="12496" y="0"/>
                </a:lnTo>
                <a:lnTo>
                  <a:pt x="0" y="586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243991" y="9019956"/>
            <a:ext cx="8991" cy="4737"/>
          </a:xfrm>
          <a:custGeom>
            <a:avLst/>
            <a:gdLst/>
            <a:ahLst/>
            <a:cxnLst/>
            <a:rect l="l" t="t" r="r" b="b"/>
            <a:pathLst>
              <a:path w="8991" h="4737">
                <a:moveTo>
                  <a:pt x="0" y="3746"/>
                </a:moveTo>
                <a:lnTo>
                  <a:pt x="6235" y="4737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228744" y="9026566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211752" y="9035186"/>
            <a:ext cx="15113" cy="9258"/>
          </a:xfrm>
          <a:custGeom>
            <a:avLst/>
            <a:gdLst/>
            <a:ahLst/>
            <a:cxnLst/>
            <a:rect l="l" t="t" r="r" b="b"/>
            <a:pathLst>
              <a:path w="15112" h="9258">
                <a:moveTo>
                  <a:pt x="6121" y="1638"/>
                </a:moveTo>
                <a:lnTo>
                  <a:pt x="0" y="7010"/>
                </a:lnTo>
                <a:lnTo>
                  <a:pt x="3746" y="9258"/>
                </a:lnTo>
                <a:lnTo>
                  <a:pt x="15113" y="2019"/>
                </a:lnTo>
                <a:lnTo>
                  <a:pt x="14236" y="0"/>
                </a:lnTo>
                <a:lnTo>
                  <a:pt x="6121" y="163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935985" y="9147775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1"/>
                </a:lnTo>
                <a:lnTo>
                  <a:pt x="22745" y="15875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51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390330" y="9458893"/>
            <a:ext cx="4508" cy="16497"/>
          </a:xfrm>
          <a:custGeom>
            <a:avLst/>
            <a:gdLst/>
            <a:ahLst/>
            <a:cxnLst/>
            <a:rect l="l" t="t" r="r" b="b"/>
            <a:pathLst>
              <a:path w="4508" h="16497">
                <a:moveTo>
                  <a:pt x="0" y="2006"/>
                </a:moveTo>
                <a:lnTo>
                  <a:pt x="381" y="15252"/>
                </a:lnTo>
                <a:lnTo>
                  <a:pt x="4381" y="16497"/>
                </a:lnTo>
                <a:lnTo>
                  <a:pt x="450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279088" y="8948228"/>
            <a:ext cx="17005" cy="11506"/>
          </a:xfrm>
          <a:custGeom>
            <a:avLst/>
            <a:gdLst/>
            <a:ahLst/>
            <a:cxnLst/>
            <a:rect l="l" t="t" r="r" b="b"/>
            <a:pathLst>
              <a:path w="17005" h="11506">
                <a:moveTo>
                  <a:pt x="12623" y="254"/>
                </a:moveTo>
                <a:lnTo>
                  <a:pt x="2260" y="7124"/>
                </a:lnTo>
                <a:lnTo>
                  <a:pt x="0" y="10744"/>
                </a:lnTo>
                <a:lnTo>
                  <a:pt x="3873" y="11506"/>
                </a:lnTo>
                <a:lnTo>
                  <a:pt x="8750" y="8750"/>
                </a:lnTo>
                <a:lnTo>
                  <a:pt x="10883" y="5003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5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226750" y="8978726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97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30319" y="9047948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489"/>
                </a:moveTo>
                <a:lnTo>
                  <a:pt x="5003" y="10871"/>
                </a:lnTo>
                <a:lnTo>
                  <a:pt x="5753" y="4495"/>
                </a:lnTo>
                <a:lnTo>
                  <a:pt x="4381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587625" y="9178386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27"/>
                </a:lnTo>
                <a:lnTo>
                  <a:pt x="96469" y="360476"/>
                </a:lnTo>
                <a:lnTo>
                  <a:pt x="96469" y="160693"/>
                </a:lnTo>
                <a:lnTo>
                  <a:pt x="95465" y="0"/>
                </a:lnTo>
                <a:lnTo>
                  <a:pt x="90970" y="42735"/>
                </a:lnTo>
                <a:lnTo>
                  <a:pt x="77724" y="86093"/>
                </a:lnTo>
                <a:lnTo>
                  <a:pt x="51854" y="140449"/>
                </a:lnTo>
                <a:lnTo>
                  <a:pt x="18491" y="187553"/>
                </a:lnTo>
                <a:lnTo>
                  <a:pt x="0" y="208546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084325" y="8748815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45"/>
                </a:lnTo>
                <a:lnTo>
                  <a:pt x="11125" y="4000"/>
                </a:lnTo>
                <a:lnTo>
                  <a:pt x="5880" y="126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866018" y="8952980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867514" y="8964103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412196" y="9456774"/>
            <a:ext cx="11252" cy="21501"/>
          </a:xfrm>
          <a:custGeom>
            <a:avLst/>
            <a:gdLst/>
            <a:ahLst/>
            <a:cxnLst/>
            <a:rect l="l" t="t" r="r" b="b"/>
            <a:pathLst>
              <a:path w="11252" h="21501">
                <a:moveTo>
                  <a:pt x="0" y="0"/>
                </a:moveTo>
                <a:lnTo>
                  <a:pt x="508" y="21501"/>
                </a:lnTo>
                <a:lnTo>
                  <a:pt x="10871" y="18745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334828" y="8765686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27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47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321950" y="8775054"/>
            <a:ext cx="11252" cy="8115"/>
          </a:xfrm>
          <a:custGeom>
            <a:avLst/>
            <a:gdLst/>
            <a:ahLst/>
            <a:cxnLst/>
            <a:rect l="l" t="t" r="r" b="b"/>
            <a:pathLst>
              <a:path w="11252" h="8115">
                <a:moveTo>
                  <a:pt x="7251" y="0"/>
                </a:moveTo>
                <a:lnTo>
                  <a:pt x="0" y="4241"/>
                </a:lnTo>
                <a:lnTo>
                  <a:pt x="6261" y="8115"/>
                </a:lnTo>
                <a:lnTo>
                  <a:pt x="11252" y="3492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30908" y="8969221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5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942102" y="9143288"/>
            <a:ext cx="9245" cy="7988"/>
          </a:xfrm>
          <a:custGeom>
            <a:avLst/>
            <a:gdLst/>
            <a:ahLst/>
            <a:cxnLst/>
            <a:rect l="l" t="t" r="r" b="b"/>
            <a:pathLst>
              <a:path w="9245" h="7988">
                <a:moveTo>
                  <a:pt x="0" y="863"/>
                </a:moveTo>
                <a:lnTo>
                  <a:pt x="1765" y="6870"/>
                </a:lnTo>
                <a:lnTo>
                  <a:pt x="3632" y="7988"/>
                </a:lnTo>
                <a:lnTo>
                  <a:pt x="8991" y="6985"/>
                </a:lnTo>
                <a:lnTo>
                  <a:pt x="9245" y="4737"/>
                </a:lnTo>
                <a:lnTo>
                  <a:pt x="5880" y="863"/>
                </a:lnTo>
                <a:lnTo>
                  <a:pt x="199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751090" y="8329974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09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684081" y="9349952"/>
            <a:ext cx="2247" cy="188912"/>
          </a:xfrm>
          <a:custGeom>
            <a:avLst/>
            <a:gdLst/>
            <a:ahLst/>
            <a:cxnLst/>
            <a:rect l="l" t="t" r="r" b="b"/>
            <a:pathLst>
              <a:path w="2247" h="188912">
                <a:moveTo>
                  <a:pt x="0" y="188912"/>
                </a:moveTo>
                <a:lnTo>
                  <a:pt x="1638" y="188417"/>
                </a:lnTo>
                <a:lnTo>
                  <a:pt x="2006" y="136690"/>
                </a:lnTo>
                <a:lnTo>
                  <a:pt x="2006" y="108572"/>
                </a:lnTo>
                <a:lnTo>
                  <a:pt x="2247" y="93459"/>
                </a:lnTo>
                <a:lnTo>
                  <a:pt x="2006" y="23863"/>
                </a:lnTo>
                <a:lnTo>
                  <a:pt x="2120" y="8496"/>
                </a:lnTo>
                <a:lnTo>
                  <a:pt x="0" y="0"/>
                </a:lnTo>
                <a:lnTo>
                  <a:pt x="0" y="1889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753212" y="8331982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8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0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3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85255" y="8843393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092300" y="8887752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7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54847" y="8974479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977716" y="8978473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117539" y="8950224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8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24245" y="8957105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1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901373" y="9103922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5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60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041189" y="9132779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29"/>
                </a:moveTo>
                <a:lnTo>
                  <a:pt x="3009" y="10998"/>
                </a:lnTo>
                <a:lnTo>
                  <a:pt x="2006" y="622"/>
                </a:lnTo>
                <a:lnTo>
                  <a:pt x="749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325736" y="9282968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3"/>
                </a:moveTo>
                <a:lnTo>
                  <a:pt x="46850" y="14871"/>
                </a:lnTo>
                <a:lnTo>
                  <a:pt x="48971" y="380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357845" y="9403800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685712" y="9477890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933358" y="8969474"/>
            <a:ext cx="21501" cy="11366"/>
          </a:xfrm>
          <a:custGeom>
            <a:avLst/>
            <a:gdLst/>
            <a:ahLst/>
            <a:cxnLst/>
            <a:rect l="l" t="t" r="r" b="b"/>
            <a:pathLst>
              <a:path w="21501" h="11366">
                <a:moveTo>
                  <a:pt x="0" y="622"/>
                </a:moveTo>
                <a:lnTo>
                  <a:pt x="21120" y="11366"/>
                </a:lnTo>
                <a:lnTo>
                  <a:pt x="21501" y="7124"/>
                </a:lnTo>
                <a:lnTo>
                  <a:pt x="6502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877257" y="8992083"/>
            <a:ext cx="1752" cy="6134"/>
          </a:xfrm>
          <a:custGeom>
            <a:avLst/>
            <a:gdLst/>
            <a:ahLst/>
            <a:cxnLst/>
            <a:rect l="l" t="t" r="r" b="b"/>
            <a:pathLst>
              <a:path w="1752" h="6134">
                <a:moveTo>
                  <a:pt x="368" y="381"/>
                </a:moveTo>
                <a:lnTo>
                  <a:pt x="0" y="6134"/>
                </a:lnTo>
                <a:lnTo>
                  <a:pt x="1752" y="0"/>
                </a:lnTo>
                <a:lnTo>
                  <a:pt x="368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865510" y="9004711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005081" y="9037439"/>
            <a:ext cx="11252" cy="21374"/>
          </a:xfrm>
          <a:custGeom>
            <a:avLst/>
            <a:gdLst/>
            <a:ahLst/>
            <a:cxnLst/>
            <a:rect l="l" t="t" r="r" b="b"/>
            <a:pathLst>
              <a:path w="11252" h="21374">
                <a:moveTo>
                  <a:pt x="0" y="254"/>
                </a:moveTo>
                <a:lnTo>
                  <a:pt x="10236" y="21374"/>
                </a:lnTo>
                <a:lnTo>
                  <a:pt x="11252" y="17246"/>
                </a:lnTo>
                <a:lnTo>
                  <a:pt x="3492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870265" y="9039442"/>
            <a:ext cx="2743" cy="8737"/>
          </a:xfrm>
          <a:custGeom>
            <a:avLst/>
            <a:gdLst/>
            <a:ahLst/>
            <a:cxnLst/>
            <a:rect l="l" t="t" r="r" b="b"/>
            <a:pathLst>
              <a:path w="2743" h="8737">
                <a:moveTo>
                  <a:pt x="0" y="0"/>
                </a:moveTo>
                <a:lnTo>
                  <a:pt x="749" y="7873"/>
                </a:lnTo>
                <a:lnTo>
                  <a:pt x="2120" y="8737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872391" y="9048197"/>
            <a:ext cx="2743" cy="6235"/>
          </a:xfrm>
          <a:custGeom>
            <a:avLst/>
            <a:gdLst/>
            <a:ahLst/>
            <a:cxnLst/>
            <a:rect l="l" t="t" r="r" b="b"/>
            <a:pathLst>
              <a:path w="2743" h="6235">
                <a:moveTo>
                  <a:pt x="0" y="0"/>
                </a:moveTo>
                <a:lnTo>
                  <a:pt x="1879" y="6235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874139" y="9056926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5">
                <a:moveTo>
                  <a:pt x="0" y="4381"/>
                </a:moveTo>
                <a:lnTo>
                  <a:pt x="2743" y="8635"/>
                </a:lnTo>
                <a:lnTo>
                  <a:pt x="2006" y="761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868139" y="9065305"/>
            <a:ext cx="4991" cy="13246"/>
          </a:xfrm>
          <a:custGeom>
            <a:avLst/>
            <a:gdLst/>
            <a:ahLst/>
            <a:cxnLst/>
            <a:rect l="l" t="t" r="r" b="b"/>
            <a:pathLst>
              <a:path w="4991" h="13246">
                <a:moveTo>
                  <a:pt x="0" y="254"/>
                </a:moveTo>
                <a:lnTo>
                  <a:pt x="3746" y="13246"/>
                </a:lnTo>
                <a:lnTo>
                  <a:pt x="4991" y="8877"/>
                </a:lnTo>
                <a:lnTo>
                  <a:pt x="1879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030445" y="9069689"/>
            <a:ext cx="2882" cy="6743"/>
          </a:xfrm>
          <a:custGeom>
            <a:avLst/>
            <a:gdLst/>
            <a:ahLst/>
            <a:cxnLst/>
            <a:rect l="l" t="t" r="r" b="b"/>
            <a:pathLst>
              <a:path w="2882" h="6743">
                <a:moveTo>
                  <a:pt x="0" y="2247"/>
                </a:moveTo>
                <a:lnTo>
                  <a:pt x="1130" y="6743"/>
                </a:lnTo>
                <a:lnTo>
                  <a:pt x="2374" y="6616"/>
                </a:lnTo>
                <a:lnTo>
                  <a:pt x="288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032822" y="9080686"/>
            <a:ext cx="3124" cy="13119"/>
          </a:xfrm>
          <a:custGeom>
            <a:avLst/>
            <a:gdLst/>
            <a:ahLst/>
            <a:cxnLst/>
            <a:rect l="l" t="t" r="r" b="b"/>
            <a:pathLst>
              <a:path w="3124" h="13119">
                <a:moveTo>
                  <a:pt x="0" y="2120"/>
                </a:moveTo>
                <a:lnTo>
                  <a:pt x="2006" y="13119"/>
                </a:lnTo>
                <a:lnTo>
                  <a:pt x="3124" y="8737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035074" y="9104552"/>
            <a:ext cx="1625" cy="21856"/>
          </a:xfrm>
          <a:custGeom>
            <a:avLst/>
            <a:gdLst/>
            <a:ahLst/>
            <a:cxnLst/>
            <a:rect l="l" t="t" r="r" b="b"/>
            <a:pathLst>
              <a:path w="1625" h="21856">
                <a:moveTo>
                  <a:pt x="0" y="19608"/>
                </a:moveTo>
                <a:lnTo>
                  <a:pt x="863" y="21856"/>
                </a:lnTo>
                <a:lnTo>
                  <a:pt x="1625" y="736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898497" y="9124156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507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22"/>
                </a:lnTo>
                <a:lnTo>
                  <a:pt x="162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800315" y="8463801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337070" y="8767552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167897" y="8824159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191261" y="8848404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2">
                <a:moveTo>
                  <a:pt x="101206" y="15735"/>
                </a:moveTo>
                <a:lnTo>
                  <a:pt x="104330" y="14986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2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386802" y="8870011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096425" y="8887636"/>
            <a:ext cx="25857" cy="14859"/>
          </a:xfrm>
          <a:custGeom>
            <a:avLst/>
            <a:gdLst/>
            <a:ahLst/>
            <a:cxnLst/>
            <a:rect l="l" t="t" r="r" b="b"/>
            <a:pathLst>
              <a:path w="25857" h="14858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6"/>
                </a:lnTo>
                <a:lnTo>
                  <a:pt x="1625" y="9994"/>
                </a:lnTo>
                <a:lnTo>
                  <a:pt x="0" y="14858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092172" y="8891123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8">
                <a:moveTo>
                  <a:pt x="40982" y="0"/>
                </a:moveTo>
                <a:lnTo>
                  <a:pt x="19748" y="12001"/>
                </a:lnTo>
                <a:lnTo>
                  <a:pt x="127" y="22377"/>
                </a:lnTo>
                <a:lnTo>
                  <a:pt x="0" y="30988"/>
                </a:lnTo>
                <a:lnTo>
                  <a:pt x="14871" y="24498"/>
                </a:lnTo>
                <a:lnTo>
                  <a:pt x="20624" y="19367"/>
                </a:lnTo>
                <a:lnTo>
                  <a:pt x="30111" y="15875"/>
                </a:lnTo>
                <a:lnTo>
                  <a:pt x="35737" y="10629"/>
                </a:lnTo>
                <a:lnTo>
                  <a:pt x="40982" y="9372"/>
                </a:lnTo>
                <a:lnTo>
                  <a:pt x="48107" y="2628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109538" y="8939612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122416" y="8956728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24623" y="8943729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3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874131" y="8982966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5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041316" y="9115905"/>
            <a:ext cx="5372" cy="27876"/>
          </a:xfrm>
          <a:custGeom>
            <a:avLst/>
            <a:gdLst/>
            <a:ahLst/>
            <a:cxnLst/>
            <a:rect l="l" t="t" r="r" b="b"/>
            <a:pathLst>
              <a:path w="5372" h="27876">
                <a:moveTo>
                  <a:pt x="1130" y="8382"/>
                </a:moveTo>
                <a:lnTo>
                  <a:pt x="0" y="12636"/>
                </a:lnTo>
                <a:lnTo>
                  <a:pt x="622" y="16878"/>
                </a:lnTo>
                <a:lnTo>
                  <a:pt x="1879" y="17500"/>
                </a:lnTo>
                <a:lnTo>
                  <a:pt x="2882" y="27876"/>
                </a:lnTo>
                <a:lnTo>
                  <a:pt x="5372" y="19126"/>
                </a:lnTo>
                <a:lnTo>
                  <a:pt x="5372" y="12636"/>
                </a:lnTo>
                <a:lnTo>
                  <a:pt x="4127" y="0"/>
                </a:lnTo>
                <a:lnTo>
                  <a:pt x="1130" y="838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331600" y="9282965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323605" y="9297833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5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344717" y="9381799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8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686087" y="9447781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1">
                <a:moveTo>
                  <a:pt x="18491" y="23113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1"/>
                </a:lnTo>
                <a:lnTo>
                  <a:pt x="16497" y="30111"/>
                </a:lnTo>
                <a:lnTo>
                  <a:pt x="18491" y="2311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83967" y="9538864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059958" y="8752565"/>
            <a:ext cx="2882" cy="14986"/>
          </a:xfrm>
          <a:custGeom>
            <a:avLst/>
            <a:gdLst/>
            <a:ahLst/>
            <a:cxnLst/>
            <a:rect l="l" t="t" r="r" b="b"/>
            <a:pathLst>
              <a:path w="2882" h="14985">
                <a:moveTo>
                  <a:pt x="0" y="2120"/>
                </a:moveTo>
                <a:lnTo>
                  <a:pt x="381" y="14985"/>
                </a:lnTo>
                <a:lnTo>
                  <a:pt x="2882" y="13614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383056" y="8860768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19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098043" y="8893759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990"/>
                </a:moveTo>
                <a:lnTo>
                  <a:pt x="0" y="3873"/>
                </a:lnTo>
                <a:lnTo>
                  <a:pt x="3873" y="1612"/>
                </a:lnTo>
                <a:lnTo>
                  <a:pt x="4000" y="0"/>
                </a:lnTo>
                <a:lnTo>
                  <a:pt x="1130" y="99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395673" y="8913127"/>
            <a:ext cx="10871" cy="6858"/>
          </a:xfrm>
          <a:custGeom>
            <a:avLst/>
            <a:gdLst/>
            <a:ahLst/>
            <a:cxnLst/>
            <a:rect l="l" t="t" r="r" b="b"/>
            <a:pathLst>
              <a:path w="10871" h="6857">
                <a:moveTo>
                  <a:pt x="3378" y="1612"/>
                </a:moveTo>
                <a:lnTo>
                  <a:pt x="0" y="6857"/>
                </a:lnTo>
                <a:lnTo>
                  <a:pt x="9613" y="3124"/>
                </a:lnTo>
                <a:lnTo>
                  <a:pt x="10871" y="749"/>
                </a:lnTo>
                <a:lnTo>
                  <a:pt x="6870" y="0"/>
                </a:lnTo>
                <a:lnTo>
                  <a:pt x="3378" y="161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887631" y="8946356"/>
            <a:ext cx="41236" cy="8991"/>
          </a:xfrm>
          <a:custGeom>
            <a:avLst/>
            <a:gdLst/>
            <a:ahLst/>
            <a:cxnLst/>
            <a:rect l="l" t="t" r="r" b="b"/>
            <a:pathLst>
              <a:path w="41236" h="8991">
                <a:moveTo>
                  <a:pt x="12992" y="1371"/>
                </a:moveTo>
                <a:lnTo>
                  <a:pt x="0" y="6629"/>
                </a:lnTo>
                <a:lnTo>
                  <a:pt x="4368" y="8991"/>
                </a:lnTo>
                <a:lnTo>
                  <a:pt x="16992" y="4991"/>
                </a:lnTo>
                <a:lnTo>
                  <a:pt x="26238" y="4635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7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928866" y="8948107"/>
            <a:ext cx="6235" cy="4381"/>
          </a:xfrm>
          <a:custGeom>
            <a:avLst/>
            <a:gdLst/>
            <a:ahLst/>
            <a:cxnLst/>
            <a:rect l="l" t="t" r="r" b="b"/>
            <a:pathLst>
              <a:path w="6235" h="4381">
                <a:moveTo>
                  <a:pt x="0" y="2374"/>
                </a:moveTo>
                <a:lnTo>
                  <a:pt x="6235" y="4381"/>
                </a:lnTo>
                <a:lnTo>
                  <a:pt x="4864" y="368"/>
                </a:lnTo>
                <a:lnTo>
                  <a:pt x="2743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287843" y="8937735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4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267729" y="8958977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39"/>
                </a:lnTo>
                <a:lnTo>
                  <a:pt x="15239" y="749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241731" y="8967727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7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6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887624" y="8977097"/>
            <a:ext cx="4635" cy="5867"/>
          </a:xfrm>
          <a:custGeom>
            <a:avLst/>
            <a:gdLst/>
            <a:ahLst/>
            <a:cxnLst/>
            <a:rect l="l" t="t" r="r" b="b"/>
            <a:pathLst>
              <a:path w="4635" h="5867">
                <a:moveTo>
                  <a:pt x="1511" y="622"/>
                </a:moveTo>
                <a:lnTo>
                  <a:pt x="0" y="5867"/>
                </a:lnTo>
                <a:lnTo>
                  <a:pt x="4381" y="1371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31365" y="8983092"/>
            <a:ext cx="10375" cy="6616"/>
          </a:xfrm>
          <a:custGeom>
            <a:avLst/>
            <a:gdLst/>
            <a:ahLst/>
            <a:cxnLst/>
            <a:rect l="l" t="t" r="r" b="b"/>
            <a:pathLst>
              <a:path w="10375" h="6616">
                <a:moveTo>
                  <a:pt x="2133" y="2628"/>
                </a:moveTo>
                <a:lnTo>
                  <a:pt x="0" y="6616"/>
                </a:lnTo>
                <a:lnTo>
                  <a:pt x="9626" y="1371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82476" y="8999961"/>
            <a:ext cx="5486" cy="4749"/>
          </a:xfrm>
          <a:custGeom>
            <a:avLst/>
            <a:gdLst/>
            <a:ahLst/>
            <a:cxnLst/>
            <a:rect l="l" t="t" r="r" b="b"/>
            <a:pathLst>
              <a:path w="5486" h="4749">
                <a:moveTo>
                  <a:pt x="0" y="2755"/>
                </a:moveTo>
                <a:lnTo>
                  <a:pt x="863" y="4749"/>
                </a:lnTo>
                <a:lnTo>
                  <a:pt x="5486" y="2501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267229" y="9008579"/>
            <a:ext cx="8623" cy="4622"/>
          </a:xfrm>
          <a:custGeom>
            <a:avLst/>
            <a:gdLst/>
            <a:ahLst/>
            <a:cxnLst/>
            <a:rect l="l" t="t" r="r" b="b"/>
            <a:pathLst>
              <a:path w="8623" h="4622">
                <a:moveTo>
                  <a:pt x="0" y="2755"/>
                </a:moveTo>
                <a:lnTo>
                  <a:pt x="749" y="4622"/>
                </a:lnTo>
                <a:lnTo>
                  <a:pt x="8242" y="1625"/>
                </a:lnTo>
                <a:lnTo>
                  <a:pt x="8623" y="380"/>
                </a:lnTo>
                <a:lnTo>
                  <a:pt x="2870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879511" y="9011086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252107" y="9017198"/>
            <a:ext cx="8991" cy="4762"/>
          </a:xfrm>
          <a:custGeom>
            <a:avLst/>
            <a:gdLst/>
            <a:ahLst/>
            <a:cxnLst/>
            <a:rect l="l" t="t" r="r" b="b"/>
            <a:pathLst>
              <a:path w="8991" h="4762">
                <a:moveTo>
                  <a:pt x="0" y="2755"/>
                </a:moveTo>
                <a:lnTo>
                  <a:pt x="876" y="4762"/>
                </a:lnTo>
                <a:lnTo>
                  <a:pt x="8128" y="1638"/>
                </a:lnTo>
                <a:lnTo>
                  <a:pt x="8991" y="508"/>
                </a:lnTo>
                <a:lnTo>
                  <a:pt x="2628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241111" y="9023701"/>
            <a:ext cx="9118" cy="4749"/>
          </a:xfrm>
          <a:custGeom>
            <a:avLst/>
            <a:gdLst/>
            <a:ahLst/>
            <a:cxnLst/>
            <a:rect l="l" t="t" r="r" b="b"/>
            <a:pathLst>
              <a:path w="9118" h="4749">
                <a:moveTo>
                  <a:pt x="0" y="2870"/>
                </a:moveTo>
                <a:lnTo>
                  <a:pt x="863" y="4749"/>
                </a:lnTo>
                <a:lnTo>
                  <a:pt x="9118" y="990"/>
                </a:lnTo>
                <a:lnTo>
                  <a:pt x="2882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226001" y="9032445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55"/>
                </a:moveTo>
                <a:lnTo>
                  <a:pt x="863" y="4749"/>
                </a:lnTo>
                <a:lnTo>
                  <a:pt x="8369" y="1879"/>
                </a:lnTo>
                <a:lnTo>
                  <a:pt x="8991" y="876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74258" y="9050310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9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032822" y="9069687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990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040189" y="9100171"/>
            <a:ext cx="9867" cy="15367"/>
          </a:xfrm>
          <a:custGeom>
            <a:avLst/>
            <a:gdLst/>
            <a:ahLst/>
            <a:cxnLst/>
            <a:rect l="l" t="t" r="r" b="b"/>
            <a:pathLst>
              <a:path w="9867" h="15367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66"/>
                </a:lnTo>
                <a:lnTo>
                  <a:pt x="9867" y="11874"/>
                </a:lnTo>
                <a:lnTo>
                  <a:pt x="7759" y="6616"/>
                </a:lnTo>
                <a:lnTo>
                  <a:pt x="3124" y="622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046687" y="9128539"/>
            <a:ext cx="1257" cy="6489"/>
          </a:xfrm>
          <a:custGeom>
            <a:avLst/>
            <a:gdLst/>
            <a:ahLst/>
            <a:cxnLst/>
            <a:rect l="l" t="t" r="r" b="b"/>
            <a:pathLst>
              <a:path w="1257" h="6489">
                <a:moveTo>
                  <a:pt x="0" y="0"/>
                </a:moveTo>
                <a:lnTo>
                  <a:pt x="0" y="6489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972348" y="9162771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990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80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026951" y="9165892"/>
            <a:ext cx="4368" cy="5880"/>
          </a:xfrm>
          <a:custGeom>
            <a:avLst/>
            <a:gdLst/>
            <a:ahLst/>
            <a:cxnLst/>
            <a:rect l="l" t="t" r="r" b="b"/>
            <a:pathLst>
              <a:path w="4368" h="5880">
                <a:moveTo>
                  <a:pt x="2247" y="0"/>
                </a:moveTo>
                <a:lnTo>
                  <a:pt x="0" y="5880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325605" y="9323952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686329" y="9412921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80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394707" y="9458392"/>
            <a:ext cx="1625" cy="17627"/>
          </a:xfrm>
          <a:custGeom>
            <a:avLst/>
            <a:gdLst/>
            <a:ahLst/>
            <a:cxnLst/>
            <a:rect l="l" t="t" r="r" b="b"/>
            <a:pathLst>
              <a:path w="1625" h="17627">
                <a:moveTo>
                  <a:pt x="126" y="507"/>
                </a:moveTo>
                <a:lnTo>
                  <a:pt x="0" y="17005"/>
                </a:lnTo>
                <a:lnTo>
                  <a:pt x="1625" y="17627"/>
                </a:lnTo>
                <a:lnTo>
                  <a:pt x="1625" y="0"/>
                </a:lnTo>
                <a:lnTo>
                  <a:pt x="126" y="50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966099" y="8978477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18"/>
                </a:moveTo>
                <a:lnTo>
                  <a:pt x="10121" y="8991"/>
                </a:lnTo>
                <a:lnTo>
                  <a:pt x="3492" y="863"/>
                </a:lnTo>
                <a:lnTo>
                  <a:pt x="0" y="0"/>
                </a:lnTo>
                <a:lnTo>
                  <a:pt x="3492" y="511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987216" y="9007466"/>
            <a:ext cx="6235" cy="6489"/>
          </a:xfrm>
          <a:custGeom>
            <a:avLst/>
            <a:gdLst/>
            <a:ahLst/>
            <a:cxnLst/>
            <a:rect l="l" t="t" r="r" b="b"/>
            <a:pathLst>
              <a:path w="6235" h="6489">
                <a:moveTo>
                  <a:pt x="0" y="3492"/>
                </a:moveTo>
                <a:lnTo>
                  <a:pt x="2616" y="6489"/>
                </a:lnTo>
                <a:lnTo>
                  <a:pt x="6235" y="6108"/>
                </a:lnTo>
                <a:lnTo>
                  <a:pt x="4495" y="1739"/>
                </a:lnTo>
                <a:lnTo>
                  <a:pt x="368" y="0"/>
                </a:lnTo>
                <a:lnTo>
                  <a:pt x="0" y="349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868139" y="9058930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6629"/>
                </a:moveTo>
                <a:lnTo>
                  <a:pt x="1879" y="6375"/>
                </a:lnTo>
                <a:lnTo>
                  <a:pt x="1498" y="749"/>
                </a:lnTo>
                <a:lnTo>
                  <a:pt x="381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876879" y="9065560"/>
            <a:ext cx="1638" cy="6502"/>
          </a:xfrm>
          <a:custGeom>
            <a:avLst/>
            <a:gdLst/>
            <a:ahLst/>
            <a:cxnLst/>
            <a:rect l="l" t="t" r="r" b="b"/>
            <a:pathLst>
              <a:path w="1638" h="6502">
                <a:moveTo>
                  <a:pt x="1638" y="6502"/>
                </a:moveTo>
                <a:lnTo>
                  <a:pt x="1384" y="876"/>
                </a:lnTo>
                <a:lnTo>
                  <a:pt x="0" y="0"/>
                </a:lnTo>
                <a:lnTo>
                  <a:pt x="1638" y="650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87512" y="9106909"/>
            <a:ext cx="12611" cy="17754"/>
          </a:xfrm>
          <a:custGeom>
            <a:avLst/>
            <a:gdLst/>
            <a:ahLst/>
            <a:cxnLst/>
            <a:rect l="l" t="t" r="r" b="b"/>
            <a:pathLst>
              <a:path w="12611" h="17754">
                <a:moveTo>
                  <a:pt x="0" y="1752"/>
                </a:moveTo>
                <a:lnTo>
                  <a:pt x="10985" y="17754"/>
                </a:lnTo>
                <a:lnTo>
                  <a:pt x="12611" y="17246"/>
                </a:lnTo>
                <a:lnTo>
                  <a:pt x="622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902623" y="9128787"/>
            <a:ext cx="8750" cy="8750"/>
          </a:xfrm>
          <a:custGeom>
            <a:avLst/>
            <a:gdLst/>
            <a:ahLst/>
            <a:cxnLst/>
            <a:rect l="l" t="t" r="r" b="b"/>
            <a:pathLst>
              <a:path w="8750" h="8750">
                <a:moveTo>
                  <a:pt x="0" y="1625"/>
                </a:moveTo>
                <a:lnTo>
                  <a:pt x="6870" y="8750"/>
                </a:lnTo>
                <a:lnTo>
                  <a:pt x="8750" y="8115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579189" y="9590591"/>
            <a:ext cx="46824" cy="101777"/>
          </a:xfrm>
          <a:custGeom>
            <a:avLst/>
            <a:gdLst/>
            <a:ahLst/>
            <a:cxnLst/>
            <a:rect l="l" t="t" r="r" b="b"/>
            <a:pathLst>
              <a:path w="46824" h="101777">
                <a:moveTo>
                  <a:pt x="0" y="101777"/>
                </a:moveTo>
                <a:lnTo>
                  <a:pt x="46824" y="101777"/>
                </a:lnTo>
                <a:lnTo>
                  <a:pt x="46824" y="11633"/>
                </a:lnTo>
                <a:lnTo>
                  <a:pt x="0" y="0"/>
                </a:lnTo>
                <a:lnTo>
                  <a:pt x="0" y="10177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931118" y="8965600"/>
            <a:ext cx="8750" cy="4495"/>
          </a:xfrm>
          <a:custGeom>
            <a:avLst/>
            <a:gdLst/>
            <a:ahLst/>
            <a:cxnLst/>
            <a:rect l="l" t="t" r="r" b="b"/>
            <a:pathLst>
              <a:path w="8750" h="4495">
                <a:moveTo>
                  <a:pt x="0" y="1752"/>
                </a:moveTo>
                <a:lnTo>
                  <a:pt x="2235" y="4495"/>
                </a:lnTo>
                <a:lnTo>
                  <a:pt x="8750" y="3873"/>
                </a:lnTo>
                <a:lnTo>
                  <a:pt x="12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70882" y="8977087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81"/>
                </a:moveTo>
                <a:lnTo>
                  <a:pt x="3759" y="5880"/>
                </a:lnTo>
                <a:lnTo>
                  <a:pt x="326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89838" y="9013584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61635" y="9030691"/>
            <a:ext cx="1625" cy="8877"/>
          </a:xfrm>
          <a:custGeom>
            <a:avLst/>
            <a:gdLst/>
            <a:ahLst/>
            <a:cxnLst/>
            <a:rect l="l" t="t" r="r" b="b"/>
            <a:pathLst>
              <a:path w="1625" h="8877">
                <a:moveTo>
                  <a:pt x="0" y="8750"/>
                </a:moveTo>
                <a:lnTo>
                  <a:pt x="1625" y="8877"/>
                </a:lnTo>
                <a:lnTo>
                  <a:pt x="1371" y="762"/>
                </a:lnTo>
                <a:lnTo>
                  <a:pt x="508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015323" y="9054688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27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028822" y="9065562"/>
            <a:ext cx="2882" cy="6375"/>
          </a:xfrm>
          <a:custGeom>
            <a:avLst/>
            <a:gdLst/>
            <a:ahLst/>
            <a:cxnLst/>
            <a:rect l="l" t="t" r="r" b="b"/>
            <a:pathLst>
              <a:path w="2882" h="6375">
                <a:moveTo>
                  <a:pt x="0" y="6375"/>
                </a:moveTo>
                <a:lnTo>
                  <a:pt x="2882" y="4000"/>
                </a:lnTo>
                <a:lnTo>
                  <a:pt x="381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81137" y="9076932"/>
            <a:ext cx="4864" cy="8115"/>
          </a:xfrm>
          <a:custGeom>
            <a:avLst/>
            <a:gdLst/>
            <a:ahLst/>
            <a:cxnLst/>
            <a:rect l="l" t="t" r="r" b="b"/>
            <a:pathLst>
              <a:path w="4864" h="8115">
                <a:moveTo>
                  <a:pt x="3746" y="8115"/>
                </a:moveTo>
                <a:lnTo>
                  <a:pt x="4864" y="3873"/>
                </a:lnTo>
                <a:lnTo>
                  <a:pt x="0" y="0"/>
                </a:lnTo>
                <a:lnTo>
                  <a:pt x="3746" y="811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71888" y="9074177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026193" y="9091549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0" y="4368"/>
                </a:moveTo>
                <a:lnTo>
                  <a:pt x="2247" y="6375"/>
                </a:lnTo>
                <a:lnTo>
                  <a:pt x="2006" y="749"/>
                </a:lnTo>
                <a:lnTo>
                  <a:pt x="100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909492" y="9136912"/>
            <a:ext cx="10629" cy="9245"/>
          </a:xfrm>
          <a:custGeom>
            <a:avLst/>
            <a:gdLst/>
            <a:ahLst/>
            <a:cxnLst/>
            <a:rect l="l" t="t" r="r" b="b"/>
            <a:pathLst>
              <a:path w="10629" h="9245">
                <a:moveTo>
                  <a:pt x="0" y="622"/>
                </a:moveTo>
                <a:lnTo>
                  <a:pt x="1384" y="5245"/>
                </a:lnTo>
                <a:lnTo>
                  <a:pt x="6629" y="9245"/>
                </a:lnTo>
                <a:lnTo>
                  <a:pt x="10629" y="8610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955225" y="9163389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3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961475" y="9167639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55"/>
                </a:moveTo>
                <a:lnTo>
                  <a:pt x="8115" y="5118"/>
                </a:lnTo>
                <a:lnTo>
                  <a:pt x="368" y="6629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18"/>
                </a:lnTo>
                <a:lnTo>
                  <a:pt x="8877" y="253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626018" y="9602224"/>
            <a:ext cx="69342" cy="90144"/>
          </a:xfrm>
          <a:custGeom>
            <a:avLst/>
            <a:gdLst/>
            <a:ahLst/>
            <a:cxnLst/>
            <a:rect l="l" t="t" r="r" b="b"/>
            <a:pathLst>
              <a:path w="69341" h="90144">
                <a:moveTo>
                  <a:pt x="0" y="90144"/>
                </a:moveTo>
                <a:lnTo>
                  <a:pt x="69316" y="90144"/>
                </a:lnTo>
                <a:lnTo>
                  <a:pt x="69342" y="11112"/>
                </a:lnTo>
                <a:lnTo>
                  <a:pt x="0" y="0"/>
                </a:lnTo>
                <a:lnTo>
                  <a:pt x="0" y="9014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056586" y="8756943"/>
            <a:ext cx="1130" cy="6985"/>
          </a:xfrm>
          <a:custGeom>
            <a:avLst/>
            <a:gdLst/>
            <a:ahLst/>
            <a:cxnLst/>
            <a:rect l="l" t="t" r="r" b="b"/>
            <a:pathLst>
              <a:path w="1130" h="6984">
                <a:moveTo>
                  <a:pt x="0" y="863"/>
                </a:moveTo>
                <a:lnTo>
                  <a:pt x="876" y="6984"/>
                </a:lnTo>
                <a:lnTo>
                  <a:pt x="1130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096298" y="8796798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7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69"/>
                </a:lnTo>
                <a:lnTo>
                  <a:pt x="70091" y="15112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150654" y="8904249"/>
            <a:ext cx="6489" cy="2755"/>
          </a:xfrm>
          <a:custGeom>
            <a:avLst/>
            <a:gdLst/>
            <a:ahLst/>
            <a:cxnLst/>
            <a:rect l="l" t="t" r="r" b="b"/>
            <a:pathLst>
              <a:path w="6489" h="2755">
                <a:moveTo>
                  <a:pt x="0" y="1130"/>
                </a:moveTo>
                <a:lnTo>
                  <a:pt x="6489" y="2755"/>
                </a:lnTo>
                <a:lnTo>
                  <a:pt x="411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94177" y="8906997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5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6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4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147776" y="8991713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2">
                <a:moveTo>
                  <a:pt x="32359" y="7873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4"/>
                </a:lnTo>
                <a:lnTo>
                  <a:pt x="29616" y="31241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095196" y="8752812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744"/>
                </a:moveTo>
                <a:lnTo>
                  <a:pt x="1879" y="15621"/>
                </a:lnTo>
                <a:lnTo>
                  <a:pt x="6007" y="12369"/>
                </a:lnTo>
                <a:lnTo>
                  <a:pt x="5880" y="4991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419545" y="8854644"/>
            <a:ext cx="4368" cy="4381"/>
          </a:xfrm>
          <a:custGeom>
            <a:avLst/>
            <a:gdLst/>
            <a:ahLst/>
            <a:cxnLst/>
            <a:rect l="l" t="t" r="r" b="b"/>
            <a:pathLst>
              <a:path w="4368" h="4381">
                <a:moveTo>
                  <a:pt x="0" y="2374"/>
                </a:moveTo>
                <a:lnTo>
                  <a:pt x="4368" y="4381"/>
                </a:lnTo>
                <a:lnTo>
                  <a:pt x="4114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415670" y="8857024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96046" y="8868392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14"/>
                </a:moveTo>
                <a:lnTo>
                  <a:pt x="0" y="3492"/>
                </a:lnTo>
                <a:lnTo>
                  <a:pt x="4127" y="3746"/>
                </a:lnTo>
                <a:lnTo>
                  <a:pt x="4127" y="0"/>
                </a:lnTo>
                <a:lnTo>
                  <a:pt x="2501" y="11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382683" y="8876884"/>
            <a:ext cx="4622" cy="4127"/>
          </a:xfrm>
          <a:custGeom>
            <a:avLst/>
            <a:gdLst/>
            <a:ahLst/>
            <a:cxnLst/>
            <a:rect l="l" t="t" r="r" b="b"/>
            <a:pathLst>
              <a:path w="4622" h="4127">
                <a:moveTo>
                  <a:pt x="0" y="1371"/>
                </a:moveTo>
                <a:lnTo>
                  <a:pt x="2616" y="4127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105540" y="8920620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3">
                <a:moveTo>
                  <a:pt x="0" y="2120"/>
                </a:moveTo>
                <a:lnTo>
                  <a:pt x="5499" y="7492"/>
                </a:lnTo>
                <a:lnTo>
                  <a:pt x="24625" y="2501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41315" y="9108790"/>
            <a:ext cx="1130" cy="19748"/>
          </a:xfrm>
          <a:custGeom>
            <a:avLst/>
            <a:gdLst/>
            <a:ahLst/>
            <a:cxnLst/>
            <a:rect l="l" t="t" r="r" b="b"/>
            <a:pathLst>
              <a:path w="1130" h="19748">
                <a:moveTo>
                  <a:pt x="0" y="19748"/>
                </a:moveTo>
                <a:lnTo>
                  <a:pt x="1130" y="15494"/>
                </a:lnTo>
                <a:lnTo>
                  <a:pt x="127" y="0"/>
                </a:lnTo>
                <a:lnTo>
                  <a:pt x="0" y="1974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423066" y="9460647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871"/>
                </a:moveTo>
                <a:lnTo>
                  <a:pt x="2006" y="15620"/>
                </a:lnTo>
                <a:lnTo>
                  <a:pt x="6007" y="12623"/>
                </a:lnTo>
                <a:lnTo>
                  <a:pt x="6007" y="2755"/>
                </a:lnTo>
                <a:lnTo>
                  <a:pt x="381" y="0"/>
                </a:lnTo>
                <a:lnTo>
                  <a:pt x="0" y="148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62084" y="8750808"/>
            <a:ext cx="4635" cy="17246"/>
          </a:xfrm>
          <a:custGeom>
            <a:avLst/>
            <a:gdLst/>
            <a:ahLst/>
            <a:cxnLst/>
            <a:rect l="l" t="t" r="r" b="b"/>
            <a:pathLst>
              <a:path w="4635" h="17246">
                <a:moveTo>
                  <a:pt x="0" y="1752"/>
                </a:moveTo>
                <a:lnTo>
                  <a:pt x="749" y="15379"/>
                </a:lnTo>
                <a:lnTo>
                  <a:pt x="4381" y="17246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384800" y="8863764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107050" y="8886875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59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133155" y="8893755"/>
            <a:ext cx="10871" cy="6743"/>
          </a:xfrm>
          <a:custGeom>
            <a:avLst/>
            <a:gdLst/>
            <a:ahLst/>
            <a:cxnLst/>
            <a:rect l="l" t="t" r="r" b="b"/>
            <a:pathLst>
              <a:path w="10871" h="6743">
                <a:moveTo>
                  <a:pt x="0" y="6743"/>
                </a:moveTo>
                <a:lnTo>
                  <a:pt x="10871" y="1993"/>
                </a:lnTo>
                <a:lnTo>
                  <a:pt x="7124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122282" y="8900499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57"/>
                </a:moveTo>
                <a:lnTo>
                  <a:pt x="0" y="6502"/>
                </a:lnTo>
                <a:lnTo>
                  <a:pt x="9245" y="2755"/>
                </a:lnTo>
                <a:lnTo>
                  <a:pt x="10871" y="0"/>
                </a:lnTo>
                <a:lnTo>
                  <a:pt x="5626" y="125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402553" y="8909491"/>
            <a:ext cx="8356" cy="4381"/>
          </a:xfrm>
          <a:custGeom>
            <a:avLst/>
            <a:gdLst/>
            <a:ahLst/>
            <a:cxnLst/>
            <a:rect l="l" t="t" r="r" b="b"/>
            <a:pathLst>
              <a:path w="8356" h="4381">
                <a:moveTo>
                  <a:pt x="4864" y="253"/>
                </a:moveTo>
                <a:lnTo>
                  <a:pt x="0" y="3619"/>
                </a:lnTo>
                <a:lnTo>
                  <a:pt x="4000" y="4381"/>
                </a:lnTo>
                <a:lnTo>
                  <a:pt x="8356" y="0"/>
                </a:lnTo>
                <a:lnTo>
                  <a:pt x="4864" y="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107046" y="8906995"/>
            <a:ext cx="15240" cy="8623"/>
          </a:xfrm>
          <a:custGeom>
            <a:avLst/>
            <a:gdLst/>
            <a:ahLst/>
            <a:cxnLst/>
            <a:rect l="l" t="t" r="r" b="b"/>
            <a:pathLst>
              <a:path w="15239" h="8623">
                <a:moveTo>
                  <a:pt x="5740" y="3505"/>
                </a:moveTo>
                <a:lnTo>
                  <a:pt x="0" y="8623"/>
                </a:lnTo>
                <a:lnTo>
                  <a:pt x="13614" y="2755"/>
                </a:lnTo>
                <a:lnTo>
                  <a:pt x="15239" y="0"/>
                </a:lnTo>
                <a:lnTo>
                  <a:pt x="5740" y="350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092178" y="8915623"/>
            <a:ext cx="14871" cy="8991"/>
          </a:xfrm>
          <a:custGeom>
            <a:avLst/>
            <a:gdLst/>
            <a:ahLst/>
            <a:cxnLst/>
            <a:rect l="l" t="t" r="r" b="b"/>
            <a:pathLst>
              <a:path w="14871" h="8991">
                <a:moveTo>
                  <a:pt x="0" y="6489"/>
                </a:moveTo>
                <a:lnTo>
                  <a:pt x="114" y="8991"/>
                </a:lnTo>
                <a:lnTo>
                  <a:pt x="14236" y="1498"/>
                </a:lnTo>
                <a:lnTo>
                  <a:pt x="148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298211" y="8987967"/>
            <a:ext cx="8877" cy="5499"/>
          </a:xfrm>
          <a:custGeom>
            <a:avLst/>
            <a:gdLst/>
            <a:ahLst/>
            <a:cxnLst/>
            <a:rect l="l" t="t" r="r" b="b"/>
            <a:pathLst>
              <a:path w="8877" h="5499">
                <a:moveTo>
                  <a:pt x="5753" y="622"/>
                </a:moveTo>
                <a:lnTo>
                  <a:pt x="0" y="5499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224750" y="8939366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0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285219" y="8994590"/>
            <a:ext cx="10998" cy="6121"/>
          </a:xfrm>
          <a:custGeom>
            <a:avLst/>
            <a:gdLst/>
            <a:ahLst/>
            <a:cxnLst/>
            <a:rect l="l" t="t" r="r" b="b"/>
            <a:pathLst>
              <a:path w="10998" h="6121">
                <a:moveTo>
                  <a:pt x="0" y="5372"/>
                </a:moveTo>
                <a:lnTo>
                  <a:pt x="2120" y="6121"/>
                </a:lnTo>
                <a:lnTo>
                  <a:pt x="9880" y="2616"/>
                </a:lnTo>
                <a:lnTo>
                  <a:pt x="10998" y="0"/>
                </a:lnTo>
                <a:lnTo>
                  <a:pt x="0" y="537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875257" y="9013215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36"/>
                </a:moveTo>
                <a:lnTo>
                  <a:pt x="1498" y="11112"/>
                </a:lnTo>
                <a:lnTo>
                  <a:pt x="876" y="863"/>
                </a:lnTo>
                <a:lnTo>
                  <a:pt x="0" y="0"/>
                </a:lnTo>
                <a:lnTo>
                  <a:pt x="253" y="1023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876754" y="9024313"/>
            <a:ext cx="2247" cy="5892"/>
          </a:xfrm>
          <a:custGeom>
            <a:avLst/>
            <a:gdLst/>
            <a:ahLst/>
            <a:cxnLst/>
            <a:rect l="l" t="t" r="r" b="b"/>
            <a:pathLst>
              <a:path w="2247" h="5892">
                <a:moveTo>
                  <a:pt x="1625" y="5892"/>
                </a:moveTo>
                <a:lnTo>
                  <a:pt x="2247" y="126"/>
                </a:lnTo>
                <a:lnTo>
                  <a:pt x="0" y="0"/>
                </a:lnTo>
                <a:lnTo>
                  <a:pt x="1625" y="589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296595" y="8937862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7"/>
                </a:lnTo>
                <a:lnTo>
                  <a:pt x="51346" y="23114"/>
                </a:lnTo>
                <a:lnTo>
                  <a:pt x="0" y="97586"/>
                </a:lnTo>
                <a:lnTo>
                  <a:pt x="47726" y="69596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018206" y="9035185"/>
            <a:ext cx="8001" cy="14998"/>
          </a:xfrm>
          <a:custGeom>
            <a:avLst/>
            <a:gdLst/>
            <a:ahLst/>
            <a:cxnLst/>
            <a:rect l="l" t="t" r="r" b="b"/>
            <a:pathLst>
              <a:path w="8000" h="14998">
                <a:moveTo>
                  <a:pt x="1117" y="7251"/>
                </a:moveTo>
                <a:lnTo>
                  <a:pt x="5753" y="14998"/>
                </a:lnTo>
                <a:lnTo>
                  <a:pt x="8001" y="11010"/>
                </a:lnTo>
                <a:lnTo>
                  <a:pt x="4622" y="4127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884886" y="9080185"/>
            <a:ext cx="7493" cy="9728"/>
          </a:xfrm>
          <a:custGeom>
            <a:avLst/>
            <a:gdLst/>
            <a:ahLst/>
            <a:cxnLst/>
            <a:rect l="l" t="t" r="r" b="b"/>
            <a:pathLst>
              <a:path w="7492" h="9728">
                <a:moveTo>
                  <a:pt x="1117" y="622"/>
                </a:moveTo>
                <a:lnTo>
                  <a:pt x="0" y="4864"/>
                </a:lnTo>
                <a:lnTo>
                  <a:pt x="2743" y="9728"/>
                </a:lnTo>
                <a:lnTo>
                  <a:pt x="6743" y="6985"/>
                </a:lnTo>
                <a:lnTo>
                  <a:pt x="7493" y="2730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041440" y="9107162"/>
            <a:ext cx="7493" cy="21374"/>
          </a:xfrm>
          <a:custGeom>
            <a:avLst/>
            <a:gdLst/>
            <a:ahLst/>
            <a:cxnLst/>
            <a:rect l="l" t="t" r="r" b="b"/>
            <a:pathLst>
              <a:path w="7492" h="21374">
                <a:moveTo>
                  <a:pt x="0" y="1625"/>
                </a:moveTo>
                <a:lnTo>
                  <a:pt x="1003" y="17119"/>
                </a:lnTo>
                <a:lnTo>
                  <a:pt x="4000" y="8750"/>
                </a:lnTo>
                <a:lnTo>
                  <a:pt x="5245" y="21374"/>
                </a:lnTo>
                <a:lnTo>
                  <a:pt x="6502" y="21374"/>
                </a:lnTo>
                <a:lnTo>
                  <a:pt x="7493" y="8382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917745" y="9132529"/>
            <a:ext cx="4991" cy="5003"/>
          </a:xfrm>
          <a:custGeom>
            <a:avLst/>
            <a:gdLst/>
            <a:ahLst/>
            <a:cxnLst/>
            <a:rect l="l" t="t" r="r" b="b"/>
            <a:pathLst>
              <a:path w="4991" h="5003">
                <a:moveTo>
                  <a:pt x="0" y="2501"/>
                </a:moveTo>
                <a:lnTo>
                  <a:pt x="2489" y="5003"/>
                </a:lnTo>
                <a:lnTo>
                  <a:pt x="4991" y="2501"/>
                </a:lnTo>
                <a:lnTo>
                  <a:pt x="2489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040065" y="9132785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495" y="622"/>
                </a:moveTo>
                <a:lnTo>
                  <a:pt x="0" y="6502"/>
                </a:lnTo>
                <a:lnTo>
                  <a:pt x="1117" y="6629"/>
                </a:lnTo>
                <a:lnTo>
                  <a:pt x="1879" y="0"/>
                </a:lnTo>
                <a:lnTo>
                  <a:pt x="495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030696" y="9162643"/>
            <a:ext cx="4000" cy="4749"/>
          </a:xfrm>
          <a:custGeom>
            <a:avLst/>
            <a:gdLst/>
            <a:ahLst/>
            <a:cxnLst/>
            <a:rect l="l" t="t" r="r" b="b"/>
            <a:pathLst>
              <a:path w="4000" h="4749">
                <a:moveTo>
                  <a:pt x="0" y="2997"/>
                </a:moveTo>
                <a:lnTo>
                  <a:pt x="622" y="4749"/>
                </a:lnTo>
                <a:lnTo>
                  <a:pt x="4000" y="2133"/>
                </a:lnTo>
                <a:lnTo>
                  <a:pt x="2501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323608" y="9315336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686084" y="9434653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6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328206" y="8760932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14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365068" y="8810913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154526" y="8813166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202511" y="8867888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4"/>
                </a:lnTo>
                <a:lnTo>
                  <a:pt x="84581" y="12877"/>
                </a:lnTo>
                <a:lnTo>
                  <a:pt x="90449" y="7873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104666" y="8930858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924739" y="8946354"/>
            <a:ext cx="6870" cy="4127"/>
          </a:xfrm>
          <a:custGeom>
            <a:avLst/>
            <a:gdLst/>
            <a:ahLst/>
            <a:cxnLst/>
            <a:rect l="l" t="t" r="r" b="b"/>
            <a:pathLst>
              <a:path w="6870" h="4127">
                <a:moveTo>
                  <a:pt x="4127" y="4127"/>
                </a:moveTo>
                <a:lnTo>
                  <a:pt x="6870" y="1752"/>
                </a:lnTo>
                <a:lnTo>
                  <a:pt x="0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933735" y="8948486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965965" y="8963347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22"/>
                </a:moveTo>
                <a:lnTo>
                  <a:pt x="11010" y="11252"/>
                </a:lnTo>
                <a:lnTo>
                  <a:pt x="14998" y="10502"/>
                </a:lnTo>
                <a:lnTo>
                  <a:pt x="3632" y="762"/>
                </a:lnTo>
                <a:lnTo>
                  <a:pt x="0" y="0"/>
                </a:lnTo>
                <a:lnTo>
                  <a:pt x="1511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989331" y="8983593"/>
            <a:ext cx="4508" cy="4241"/>
          </a:xfrm>
          <a:custGeom>
            <a:avLst/>
            <a:gdLst/>
            <a:ahLst/>
            <a:cxnLst/>
            <a:rect l="l" t="t" r="r" b="b"/>
            <a:pathLst>
              <a:path w="4508" h="4241">
                <a:moveTo>
                  <a:pt x="0" y="1498"/>
                </a:moveTo>
                <a:lnTo>
                  <a:pt x="2755" y="4241"/>
                </a:lnTo>
                <a:lnTo>
                  <a:pt x="4508" y="3505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50529" y="8972218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99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002453" y="8998209"/>
            <a:ext cx="4508" cy="4876"/>
          </a:xfrm>
          <a:custGeom>
            <a:avLst/>
            <a:gdLst/>
            <a:ahLst/>
            <a:cxnLst/>
            <a:rect l="l" t="t" r="r" b="b"/>
            <a:pathLst>
              <a:path w="4508" h="4876">
                <a:moveTo>
                  <a:pt x="0" y="1879"/>
                </a:moveTo>
                <a:lnTo>
                  <a:pt x="2628" y="4876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34780" y="9000338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70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7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017576" y="9017829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035325" y="9052440"/>
            <a:ext cx="2235" cy="6375"/>
          </a:xfrm>
          <a:custGeom>
            <a:avLst/>
            <a:gdLst/>
            <a:ahLst/>
            <a:cxnLst/>
            <a:rect l="l" t="t" r="r" b="b"/>
            <a:pathLst>
              <a:path w="2235" h="6375">
                <a:moveTo>
                  <a:pt x="0" y="6375"/>
                </a:moveTo>
                <a:lnTo>
                  <a:pt x="2235" y="6121"/>
                </a:lnTo>
                <a:lnTo>
                  <a:pt x="749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889876" y="9076432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937991" y="9137288"/>
            <a:ext cx="6121" cy="6870"/>
          </a:xfrm>
          <a:custGeom>
            <a:avLst/>
            <a:gdLst/>
            <a:ahLst/>
            <a:cxnLst/>
            <a:rect l="l" t="t" r="r" b="b"/>
            <a:pathLst>
              <a:path w="6121" h="6870">
                <a:moveTo>
                  <a:pt x="990" y="4864"/>
                </a:moveTo>
                <a:lnTo>
                  <a:pt x="4114" y="6870"/>
                </a:lnTo>
                <a:lnTo>
                  <a:pt x="6121" y="5994"/>
                </a:lnTo>
                <a:lnTo>
                  <a:pt x="0" y="0"/>
                </a:lnTo>
                <a:lnTo>
                  <a:pt x="990" y="486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51098" y="9148030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337729" y="9367437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50199" y="8761300"/>
            <a:ext cx="13233" cy="6629"/>
          </a:xfrm>
          <a:custGeom>
            <a:avLst/>
            <a:gdLst/>
            <a:ahLst/>
            <a:cxnLst/>
            <a:rect l="l" t="t" r="r" b="b"/>
            <a:pathLst>
              <a:path w="13233" h="6629">
                <a:moveTo>
                  <a:pt x="0" y="4381"/>
                </a:moveTo>
                <a:lnTo>
                  <a:pt x="622" y="6629"/>
                </a:lnTo>
                <a:lnTo>
                  <a:pt x="13233" y="508"/>
                </a:lnTo>
                <a:lnTo>
                  <a:pt x="424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39442" y="8770551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32825" y="8773810"/>
            <a:ext cx="6616" cy="4737"/>
          </a:xfrm>
          <a:custGeom>
            <a:avLst/>
            <a:gdLst/>
            <a:ahLst/>
            <a:cxnLst/>
            <a:rect l="l" t="t" r="r" b="b"/>
            <a:pathLst>
              <a:path w="6616" h="4737">
                <a:moveTo>
                  <a:pt x="0" y="1244"/>
                </a:moveTo>
                <a:lnTo>
                  <a:pt x="381" y="4737"/>
                </a:lnTo>
                <a:lnTo>
                  <a:pt x="6616" y="736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150275" y="8811416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52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365566" y="8815543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6"/>
                </a:moveTo>
                <a:lnTo>
                  <a:pt x="29603" y="12611"/>
                </a:lnTo>
                <a:lnTo>
                  <a:pt x="35483" y="7620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3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19541" y="8857021"/>
            <a:ext cx="4368" cy="4495"/>
          </a:xfrm>
          <a:custGeom>
            <a:avLst/>
            <a:gdLst/>
            <a:ahLst/>
            <a:cxnLst/>
            <a:rect l="l" t="t" r="r" b="b"/>
            <a:pathLst>
              <a:path w="4368" h="4495">
                <a:moveTo>
                  <a:pt x="380" y="3746"/>
                </a:moveTo>
                <a:lnTo>
                  <a:pt x="4114" y="4495"/>
                </a:lnTo>
                <a:lnTo>
                  <a:pt x="4368" y="1993"/>
                </a:lnTo>
                <a:lnTo>
                  <a:pt x="0" y="0"/>
                </a:lnTo>
                <a:lnTo>
                  <a:pt x="380" y="374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00172" y="8859142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287096" y="8871888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7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386935" y="8871893"/>
            <a:ext cx="13233" cy="8483"/>
          </a:xfrm>
          <a:custGeom>
            <a:avLst/>
            <a:gdLst/>
            <a:ahLst/>
            <a:cxnLst/>
            <a:rect l="l" t="t" r="r" b="b"/>
            <a:pathLst>
              <a:path w="13233" h="8483">
                <a:moveTo>
                  <a:pt x="0" y="4991"/>
                </a:moveTo>
                <a:lnTo>
                  <a:pt x="368" y="8483"/>
                </a:lnTo>
                <a:lnTo>
                  <a:pt x="13233" y="254"/>
                </a:lnTo>
                <a:lnTo>
                  <a:pt x="9105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381437" y="8878261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55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276228" y="8880756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19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271972" y="8887371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7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261227" y="8889373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3009"/>
                </a:moveTo>
                <a:lnTo>
                  <a:pt x="0" y="6883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63"/>
                </a:lnTo>
                <a:lnTo>
                  <a:pt x="10744" y="0"/>
                </a:lnTo>
                <a:lnTo>
                  <a:pt x="2755" y="300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245849" y="8896252"/>
            <a:ext cx="15379" cy="11874"/>
          </a:xfrm>
          <a:custGeom>
            <a:avLst/>
            <a:gdLst/>
            <a:ahLst/>
            <a:cxnLst/>
            <a:rect l="l" t="t" r="r" b="b"/>
            <a:pathLst>
              <a:path w="15379" h="11874">
                <a:moveTo>
                  <a:pt x="0" y="8496"/>
                </a:moveTo>
                <a:lnTo>
                  <a:pt x="3873" y="11874"/>
                </a:lnTo>
                <a:lnTo>
                  <a:pt x="6134" y="7251"/>
                </a:lnTo>
                <a:lnTo>
                  <a:pt x="10515" y="4876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9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235108" y="8904751"/>
            <a:ext cx="10756" cy="10121"/>
          </a:xfrm>
          <a:custGeom>
            <a:avLst/>
            <a:gdLst/>
            <a:ahLst/>
            <a:cxnLst/>
            <a:rect l="l" t="t" r="r" b="b"/>
            <a:pathLst>
              <a:path w="10756" h="10121">
                <a:moveTo>
                  <a:pt x="10756" y="0"/>
                </a:moveTo>
                <a:lnTo>
                  <a:pt x="2882" y="2743"/>
                </a:lnTo>
                <a:lnTo>
                  <a:pt x="0" y="6616"/>
                </a:lnTo>
                <a:lnTo>
                  <a:pt x="3759" y="7493"/>
                </a:lnTo>
                <a:lnTo>
                  <a:pt x="6134" y="4991"/>
                </a:lnTo>
                <a:lnTo>
                  <a:pt x="10502" y="10121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230618" y="8911363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1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219873" y="8913239"/>
            <a:ext cx="10744" cy="10375"/>
          </a:xfrm>
          <a:custGeom>
            <a:avLst/>
            <a:gdLst/>
            <a:ahLst/>
            <a:cxnLst/>
            <a:rect l="l" t="t" r="r" b="b"/>
            <a:pathLst>
              <a:path w="10744" h="10375">
                <a:moveTo>
                  <a:pt x="10744" y="0"/>
                </a:moveTo>
                <a:lnTo>
                  <a:pt x="2870" y="3009"/>
                </a:lnTo>
                <a:lnTo>
                  <a:pt x="0" y="6870"/>
                </a:lnTo>
                <a:lnTo>
                  <a:pt x="3746" y="7747"/>
                </a:lnTo>
                <a:lnTo>
                  <a:pt x="6121" y="5245"/>
                </a:lnTo>
                <a:lnTo>
                  <a:pt x="10490" y="10375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204630" y="8920109"/>
            <a:ext cx="15240" cy="10756"/>
          </a:xfrm>
          <a:custGeom>
            <a:avLst/>
            <a:gdLst/>
            <a:ahLst/>
            <a:cxnLst/>
            <a:rect l="l" t="t" r="r" b="b"/>
            <a:pathLst>
              <a:path w="15239" h="10756">
                <a:moveTo>
                  <a:pt x="11620" y="381"/>
                </a:moveTo>
                <a:lnTo>
                  <a:pt x="0" y="6629"/>
                </a:lnTo>
                <a:lnTo>
                  <a:pt x="2501" y="10756"/>
                </a:lnTo>
                <a:lnTo>
                  <a:pt x="10490" y="4889"/>
                </a:lnTo>
                <a:lnTo>
                  <a:pt x="14744" y="10134"/>
                </a:lnTo>
                <a:lnTo>
                  <a:pt x="15240" y="0"/>
                </a:lnTo>
                <a:lnTo>
                  <a:pt x="11620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102543" y="8926609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092167" y="8933609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0" y="253"/>
                </a:moveTo>
                <a:lnTo>
                  <a:pt x="1993" y="4127"/>
                </a:lnTo>
                <a:lnTo>
                  <a:pt x="3632" y="3251"/>
                </a:lnTo>
                <a:lnTo>
                  <a:pt x="113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243866" y="8974853"/>
            <a:ext cx="4864" cy="3860"/>
          </a:xfrm>
          <a:custGeom>
            <a:avLst/>
            <a:gdLst/>
            <a:ahLst/>
            <a:cxnLst/>
            <a:rect l="l" t="t" r="r" b="b"/>
            <a:pathLst>
              <a:path w="4864" h="3860">
                <a:moveTo>
                  <a:pt x="0" y="3860"/>
                </a:moveTo>
                <a:lnTo>
                  <a:pt x="4864" y="1625"/>
                </a:lnTo>
                <a:lnTo>
                  <a:pt x="2743" y="0"/>
                </a:lnTo>
                <a:lnTo>
                  <a:pt x="0" y="386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136909" y="8976348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3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879009" y="9017575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43"/>
                </a:lnTo>
                <a:lnTo>
                  <a:pt x="1752" y="126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874764" y="9032951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3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033326" y="9058570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3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994086" y="9161527"/>
            <a:ext cx="8737" cy="1625"/>
          </a:xfrm>
          <a:custGeom>
            <a:avLst/>
            <a:gdLst/>
            <a:ahLst/>
            <a:cxnLst/>
            <a:rect l="l" t="t" r="r" b="b"/>
            <a:pathLst>
              <a:path w="8737" h="1625">
                <a:moveTo>
                  <a:pt x="0" y="1244"/>
                </a:moveTo>
                <a:lnTo>
                  <a:pt x="8255" y="1625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325604" y="9330324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1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331726" y="9356321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20"/>
                </a:lnTo>
                <a:lnTo>
                  <a:pt x="46482" y="-8001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72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686080" y="9356816"/>
            <a:ext cx="6121" cy="17005"/>
          </a:xfrm>
          <a:custGeom>
            <a:avLst/>
            <a:gdLst/>
            <a:ahLst/>
            <a:cxnLst/>
            <a:rect l="l" t="t" r="r" b="b"/>
            <a:pathLst>
              <a:path w="6121" h="17005">
                <a:moveTo>
                  <a:pt x="126" y="1625"/>
                </a:moveTo>
                <a:lnTo>
                  <a:pt x="0" y="17005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2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686215" y="9389050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5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521655" y="8943986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15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924614" y="8967349"/>
            <a:ext cx="8750" cy="2743"/>
          </a:xfrm>
          <a:custGeom>
            <a:avLst/>
            <a:gdLst/>
            <a:ahLst/>
            <a:cxnLst/>
            <a:rect l="l" t="t" r="r" b="b"/>
            <a:pathLst>
              <a:path w="8750" h="2743">
                <a:moveTo>
                  <a:pt x="0" y="495"/>
                </a:moveTo>
                <a:lnTo>
                  <a:pt x="8750" y="2743"/>
                </a:lnTo>
                <a:lnTo>
                  <a:pt x="6489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870265" y="9030818"/>
            <a:ext cx="1752" cy="8623"/>
          </a:xfrm>
          <a:custGeom>
            <a:avLst/>
            <a:gdLst/>
            <a:ahLst/>
            <a:cxnLst/>
            <a:rect l="l" t="t" r="r" b="b"/>
            <a:pathLst>
              <a:path w="1752" h="8623">
                <a:moveTo>
                  <a:pt x="0" y="8623"/>
                </a:moveTo>
                <a:lnTo>
                  <a:pt x="1752" y="8496"/>
                </a:lnTo>
                <a:lnTo>
                  <a:pt x="1498" y="749"/>
                </a:lnTo>
                <a:lnTo>
                  <a:pt x="5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872391" y="9041568"/>
            <a:ext cx="2362" cy="6629"/>
          </a:xfrm>
          <a:custGeom>
            <a:avLst/>
            <a:gdLst/>
            <a:ahLst/>
            <a:cxnLst/>
            <a:rect l="l" t="t" r="r" b="b"/>
            <a:pathLst>
              <a:path w="2362" h="6629">
                <a:moveTo>
                  <a:pt x="0" y="6629"/>
                </a:moveTo>
                <a:lnTo>
                  <a:pt x="2362" y="6489"/>
                </a:lnTo>
                <a:lnTo>
                  <a:pt x="622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022444" y="9137159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6489"/>
                </a:moveTo>
                <a:lnTo>
                  <a:pt x="2120" y="2108"/>
                </a:lnTo>
                <a:lnTo>
                  <a:pt x="1638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994082" y="9143645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78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8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54436" y="8756690"/>
            <a:ext cx="11252" cy="5118"/>
          </a:xfrm>
          <a:custGeom>
            <a:avLst/>
            <a:gdLst/>
            <a:ahLst/>
            <a:cxnLst/>
            <a:rect l="l" t="t" r="r" b="b"/>
            <a:pathLst>
              <a:path w="11252" h="5118">
                <a:moveTo>
                  <a:pt x="3009" y="990"/>
                </a:moveTo>
                <a:lnTo>
                  <a:pt x="0" y="4610"/>
                </a:lnTo>
                <a:lnTo>
                  <a:pt x="9004" y="5118"/>
                </a:lnTo>
                <a:lnTo>
                  <a:pt x="11252" y="4241"/>
                </a:lnTo>
                <a:lnTo>
                  <a:pt x="6502" y="0"/>
                </a:lnTo>
                <a:lnTo>
                  <a:pt x="3009" y="99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350193" y="8761308"/>
            <a:ext cx="4241" cy="4368"/>
          </a:xfrm>
          <a:custGeom>
            <a:avLst/>
            <a:gdLst/>
            <a:ahLst/>
            <a:cxnLst/>
            <a:rect l="l" t="t" r="r" b="b"/>
            <a:pathLst>
              <a:path w="4241" h="4368">
                <a:moveTo>
                  <a:pt x="749" y="876"/>
                </a:moveTo>
                <a:lnTo>
                  <a:pt x="0" y="4368"/>
                </a:lnTo>
                <a:lnTo>
                  <a:pt x="4241" y="0"/>
                </a:lnTo>
                <a:lnTo>
                  <a:pt x="749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239362" y="8807286"/>
            <a:ext cx="7251" cy="5499"/>
          </a:xfrm>
          <a:custGeom>
            <a:avLst/>
            <a:gdLst/>
            <a:ahLst/>
            <a:cxnLst/>
            <a:rect l="l" t="t" r="r" b="b"/>
            <a:pathLst>
              <a:path w="7251" h="5499">
                <a:moveTo>
                  <a:pt x="0" y="4127"/>
                </a:moveTo>
                <a:lnTo>
                  <a:pt x="6007" y="5499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408789" y="8817281"/>
            <a:ext cx="4635" cy="4876"/>
          </a:xfrm>
          <a:custGeom>
            <a:avLst/>
            <a:gdLst/>
            <a:ahLst/>
            <a:cxnLst/>
            <a:rect l="l" t="t" r="r" b="b"/>
            <a:pathLst>
              <a:path w="4635" h="4876">
                <a:moveTo>
                  <a:pt x="0" y="4876"/>
                </a:moveTo>
                <a:lnTo>
                  <a:pt x="4635" y="4495"/>
                </a:lnTo>
                <a:lnTo>
                  <a:pt x="2374" y="0"/>
                </a:lnTo>
                <a:lnTo>
                  <a:pt x="0" y="4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207126" y="8811413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198134" y="8831150"/>
            <a:ext cx="8991" cy="5118"/>
          </a:xfrm>
          <a:custGeom>
            <a:avLst/>
            <a:gdLst/>
            <a:ahLst/>
            <a:cxnLst/>
            <a:rect l="l" t="t" r="r" b="b"/>
            <a:pathLst>
              <a:path w="8991" h="5118">
                <a:moveTo>
                  <a:pt x="2743" y="254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18"/>
                </a:lnTo>
                <a:lnTo>
                  <a:pt x="8991" y="0"/>
                </a:lnTo>
                <a:lnTo>
                  <a:pt x="2743" y="25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375184" y="8822160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367435" y="8841649"/>
            <a:ext cx="8623" cy="3873"/>
          </a:xfrm>
          <a:custGeom>
            <a:avLst/>
            <a:gdLst/>
            <a:ahLst/>
            <a:cxnLst/>
            <a:rect l="l" t="t" r="r" b="b"/>
            <a:pathLst>
              <a:path w="8623" h="3873">
                <a:moveTo>
                  <a:pt x="0" y="876"/>
                </a:moveTo>
                <a:lnTo>
                  <a:pt x="863" y="3873"/>
                </a:lnTo>
                <a:lnTo>
                  <a:pt x="5499" y="3492"/>
                </a:lnTo>
                <a:lnTo>
                  <a:pt x="8623" y="0"/>
                </a:lnTo>
                <a:lnTo>
                  <a:pt x="0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165763" y="8835406"/>
            <a:ext cx="32372" cy="19481"/>
          </a:xfrm>
          <a:custGeom>
            <a:avLst/>
            <a:gdLst/>
            <a:ahLst/>
            <a:cxnLst/>
            <a:rect l="l" t="t" r="r" b="b"/>
            <a:pathLst>
              <a:path w="32372" h="19481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81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148397" y="8854888"/>
            <a:ext cx="17373" cy="11252"/>
          </a:xfrm>
          <a:custGeom>
            <a:avLst/>
            <a:gdLst/>
            <a:ahLst/>
            <a:cxnLst/>
            <a:rect l="l" t="t" r="r" b="b"/>
            <a:pathLst>
              <a:path w="17373" h="11252">
                <a:moveTo>
                  <a:pt x="11366" y="507"/>
                </a:moveTo>
                <a:lnTo>
                  <a:pt x="0" y="9004"/>
                </a:lnTo>
                <a:lnTo>
                  <a:pt x="1879" y="11252"/>
                </a:lnTo>
                <a:lnTo>
                  <a:pt x="10261" y="5257"/>
                </a:lnTo>
                <a:lnTo>
                  <a:pt x="15874" y="5257"/>
                </a:lnTo>
                <a:lnTo>
                  <a:pt x="17373" y="0"/>
                </a:lnTo>
                <a:lnTo>
                  <a:pt x="11366" y="50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207132" y="8876515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5"/>
                </a:lnTo>
                <a:lnTo>
                  <a:pt x="4737" y="67221"/>
                </a:lnTo>
                <a:lnTo>
                  <a:pt x="10236" y="61848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3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0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100293" y="8920112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8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8"/>
                </a:lnTo>
                <a:lnTo>
                  <a:pt x="22618" y="26619"/>
                </a:lnTo>
                <a:lnTo>
                  <a:pt x="16624" y="31496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9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6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141782" y="8980718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5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49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327239" y="9284717"/>
            <a:ext cx="109067" cy="134696"/>
          </a:xfrm>
          <a:custGeom>
            <a:avLst/>
            <a:gdLst/>
            <a:ahLst/>
            <a:cxnLst/>
            <a:rect l="l" t="t" r="r" b="b"/>
            <a:pathLst>
              <a:path w="109067" h="134696">
                <a:moveTo>
                  <a:pt x="1498" y="87845"/>
                </a:moveTo>
                <a:lnTo>
                  <a:pt x="4483" y="93967"/>
                </a:lnTo>
                <a:lnTo>
                  <a:pt x="7861" y="88099"/>
                </a:lnTo>
                <a:lnTo>
                  <a:pt x="15989" y="87845"/>
                </a:lnTo>
                <a:lnTo>
                  <a:pt x="20358" y="80975"/>
                </a:lnTo>
                <a:lnTo>
                  <a:pt x="30098" y="77228"/>
                </a:lnTo>
                <a:lnTo>
                  <a:pt x="39979" y="70599"/>
                </a:lnTo>
                <a:lnTo>
                  <a:pt x="41097" y="70726"/>
                </a:lnTo>
                <a:lnTo>
                  <a:pt x="50965" y="63601"/>
                </a:lnTo>
                <a:lnTo>
                  <a:pt x="51968" y="63982"/>
                </a:lnTo>
                <a:lnTo>
                  <a:pt x="50215" y="71602"/>
                </a:lnTo>
                <a:lnTo>
                  <a:pt x="54470" y="72224"/>
                </a:lnTo>
                <a:lnTo>
                  <a:pt x="55968" y="72478"/>
                </a:lnTo>
                <a:lnTo>
                  <a:pt x="56349" y="78219"/>
                </a:lnTo>
                <a:lnTo>
                  <a:pt x="57099" y="82715"/>
                </a:lnTo>
                <a:lnTo>
                  <a:pt x="60464" y="88963"/>
                </a:lnTo>
                <a:lnTo>
                  <a:pt x="63588" y="95592"/>
                </a:lnTo>
                <a:lnTo>
                  <a:pt x="65963" y="97586"/>
                </a:lnTo>
                <a:lnTo>
                  <a:pt x="68719" y="98590"/>
                </a:lnTo>
                <a:lnTo>
                  <a:pt x="71208" y="102844"/>
                </a:lnTo>
                <a:lnTo>
                  <a:pt x="88455" y="126822"/>
                </a:lnTo>
                <a:lnTo>
                  <a:pt x="95326" y="134696"/>
                </a:lnTo>
                <a:lnTo>
                  <a:pt x="109067" y="126199"/>
                </a:lnTo>
                <a:lnTo>
                  <a:pt x="61467" y="1879"/>
                </a:lnTo>
                <a:lnTo>
                  <a:pt x="61086" y="0"/>
                </a:lnTo>
                <a:lnTo>
                  <a:pt x="50965" y="876"/>
                </a:lnTo>
                <a:lnTo>
                  <a:pt x="47091" y="21247"/>
                </a:lnTo>
                <a:lnTo>
                  <a:pt x="49352" y="46481"/>
                </a:lnTo>
                <a:lnTo>
                  <a:pt x="48094" y="48107"/>
                </a:lnTo>
                <a:lnTo>
                  <a:pt x="49466" y="50990"/>
                </a:lnTo>
                <a:lnTo>
                  <a:pt x="49593" y="55854"/>
                </a:lnTo>
                <a:lnTo>
                  <a:pt x="48094" y="50228"/>
                </a:lnTo>
                <a:lnTo>
                  <a:pt x="46596" y="50482"/>
                </a:lnTo>
                <a:lnTo>
                  <a:pt x="42722" y="55854"/>
                </a:lnTo>
                <a:lnTo>
                  <a:pt x="37477" y="55105"/>
                </a:lnTo>
                <a:lnTo>
                  <a:pt x="34099" y="60109"/>
                </a:lnTo>
                <a:lnTo>
                  <a:pt x="27355" y="61607"/>
                </a:lnTo>
                <a:lnTo>
                  <a:pt x="27228" y="64604"/>
                </a:lnTo>
                <a:lnTo>
                  <a:pt x="12230" y="70357"/>
                </a:lnTo>
                <a:lnTo>
                  <a:pt x="12115" y="73228"/>
                </a:lnTo>
                <a:lnTo>
                  <a:pt x="6108" y="74853"/>
                </a:lnTo>
                <a:lnTo>
                  <a:pt x="0" y="78727"/>
                </a:lnTo>
                <a:lnTo>
                  <a:pt x="1498" y="8784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684081" y="9339078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371327" y="9356321"/>
            <a:ext cx="6134" cy="3124"/>
          </a:xfrm>
          <a:custGeom>
            <a:avLst/>
            <a:gdLst/>
            <a:ahLst/>
            <a:cxnLst/>
            <a:rect l="l" t="t" r="r" b="b"/>
            <a:pathLst>
              <a:path w="6134" h="3124">
                <a:moveTo>
                  <a:pt x="2006" y="749"/>
                </a:moveTo>
                <a:lnTo>
                  <a:pt x="0" y="2984"/>
                </a:lnTo>
                <a:lnTo>
                  <a:pt x="4381" y="3124"/>
                </a:lnTo>
                <a:lnTo>
                  <a:pt x="6134" y="0"/>
                </a:lnTo>
                <a:lnTo>
                  <a:pt x="2006" y="74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686082" y="9371059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55"/>
                </a:moveTo>
                <a:lnTo>
                  <a:pt x="127" y="24371"/>
                </a:lnTo>
                <a:lnTo>
                  <a:pt x="3136" y="21234"/>
                </a:lnTo>
                <a:lnTo>
                  <a:pt x="7620" y="24371"/>
                </a:lnTo>
                <a:lnTo>
                  <a:pt x="11125" y="17995"/>
                </a:lnTo>
                <a:lnTo>
                  <a:pt x="7378" y="1498"/>
                </a:lnTo>
                <a:lnTo>
                  <a:pt x="6121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332200" y="8763185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361064" y="8802289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159277" y="8817538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8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7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198499" y="8863393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106918" y="8935115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976964" y="8973850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67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992086" y="8987097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45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4991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005081" y="9002956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7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022832" y="9037449"/>
            <a:ext cx="5613" cy="10490"/>
          </a:xfrm>
          <a:custGeom>
            <a:avLst/>
            <a:gdLst/>
            <a:ahLst/>
            <a:cxnLst/>
            <a:rect l="l" t="t" r="r" b="b"/>
            <a:pathLst>
              <a:path w="5613" h="10490">
                <a:moveTo>
                  <a:pt x="0" y="1866"/>
                </a:moveTo>
                <a:lnTo>
                  <a:pt x="3365" y="8737"/>
                </a:lnTo>
                <a:lnTo>
                  <a:pt x="4495" y="10490"/>
                </a:lnTo>
                <a:lnTo>
                  <a:pt x="5613" y="4876"/>
                </a:lnTo>
                <a:lnTo>
                  <a:pt x="1866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891627" y="9082932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41"/>
                </a:moveTo>
                <a:lnTo>
                  <a:pt x="4381" y="6489"/>
                </a:lnTo>
                <a:lnTo>
                  <a:pt x="4254" y="2743"/>
                </a:lnTo>
                <a:lnTo>
                  <a:pt x="749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924740" y="9126040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8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340347" y="9373692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823303" y="8405953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9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80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237112" y="8731820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3"/>
                </a:lnTo>
                <a:lnTo>
                  <a:pt x="179806" y="172300"/>
                </a:lnTo>
                <a:lnTo>
                  <a:pt x="173812" y="177673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3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43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152765" y="8809165"/>
            <a:ext cx="14617" cy="8483"/>
          </a:xfrm>
          <a:custGeom>
            <a:avLst/>
            <a:gdLst/>
            <a:ahLst/>
            <a:cxnLst/>
            <a:rect l="l" t="t" r="r" b="b"/>
            <a:pathLst>
              <a:path w="14617" h="8483">
                <a:moveTo>
                  <a:pt x="5638" y="3619"/>
                </a:moveTo>
                <a:lnTo>
                  <a:pt x="0" y="8483"/>
                </a:lnTo>
                <a:lnTo>
                  <a:pt x="13627" y="2755"/>
                </a:lnTo>
                <a:lnTo>
                  <a:pt x="14617" y="0"/>
                </a:lnTo>
                <a:lnTo>
                  <a:pt x="5638" y="36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113546" y="8885885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56"/>
                </a:lnTo>
                <a:lnTo>
                  <a:pt x="64592" y="38989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4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69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1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387179" y="8907133"/>
            <a:ext cx="6629" cy="12357"/>
          </a:xfrm>
          <a:custGeom>
            <a:avLst/>
            <a:gdLst/>
            <a:ahLst/>
            <a:cxnLst/>
            <a:rect l="l" t="t" r="r" b="b"/>
            <a:pathLst>
              <a:path w="6629" h="12357">
                <a:moveTo>
                  <a:pt x="3619" y="11607"/>
                </a:moveTo>
                <a:lnTo>
                  <a:pt x="6629" y="12357"/>
                </a:lnTo>
                <a:lnTo>
                  <a:pt x="3746" y="2616"/>
                </a:lnTo>
                <a:lnTo>
                  <a:pt x="0" y="0"/>
                </a:lnTo>
                <a:lnTo>
                  <a:pt x="3619" y="11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265476" y="9002458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6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352227" y="9279223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388336" y="9284722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3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375333" y="9334950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49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381707" y="9356939"/>
            <a:ext cx="1879" cy="5994"/>
          </a:xfrm>
          <a:custGeom>
            <a:avLst/>
            <a:gdLst/>
            <a:ahLst/>
            <a:cxnLst/>
            <a:rect l="l" t="t" r="r" b="b"/>
            <a:pathLst>
              <a:path w="1879" h="5994">
                <a:moveTo>
                  <a:pt x="1879" y="5994"/>
                </a:moveTo>
                <a:lnTo>
                  <a:pt x="1498" y="254"/>
                </a:lnTo>
                <a:lnTo>
                  <a:pt x="0" y="0"/>
                </a:lnTo>
                <a:lnTo>
                  <a:pt x="1879" y="59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486170" y="9166261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3"/>
                </a:lnTo>
                <a:lnTo>
                  <a:pt x="91706" y="167068"/>
                </a:lnTo>
                <a:lnTo>
                  <a:pt x="63347" y="201676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378188" y="9577847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13"/>
                </a:lnTo>
                <a:lnTo>
                  <a:pt x="44373" y="45732"/>
                </a:lnTo>
                <a:lnTo>
                  <a:pt x="83362" y="23494"/>
                </a:lnTo>
                <a:lnTo>
                  <a:pt x="115100" y="2882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103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84"/>
                </a:lnTo>
                <a:lnTo>
                  <a:pt x="29629" y="52603"/>
                </a:lnTo>
                <a:lnTo>
                  <a:pt x="35636" y="49860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827188" y="8407948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3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90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4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828678" y="8535521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1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884752" y="8970600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6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6"/>
                </a:lnTo>
                <a:lnTo>
                  <a:pt x="136829" y="163550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393326" y="9289600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65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653497" y="8160296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6"/>
                </a:moveTo>
                <a:lnTo>
                  <a:pt x="46862" y="67475"/>
                </a:lnTo>
                <a:lnTo>
                  <a:pt x="31610" y="84848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39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8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3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651505" y="8198037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2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7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099"/>
                </a:lnTo>
                <a:lnTo>
                  <a:pt x="41351" y="37972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5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712856" y="8277002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4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2"/>
                </a:lnTo>
                <a:lnTo>
                  <a:pt x="22732" y="38735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41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3"/>
                </a:lnTo>
                <a:lnTo>
                  <a:pt x="3987" y="85090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7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18"/>
                </a:lnTo>
                <a:lnTo>
                  <a:pt x="20116" y="232283"/>
                </a:lnTo>
                <a:lnTo>
                  <a:pt x="20116" y="232410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5"/>
                </a:lnTo>
                <a:lnTo>
                  <a:pt x="57226" y="309880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9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665124" y="8466296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3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749590" y="8158676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823555" y="8674092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906144" y="95993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012603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019107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021359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102066" y="95803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599774" y="8772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601649" y="87720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06392" y="87704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405567" y="91627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608393" y="87702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407327" y="91632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095353" y="8712537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095349" y="8715202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6"/>
                </a:moveTo>
                <a:lnTo>
                  <a:pt x="707961" y="0"/>
                </a:lnTo>
                <a:lnTo>
                  <a:pt x="705091" y="253"/>
                </a:lnTo>
                <a:lnTo>
                  <a:pt x="689022" y="1694"/>
                </a:lnTo>
                <a:lnTo>
                  <a:pt x="676304" y="2737"/>
                </a:lnTo>
                <a:lnTo>
                  <a:pt x="665945" y="3550"/>
                </a:lnTo>
                <a:lnTo>
                  <a:pt x="656403" y="4350"/>
                </a:ln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</a:path>
              <a:path w="710844" h="455815">
                <a:moveTo>
                  <a:pt x="590326" y="12527"/>
                </a:move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  <a:lnTo>
                  <a:pt x="547864" y="19884"/>
                </a:lnTo>
                <a:lnTo>
                  <a:pt x="531660" y="23113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140829" y="8738811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204808" y="9345697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012358" y="8783426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2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047841" y="8773427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0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107068" y="8763186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047218" y="8740819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6"/>
                </a:lnTo>
                <a:lnTo>
                  <a:pt x="36106" y="0"/>
                </a:lnTo>
                <a:lnTo>
                  <a:pt x="30238" y="126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38"/>
                </a:lnTo>
                <a:lnTo>
                  <a:pt x="3378" y="7492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093449" y="8799917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190535" y="8775425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4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8"/>
                </a:lnTo>
                <a:lnTo>
                  <a:pt x="438230" y="462764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331981" y="9426219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278127" y="9107924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369971" y="9280720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54"/>
                </a:lnTo>
                <a:lnTo>
                  <a:pt x="90550" y="70987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323117" y="9313708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71" y="94061"/>
                </a:lnTo>
                <a:lnTo>
                  <a:pt x="23315" y="103197"/>
                </a:lnTo>
                <a:lnTo>
                  <a:pt x="27736" y="110324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381334" y="9484019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9"/>
                </a:lnTo>
                <a:lnTo>
                  <a:pt x="27482" y="7747"/>
                </a:lnTo>
                <a:lnTo>
                  <a:pt x="27863" y="7747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375711" y="9448784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371334" y="9285851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6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514907" y="9171014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59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683214" y="9336197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5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970872" y="8741440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0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444435" y="9565359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13"/>
                </a:lnTo>
              </a:path>
              <a:path w="69341" h="814920">
                <a:moveTo>
                  <a:pt x="69342" y="127013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330854" y="9508628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970873" y="8741815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033097" y="8792537"/>
            <a:ext cx="60350" cy="802309"/>
          </a:xfrm>
          <a:custGeom>
            <a:avLst/>
            <a:gdLst/>
            <a:ahLst/>
            <a:cxnLst/>
            <a:rect l="l" t="t" r="r" b="b"/>
            <a:pathLst>
              <a:path w="60350" h="802309">
                <a:moveTo>
                  <a:pt x="0" y="802309"/>
                </a:moveTo>
                <a:lnTo>
                  <a:pt x="0" y="0"/>
                </a:lnTo>
                <a:lnTo>
                  <a:pt x="60350" y="9626"/>
                </a:lnTo>
                <a:lnTo>
                  <a:pt x="60350" y="79381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108944" y="8749934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042340" y="8751435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119315" y="8799916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9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119315" y="8775430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190036" y="8776300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330847" y="9466399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278126" y="9107920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326353" y="9280723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377086" y="9609589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5"/>
                </a:lnTo>
                <a:lnTo>
                  <a:pt x="0" y="34353"/>
                </a:lnTo>
                <a:lnTo>
                  <a:pt x="0" y="827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435688" y="9457777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370835" y="9459277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374589" y="9282225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386581" y="9284596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436188" y="9412546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513779" y="9564484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89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528152" y="9252234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1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047716" y="8773678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3"/>
                </a:lnTo>
                <a:lnTo>
                  <a:pt x="13500" y="7620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4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045348" y="8740692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068959" y="8770800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059461" y="8749059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7"/>
                </a:lnTo>
                <a:lnTo>
                  <a:pt x="14998" y="254"/>
                </a:lnTo>
                <a:lnTo>
                  <a:pt x="14744" y="254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508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047466" y="8773427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096945" y="8743684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042220" y="8753435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067212" y="8773427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096324" y="8754687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056466" y="8755559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374713" y="9479767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0"/>
                </a:lnTo>
                <a:lnTo>
                  <a:pt x="11620" y="8127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375711" y="9448784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387954" y="9457023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6"/>
                </a:lnTo>
                <a:lnTo>
                  <a:pt x="14998" y="126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7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59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397453" y="9481394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435688" y="9457780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370835" y="9459277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370840" y="94727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384958" y="9463402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419072" y="9462524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070309" y="8946358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6"/>
                </a:lnTo>
                <a:lnTo>
                  <a:pt x="10018" y="28336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5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122164" y="8854268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064129" y="8875635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218495" y="8798666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3" y="16099"/>
                </a:lnTo>
                <a:lnTo>
                  <a:pt x="42593" y="23563"/>
                </a:lnTo>
                <a:lnTo>
                  <a:pt x="55006" y="35318"/>
                </a:lnTo>
                <a:lnTo>
                  <a:pt x="61903" y="43555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098546" y="8960852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108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127161" y="8887012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8"/>
                </a:lnTo>
                <a:lnTo>
                  <a:pt x="67970" y="72847"/>
                </a:lnTo>
                <a:lnTo>
                  <a:pt x="67589" y="72085"/>
                </a:lnTo>
                <a:lnTo>
                  <a:pt x="62966" y="61341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090050" y="8910620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2"/>
                </a:lnTo>
                <a:lnTo>
                  <a:pt x="5118" y="42240"/>
                </a:lnTo>
                <a:lnTo>
                  <a:pt x="6121" y="46228"/>
                </a:lnTo>
                <a:lnTo>
                  <a:pt x="6248" y="46736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167390" y="9037076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3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071679" y="8853266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084053" y="8797537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205509" y="8981469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6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153650" y="8992720"/>
            <a:ext cx="45224" cy="33604"/>
          </a:xfrm>
          <a:custGeom>
            <a:avLst/>
            <a:gdLst/>
            <a:ahLst/>
            <a:cxnLst/>
            <a:rect l="l" t="t" r="r" b="b"/>
            <a:pathLst>
              <a:path w="45224" h="33604">
                <a:moveTo>
                  <a:pt x="0" y="30606"/>
                </a:moveTo>
                <a:lnTo>
                  <a:pt x="16992" y="33604"/>
                </a:lnTo>
                <a:lnTo>
                  <a:pt x="30988" y="29108"/>
                </a:lnTo>
                <a:lnTo>
                  <a:pt x="40728" y="17487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092170" y="8887005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143525" y="8735312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262108" y="8824782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294466" y="8934490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342696" y="8796921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340949" y="8748063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6"/>
                </a:lnTo>
                <a:lnTo>
                  <a:pt x="71872" y="72662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8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85471" y="8746063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392307" y="8900500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343695" y="8799417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351320" y="8803787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370057" y="8852268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385928" y="8905377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798195" y="8429694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9">
                <a:moveTo>
                  <a:pt x="7747" y="77088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856417" y="8408449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805944" y="8506790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822471" y="8415818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6" y="147501"/>
                </a:lnTo>
                <a:lnTo>
                  <a:pt x="41496" y="139301"/>
                </a:lnTo>
                <a:lnTo>
                  <a:pt x="37204" y="133705"/>
                </a:lnTo>
                <a:lnTo>
                  <a:pt x="29238" y="122823"/>
                </a:lnTo>
                <a:lnTo>
                  <a:pt x="23857" y="113809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751464" y="8346102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2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805942" y="8407325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901648" y="8591251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815312" y="8332229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925762" y="8598618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830057" y="8407450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942885" y="8570257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4967000" y="8405825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858141" y="8945853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9"/>
                </a:lnTo>
                <a:lnTo>
                  <a:pt x="30238" y="7620"/>
                </a:lnTo>
                <a:lnTo>
                  <a:pt x="31737" y="7010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50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9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7"/>
                </a:lnTo>
                <a:lnTo>
                  <a:pt x="144195" y="239903"/>
                </a:lnTo>
                <a:lnTo>
                  <a:pt x="142697" y="240030"/>
                </a:lnTo>
                <a:lnTo>
                  <a:pt x="134823" y="240411"/>
                </a:lnTo>
                <a:lnTo>
                  <a:pt x="134327" y="241414"/>
                </a:lnTo>
                <a:lnTo>
                  <a:pt x="126822" y="240665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02"/>
                </a:lnTo>
                <a:lnTo>
                  <a:pt x="98463" y="232041"/>
                </a:lnTo>
                <a:lnTo>
                  <a:pt x="97967" y="232537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190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2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880760" y="9018581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3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20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947105" y="8978094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858141" y="9018200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880756" y="8989090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885507" y="8979220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890379" y="8969729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908621" y="8969354"/>
            <a:ext cx="11874" cy="368"/>
          </a:xfrm>
          <a:custGeom>
            <a:avLst/>
            <a:gdLst/>
            <a:ahLst/>
            <a:cxnLst/>
            <a:rect l="l" t="t" r="r" b="b"/>
            <a:pathLst>
              <a:path w="11874" h="368">
                <a:moveTo>
                  <a:pt x="0" y="368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918998" y="8968968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958728" y="9153775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985842" y="9163399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996212" y="9153904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015080" y="9144027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020953" y="9114541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8">
                <a:moveTo>
                  <a:pt x="5994" y="0"/>
                </a:moveTo>
                <a:lnTo>
                  <a:pt x="4495" y="16624"/>
                </a:lnTo>
                <a:lnTo>
                  <a:pt x="0" y="3098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443682" y="9351818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683214" y="9037819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023202" y="8934489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4891154" y="8503533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4974120" y="8650728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961215" y="8699959"/>
            <a:ext cx="1173073" cy="992403"/>
          </a:xfrm>
          <a:custGeom>
            <a:avLst/>
            <a:gdLst/>
            <a:ahLst/>
            <a:cxnLst/>
            <a:rect l="l" t="t" r="r" b="b"/>
            <a:pathLst>
              <a:path w="1173073" h="992403">
                <a:moveTo>
                  <a:pt x="4749" y="684707"/>
                </a:moveTo>
                <a:lnTo>
                  <a:pt x="127" y="758812"/>
                </a:lnTo>
                <a:lnTo>
                  <a:pt x="990" y="761809"/>
                </a:lnTo>
                <a:lnTo>
                  <a:pt x="3873" y="754938"/>
                </a:lnTo>
                <a:lnTo>
                  <a:pt x="4622" y="732447"/>
                </a:lnTo>
                <a:lnTo>
                  <a:pt x="5626" y="731075"/>
                </a:lnTo>
                <a:lnTo>
                  <a:pt x="5880" y="711580"/>
                </a:lnTo>
                <a:lnTo>
                  <a:pt x="6362" y="688466"/>
                </a:lnTo>
                <a:lnTo>
                  <a:pt x="7620" y="687222"/>
                </a:lnTo>
                <a:lnTo>
                  <a:pt x="11252" y="658736"/>
                </a:lnTo>
                <a:lnTo>
                  <a:pt x="19862" y="625995"/>
                </a:lnTo>
                <a:lnTo>
                  <a:pt x="24498" y="611631"/>
                </a:lnTo>
                <a:lnTo>
                  <a:pt x="25488" y="489927"/>
                </a:lnTo>
                <a:lnTo>
                  <a:pt x="26365" y="450189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35"/>
                </a:lnTo>
                <a:lnTo>
                  <a:pt x="158191" y="212775"/>
                </a:lnTo>
                <a:lnTo>
                  <a:pt x="190423" y="186423"/>
                </a:lnTo>
                <a:lnTo>
                  <a:pt x="262394" y="138937"/>
                </a:lnTo>
                <a:lnTo>
                  <a:pt x="343484" y="98463"/>
                </a:lnTo>
                <a:lnTo>
                  <a:pt x="410210" y="71716"/>
                </a:lnTo>
                <a:lnTo>
                  <a:pt x="492683" y="45605"/>
                </a:lnTo>
                <a:lnTo>
                  <a:pt x="575144" y="26111"/>
                </a:lnTo>
                <a:lnTo>
                  <a:pt x="653364" y="12992"/>
                </a:lnTo>
                <a:lnTo>
                  <a:pt x="740206" y="4368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68"/>
                </a:lnTo>
                <a:lnTo>
                  <a:pt x="1001471" y="10871"/>
                </a:lnTo>
                <a:lnTo>
                  <a:pt x="1088313" y="23863"/>
                </a:lnTo>
                <a:lnTo>
                  <a:pt x="1173073" y="43014"/>
                </a:lnTo>
                <a:lnTo>
                  <a:pt x="1173073" y="40398"/>
                </a:lnTo>
                <a:lnTo>
                  <a:pt x="1090434" y="21742"/>
                </a:lnTo>
                <a:lnTo>
                  <a:pt x="1003604" y="8737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71"/>
                </a:lnTo>
                <a:lnTo>
                  <a:pt x="573024" y="23863"/>
                </a:lnTo>
                <a:lnTo>
                  <a:pt x="490550" y="43484"/>
                </a:lnTo>
                <a:lnTo>
                  <a:pt x="407962" y="69595"/>
                </a:lnTo>
                <a:lnTo>
                  <a:pt x="341236" y="96202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67"/>
                </a:lnTo>
                <a:lnTo>
                  <a:pt x="115709" y="250647"/>
                </a:lnTo>
                <a:lnTo>
                  <a:pt x="71348" y="308368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07"/>
                </a:lnTo>
                <a:close/>
              </a:path>
              <a:path w="1173073" h="992403">
                <a:moveTo>
                  <a:pt x="24498" y="992403"/>
                </a:moveTo>
                <a:lnTo>
                  <a:pt x="24625" y="859142"/>
                </a:lnTo>
                <a:lnTo>
                  <a:pt x="15494" y="842657"/>
                </a:lnTo>
                <a:lnTo>
                  <a:pt x="6743" y="810044"/>
                </a:lnTo>
                <a:lnTo>
                  <a:pt x="3746" y="783170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4"/>
                </a:lnTo>
                <a:lnTo>
                  <a:pt x="13246" y="844905"/>
                </a:lnTo>
                <a:lnTo>
                  <a:pt x="22250" y="862025"/>
                </a:lnTo>
                <a:lnTo>
                  <a:pt x="22186" y="992403"/>
                </a:lnTo>
                <a:lnTo>
                  <a:pt x="24498" y="9924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158843" y="9574856"/>
            <a:ext cx="72758" cy="117513"/>
          </a:xfrm>
          <a:custGeom>
            <a:avLst/>
            <a:gdLst/>
            <a:ahLst/>
            <a:cxnLst/>
            <a:rect l="l" t="t" r="r" b="b"/>
            <a:pathLst>
              <a:path w="72758" h="117513">
                <a:moveTo>
                  <a:pt x="0" y="117513"/>
                </a:moveTo>
                <a:lnTo>
                  <a:pt x="72758" y="117513"/>
                </a:lnTo>
                <a:lnTo>
                  <a:pt x="72758" y="49720"/>
                </a:lnTo>
                <a:lnTo>
                  <a:pt x="41529" y="30733"/>
                </a:lnTo>
                <a:lnTo>
                  <a:pt x="21412" y="18122"/>
                </a:lnTo>
                <a:lnTo>
                  <a:pt x="20789" y="15112"/>
                </a:lnTo>
                <a:lnTo>
                  <a:pt x="18415" y="11988"/>
                </a:lnTo>
                <a:lnTo>
                  <a:pt x="13538" y="8369"/>
                </a:lnTo>
                <a:lnTo>
                  <a:pt x="292" y="0"/>
                </a:lnTo>
                <a:lnTo>
                  <a:pt x="0" y="1175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179627" y="9589977"/>
            <a:ext cx="118579" cy="102387"/>
          </a:xfrm>
          <a:custGeom>
            <a:avLst/>
            <a:gdLst/>
            <a:ahLst/>
            <a:cxnLst/>
            <a:rect l="l" t="t" r="r" b="b"/>
            <a:pathLst>
              <a:path w="118579" h="102387">
                <a:moveTo>
                  <a:pt x="0" y="0"/>
                </a:moveTo>
                <a:lnTo>
                  <a:pt x="622" y="2997"/>
                </a:lnTo>
                <a:lnTo>
                  <a:pt x="20739" y="15608"/>
                </a:lnTo>
                <a:lnTo>
                  <a:pt x="51981" y="34594"/>
                </a:lnTo>
                <a:lnTo>
                  <a:pt x="54610" y="36360"/>
                </a:lnTo>
                <a:lnTo>
                  <a:pt x="63347" y="40728"/>
                </a:lnTo>
                <a:lnTo>
                  <a:pt x="67475" y="42976"/>
                </a:lnTo>
                <a:lnTo>
                  <a:pt x="97586" y="58597"/>
                </a:lnTo>
                <a:lnTo>
                  <a:pt x="104584" y="62471"/>
                </a:lnTo>
                <a:lnTo>
                  <a:pt x="116332" y="67589"/>
                </a:lnTo>
                <a:lnTo>
                  <a:pt x="116382" y="102387"/>
                </a:lnTo>
                <a:lnTo>
                  <a:pt x="118579" y="102387"/>
                </a:lnTo>
                <a:lnTo>
                  <a:pt x="118567" y="65468"/>
                </a:lnTo>
                <a:lnTo>
                  <a:pt x="77965" y="44729"/>
                </a:lnTo>
                <a:lnTo>
                  <a:pt x="31991" y="19621"/>
                </a:lnTo>
                <a:lnTo>
                  <a:pt x="5867" y="173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185504" y="9479273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257596" y="9522119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81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82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340618" y="9559108"/>
            <a:ext cx="151422" cy="133261"/>
          </a:xfrm>
          <a:custGeom>
            <a:avLst/>
            <a:gdLst/>
            <a:ahLst/>
            <a:cxnLst/>
            <a:rect l="l" t="t" r="r" b="b"/>
            <a:pathLst>
              <a:path w="151422" h="133261">
                <a:moveTo>
                  <a:pt x="0" y="133261"/>
                </a:moveTo>
                <a:lnTo>
                  <a:pt x="151422" y="133261"/>
                </a:lnTo>
                <a:lnTo>
                  <a:pt x="151384" y="46354"/>
                </a:lnTo>
                <a:lnTo>
                  <a:pt x="100774" y="33489"/>
                </a:lnTo>
                <a:lnTo>
                  <a:pt x="13931" y="5130"/>
                </a:lnTo>
                <a:lnTo>
                  <a:pt x="76" y="0"/>
                </a:lnTo>
                <a:lnTo>
                  <a:pt x="0" y="13326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492000" y="9605463"/>
            <a:ext cx="82715" cy="86906"/>
          </a:xfrm>
          <a:custGeom>
            <a:avLst/>
            <a:gdLst/>
            <a:ahLst/>
            <a:cxnLst/>
            <a:rect l="l" t="t" r="r" b="b"/>
            <a:pathLst>
              <a:path w="82715" h="86906">
                <a:moveTo>
                  <a:pt x="38" y="86906"/>
                </a:moveTo>
                <a:lnTo>
                  <a:pt x="82715" y="86906"/>
                </a:lnTo>
                <a:lnTo>
                  <a:pt x="82715" y="17119"/>
                </a:lnTo>
                <a:lnTo>
                  <a:pt x="10248" y="2260"/>
                </a:lnTo>
                <a:lnTo>
                  <a:pt x="0" y="0"/>
                </a:lnTo>
                <a:lnTo>
                  <a:pt x="38" y="869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574711" y="9622582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502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626936" y="9630952"/>
            <a:ext cx="4140" cy="61417"/>
          </a:xfrm>
          <a:custGeom>
            <a:avLst/>
            <a:gdLst/>
            <a:ahLst/>
            <a:cxnLst/>
            <a:rect l="l" t="t" r="r" b="b"/>
            <a:pathLst>
              <a:path w="4140" h="61417">
                <a:moveTo>
                  <a:pt x="0" y="61417"/>
                </a:moveTo>
                <a:lnTo>
                  <a:pt x="4140" y="61417"/>
                </a:lnTo>
                <a:lnTo>
                  <a:pt x="4140" y="126"/>
                </a:lnTo>
                <a:lnTo>
                  <a:pt x="12" y="0"/>
                </a:lnTo>
                <a:lnTo>
                  <a:pt x="0" y="6141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631071" y="9631081"/>
            <a:ext cx="4381" cy="61290"/>
          </a:xfrm>
          <a:custGeom>
            <a:avLst/>
            <a:gdLst/>
            <a:ahLst/>
            <a:cxnLst/>
            <a:rect l="l" t="t" r="r" b="b"/>
            <a:pathLst>
              <a:path w="4381" h="61290">
                <a:moveTo>
                  <a:pt x="0" y="0"/>
                </a:moveTo>
                <a:lnTo>
                  <a:pt x="12" y="61290"/>
                </a:lnTo>
                <a:lnTo>
                  <a:pt x="4368" y="61290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635430" y="9631079"/>
            <a:ext cx="82740" cy="61290"/>
          </a:xfrm>
          <a:custGeom>
            <a:avLst/>
            <a:gdLst/>
            <a:ahLst/>
            <a:cxnLst/>
            <a:rect l="l" t="t" r="r" b="b"/>
            <a:pathLst>
              <a:path w="82740" h="61290">
                <a:moveTo>
                  <a:pt x="0" y="61290"/>
                </a:moveTo>
                <a:lnTo>
                  <a:pt x="82727" y="61290"/>
                </a:lnTo>
                <a:lnTo>
                  <a:pt x="82740" y="6616"/>
                </a:lnTo>
                <a:lnTo>
                  <a:pt x="12" y="0"/>
                </a:lnTo>
                <a:lnTo>
                  <a:pt x="0" y="6129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718160" y="9637695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754904" y="9639824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7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767952" y="9639833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770140" y="9639829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7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832055" y="9639960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848354" y="9639951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863590" y="9639443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7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871718" y="9637822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54"/>
                </a:moveTo>
                <a:lnTo>
                  <a:pt x="0" y="1638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5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896087" y="9635450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913335" y="9633338"/>
            <a:ext cx="21742" cy="59029"/>
          </a:xfrm>
          <a:custGeom>
            <a:avLst/>
            <a:gdLst/>
            <a:ahLst/>
            <a:cxnLst/>
            <a:rect l="l" t="t" r="r" b="b"/>
            <a:pathLst>
              <a:path w="21742" h="59029">
                <a:moveTo>
                  <a:pt x="0" y="2120"/>
                </a:moveTo>
                <a:lnTo>
                  <a:pt x="12" y="59029"/>
                </a:lnTo>
                <a:lnTo>
                  <a:pt x="21742" y="59029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935075" y="9631212"/>
            <a:ext cx="28371" cy="61150"/>
          </a:xfrm>
          <a:custGeom>
            <a:avLst/>
            <a:gdLst/>
            <a:ahLst/>
            <a:cxnLst/>
            <a:rect l="l" t="t" r="r" b="b"/>
            <a:pathLst>
              <a:path w="28371" h="61150">
                <a:moveTo>
                  <a:pt x="0" y="2120"/>
                </a:moveTo>
                <a:lnTo>
                  <a:pt x="12" y="61150"/>
                </a:lnTo>
                <a:lnTo>
                  <a:pt x="28371" y="61150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963433" y="9631080"/>
            <a:ext cx="8509" cy="61290"/>
          </a:xfrm>
          <a:custGeom>
            <a:avLst/>
            <a:gdLst/>
            <a:ahLst/>
            <a:cxnLst/>
            <a:rect l="l" t="t" r="r" b="b"/>
            <a:pathLst>
              <a:path w="8508" h="61290">
                <a:moveTo>
                  <a:pt x="0" y="126"/>
                </a:moveTo>
                <a:lnTo>
                  <a:pt x="12" y="61290"/>
                </a:lnTo>
                <a:lnTo>
                  <a:pt x="8509" y="61290"/>
                </a:lnTo>
                <a:lnTo>
                  <a:pt x="850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971934" y="9629080"/>
            <a:ext cx="11036" cy="63284"/>
          </a:xfrm>
          <a:custGeom>
            <a:avLst/>
            <a:gdLst/>
            <a:ahLst/>
            <a:cxnLst/>
            <a:rect l="l" t="t" r="r" b="b"/>
            <a:pathLst>
              <a:path w="11036" h="63284">
                <a:moveTo>
                  <a:pt x="2997" y="127"/>
                </a:moveTo>
                <a:lnTo>
                  <a:pt x="0" y="2006"/>
                </a:lnTo>
                <a:lnTo>
                  <a:pt x="12" y="63284"/>
                </a:lnTo>
                <a:lnTo>
                  <a:pt x="11036" y="63284"/>
                </a:lnTo>
                <a:lnTo>
                  <a:pt x="10998" y="0"/>
                </a:lnTo>
                <a:lnTo>
                  <a:pt x="2997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982932" y="9629081"/>
            <a:ext cx="2235" cy="63284"/>
          </a:xfrm>
          <a:custGeom>
            <a:avLst/>
            <a:gdLst/>
            <a:ahLst/>
            <a:cxnLst/>
            <a:rect l="l" t="t" r="r" b="b"/>
            <a:pathLst>
              <a:path w="2235" h="63284">
                <a:moveTo>
                  <a:pt x="0" y="0"/>
                </a:moveTo>
                <a:lnTo>
                  <a:pt x="38" y="63284"/>
                </a:lnTo>
                <a:lnTo>
                  <a:pt x="2235" y="63284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985175" y="9626827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53"/>
                </a:moveTo>
                <a:lnTo>
                  <a:pt x="0" y="2260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5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000294" y="9626334"/>
            <a:ext cx="1790" cy="66039"/>
          </a:xfrm>
          <a:custGeom>
            <a:avLst/>
            <a:gdLst/>
            <a:ahLst/>
            <a:cxnLst/>
            <a:rect l="l" t="t" r="r" b="b"/>
            <a:pathLst>
              <a:path w="1790" h="66040">
                <a:moveTo>
                  <a:pt x="0" y="495"/>
                </a:moveTo>
                <a:lnTo>
                  <a:pt x="0" y="66039"/>
                </a:lnTo>
                <a:lnTo>
                  <a:pt x="1790" y="66039"/>
                </a:lnTo>
                <a:lnTo>
                  <a:pt x="1765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002043" y="9624206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33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015039" y="9622575"/>
            <a:ext cx="2755" cy="69799"/>
          </a:xfrm>
          <a:custGeom>
            <a:avLst/>
            <a:gdLst/>
            <a:ahLst/>
            <a:cxnLst/>
            <a:rect l="l" t="t" r="r" b="b"/>
            <a:pathLst>
              <a:path w="2755" h="69799">
                <a:moveTo>
                  <a:pt x="0" y="1625"/>
                </a:moveTo>
                <a:lnTo>
                  <a:pt x="38" y="69799"/>
                </a:lnTo>
                <a:lnTo>
                  <a:pt x="2755" y="69799"/>
                </a:lnTo>
                <a:lnTo>
                  <a:pt x="2755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017794" y="9618209"/>
            <a:ext cx="30391" cy="74155"/>
          </a:xfrm>
          <a:custGeom>
            <a:avLst/>
            <a:gdLst/>
            <a:ahLst/>
            <a:cxnLst/>
            <a:rect l="l" t="t" r="r" b="b"/>
            <a:pathLst>
              <a:path w="30391" h="74155">
                <a:moveTo>
                  <a:pt x="0" y="4368"/>
                </a:moveTo>
                <a:lnTo>
                  <a:pt x="0" y="74155"/>
                </a:lnTo>
                <a:lnTo>
                  <a:pt x="30391" y="74155"/>
                </a:lnTo>
                <a:lnTo>
                  <a:pt x="3035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986707" y="8702085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35"/>
                </a:lnTo>
                <a:lnTo>
                  <a:pt x="627875" y="10871"/>
                </a:lnTo>
                <a:lnTo>
                  <a:pt x="549655" y="23977"/>
                </a:lnTo>
                <a:lnTo>
                  <a:pt x="467182" y="43484"/>
                </a:lnTo>
                <a:lnTo>
                  <a:pt x="384721" y="69595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67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57"/>
                </a:lnTo>
                <a:lnTo>
                  <a:pt x="5118" y="411073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83"/>
                </a:lnTo>
                <a:lnTo>
                  <a:pt x="6489" y="533399"/>
                </a:lnTo>
                <a:lnTo>
                  <a:pt x="18237" y="571258"/>
                </a:lnTo>
                <a:lnTo>
                  <a:pt x="44348" y="623366"/>
                </a:lnTo>
                <a:lnTo>
                  <a:pt x="79222" y="673099"/>
                </a:lnTo>
                <a:lnTo>
                  <a:pt x="103212" y="696963"/>
                </a:lnTo>
                <a:lnTo>
                  <a:pt x="114084" y="709968"/>
                </a:lnTo>
                <a:lnTo>
                  <a:pt x="157429" y="746937"/>
                </a:lnTo>
                <a:lnTo>
                  <a:pt x="186296" y="768438"/>
                </a:lnTo>
                <a:lnTo>
                  <a:pt x="191173" y="772299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25"/>
                </a:lnTo>
                <a:lnTo>
                  <a:pt x="271386" y="820038"/>
                </a:lnTo>
                <a:lnTo>
                  <a:pt x="300634" y="833907"/>
                </a:lnTo>
                <a:lnTo>
                  <a:pt x="348348" y="853401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6"/>
                </a:lnTo>
                <a:lnTo>
                  <a:pt x="588009" y="920508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8992"/>
                </a:lnTo>
                <a:lnTo>
                  <a:pt x="648741" y="928992"/>
                </a:lnTo>
                <a:lnTo>
                  <a:pt x="731443" y="935608"/>
                </a:lnTo>
                <a:lnTo>
                  <a:pt x="768184" y="937869"/>
                </a:lnTo>
                <a:lnTo>
                  <a:pt x="779056" y="937742"/>
                </a:lnTo>
                <a:lnTo>
                  <a:pt x="783437" y="937742"/>
                </a:lnTo>
                <a:lnTo>
                  <a:pt x="844283" y="937869"/>
                </a:lnTo>
                <a:lnTo>
                  <a:pt x="876896" y="937869"/>
                </a:lnTo>
                <a:lnTo>
                  <a:pt x="885024" y="937361"/>
                </a:lnTo>
                <a:lnTo>
                  <a:pt x="886269" y="935989"/>
                </a:lnTo>
                <a:lnTo>
                  <a:pt x="909383" y="935735"/>
                </a:lnTo>
                <a:lnTo>
                  <a:pt x="926630" y="933373"/>
                </a:lnTo>
                <a:lnTo>
                  <a:pt x="948372" y="931240"/>
                </a:lnTo>
                <a:lnTo>
                  <a:pt x="976731" y="929119"/>
                </a:lnTo>
                <a:lnTo>
                  <a:pt x="985227" y="928992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37"/>
                </a:lnTo>
                <a:lnTo>
                  <a:pt x="1016596" y="922870"/>
                </a:lnTo>
                <a:lnTo>
                  <a:pt x="1028331" y="922108"/>
                </a:lnTo>
                <a:lnTo>
                  <a:pt x="1031087" y="920508"/>
                </a:lnTo>
                <a:lnTo>
                  <a:pt x="1061440" y="916127"/>
                </a:lnTo>
                <a:lnTo>
                  <a:pt x="1074445" y="913879"/>
                </a:lnTo>
                <a:lnTo>
                  <a:pt x="1078687" y="913764"/>
                </a:lnTo>
                <a:lnTo>
                  <a:pt x="1081684" y="911618"/>
                </a:lnTo>
                <a:lnTo>
                  <a:pt x="1087310" y="911618"/>
                </a:lnTo>
                <a:lnTo>
                  <a:pt x="1090307" y="909637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62"/>
                </a:lnTo>
                <a:lnTo>
                  <a:pt x="1108671" y="906754"/>
                </a:lnTo>
                <a:lnTo>
                  <a:pt x="1113421" y="905001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85"/>
                </a:lnTo>
                <a:lnTo>
                  <a:pt x="1130795" y="900620"/>
                </a:lnTo>
                <a:lnTo>
                  <a:pt x="1134668" y="900264"/>
                </a:lnTo>
                <a:lnTo>
                  <a:pt x="1139532" y="898626"/>
                </a:lnTo>
                <a:lnTo>
                  <a:pt x="1141539" y="898512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50"/>
                </a:lnTo>
                <a:lnTo>
                  <a:pt x="910755" y="2235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033941" y="9166520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8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048152" y="9615963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47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061148" y="9615832"/>
            <a:ext cx="4267" cy="76530"/>
          </a:xfrm>
          <a:custGeom>
            <a:avLst/>
            <a:gdLst/>
            <a:ahLst/>
            <a:cxnLst/>
            <a:rect l="l" t="t" r="r" b="b"/>
            <a:pathLst>
              <a:path w="4267" h="76530">
                <a:moveTo>
                  <a:pt x="0" y="126"/>
                </a:moveTo>
                <a:lnTo>
                  <a:pt x="38" y="76530"/>
                </a:lnTo>
                <a:lnTo>
                  <a:pt x="4267" y="76530"/>
                </a:lnTo>
                <a:lnTo>
                  <a:pt x="425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144396" y="9107788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493"/>
                </a:lnTo>
                <a:lnTo>
                  <a:pt x="43726" y="324993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01"/>
                </a:lnTo>
                <a:lnTo>
                  <a:pt x="178549" y="178181"/>
                </a:lnTo>
                <a:lnTo>
                  <a:pt x="182295" y="178308"/>
                </a:lnTo>
                <a:lnTo>
                  <a:pt x="193166" y="186931"/>
                </a:lnTo>
                <a:lnTo>
                  <a:pt x="206032" y="206540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3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493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4"/>
                </a:lnTo>
                <a:lnTo>
                  <a:pt x="256768" y="437705"/>
                </a:lnTo>
                <a:lnTo>
                  <a:pt x="255765" y="254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72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190490" y="9294971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1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065400" y="9613713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072018" y="9613706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7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201250" y="9383184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8"/>
                </a:lnTo>
                <a:lnTo>
                  <a:pt x="42481" y="38353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579239" y="8921484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86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8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8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8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2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69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3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205374" y="9284100"/>
            <a:ext cx="928916" cy="327863"/>
          </a:xfrm>
          <a:custGeom>
            <a:avLst/>
            <a:gdLst/>
            <a:ahLst/>
            <a:cxnLst/>
            <a:rect l="l" t="t" r="r" b="b"/>
            <a:pathLst>
              <a:path w="928916" h="327863">
                <a:moveTo>
                  <a:pt x="749820" y="316611"/>
                </a:moveTo>
                <a:lnTo>
                  <a:pt x="731202" y="319874"/>
                </a:lnTo>
                <a:lnTo>
                  <a:pt x="671220" y="324612"/>
                </a:lnTo>
                <a:lnTo>
                  <a:pt x="636485" y="326859"/>
                </a:lnTo>
                <a:lnTo>
                  <a:pt x="562635" y="326745"/>
                </a:lnTo>
                <a:lnTo>
                  <a:pt x="535152" y="326491"/>
                </a:lnTo>
                <a:lnTo>
                  <a:pt x="533907" y="325120"/>
                </a:lnTo>
                <a:lnTo>
                  <a:pt x="525652" y="324612"/>
                </a:lnTo>
                <a:lnTo>
                  <a:pt x="510412" y="324612"/>
                </a:lnTo>
                <a:lnTo>
                  <a:pt x="469303" y="320243"/>
                </a:lnTo>
                <a:lnTo>
                  <a:pt x="464921" y="320357"/>
                </a:lnTo>
                <a:lnTo>
                  <a:pt x="458304" y="320484"/>
                </a:lnTo>
                <a:lnTo>
                  <a:pt x="454050" y="320484"/>
                </a:lnTo>
                <a:lnTo>
                  <a:pt x="451307" y="318744"/>
                </a:lnTo>
                <a:lnTo>
                  <a:pt x="447560" y="318122"/>
                </a:lnTo>
                <a:lnTo>
                  <a:pt x="382346" y="309486"/>
                </a:lnTo>
                <a:lnTo>
                  <a:pt x="376580" y="309372"/>
                </a:lnTo>
                <a:lnTo>
                  <a:pt x="373595" y="307492"/>
                </a:lnTo>
                <a:lnTo>
                  <a:pt x="367093" y="307378"/>
                </a:lnTo>
                <a:lnTo>
                  <a:pt x="361975" y="306501"/>
                </a:lnTo>
                <a:lnTo>
                  <a:pt x="360476" y="305257"/>
                </a:lnTo>
                <a:lnTo>
                  <a:pt x="290258" y="291122"/>
                </a:lnTo>
                <a:lnTo>
                  <a:pt x="284124" y="288251"/>
                </a:lnTo>
                <a:lnTo>
                  <a:pt x="280263" y="287870"/>
                </a:lnTo>
                <a:lnTo>
                  <a:pt x="275386" y="286258"/>
                </a:lnTo>
                <a:lnTo>
                  <a:pt x="271754" y="285635"/>
                </a:lnTo>
                <a:lnTo>
                  <a:pt x="268884" y="284124"/>
                </a:lnTo>
                <a:lnTo>
                  <a:pt x="265010" y="283514"/>
                </a:lnTo>
                <a:lnTo>
                  <a:pt x="263016" y="283375"/>
                </a:lnTo>
                <a:lnTo>
                  <a:pt x="260134" y="281876"/>
                </a:lnTo>
                <a:lnTo>
                  <a:pt x="223278" y="270891"/>
                </a:lnTo>
                <a:lnTo>
                  <a:pt x="195795" y="261391"/>
                </a:lnTo>
                <a:lnTo>
                  <a:pt x="144183" y="241769"/>
                </a:lnTo>
                <a:lnTo>
                  <a:pt x="142811" y="191046"/>
                </a:lnTo>
                <a:lnTo>
                  <a:pt x="138188" y="182549"/>
                </a:lnTo>
                <a:lnTo>
                  <a:pt x="108572" y="163804"/>
                </a:lnTo>
                <a:lnTo>
                  <a:pt x="75463" y="147688"/>
                </a:lnTo>
                <a:lnTo>
                  <a:pt x="67957" y="145567"/>
                </a:lnTo>
                <a:lnTo>
                  <a:pt x="85204" y="123190"/>
                </a:lnTo>
                <a:lnTo>
                  <a:pt x="88328" y="113944"/>
                </a:lnTo>
                <a:lnTo>
                  <a:pt x="83337" y="119443"/>
                </a:lnTo>
                <a:lnTo>
                  <a:pt x="63830" y="145440"/>
                </a:lnTo>
                <a:lnTo>
                  <a:pt x="52222" y="146558"/>
                </a:lnTo>
                <a:lnTo>
                  <a:pt x="30975" y="145440"/>
                </a:lnTo>
                <a:lnTo>
                  <a:pt x="41338" y="139814"/>
                </a:lnTo>
                <a:lnTo>
                  <a:pt x="94449" y="4368"/>
                </a:lnTo>
                <a:lnTo>
                  <a:pt x="99707" y="2120"/>
                </a:lnTo>
                <a:lnTo>
                  <a:pt x="101574" y="4114"/>
                </a:lnTo>
                <a:lnTo>
                  <a:pt x="107949" y="21742"/>
                </a:lnTo>
                <a:lnTo>
                  <a:pt x="107949" y="68211"/>
                </a:lnTo>
                <a:lnTo>
                  <a:pt x="111328" y="49339"/>
                </a:lnTo>
                <a:lnTo>
                  <a:pt x="111442" y="25361"/>
                </a:lnTo>
                <a:lnTo>
                  <a:pt x="104698" y="2362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41"/>
                </a:lnTo>
                <a:lnTo>
                  <a:pt x="71335" y="10248"/>
                </a:lnTo>
                <a:lnTo>
                  <a:pt x="74460" y="10985"/>
                </a:lnTo>
                <a:lnTo>
                  <a:pt x="81089" y="6362"/>
                </a:lnTo>
                <a:lnTo>
                  <a:pt x="88582" y="6489"/>
                </a:lnTo>
                <a:lnTo>
                  <a:pt x="88709" y="11493"/>
                </a:lnTo>
                <a:lnTo>
                  <a:pt x="66967" y="64465"/>
                </a:lnTo>
                <a:lnTo>
                  <a:pt x="63220" y="73837"/>
                </a:lnTo>
                <a:lnTo>
                  <a:pt x="49593" y="109702"/>
                </a:lnTo>
                <a:lnTo>
                  <a:pt x="38353" y="137439"/>
                </a:lnTo>
                <a:lnTo>
                  <a:pt x="24980" y="145681"/>
                </a:lnTo>
                <a:lnTo>
                  <a:pt x="0" y="148678"/>
                </a:lnTo>
                <a:lnTo>
                  <a:pt x="73329" y="149809"/>
                </a:lnTo>
                <a:lnTo>
                  <a:pt x="88455" y="156311"/>
                </a:lnTo>
                <a:lnTo>
                  <a:pt x="136055" y="184785"/>
                </a:lnTo>
                <a:lnTo>
                  <a:pt x="140690" y="193167"/>
                </a:lnTo>
                <a:lnTo>
                  <a:pt x="142062" y="243890"/>
                </a:lnTo>
                <a:lnTo>
                  <a:pt x="201294" y="267144"/>
                </a:lnTo>
                <a:lnTo>
                  <a:pt x="288124" y="293370"/>
                </a:lnTo>
                <a:lnTo>
                  <a:pt x="359854" y="308495"/>
                </a:lnTo>
                <a:lnTo>
                  <a:pt x="448932" y="321373"/>
                </a:lnTo>
                <a:lnTo>
                  <a:pt x="531406" y="327863"/>
                </a:lnTo>
                <a:lnTo>
                  <a:pt x="645858" y="327863"/>
                </a:lnTo>
                <a:lnTo>
                  <a:pt x="717461" y="323621"/>
                </a:lnTo>
                <a:lnTo>
                  <a:pt x="802170" y="312750"/>
                </a:lnTo>
                <a:lnTo>
                  <a:pt x="887641" y="295998"/>
                </a:lnTo>
                <a:lnTo>
                  <a:pt x="928916" y="284403"/>
                </a:lnTo>
                <a:lnTo>
                  <a:pt x="928916" y="281330"/>
                </a:lnTo>
                <a:lnTo>
                  <a:pt x="881760" y="294132"/>
                </a:lnTo>
                <a:lnTo>
                  <a:pt x="878268" y="295630"/>
                </a:lnTo>
                <a:lnTo>
                  <a:pt x="805789" y="309372"/>
                </a:lnTo>
                <a:lnTo>
                  <a:pt x="798550" y="311251"/>
                </a:lnTo>
                <a:lnTo>
                  <a:pt x="755802" y="315874"/>
                </a:lnTo>
                <a:lnTo>
                  <a:pt x="753694" y="316001"/>
                </a:lnTo>
                <a:lnTo>
                  <a:pt x="749820" y="3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739274" y="8730070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074015" y="9611085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80"/>
                </a:lnTo>
                <a:lnTo>
                  <a:pt x="12484" y="81280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769076" y="8730068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084511" y="9609211"/>
            <a:ext cx="5613" cy="83159"/>
          </a:xfrm>
          <a:custGeom>
            <a:avLst/>
            <a:gdLst/>
            <a:ahLst/>
            <a:cxnLst/>
            <a:rect l="l" t="t" r="r" b="b"/>
            <a:pathLst>
              <a:path w="5613" h="83159">
                <a:moveTo>
                  <a:pt x="0" y="1879"/>
                </a:moveTo>
                <a:lnTo>
                  <a:pt x="1993" y="83159"/>
                </a:lnTo>
                <a:lnTo>
                  <a:pt x="5613" y="83159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581001" y="9077060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5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770143" y="8728064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7"/>
                </a:lnTo>
                <a:lnTo>
                  <a:pt x="0" y="2006"/>
                </a:lnTo>
                <a:lnTo>
                  <a:pt x="0" y="882777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590624" y="9085673"/>
            <a:ext cx="6997" cy="50114"/>
          </a:xfrm>
          <a:custGeom>
            <a:avLst/>
            <a:gdLst/>
            <a:ahLst/>
            <a:cxnLst/>
            <a:rect l="l" t="t" r="r" b="b"/>
            <a:pathLst>
              <a:path w="6997" h="50114">
                <a:moveTo>
                  <a:pt x="5232" y="253"/>
                </a:moveTo>
                <a:lnTo>
                  <a:pt x="482" y="13119"/>
                </a:lnTo>
                <a:lnTo>
                  <a:pt x="0" y="28117"/>
                </a:lnTo>
                <a:lnTo>
                  <a:pt x="1739" y="30860"/>
                </a:lnTo>
                <a:lnTo>
                  <a:pt x="1981" y="39242"/>
                </a:lnTo>
                <a:lnTo>
                  <a:pt x="5232" y="50114"/>
                </a:lnTo>
                <a:lnTo>
                  <a:pt x="6858" y="49352"/>
                </a:lnTo>
                <a:lnTo>
                  <a:pt x="3733" y="23367"/>
                </a:lnTo>
                <a:lnTo>
                  <a:pt x="5232" y="19748"/>
                </a:lnTo>
                <a:lnTo>
                  <a:pt x="4978" y="12992"/>
                </a:lnTo>
                <a:lnTo>
                  <a:pt x="6362" y="6489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089267" y="9609209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27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093632" y="9608833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508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595616" y="9092182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6489"/>
                </a:moveTo>
                <a:lnTo>
                  <a:pt x="1371" y="6489"/>
                </a:lnTo>
                <a:lnTo>
                  <a:pt x="2235" y="2108"/>
                </a:lnTo>
                <a:lnTo>
                  <a:pt x="13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095381" y="9607086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52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596983" y="9085168"/>
            <a:ext cx="5372" cy="11379"/>
          </a:xfrm>
          <a:custGeom>
            <a:avLst/>
            <a:gdLst/>
            <a:ahLst/>
            <a:cxnLst/>
            <a:rect l="l" t="t" r="r" b="b"/>
            <a:pathLst>
              <a:path w="5372" h="11379">
                <a:moveTo>
                  <a:pt x="622" y="507"/>
                </a:moveTo>
                <a:lnTo>
                  <a:pt x="0" y="6997"/>
                </a:lnTo>
                <a:lnTo>
                  <a:pt x="3124" y="11379"/>
                </a:lnTo>
                <a:lnTo>
                  <a:pt x="5372" y="9131"/>
                </a:lnTo>
                <a:lnTo>
                  <a:pt x="5372" y="2882"/>
                </a:lnTo>
                <a:lnTo>
                  <a:pt x="2755" y="0"/>
                </a:lnTo>
                <a:lnTo>
                  <a:pt x="622" y="50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100124" y="9606594"/>
            <a:ext cx="4660" cy="85775"/>
          </a:xfrm>
          <a:custGeom>
            <a:avLst/>
            <a:gdLst/>
            <a:ahLst/>
            <a:cxnLst/>
            <a:rect l="l" t="t" r="r" b="b"/>
            <a:pathLst>
              <a:path w="4660" h="85775">
                <a:moveTo>
                  <a:pt x="0" y="495"/>
                </a:moveTo>
                <a:lnTo>
                  <a:pt x="698" y="85775"/>
                </a:lnTo>
                <a:lnTo>
                  <a:pt x="4660" y="85775"/>
                </a:lnTo>
                <a:lnTo>
                  <a:pt x="3873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103999" y="9605088"/>
            <a:ext cx="3416" cy="87287"/>
          </a:xfrm>
          <a:custGeom>
            <a:avLst/>
            <a:gdLst/>
            <a:ahLst/>
            <a:cxnLst/>
            <a:rect l="l" t="t" r="r" b="b"/>
            <a:pathLst>
              <a:path w="3416" h="87287">
                <a:moveTo>
                  <a:pt x="0" y="1498"/>
                </a:moveTo>
                <a:lnTo>
                  <a:pt x="787" y="87287"/>
                </a:lnTo>
                <a:lnTo>
                  <a:pt x="3416" y="87287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105928" y="8634984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3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7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800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9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1"/>
                </a:lnTo>
                <a:lnTo>
                  <a:pt x="445579" y="205663"/>
                </a:lnTo>
                <a:lnTo>
                  <a:pt x="447941" y="211670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1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605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4995"/>
                </a:lnTo>
                <a:lnTo>
                  <a:pt x="4749" y="216789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602356" y="8946358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20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6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60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826490" y="8729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830993" y="9610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841863" y="8729950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10684" y="8851773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4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680072" y="9127152"/>
            <a:ext cx="6502" cy="4635"/>
          </a:xfrm>
          <a:custGeom>
            <a:avLst/>
            <a:gdLst/>
            <a:ahLst/>
            <a:cxnLst/>
            <a:rect l="l" t="t" r="r" b="b"/>
            <a:pathLst>
              <a:path w="6502" h="4635">
                <a:moveTo>
                  <a:pt x="0" y="4381"/>
                </a:moveTo>
                <a:lnTo>
                  <a:pt x="4127" y="4635"/>
                </a:lnTo>
                <a:lnTo>
                  <a:pt x="6502" y="3632"/>
                </a:lnTo>
                <a:lnTo>
                  <a:pt x="612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106879" y="9604836"/>
            <a:ext cx="4610" cy="87528"/>
          </a:xfrm>
          <a:custGeom>
            <a:avLst/>
            <a:gdLst/>
            <a:ahLst/>
            <a:cxnLst/>
            <a:rect l="l" t="t" r="r" b="b"/>
            <a:pathLst>
              <a:path w="4610" h="87528">
                <a:moveTo>
                  <a:pt x="0" y="254"/>
                </a:moveTo>
                <a:lnTo>
                  <a:pt x="533" y="87528"/>
                </a:lnTo>
                <a:lnTo>
                  <a:pt x="4610" y="87528"/>
                </a:lnTo>
                <a:lnTo>
                  <a:pt x="4000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876595" y="8729948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3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590859" y="9011947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110880" y="9604457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1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686199" y="9124908"/>
            <a:ext cx="2501" cy="6375"/>
          </a:xfrm>
          <a:custGeom>
            <a:avLst/>
            <a:gdLst/>
            <a:ahLst/>
            <a:cxnLst/>
            <a:rect l="l" t="t" r="r" b="b"/>
            <a:pathLst>
              <a:path w="2501" h="6375">
                <a:moveTo>
                  <a:pt x="0" y="2247"/>
                </a:moveTo>
                <a:lnTo>
                  <a:pt x="381" y="5880"/>
                </a:lnTo>
                <a:lnTo>
                  <a:pt x="2501" y="6375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69475" y="8730435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5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206649" y="8694578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1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9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5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603495" y="9009573"/>
            <a:ext cx="4737" cy="6629"/>
          </a:xfrm>
          <a:custGeom>
            <a:avLst/>
            <a:gdLst/>
            <a:ahLst/>
            <a:cxnLst/>
            <a:rect l="l" t="t" r="r" b="b"/>
            <a:pathLst>
              <a:path w="4737" h="6629">
                <a:moveTo>
                  <a:pt x="990" y="139"/>
                </a:moveTo>
                <a:lnTo>
                  <a:pt x="0" y="2374"/>
                </a:lnTo>
                <a:lnTo>
                  <a:pt x="863" y="6629"/>
                </a:lnTo>
                <a:lnTo>
                  <a:pt x="4737" y="1752"/>
                </a:lnTo>
                <a:lnTo>
                  <a:pt x="4241" y="0"/>
                </a:lnTo>
                <a:lnTo>
                  <a:pt x="990" y="13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688324" y="9076926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6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7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112754" y="9602721"/>
            <a:ext cx="5295" cy="89649"/>
          </a:xfrm>
          <a:custGeom>
            <a:avLst/>
            <a:gdLst/>
            <a:ahLst/>
            <a:cxnLst/>
            <a:rect l="l" t="t" r="r" b="b"/>
            <a:pathLst>
              <a:path w="5295" h="89649">
                <a:moveTo>
                  <a:pt x="0" y="1739"/>
                </a:moveTo>
                <a:lnTo>
                  <a:pt x="749" y="89649"/>
                </a:lnTo>
                <a:lnTo>
                  <a:pt x="5295" y="89649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117498" y="9602344"/>
            <a:ext cx="4495" cy="90030"/>
          </a:xfrm>
          <a:custGeom>
            <a:avLst/>
            <a:gdLst/>
            <a:ahLst/>
            <a:cxnLst/>
            <a:rect l="l" t="t" r="r" b="b"/>
            <a:pathLst>
              <a:path w="4495" h="90030">
                <a:moveTo>
                  <a:pt x="0" y="368"/>
                </a:moveTo>
                <a:lnTo>
                  <a:pt x="558" y="90030"/>
                </a:lnTo>
                <a:lnTo>
                  <a:pt x="4495" y="90030"/>
                </a:lnTo>
                <a:lnTo>
                  <a:pt x="3873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958941" y="87386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961189" y="8738687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4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87341" y="8758055"/>
            <a:ext cx="35598" cy="5118"/>
          </a:xfrm>
          <a:custGeom>
            <a:avLst/>
            <a:gdLst/>
            <a:ahLst/>
            <a:cxnLst/>
            <a:rect l="l" t="t" r="r" b="b"/>
            <a:pathLst>
              <a:path w="35598" h="5118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29489" y="4991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240499" y="8875633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80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233099" y="9455528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79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73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593703" y="8740316"/>
            <a:ext cx="2755" cy="21488"/>
          </a:xfrm>
          <a:custGeom>
            <a:avLst/>
            <a:gdLst/>
            <a:ahLst/>
            <a:cxnLst/>
            <a:rect l="l" t="t" r="r" b="b"/>
            <a:pathLst>
              <a:path w="2755" h="21488">
                <a:moveTo>
                  <a:pt x="381" y="368"/>
                </a:moveTo>
                <a:lnTo>
                  <a:pt x="0" y="19989"/>
                </a:lnTo>
                <a:lnTo>
                  <a:pt x="2755" y="21488"/>
                </a:lnTo>
                <a:lnTo>
                  <a:pt x="2133" y="0"/>
                </a:lnTo>
                <a:lnTo>
                  <a:pt x="381" y="36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608603" y="8981588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6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699450" y="9107538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595839" y="8738689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1">
                <a:moveTo>
                  <a:pt x="13614" y="23241"/>
                </a:moveTo>
                <a:lnTo>
                  <a:pt x="13487" y="0"/>
                </a:lnTo>
                <a:lnTo>
                  <a:pt x="1371" y="127"/>
                </a:lnTo>
                <a:lnTo>
                  <a:pt x="0" y="1625"/>
                </a:lnTo>
                <a:lnTo>
                  <a:pt x="622" y="23114"/>
                </a:lnTo>
                <a:lnTo>
                  <a:pt x="13614" y="23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241883" y="8926982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620353" y="8970721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712318" y="9072805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8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3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121370" y="9598591"/>
            <a:ext cx="11912" cy="93776"/>
          </a:xfrm>
          <a:custGeom>
            <a:avLst/>
            <a:gdLst/>
            <a:ahLst/>
            <a:cxnLst/>
            <a:rect l="l" t="t" r="r" b="b"/>
            <a:pathLst>
              <a:path w="11912" h="93776">
                <a:moveTo>
                  <a:pt x="6883" y="2006"/>
                </a:moveTo>
                <a:lnTo>
                  <a:pt x="6731" y="93776"/>
                </a:lnTo>
                <a:lnTo>
                  <a:pt x="11912" y="93776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76">
                <a:moveTo>
                  <a:pt x="4876" y="2120"/>
                </a:moveTo>
                <a:lnTo>
                  <a:pt x="0" y="3759"/>
                </a:lnTo>
                <a:lnTo>
                  <a:pt x="622" y="93776"/>
                </a:lnTo>
                <a:lnTo>
                  <a:pt x="5321" y="93776"/>
                </a:lnTo>
                <a:lnTo>
                  <a:pt x="4876" y="212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594356" y="9105416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46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16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132871" y="9598559"/>
            <a:ext cx="1422" cy="93814"/>
          </a:xfrm>
          <a:custGeom>
            <a:avLst/>
            <a:gdLst/>
            <a:ahLst/>
            <a:cxnLst/>
            <a:rect l="l" t="t" r="r" b="b"/>
            <a:pathLst>
              <a:path w="1422" h="93814">
                <a:moveTo>
                  <a:pt x="0" y="38"/>
                </a:moveTo>
                <a:lnTo>
                  <a:pt x="406" y="93814"/>
                </a:lnTo>
                <a:lnTo>
                  <a:pt x="1422" y="93814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737934" y="9038066"/>
            <a:ext cx="11620" cy="39357"/>
          </a:xfrm>
          <a:custGeom>
            <a:avLst/>
            <a:gdLst/>
            <a:ahLst/>
            <a:cxnLst/>
            <a:rect l="l" t="t" r="r" b="b"/>
            <a:pathLst>
              <a:path w="11620" h="39357">
                <a:moveTo>
                  <a:pt x="9486" y="26238"/>
                </a:moveTo>
                <a:lnTo>
                  <a:pt x="6362" y="27368"/>
                </a:lnTo>
                <a:lnTo>
                  <a:pt x="6248" y="23114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32"/>
                </a:lnTo>
                <a:lnTo>
                  <a:pt x="0" y="34734"/>
                </a:lnTo>
                <a:lnTo>
                  <a:pt x="2870" y="39357"/>
                </a:lnTo>
                <a:lnTo>
                  <a:pt x="9486" y="262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011162" y="8746940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39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582369" y="9076932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14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06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250727" y="9483379"/>
            <a:ext cx="35598" cy="7137"/>
          </a:xfrm>
          <a:custGeom>
            <a:avLst/>
            <a:gdLst/>
            <a:ahLst/>
            <a:cxnLst/>
            <a:rect l="l" t="t" r="r" b="b"/>
            <a:pathLst>
              <a:path w="35598" h="7137">
                <a:moveTo>
                  <a:pt x="4737" y="1638"/>
                </a:moveTo>
                <a:lnTo>
                  <a:pt x="2120" y="0"/>
                </a:lnTo>
                <a:lnTo>
                  <a:pt x="0" y="2006"/>
                </a:lnTo>
                <a:lnTo>
                  <a:pt x="3733" y="5130"/>
                </a:lnTo>
                <a:lnTo>
                  <a:pt x="12738" y="7137"/>
                </a:lnTo>
                <a:lnTo>
                  <a:pt x="20624" y="7137"/>
                </a:lnTo>
                <a:lnTo>
                  <a:pt x="31724" y="5130"/>
                </a:lnTo>
                <a:lnTo>
                  <a:pt x="35598" y="1892"/>
                </a:lnTo>
                <a:lnTo>
                  <a:pt x="33477" y="0"/>
                </a:lnTo>
                <a:lnTo>
                  <a:pt x="30861" y="1638"/>
                </a:lnTo>
                <a:lnTo>
                  <a:pt x="29235" y="2260"/>
                </a:lnTo>
                <a:lnTo>
                  <a:pt x="24358" y="3873"/>
                </a:lnTo>
                <a:lnTo>
                  <a:pt x="22110" y="3759"/>
                </a:lnTo>
                <a:lnTo>
                  <a:pt x="18364" y="5257"/>
                </a:lnTo>
                <a:lnTo>
                  <a:pt x="6362" y="2133"/>
                </a:lnTo>
                <a:lnTo>
                  <a:pt x="4737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744184" y="9009710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584371" y="9032320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8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7"/>
                </a:lnTo>
                <a:lnTo>
                  <a:pt x="3873" y="27368"/>
                </a:lnTo>
                <a:lnTo>
                  <a:pt x="2616" y="35979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609317" y="8738692"/>
            <a:ext cx="2755" cy="23241"/>
          </a:xfrm>
          <a:custGeom>
            <a:avLst/>
            <a:gdLst/>
            <a:ahLst/>
            <a:cxnLst/>
            <a:rect l="l" t="t" r="r" b="b"/>
            <a:pathLst>
              <a:path w="2755" h="23241">
                <a:moveTo>
                  <a:pt x="139" y="23240"/>
                </a:moveTo>
                <a:lnTo>
                  <a:pt x="2146" y="23113"/>
                </a:lnTo>
                <a:lnTo>
                  <a:pt x="2755" y="1498"/>
                </a:lnTo>
                <a:lnTo>
                  <a:pt x="0" y="0"/>
                </a:lnTo>
                <a:lnTo>
                  <a:pt x="139" y="2324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281995" y="8736443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3"/>
                </a:lnTo>
                <a:lnTo>
                  <a:pt x="52590" y="120700"/>
                </a:lnTo>
                <a:lnTo>
                  <a:pt x="54851" y="116204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8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2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4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4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636598" y="8963720"/>
            <a:ext cx="23368" cy="23749"/>
          </a:xfrm>
          <a:custGeom>
            <a:avLst/>
            <a:gdLst/>
            <a:ahLst/>
            <a:cxnLst/>
            <a:rect l="l" t="t" r="r" b="b"/>
            <a:pathLst>
              <a:path w="23368" h="23749">
                <a:moveTo>
                  <a:pt x="0" y="23748"/>
                </a:moveTo>
                <a:lnTo>
                  <a:pt x="10744" y="15493"/>
                </a:lnTo>
                <a:lnTo>
                  <a:pt x="13373" y="9499"/>
                </a:lnTo>
                <a:lnTo>
                  <a:pt x="19240" y="4876"/>
                </a:lnTo>
                <a:lnTo>
                  <a:pt x="23367" y="507"/>
                </a:lnTo>
                <a:lnTo>
                  <a:pt x="19735" y="0"/>
                </a:lnTo>
                <a:lnTo>
                  <a:pt x="1498" y="17741"/>
                </a:lnTo>
                <a:lnTo>
                  <a:pt x="0" y="2374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313225" y="8820906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1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19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1"/>
                </a:lnTo>
                <a:lnTo>
                  <a:pt x="125069" y="62229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41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5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257097" y="9464024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3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596986" y="9094298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7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7"/>
                </a:lnTo>
                <a:lnTo>
                  <a:pt x="12865" y="46354"/>
                </a:lnTo>
                <a:lnTo>
                  <a:pt x="8877" y="36855"/>
                </a:lnTo>
                <a:lnTo>
                  <a:pt x="7251" y="30733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21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57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032681" y="8940355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69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1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90"/>
                </a:lnTo>
                <a:lnTo>
                  <a:pt x="2501" y="22666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601359" y="9031573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1"/>
                </a:lnTo>
                <a:lnTo>
                  <a:pt x="134327" y="62102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6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6"/>
                </a:lnTo>
                <a:lnTo>
                  <a:pt x="104838" y="95211"/>
                </a:lnTo>
                <a:lnTo>
                  <a:pt x="86842" y="108457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17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087140" y="8762178"/>
            <a:ext cx="47155" cy="816051"/>
          </a:xfrm>
          <a:custGeom>
            <a:avLst/>
            <a:gdLst/>
            <a:ahLst/>
            <a:cxnLst/>
            <a:rect l="l" t="t" r="r" b="b"/>
            <a:pathLst>
              <a:path w="47155" h="816051">
                <a:moveTo>
                  <a:pt x="0" y="816051"/>
                </a:moveTo>
                <a:lnTo>
                  <a:pt x="47155" y="803249"/>
                </a:lnTo>
                <a:lnTo>
                  <a:pt x="47155" y="11036"/>
                </a:lnTo>
                <a:lnTo>
                  <a:pt x="27495" y="5130"/>
                </a:lnTo>
                <a:lnTo>
                  <a:pt x="508" y="0"/>
                </a:lnTo>
                <a:lnTo>
                  <a:pt x="0" y="81605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597859" y="9011323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96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0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96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756048" y="9033564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29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595239" y="9057312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593113" y="9066194"/>
            <a:ext cx="2120" cy="8737"/>
          </a:xfrm>
          <a:custGeom>
            <a:avLst/>
            <a:gdLst/>
            <a:ahLst/>
            <a:cxnLst/>
            <a:rect l="l" t="t" r="r" b="b"/>
            <a:pathLst>
              <a:path w="2120" h="8737">
                <a:moveTo>
                  <a:pt x="0" y="8737"/>
                </a:moveTo>
                <a:lnTo>
                  <a:pt x="2006" y="8737"/>
                </a:lnTo>
                <a:lnTo>
                  <a:pt x="2120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591235" y="9074925"/>
            <a:ext cx="2006" cy="6375"/>
          </a:xfrm>
          <a:custGeom>
            <a:avLst/>
            <a:gdLst/>
            <a:ahLst/>
            <a:cxnLst/>
            <a:rect l="l" t="t" r="r" b="b"/>
            <a:pathLst>
              <a:path w="2006" h="6375">
                <a:moveTo>
                  <a:pt x="381" y="749"/>
                </a:moveTo>
                <a:lnTo>
                  <a:pt x="0" y="6248"/>
                </a:lnTo>
                <a:lnTo>
                  <a:pt x="2006" y="6375"/>
                </a:lnTo>
                <a:lnTo>
                  <a:pt x="1879" y="0"/>
                </a:lnTo>
                <a:lnTo>
                  <a:pt x="381" y="74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647337" y="8968593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22"/>
                </a:moveTo>
                <a:lnTo>
                  <a:pt x="0" y="10629"/>
                </a:lnTo>
                <a:lnTo>
                  <a:pt x="4000" y="10871"/>
                </a:lnTo>
                <a:lnTo>
                  <a:pt x="10871" y="2387"/>
                </a:lnTo>
                <a:lnTo>
                  <a:pt x="8508" y="0"/>
                </a:lnTo>
                <a:lnTo>
                  <a:pt x="2628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619355" y="9135408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47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96"/>
                </a:lnTo>
                <a:lnTo>
                  <a:pt x="38735" y="117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582620" y="9094425"/>
            <a:ext cx="5626" cy="19735"/>
          </a:xfrm>
          <a:custGeom>
            <a:avLst/>
            <a:gdLst/>
            <a:ahLst/>
            <a:cxnLst/>
            <a:rect l="l" t="t" r="r" b="b"/>
            <a:pathLst>
              <a:path w="5626" h="19735">
                <a:moveTo>
                  <a:pt x="2616" y="5740"/>
                </a:moveTo>
                <a:lnTo>
                  <a:pt x="1117" y="241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39"/>
                </a:lnTo>
                <a:lnTo>
                  <a:pt x="2120" y="19735"/>
                </a:lnTo>
                <a:lnTo>
                  <a:pt x="5626" y="14617"/>
                </a:lnTo>
                <a:lnTo>
                  <a:pt x="5626" y="6870"/>
                </a:lnTo>
                <a:lnTo>
                  <a:pt x="2616" y="5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757545" y="9029071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495"/>
                </a:moveTo>
                <a:lnTo>
                  <a:pt x="1244" y="11125"/>
                </a:lnTo>
                <a:lnTo>
                  <a:pt x="3378" y="6997"/>
                </a:lnTo>
                <a:lnTo>
                  <a:pt x="2247" y="127"/>
                </a:lnTo>
                <a:lnTo>
                  <a:pt x="1003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611457" y="8740192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495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272717" y="9464018"/>
            <a:ext cx="2870" cy="23253"/>
          </a:xfrm>
          <a:custGeom>
            <a:avLst/>
            <a:gdLst/>
            <a:ahLst/>
            <a:cxnLst/>
            <a:rect l="l" t="t" r="r" b="b"/>
            <a:pathLst>
              <a:path w="2870" h="23253">
                <a:moveTo>
                  <a:pt x="126" y="23113"/>
                </a:moveTo>
                <a:lnTo>
                  <a:pt x="2362" y="23253"/>
                </a:lnTo>
                <a:lnTo>
                  <a:pt x="2870" y="1371"/>
                </a:lnTo>
                <a:lnTo>
                  <a:pt x="0" y="0"/>
                </a:lnTo>
                <a:lnTo>
                  <a:pt x="126" y="231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407810" y="8832646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108181" y="8686960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2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19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14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146515" y="8906005"/>
            <a:ext cx="39979" cy="342734"/>
          </a:xfrm>
          <a:custGeom>
            <a:avLst/>
            <a:gdLst/>
            <a:ahLst/>
            <a:cxnLst/>
            <a:rect l="l" t="t" r="r" b="b"/>
            <a:pathLst>
              <a:path w="39979" h="342734">
                <a:moveTo>
                  <a:pt x="0" y="34353"/>
                </a:moveTo>
                <a:lnTo>
                  <a:pt x="3378" y="341858"/>
                </a:lnTo>
                <a:lnTo>
                  <a:pt x="4749" y="342734"/>
                </a:lnTo>
                <a:lnTo>
                  <a:pt x="12001" y="334733"/>
                </a:lnTo>
                <a:lnTo>
                  <a:pt x="38862" y="313867"/>
                </a:lnTo>
                <a:lnTo>
                  <a:pt x="39979" y="312242"/>
                </a:lnTo>
                <a:lnTo>
                  <a:pt x="39484" y="0"/>
                </a:lnTo>
                <a:lnTo>
                  <a:pt x="18491" y="15481"/>
                </a:lnTo>
                <a:lnTo>
                  <a:pt x="0" y="343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652960" y="9147152"/>
            <a:ext cx="11874" cy="6629"/>
          </a:xfrm>
          <a:custGeom>
            <a:avLst/>
            <a:gdLst/>
            <a:ahLst/>
            <a:cxnLst/>
            <a:rect l="l" t="t" r="r" b="b"/>
            <a:pathLst>
              <a:path w="11874" h="6629">
                <a:moveTo>
                  <a:pt x="0" y="749"/>
                </a:moveTo>
                <a:lnTo>
                  <a:pt x="0" y="4368"/>
                </a:lnTo>
                <a:lnTo>
                  <a:pt x="7620" y="6629"/>
                </a:lnTo>
                <a:lnTo>
                  <a:pt x="11874" y="4368"/>
                </a:lnTo>
                <a:lnTo>
                  <a:pt x="5245" y="1498"/>
                </a:lnTo>
                <a:lnTo>
                  <a:pt x="5118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655842" y="8932240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4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2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3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19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78"/>
                </a:lnTo>
                <a:lnTo>
                  <a:pt x="0" y="36360"/>
                </a:lnTo>
                <a:lnTo>
                  <a:pt x="2362" y="38734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613949" y="8740684"/>
            <a:ext cx="2120" cy="19621"/>
          </a:xfrm>
          <a:custGeom>
            <a:avLst/>
            <a:gdLst/>
            <a:ahLst/>
            <a:cxnLst/>
            <a:rect l="l" t="t" r="r" b="b"/>
            <a:pathLst>
              <a:path w="2120" h="19621">
                <a:moveTo>
                  <a:pt x="0" y="0"/>
                </a:moveTo>
                <a:lnTo>
                  <a:pt x="381" y="19621"/>
                </a:lnTo>
                <a:lnTo>
                  <a:pt x="2120" y="19126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725556" y="8946849"/>
            <a:ext cx="37490" cy="113080"/>
          </a:xfrm>
          <a:custGeom>
            <a:avLst/>
            <a:gdLst/>
            <a:ahLst/>
            <a:cxnLst/>
            <a:rect l="l" t="t" r="r" b="b"/>
            <a:pathLst>
              <a:path w="37490" h="113080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0"/>
                </a:lnTo>
                <a:lnTo>
                  <a:pt x="12369" y="7124"/>
                </a:lnTo>
                <a:lnTo>
                  <a:pt x="20993" y="20129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80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69"/>
                </a:lnTo>
                <a:lnTo>
                  <a:pt x="31737" y="39242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29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604479" y="9005456"/>
            <a:ext cx="3378" cy="4241"/>
          </a:xfrm>
          <a:custGeom>
            <a:avLst/>
            <a:gdLst/>
            <a:ahLst/>
            <a:cxnLst/>
            <a:rect l="l" t="t" r="r" b="b"/>
            <a:pathLst>
              <a:path w="3378" h="4241">
                <a:moveTo>
                  <a:pt x="2006" y="495"/>
                </a:moveTo>
                <a:lnTo>
                  <a:pt x="0" y="4241"/>
                </a:lnTo>
                <a:lnTo>
                  <a:pt x="3251" y="4114"/>
                </a:lnTo>
                <a:lnTo>
                  <a:pt x="3378" y="0"/>
                </a:lnTo>
                <a:lnTo>
                  <a:pt x="2006" y="4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759800" y="9027074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508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601480" y="9038076"/>
            <a:ext cx="6248" cy="12738"/>
          </a:xfrm>
          <a:custGeom>
            <a:avLst/>
            <a:gdLst/>
            <a:ahLst/>
            <a:cxnLst/>
            <a:rect l="l" t="t" r="r" b="b"/>
            <a:pathLst>
              <a:path w="6248" h="12738">
                <a:moveTo>
                  <a:pt x="0" y="12738"/>
                </a:moveTo>
                <a:lnTo>
                  <a:pt x="4864" y="11493"/>
                </a:lnTo>
                <a:lnTo>
                  <a:pt x="6248" y="8483"/>
                </a:lnTo>
                <a:lnTo>
                  <a:pt x="4127" y="0"/>
                </a:lnTo>
                <a:lnTo>
                  <a:pt x="0" y="127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597365" y="9057307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501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595112" y="9066176"/>
            <a:ext cx="2997" cy="8750"/>
          </a:xfrm>
          <a:custGeom>
            <a:avLst/>
            <a:gdLst/>
            <a:ahLst/>
            <a:cxnLst/>
            <a:rect l="l" t="t" r="r" b="b"/>
            <a:pathLst>
              <a:path w="2997" h="8750">
                <a:moveTo>
                  <a:pt x="127" y="0"/>
                </a:moveTo>
                <a:lnTo>
                  <a:pt x="0" y="8750"/>
                </a:lnTo>
                <a:lnTo>
                  <a:pt x="1752" y="8623"/>
                </a:lnTo>
                <a:lnTo>
                  <a:pt x="2997" y="4508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593113" y="9074932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5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275095" y="9465387"/>
            <a:ext cx="4864" cy="21882"/>
          </a:xfrm>
          <a:custGeom>
            <a:avLst/>
            <a:gdLst/>
            <a:ahLst/>
            <a:cxnLst/>
            <a:rect l="l" t="t" r="r" b="b"/>
            <a:pathLst>
              <a:path w="4864" h="21882">
                <a:moveTo>
                  <a:pt x="0" y="21882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466011" y="87732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489492" y="8766804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4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583740" y="9083678"/>
            <a:ext cx="7620" cy="17614"/>
          </a:xfrm>
          <a:custGeom>
            <a:avLst/>
            <a:gdLst/>
            <a:ahLst/>
            <a:cxnLst/>
            <a:rect l="l" t="t" r="r" b="b"/>
            <a:pathLst>
              <a:path w="7619" h="17614">
                <a:moveTo>
                  <a:pt x="1257" y="6375"/>
                </a:moveTo>
                <a:lnTo>
                  <a:pt x="0" y="10998"/>
                </a:lnTo>
                <a:lnTo>
                  <a:pt x="1498" y="16497"/>
                </a:lnTo>
                <a:lnTo>
                  <a:pt x="4508" y="17614"/>
                </a:lnTo>
                <a:lnTo>
                  <a:pt x="7366" y="15125"/>
                </a:lnTo>
                <a:lnTo>
                  <a:pt x="7620" y="4254"/>
                </a:lnTo>
                <a:lnTo>
                  <a:pt x="6616" y="0"/>
                </a:lnTo>
                <a:lnTo>
                  <a:pt x="1257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613355" y="9148151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19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655964" y="8933233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4"/>
                </a:lnTo>
                <a:lnTo>
                  <a:pt x="0" y="15621"/>
                </a:lnTo>
                <a:lnTo>
                  <a:pt x="10744" y="13246"/>
                </a:lnTo>
                <a:lnTo>
                  <a:pt x="14363" y="8128"/>
                </a:lnTo>
                <a:lnTo>
                  <a:pt x="19735" y="7505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590358" y="9081174"/>
            <a:ext cx="3263" cy="6756"/>
          </a:xfrm>
          <a:custGeom>
            <a:avLst/>
            <a:gdLst/>
            <a:ahLst/>
            <a:cxnLst/>
            <a:rect l="l" t="t" r="r" b="b"/>
            <a:pathLst>
              <a:path w="3263" h="6756">
                <a:moveTo>
                  <a:pt x="0" y="2501"/>
                </a:moveTo>
                <a:lnTo>
                  <a:pt x="1003" y="6756"/>
                </a:lnTo>
                <a:lnTo>
                  <a:pt x="3263" y="2628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615949" y="8740684"/>
            <a:ext cx="2120" cy="19126"/>
          </a:xfrm>
          <a:custGeom>
            <a:avLst/>
            <a:gdLst/>
            <a:ahLst/>
            <a:cxnLst/>
            <a:rect l="l" t="t" r="r" b="b"/>
            <a:pathLst>
              <a:path w="2120" h="19126">
                <a:moveTo>
                  <a:pt x="0" y="0"/>
                </a:moveTo>
                <a:lnTo>
                  <a:pt x="127" y="19126"/>
                </a:lnTo>
                <a:lnTo>
                  <a:pt x="2120" y="1899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279215" y="9466026"/>
            <a:ext cx="2870" cy="19608"/>
          </a:xfrm>
          <a:custGeom>
            <a:avLst/>
            <a:gdLst/>
            <a:ahLst/>
            <a:cxnLst/>
            <a:rect l="l" t="t" r="r" b="b"/>
            <a:pathLst>
              <a:path w="2870" h="19608">
                <a:moveTo>
                  <a:pt x="749" y="19608"/>
                </a:moveTo>
                <a:lnTo>
                  <a:pt x="2374" y="18986"/>
                </a:lnTo>
                <a:lnTo>
                  <a:pt x="2870" y="1612"/>
                </a:lnTo>
                <a:lnTo>
                  <a:pt x="0" y="0"/>
                </a:lnTo>
                <a:lnTo>
                  <a:pt x="749" y="196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455421" y="8893623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7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752927" y="8961972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40">
                <a:moveTo>
                  <a:pt x="0" y="5003"/>
                </a:moveTo>
                <a:lnTo>
                  <a:pt x="5118" y="15239"/>
                </a:lnTo>
                <a:lnTo>
                  <a:pt x="6997" y="6502"/>
                </a:lnTo>
                <a:lnTo>
                  <a:pt x="7365" y="4749"/>
                </a:lnTo>
                <a:lnTo>
                  <a:pt x="4737" y="2374"/>
                </a:lnTo>
                <a:lnTo>
                  <a:pt x="381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762053" y="9024948"/>
            <a:ext cx="2743" cy="6616"/>
          </a:xfrm>
          <a:custGeom>
            <a:avLst/>
            <a:gdLst/>
            <a:ahLst/>
            <a:cxnLst/>
            <a:rect l="l" t="t" r="r" b="b"/>
            <a:pathLst>
              <a:path w="2743" h="6616">
                <a:moveTo>
                  <a:pt x="863" y="0"/>
                </a:moveTo>
                <a:lnTo>
                  <a:pt x="0" y="2120"/>
                </a:lnTo>
                <a:lnTo>
                  <a:pt x="1117" y="6616"/>
                </a:lnTo>
                <a:lnTo>
                  <a:pt x="2743" y="6616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118062" y="8790421"/>
            <a:ext cx="5613" cy="30607"/>
          </a:xfrm>
          <a:custGeom>
            <a:avLst/>
            <a:gdLst/>
            <a:ahLst/>
            <a:cxnLst/>
            <a:rect l="l" t="t" r="r" b="b"/>
            <a:pathLst>
              <a:path w="5613" h="30606">
                <a:moveTo>
                  <a:pt x="2489" y="749"/>
                </a:moveTo>
                <a:lnTo>
                  <a:pt x="0" y="30365"/>
                </a:lnTo>
                <a:lnTo>
                  <a:pt x="1371" y="30606"/>
                </a:lnTo>
                <a:lnTo>
                  <a:pt x="5613" y="19621"/>
                </a:lnTo>
                <a:lnTo>
                  <a:pt x="4368" y="6502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260748" y="8809786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7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7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313228" y="8926990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758048" y="8968466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16"/>
                </a:moveTo>
                <a:lnTo>
                  <a:pt x="4000" y="21615"/>
                </a:lnTo>
                <a:lnTo>
                  <a:pt x="4991" y="28244"/>
                </a:lnTo>
                <a:lnTo>
                  <a:pt x="8369" y="25996"/>
                </a:lnTo>
                <a:lnTo>
                  <a:pt x="8864" y="17246"/>
                </a:lnTo>
                <a:lnTo>
                  <a:pt x="6616" y="10871"/>
                </a:lnTo>
                <a:lnTo>
                  <a:pt x="4737" y="4508"/>
                </a:lnTo>
                <a:lnTo>
                  <a:pt x="1879" y="0"/>
                </a:lnTo>
                <a:lnTo>
                  <a:pt x="0" y="8750"/>
                </a:lnTo>
                <a:lnTo>
                  <a:pt x="1371" y="9626"/>
                </a:lnTo>
                <a:lnTo>
                  <a:pt x="2374" y="15252"/>
                </a:lnTo>
                <a:lnTo>
                  <a:pt x="3619" y="1611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595113" y="9074805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26"/>
                </a:moveTo>
                <a:lnTo>
                  <a:pt x="127" y="5880"/>
                </a:lnTo>
                <a:lnTo>
                  <a:pt x="4127" y="4622"/>
                </a:lnTo>
                <a:lnTo>
                  <a:pt x="4622" y="2133"/>
                </a:lnTo>
                <a:lnTo>
                  <a:pt x="1752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658081" y="9144530"/>
            <a:ext cx="15367" cy="6997"/>
          </a:xfrm>
          <a:custGeom>
            <a:avLst/>
            <a:gdLst/>
            <a:ahLst/>
            <a:cxnLst/>
            <a:rect l="l" t="t" r="r" b="b"/>
            <a:pathLst>
              <a:path w="15367" h="6997">
                <a:moveTo>
                  <a:pt x="0" y="2616"/>
                </a:moveTo>
                <a:lnTo>
                  <a:pt x="127" y="4127"/>
                </a:lnTo>
                <a:lnTo>
                  <a:pt x="6756" y="6997"/>
                </a:lnTo>
                <a:lnTo>
                  <a:pt x="15367" y="4864"/>
                </a:lnTo>
                <a:lnTo>
                  <a:pt x="8623" y="1752"/>
                </a:lnTo>
                <a:lnTo>
                  <a:pt x="8255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186001" y="8881508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262500" y="8779296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458669" y="8922857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596862" y="9070679"/>
            <a:ext cx="2870" cy="6248"/>
          </a:xfrm>
          <a:custGeom>
            <a:avLst/>
            <a:gdLst/>
            <a:ahLst/>
            <a:cxnLst/>
            <a:rect l="l" t="t" r="r" b="b"/>
            <a:pathLst>
              <a:path w="2870" h="6248">
                <a:moveTo>
                  <a:pt x="0" y="4127"/>
                </a:moveTo>
                <a:lnTo>
                  <a:pt x="2870" y="6248"/>
                </a:lnTo>
                <a:lnTo>
                  <a:pt x="2870" y="508"/>
                </a:lnTo>
                <a:lnTo>
                  <a:pt x="1244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593239" y="9081298"/>
            <a:ext cx="4381" cy="4635"/>
          </a:xfrm>
          <a:custGeom>
            <a:avLst/>
            <a:gdLst/>
            <a:ahLst/>
            <a:cxnLst/>
            <a:rect l="l" t="t" r="r" b="b"/>
            <a:pathLst>
              <a:path w="4381" h="4635">
                <a:moveTo>
                  <a:pt x="0" y="0"/>
                </a:moveTo>
                <a:lnTo>
                  <a:pt x="2628" y="4635"/>
                </a:lnTo>
                <a:lnTo>
                  <a:pt x="4381" y="4381"/>
                </a:lnTo>
                <a:lnTo>
                  <a:pt x="37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565977" y="8790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572470" y="95914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581214" y="8792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587715" y="8783666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680575" y="8929489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49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22"/>
                </a:lnTo>
                <a:lnTo>
                  <a:pt x="21120" y="4749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759926" y="8961974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4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220240" y="8801159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666340" y="9135151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19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628096" y="9157649"/>
            <a:ext cx="10617" cy="3733"/>
          </a:xfrm>
          <a:custGeom>
            <a:avLst/>
            <a:gdLst/>
            <a:ahLst/>
            <a:cxnLst/>
            <a:rect l="l" t="t" r="r" b="b"/>
            <a:pathLst>
              <a:path w="10617" h="3733">
                <a:moveTo>
                  <a:pt x="3124" y="2870"/>
                </a:moveTo>
                <a:lnTo>
                  <a:pt x="10502" y="3733"/>
                </a:lnTo>
                <a:lnTo>
                  <a:pt x="10617" y="2489"/>
                </a:lnTo>
                <a:lnTo>
                  <a:pt x="0" y="0"/>
                </a:lnTo>
                <a:lnTo>
                  <a:pt x="3124" y="2870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585083" y="8744565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60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479652" y="8840889"/>
            <a:ext cx="5257" cy="5511"/>
          </a:xfrm>
          <a:custGeom>
            <a:avLst/>
            <a:gdLst/>
            <a:ahLst/>
            <a:cxnLst/>
            <a:rect l="l" t="t" r="r" b="b"/>
            <a:pathLst>
              <a:path w="5257" h="5511">
                <a:moveTo>
                  <a:pt x="3378" y="139"/>
                </a:moveTo>
                <a:lnTo>
                  <a:pt x="0" y="3873"/>
                </a:lnTo>
                <a:lnTo>
                  <a:pt x="4000" y="5511"/>
                </a:lnTo>
                <a:lnTo>
                  <a:pt x="5257" y="3759"/>
                </a:lnTo>
                <a:lnTo>
                  <a:pt x="4876" y="0"/>
                </a:lnTo>
                <a:lnTo>
                  <a:pt x="3378" y="13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684077" y="8940610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54"/>
                </a:moveTo>
                <a:lnTo>
                  <a:pt x="3746" y="7493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5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607856" y="8952851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09">
                <a:moveTo>
                  <a:pt x="749" y="54610"/>
                </a:moveTo>
                <a:lnTo>
                  <a:pt x="7493" y="46482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5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8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1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760919" y="9045568"/>
            <a:ext cx="5740" cy="10236"/>
          </a:xfrm>
          <a:custGeom>
            <a:avLst/>
            <a:gdLst/>
            <a:ahLst/>
            <a:cxnLst/>
            <a:rect l="l" t="t" r="r" b="b"/>
            <a:pathLst>
              <a:path w="5740" h="10236">
                <a:moveTo>
                  <a:pt x="2374" y="0"/>
                </a:moveTo>
                <a:lnTo>
                  <a:pt x="0" y="9867"/>
                </a:lnTo>
                <a:lnTo>
                  <a:pt x="1625" y="10236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596988" y="9079417"/>
            <a:ext cx="2755" cy="6261"/>
          </a:xfrm>
          <a:custGeom>
            <a:avLst/>
            <a:gdLst/>
            <a:ahLst/>
            <a:cxnLst/>
            <a:rect l="l" t="t" r="r" b="b"/>
            <a:pathLst>
              <a:path w="2755" h="6261">
                <a:moveTo>
                  <a:pt x="0" y="2006"/>
                </a:moveTo>
                <a:lnTo>
                  <a:pt x="622" y="6261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248470" y="9469902"/>
            <a:ext cx="2997" cy="13601"/>
          </a:xfrm>
          <a:custGeom>
            <a:avLst/>
            <a:gdLst/>
            <a:ahLst/>
            <a:cxnLst/>
            <a:rect l="l" t="t" r="r" b="b"/>
            <a:pathLst>
              <a:path w="2997" h="13601">
                <a:moveTo>
                  <a:pt x="507" y="622"/>
                </a:moveTo>
                <a:lnTo>
                  <a:pt x="0" y="13360"/>
                </a:lnTo>
                <a:lnTo>
                  <a:pt x="2997" y="13601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680072" y="8927609"/>
            <a:ext cx="12750" cy="6629"/>
          </a:xfrm>
          <a:custGeom>
            <a:avLst/>
            <a:gdLst/>
            <a:ahLst/>
            <a:cxnLst/>
            <a:rect l="l" t="t" r="r" b="b"/>
            <a:pathLst>
              <a:path w="12750" h="6629">
                <a:moveTo>
                  <a:pt x="9372" y="126"/>
                </a:moveTo>
                <a:lnTo>
                  <a:pt x="0" y="5626"/>
                </a:lnTo>
                <a:lnTo>
                  <a:pt x="4254" y="6629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649589" y="8948853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13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764165" y="9020571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1010"/>
                </a:lnTo>
                <a:lnTo>
                  <a:pt x="2247" y="11125"/>
                </a:lnTo>
                <a:lnTo>
                  <a:pt x="3378" y="6629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608109" y="8979221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6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605606" y="9035695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74"/>
                </a:moveTo>
                <a:lnTo>
                  <a:pt x="2120" y="10871"/>
                </a:lnTo>
                <a:lnTo>
                  <a:pt x="4381" y="4495"/>
                </a:lnTo>
                <a:lnTo>
                  <a:pt x="250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599110" y="9050813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6"/>
                </a:moveTo>
                <a:lnTo>
                  <a:pt x="0" y="6489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597365" y="9066176"/>
            <a:ext cx="3987" cy="5003"/>
          </a:xfrm>
          <a:custGeom>
            <a:avLst/>
            <a:gdLst/>
            <a:ahLst/>
            <a:cxnLst/>
            <a:rect l="l" t="t" r="r" b="b"/>
            <a:pathLst>
              <a:path w="3987" h="5003">
                <a:moveTo>
                  <a:pt x="0" y="0"/>
                </a:moveTo>
                <a:lnTo>
                  <a:pt x="736" y="4508"/>
                </a:lnTo>
                <a:lnTo>
                  <a:pt x="2374" y="5003"/>
                </a:lnTo>
                <a:lnTo>
                  <a:pt x="3987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673706" y="9131534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0" y="3873"/>
                </a:moveTo>
                <a:lnTo>
                  <a:pt x="4000" y="4622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657177" y="87820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659178" y="87817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663681" y="87799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69807" y="87771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72059" y="87750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674181" y="8731685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618075" y="8740694"/>
            <a:ext cx="2755" cy="18986"/>
          </a:xfrm>
          <a:custGeom>
            <a:avLst/>
            <a:gdLst/>
            <a:ahLst/>
            <a:cxnLst/>
            <a:rect l="l" t="t" r="r" b="b"/>
            <a:pathLst>
              <a:path w="2755" h="18986">
                <a:moveTo>
                  <a:pt x="0" y="18986"/>
                </a:moveTo>
                <a:lnTo>
                  <a:pt x="2755" y="17360"/>
                </a:lnTo>
                <a:lnTo>
                  <a:pt x="2628" y="1625"/>
                </a:lnTo>
                <a:lnTo>
                  <a:pt x="0" y="0"/>
                </a:lnTo>
                <a:lnTo>
                  <a:pt x="0" y="1898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254246" y="8816406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39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328218" y="8859889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3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734182" y="9059684"/>
            <a:ext cx="4635" cy="8623"/>
          </a:xfrm>
          <a:custGeom>
            <a:avLst/>
            <a:gdLst/>
            <a:ahLst/>
            <a:cxnLst/>
            <a:rect l="l" t="t" r="r" b="b"/>
            <a:pathLst>
              <a:path w="4635" h="8623">
                <a:moveTo>
                  <a:pt x="0" y="8000"/>
                </a:moveTo>
                <a:lnTo>
                  <a:pt x="1625" y="8623"/>
                </a:lnTo>
                <a:lnTo>
                  <a:pt x="4635" y="6629"/>
                </a:lnTo>
                <a:lnTo>
                  <a:pt x="4508" y="0"/>
                </a:lnTo>
                <a:lnTo>
                  <a:pt x="0" y="800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728307" y="9072678"/>
            <a:ext cx="3619" cy="4368"/>
          </a:xfrm>
          <a:custGeom>
            <a:avLst/>
            <a:gdLst/>
            <a:ahLst/>
            <a:cxnLst/>
            <a:rect l="l" t="t" r="r" b="b"/>
            <a:pathLst>
              <a:path w="3619" h="4368">
                <a:moveTo>
                  <a:pt x="0" y="4368"/>
                </a:moveTo>
                <a:lnTo>
                  <a:pt x="3619" y="4254"/>
                </a:lnTo>
                <a:lnTo>
                  <a:pt x="325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281588" y="9467644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0" y="17373"/>
                </a:moveTo>
                <a:lnTo>
                  <a:pt x="2616" y="15735"/>
                </a:lnTo>
                <a:lnTo>
                  <a:pt x="2120" y="635"/>
                </a:lnTo>
                <a:lnTo>
                  <a:pt x="508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742931" y="8946601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7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27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1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758551" y="9022712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4356"/>
                </a:lnTo>
                <a:lnTo>
                  <a:pt x="1244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484528" y="8836648"/>
            <a:ext cx="6756" cy="8000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54"/>
                </a:moveTo>
                <a:lnTo>
                  <a:pt x="381" y="8001"/>
                </a:lnTo>
                <a:lnTo>
                  <a:pt x="6756" y="3378"/>
                </a:lnTo>
                <a:lnTo>
                  <a:pt x="662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691318" y="8923623"/>
            <a:ext cx="56235" cy="11988"/>
          </a:xfrm>
          <a:custGeom>
            <a:avLst/>
            <a:gdLst/>
            <a:ahLst/>
            <a:cxnLst/>
            <a:rect l="l" t="t" r="r" b="b"/>
            <a:pathLst>
              <a:path w="56235" h="11988">
                <a:moveTo>
                  <a:pt x="1498" y="3987"/>
                </a:moveTo>
                <a:lnTo>
                  <a:pt x="0" y="8115"/>
                </a:lnTo>
                <a:lnTo>
                  <a:pt x="14503" y="5867"/>
                </a:lnTo>
                <a:lnTo>
                  <a:pt x="20751" y="3365"/>
                </a:lnTo>
                <a:lnTo>
                  <a:pt x="25120" y="2108"/>
                </a:lnTo>
                <a:lnTo>
                  <a:pt x="25615" y="3479"/>
                </a:lnTo>
                <a:lnTo>
                  <a:pt x="21501" y="5486"/>
                </a:lnTo>
                <a:lnTo>
                  <a:pt x="15252" y="7861"/>
                </a:lnTo>
                <a:lnTo>
                  <a:pt x="10375" y="10617"/>
                </a:lnTo>
                <a:lnTo>
                  <a:pt x="10629" y="11988"/>
                </a:lnTo>
                <a:lnTo>
                  <a:pt x="20002" y="10985"/>
                </a:lnTo>
                <a:lnTo>
                  <a:pt x="26250" y="8610"/>
                </a:lnTo>
                <a:lnTo>
                  <a:pt x="50863" y="9245"/>
                </a:lnTo>
                <a:lnTo>
                  <a:pt x="55105" y="11607"/>
                </a:lnTo>
                <a:lnTo>
                  <a:pt x="56235" y="10363"/>
                </a:lnTo>
                <a:lnTo>
                  <a:pt x="53225" y="6362"/>
                </a:lnTo>
                <a:lnTo>
                  <a:pt x="42354" y="1981"/>
                </a:lnTo>
                <a:lnTo>
                  <a:pt x="17627" y="0"/>
                </a:lnTo>
                <a:lnTo>
                  <a:pt x="1498" y="398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679958" y="9131537"/>
            <a:ext cx="4241" cy="4114"/>
          </a:xfrm>
          <a:custGeom>
            <a:avLst/>
            <a:gdLst/>
            <a:ahLst/>
            <a:cxnLst/>
            <a:rect l="l" t="t" r="r" b="b"/>
            <a:pathLst>
              <a:path w="4241" h="4114">
                <a:moveTo>
                  <a:pt x="0" y="3619"/>
                </a:moveTo>
                <a:lnTo>
                  <a:pt x="2235" y="4114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754173" y="9005460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0"/>
                </a:moveTo>
                <a:lnTo>
                  <a:pt x="127" y="6489"/>
                </a:lnTo>
                <a:lnTo>
                  <a:pt x="2235" y="4241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753796" y="9044557"/>
            <a:ext cx="2247" cy="6261"/>
          </a:xfrm>
          <a:custGeom>
            <a:avLst/>
            <a:gdLst/>
            <a:ahLst/>
            <a:cxnLst/>
            <a:rect l="l" t="t" r="r" b="b"/>
            <a:pathLst>
              <a:path w="2247" h="6261">
                <a:moveTo>
                  <a:pt x="0" y="5880"/>
                </a:moveTo>
                <a:lnTo>
                  <a:pt x="2006" y="6261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110060" y="8703331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4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471537" y="8903251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38"/>
                </a:lnTo>
                <a:lnTo>
                  <a:pt x="3746" y="15874"/>
                </a:lnTo>
                <a:lnTo>
                  <a:pt x="41478" y="37477"/>
                </a:lnTo>
                <a:lnTo>
                  <a:pt x="47231" y="23367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754179" y="8986085"/>
            <a:ext cx="3619" cy="19380"/>
          </a:xfrm>
          <a:custGeom>
            <a:avLst/>
            <a:gdLst/>
            <a:ahLst/>
            <a:cxnLst/>
            <a:rect l="l" t="t" r="r" b="b"/>
            <a:pathLst>
              <a:path w="3619" h="19380">
                <a:moveTo>
                  <a:pt x="622" y="127"/>
                </a:moveTo>
                <a:lnTo>
                  <a:pt x="0" y="19380"/>
                </a:lnTo>
                <a:lnTo>
                  <a:pt x="2120" y="17119"/>
                </a:lnTo>
                <a:lnTo>
                  <a:pt x="3619" y="3873"/>
                </a:lnTo>
                <a:lnTo>
                  <a:pt x="3111" y="0"/>
                </a:lnTo>
                <a:lnTo>
                  <a:pt x="622" y="12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759802" y="9000957"/>
            <a:ext cx="3238" cy="26123"/>
          </a:xfrm>
          <a:custGeom>
            <a:avLst/>
            <a:gdLst/>
            <a:ahLst/>
            <a:cxnLst/>
            <a:rect l="l" t="t" r="r" b="b"/>
            <a:pathLst>
              <a:path w="3238" h="26123">
                <a:moveTo>
                  <a:pt x="863" y="0"/>
                </a:moveTo>
                <a:lnTo>
                  <a:pt x="114" y="15379"/>
                </a:lnTo>
                <a:lnTo>
                  <a:pt x="0" y="21742"/>
                </a:lnTo>
                <a:lnTo>
                  <a:pt x="990" y="26123"/>
                </a:lnTo>
                <a:lnTo>
                  <a:pt x="3111" y="23990"/>
                </a:lnTo>
                <a:lnTo>
                  <a:pt x="3238" y="4508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172385" y="9470524"/>
            <a:ext cx="5499" cy="116319"/>
          </a:xfrm>
          <a:custGeom>
            <a:avLst/>
            <a:gdLst/>
            <a:ahLst/>
            <a:cxnLst/>
            <a:rect l="l" t="t" r="r" b="b"/>
            <a:pathLst>
              <a:path w="5499" h="116319">
                <a:moveTo>
                  <a:pt x="0" y="112699"/>
                </a:moveTo>
                <a:lnTo>
                  <a:pt x="4864" y="116319"/>
                </a:lnTo>
                <a:lnTo>
                  <a:pt x="5499" y="3873"/>
                </a:lnTo>
                <a:lnTo>
                  <a:pt x="622" y="0"/>
                </a:lnTo>
                <a:lnTo>
                  <a:pt x="0" y="11269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277188" y="9648567"/>
            <a:ext cx="7010" cy="43802"/>
          </a:xfrm>
          <a:custGeom>
            <a:avLst/>
            <a:gdLst/>
            <a:ahLst/>
            <a:cxnLst/>
            <a:rect l="l" t="t" r="r" b="b"/>
            <a:pathLst>
              <a:path w="7010" h="43802">
                <a:moveTo>
                  <a:pt x="0" y="43802"/>
                </a:moveTo>
                <a:lnTo>
                  <a:pt x="6985" y="43802"/>
                </a:lnTo>
                <a:lnTo>
                  <a:pt x="7010" y="3873"/>
                </a:lnTo>
                <a:lnTo>
                  <a:pt x="25" y="0"/>
                </a:lnTo>
                <a:lnTo>
                  <a:pt x="0" y="438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242897" y="9630710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47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358212" y="8778052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5"/>
                </a:lnTo>
                <a:lnTo>
                  <a:pt x="98336" y="85839"/>
                </a:lnTo>
                <a:lnTo>
                  <a:pt x="108572" y="75463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66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6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634571" y="8298113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281494" y="8721318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7"/>
                </a:moveTo>
                <a:lnTo>
                  <a:pt x="81457" y="15367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2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637438" y="8300237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393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699445" y="8940731"/>
            <a:ext cx="43611" cy="6489"/>
          </a:xfrm>
          <a:custGeom>
            <a:avLst/>
            <a:gdLst/>
            <a:ahLst/>
            <a:cxnLst/>
            <a:rect l="l" t="t" r="r" b="b"/>
            <a:pathLst>
              <a:path w="43611" h="6489">
                <a:moveTo>
                  <a:pt x="6502" y="6489"/>
                </a:moveTo>
                <a:lnTo>
                  <a:pt x="8864" y="5626"/>
                </a:lnTo>
                <a:lnTo>
                  <a:pt x="36106" y="4876"/>
                </a:lnTo>
                <a:lnTo>
                  <a:pt x="37109" y="6121"/>
                </a:lnTo>
                <a:lnTo>
                  <a:pt x="43611" y="4381"/>
                </a:lnTo>
                <a:lnTo>
                  <a:pt x="38735" y="1625"/>
                </a:lnTo>
                <a:lnTo>
                  <a:pt x="30365" y="0"/>
                </a:lnTo>
                <a:lnTo>
                  <a:pt x="17500" y="126"/>
                </a:lnTo>
                <a:lnTo>
                  <a:pt x="10998" y="1257"/>
                </a:lnTo>
                <a:lnTo>
                  <a:pt x="0" y="6007"/>
                </a:lnTo>
                <a:lnTo>
                  <a:pt x="6502" y="6489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686579" y="8946728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59"/>
                </a:lnTo>
                <a:lnTo>
                  <a:pt x="13119" y="1752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638094" y="8938113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8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3"/>
                </a:lnTo>
                <a:lnTo>
                  <a:pt x="2870" y="32600"/>
                </a:lnTo>
                <a:lnTo>
                  <a:pt x="0" y="38734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680573" y="9109288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4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636471" y="9160013"/>
            <a:ext cx="34988" cy="6629"/>
          </a:xfrm>
          <a:custGeom>
            <a:avLst/>
            <a:gdLst/>
            <a:ahLst/>
            <a:cxnLst/>
            <a:rect l="l" t="t" r="r" b="b"/>
            <a:pathLst>
              <a:path w="34988" h="6629">
                <a:moveTo>
                  <a:pt x="19621" y="1752"/>
                </a:moveTo>
                <a:lnTo>
                  <a:pt x="0" y="5499"/>
                </a:lnTo>
                <a:lnTo>
                  <a:pt x="8750" y="6629"/>
                </a:lnTo>
                <a:lnTo>
                  <a:pt x="17487" y="6629"/>
                </a:lnTo>
                <a:lnTo>
                  <a:pt x="32245" y="3263"/>
                </a:lnTo>
                <a:lnTo>
                  <a:pt x="34988" y="1257"/>
                </a:lnTo>
                <a:lnTo>
                  <a:pt x="30733" y="0"/>
                </a:lnTo>
                <a:lnTo>
                  <a:pt x="19621" y="175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122438" y="8796924"/>
            <a:ext cx="3365" cy="13106"/>
          </a:xfrm>
          <a:custGeom>
            <a:avLst/>
            <a:gdLst/>
            <a:ahLst/>
            <a:cxnLst/>
            <a:rect l="l" t="t" r="r" b="b"/>
            <a:pathLst>
              <a:path w="3365" h="13106">
                <a:moveTo>
                  <a:pt x="1244" y="13106"/>
                </a:moveTo>
                <a:lnTo>
                  <a:pt x="3365" y="10236"/>
                </a:lnTo>
                <a:lnTo>
                  <a:pt x="990" y="114"/>
                </a:lnTo>
                <a:lnTo>
                  <a:pt x="0" y="0"/>
                </a:lnTo>
                <a:lnTo>
                  <a:pt x="1244" y="1310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259003" y="8813665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271617" y="8823655"/>
            <a:ext cx="7251" cy="8001"/>
          </a:xfrm>
          <a:custGeom>
            <a:avLst/>
            <a:gdLst/>
            <a:ahLst/>
            <a:cxnLst/>
            <a:rect l="l" t="t" r="r" b="b"/>
            <a:pathLst>
              <a:path w="7251" h="8000">
                <a:moveTo>
                  <a:pt x="6121" y="127"/>
                </a:moveTo>
                <a:lnTo>
                  <a:pt x="0" y="0"/>
                </a:lnTo>
                <a:lnTo>
                  <a:pt x="1752" y="2628"/>
                </a:lnTo>
                <a:lnTo>
                  <a:pt x="3746" y="2501"/>
                </a:lnTo>
                <a:lnTo>
                  <a:pt x="5130" y="8001"/>
                </a:lnTo>
                <a:lnTo>
                  <a:pt x="7251" y="1498"/>
                </a:lnTo>
                <a:lnTo>
                  <a:pt x="6121" y="12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332840" y="8857145"/>
            <a:ext cx="4127" cy="4368"/>
          </a:xfrm>
          <a:custGeom>
            <a:avLst/>
            <a:gdLst/>
            <a:ahLst/>
            <a:cxnLst/>
            <a:rect l="l" t="t" r="r" b="b"/>
            <a:pathLst>
              <a:path w="4127" h="4368">
                <a:moveTo>
                  <a:pt x="0" y="2743"/>
                </a:moveTo>
                <a:lnTo>
                  <a:pt x="4127" y="4368"/>
                </a:lnTo>
                <a:lnTo>
                  <a:pt x="1752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343454" y="8864271"/>
            <a:ext cx="10629" cy="6743"/>
          </a:xfrm>
          <a:custGeom>
            <a:avLst/>
            <a:gdLst/>
            <a:ahLst/>
            <a:cxnLst/>
            <a:rect l="l" t="t" r="r" b="b"/>
            <a:pathLst>
              <a:path w="10629" h="6743">
                <a:moveTo>
                  <a:pt x="7251" y="863"/>
                </a:moveTo>
                <a:lnTo>
                  <a:pt x="0" y="495"/>
                </a:lnTo>
                <a:lnTo>
                  <a:pt x="1498" y="2616"/>
                </a:lnTo>
                <a:lnTo>
                  <a:pt x="10629" y="6743"/>
                </a:lnTo>
                <a:lnTo>
                  <a:pt x="8635" y="0"/>
                </a:lnTo>
                <a:lnTo>
                  <a:pt x="7251" y="8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354072" y="8871004"/>
            <a:ext cx="8890" cy="5753"/>
          </a:xfrm>
          <a:custGeom>
            <a:avLst/>
            <a:gdLst/>
            <a:ahLst/>
            <a:cxnLst/>
            <a:rect l="l" t="t" r="r" b="b"/>
            <a:pathLst>
              <a:path w="8890" h="5753">
                <a:moveTo>
                  <a:pt x="1765" y="3251"/>
                </a:moveTo>
                <a:lnTo>
                  <a:pt x="8889" y="5753"/>
                </a:lnTo>
                <a:lnTo>
                  <a:pt x="6261" y="127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364456" y="8872880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81"/>
                </a:moveTo>
                <a:lnTo>
                  <a:pt x="4864" y="6997"/>
                </a:lnTo>
                <a:lnTo>
                  <a:pt x="287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369325" y="8879890"/>
            <a:ext cx="8864" cy="5613"/>
          </a:xfrm>
          <a:custGeom>
            <a:avLst/>
            <a:gdLst/>
            <a:ahLst/>
            <a:cxnLst/>
            <a:rect l="l" t="t" r="r" b="b"/>
            <a:pathLst>
              <a:path w="8864" h="5613">
                <a:moveTo>
                  <a:pt x="0" y="0"/>
                </a:moveTo>
                <a:lnTo>
                  <a:pt x="1625" y="3124"/>
                </a:lnTo>
                <a:lnTo>
                  <a:pt x="8864" y="5613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239377" y="8883375"/>
            <a:ext cx="8496" cy="4508"/>
          </a:xfrm>
          <a:custGeom>
            <a:avLst/>
            <a:gdLst/>
            <a:ahLst/>
            <a:cxnLst/>
            <a:rect l="l" t="t" r="r" b="b"/>
            <a:pathLst>
              <a:path w="8496" h="4508">
                <a:moveTo>
                  <a:pt x="0" y="2755"/>
                </a:moveTo>
                <a:lnTo>
                  <a:pt x="8496" y="4508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384447" y="8888506"/>
            <a:ext cx="8991" cy="5499"/>
          </a:xfrm>
          <a:custGeom>
            <a:avLst/>
            <a:gdLst/>
            <a:ahLst/>
            <a:cxnLst/>
            <a:rect l="l" t="t" r="r" b="b"/>
            <a:pathLst>
              <a:path w="8991" h="5499">
                <a:moveTo>
                  <a:pt x="0" y="254"/>
                </a:moveTo>
                <a:lnTo>
                  <a:pt x="1003" y="2997"/>
                </a:lnTo>
                <a:lnTo>
                  <a:pt x="8991" y="5499"/>
                </a:lnTo>
                <a:lnTo>
                  <a:pt x="6248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395690" y="8894998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6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405684" y="8896619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508"/>
                </a:moveTo>
                <a:lnTo>
                  <a:pt x="4876" y="7124"/>
                </a:lnTo>
                <a:lnTo>
                  <a:pt x="2755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410564" y="8903745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24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320101" y="8929231"/>
            <a:ext cx="14363" cy="8509"/>
          </a:xfrm>
          <a:custGeom>
            <a:avLst/>
            <a:gdLst/>
            <a:ahLst/>
            <a:cxnLst/>
            <a:rect l="l" t="t" r="r" b="b"/>
            <a:pathLst>
              <a:path w="14363" h="8508">
                <a:moveTo>
                  <a:pt x="863" y="2882"/>
                </a:moveTo>
                <a:lnTo>
                  <a:pt x="7238" y="7632"/>
                </a:lnTo>
                <a:lnTo>
                  <a:pt x="14363" y="8509"/>
                </a:lnTo>
                <a:lnTo>
                  <a:pt x="0" y="0"/>
                </a:lnTo>
                <a:lnTo>
                  <a:pt x="863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337463" y="8940227"/>
            <a:ext cx="8115" cy="4381"/>
          </a:xfrm>
          <a:custGeom>
            <a:avLst/>
            <a:gdLst/>
            <a:ahLst/>
            <a:cxnLst/>
            <a:rect l="l" t="t" r="r" b="b"/>
            <a:pathLst>
              <a:path w="8115" h="4381">
                <a:moveTo>
                  <a:pt x="749" y="2882"/>
                </a:moveTo>
                <a:lnTo>
                  <a:pt x="8115" y="4381"/>
                </a:lnTo>
                <a:lnTo>
                  <a:pt x="2997" y="635"/>
                </a:lnTo>
                <a:lnTo>
                  <a:pt x="0" y="0"/>
                </a:lnTo>
                <a:lnTo>
                  <a:pt x="749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345582" y="8944606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511" y="2870"/>
                </a:moveTo>
                <a:lnTo>
                  <a:pt x="6502" y="4381"/>
                </a:lnTo>
                <a:lnTo>
                  <a:pt x="3873" y="507"/>
                </a:lnTo>
                <a:lnTo>
                  <a:pt x="0" y="0"/>
                </a:lnTo>
                <a:lnTo>
                  <a:pt x="1511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352087" y="8948983"/>
            <a:ext cx="8750" cy="4241"/>
          </a:xfrm>
          <a:custGeom>
            <a:avLst/>
            <a:gdLst/>
            <a:ahLst/>
            <a:cxnLst/>
            <a:rect l="l" t="t" r="r" b="b"/>
            <a:pathLst>
              <a:path w="8750" h="4241">
                <a:moveTo>
                  <a:pt x="1498" y="2870"/>
                </a:moveTo>
                <a:lnTo>
                  <a:pt x="8750" y="4241"/>
                </a:lnTo>
                <a:lnTo>
                  <a:pt x="3746" y="634"/>
                </a:lnTo>
                <a:lnTo>
                  <a:pt x="0" y="0"/>
                </a:lnTo>
                <a:lnTo>
                  <a:pt x="1498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360831" y="8953224"/>
            <a:ext cx="15252" cy="8750"/>
          </a:xfrm>
          <a:custGeom>
            <a:avLst/>
            <a:gdLst/>
            <a:ahLst/>
            <a:cxnLst/>
            <a:rect l="l" t="t" r="r" b="b"/>
            <a:pathLst>
              <a:path w="15252" h="8750">
                <a:moveTo>
                  <a:pt x="1498" y="2755"/>
                </a:moveTo>
                <a:lnTo>
                  <a:pt x="7746" y="7505"/>
                </a:lnTo>
                <a:lnTo>
                  <a:pt x="15252" y="8750"/>
                </a:lnTo>
                <a:lnTo>
                  <a:pt x="3619" y="761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376072" y="8961983"/>
            <a:ext cx="10756" cy="6108"/>
          </a:xfrm>
          <a:custGeom>
            <a:avLst/>
            <a:gdLst/>
            <a:ahLst/>
            <a:cxnLst/>
            <a:rect l="l" t="t" r="r" b="b"/>
            <a:pathLst>
              <a:path w="10756" h="6108">
                <a:moveTo>
                  <a:pt x="3505" y="5118"/>
                </a:moveTo>
                <a:lnTo>
                  <a:pt x="10756" y="6108"/>
                </a:lnTo>
                <a:lnTo>
                  <a:pt x="3632" y="609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393825" y="8972722"/>
            <a:ext cx="8229" cy="4749"/>
          </a:xfrm>
          <a:custGeom>
            <a:avLst/>
            <a:gdLst/>
            <a:ahLst/>
            <a:cxnLst/>
            <a:rect l="l" t="t" r="r" b="b"/>
            <a:pathLst>
              <a:path w="8229" h="4749">
                <a:moveTo>
                  <a:pt x="863" y="2997"/>
                </a:moveTo>
                <a:lnTo>
                  <a:pt x="7746" y="4749"/>
                </a:lnTo>
                <a:lnTo>
                  <a:pt x="8229" y="2870"/>
                </a:lnTo>
                <a:lnTo>
                  <a:pt x="0" y="0"/>
                </a:lnTo>
                <a:lnTo>
                  <a:pt x="863" y="299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758052" y="8977218"/>
            <a:ext cx="2362" cy="6502"/>
          </a:xfrm>
          <a:custGeom>
            <a:avLst/>
            <a:gdLst/>
            <a:ahLst/>
            <a:cxnLst/>
            <a:rect l="l" t="t" r="r" b="b"/>
            <a:pathLst>
              <a:path w="2362" h="6502">
                <a:moveTo>
                  <a:pt x="2362" y="6502"/>
                </a:moveTo>
                <a:lnTo>
                  <a:pt x="1371" y="876"/>
                </a:lnTo>
                <a:lnTo>
                  <a:pt x="0" y="0"/>
                </a:lnTo>
                <a:lnTo>
                  <a:pt x="2362" y="650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760410" y="8983724"/>
            <a:ext cx="1638" cy="6362"/>
          </a:xfrm>
          <a:custGeom>
            <a:avLst/>
            <a:gdLst/>
            <a:ahLst/>
            <a:cxnLst/>
            <a:rect l="l" t="t" r="r" b="b"/>
            <a:pathLst>
              <a:path w="1638" h="6362">
                <a:moveTo>
                  <a:pt x="1638" y="6362"/>
                </a:moveTo>
                <a:lnTo>
                  <a:pt x="1257" y="863"/>
                </a:lnTo>
                <a:lnTo>
                  <a:pt x="0" y="0"/>
                </a:lnTo>
                <a:lnTo>
                  <a:pt x="1638" y="636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761923" y="8996715"/>
            <a:ext cx="2743" cy="5994"/>
          </a:xfrm>
          <a:custGeom>
            <a:avLst/>
            <a:gdLst/>
            <a:ahLst/>
            <a:cxnLst/>
            <a:rect l="l" t="t" r="r" b="b"/>
            <a:pathLst>
              <a:path w="2743" h="5994">
                <a:moveTo>
                  <a:pt x="0" y="4241"/>
                </a:moveTo>
                <a:lnTo>
                  <a:pt x="2743" y="5994"/>
                </a:lnTo>
                <a:lnTo>
                  <a:pt x="2362" y="114"/>
                </a:lnTo>
                <a:lnTo>
                  <a:pt x="1117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595856" y="9135036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1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231604" y="9624589"/>
            <a:ext cx="2628" cy="67779"/>
          </a:xfrm>
          <a:custGeom>
            <a:avLst/>
            <a:gdLst/>
            <a:ahLst/>
            <a:cxnLst/>
            <a:rect l="l" t="t" r="r" b="b"/>
            <a:pathLst>
              <a:path w="2628" h="67779">
                <a:moveTo>
                  <a:pt x="0" y="67779"/>
                </a:moveTo>
                <a:lnTo>
                  <a:pt x="2590" y="67779"/>
                </a:lnTo>
                <a:lnTo>
                  <a:pt x="2628" y="1739"/>
                </a:lnTo>
                <a:lnTo>
                  <a:pt x="0" y="0"/>
                </a:lnTo>
                <a:lnTo>
                  <a:pt x="0" y="6777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620703" y="8742323"/>
            <a:ext cx="2120" cy="15862"/>
          </a:xfrm>
          <a:custGeom>
            <a:avLst/>
            <a:gdLst/>
            <a:ahLst/>
            <a:cxnLst/>
            <a:rect l="l" t="t" r="r" b="b"/>
            <a:pathLst>
              <a:path w="2120" h="15862">
                <a:moveTo>
                  <a:pt x="126" y="15735"/>
                </a:moveTo>
                <a:lnTo>
                  <a:pt x="1498" y="15862"/>
                </a:lnTo>
                <a:lnTo>
                  <a:pt x="2120" y="2362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139040" y="8751676"/>
            <a:ext cx="6756" cy="8001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3251" y="381"/>
                </a:moveTo>
                <a:lnTo>
                  <a:pt x="0" y="8001"/>
                </a:lnTo>
                <a:lnTo>
                  <a:pt x="4876" y="6883"/>
                </a:lnTo>
                <a:lnTo>
                  <a:pt x="6756" y="0"/>
                </a:lnTo>
                <a:lnTo>
                  <a:pt x="3251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132558" y="8759684"/>
            <a:ext cx="6489" cy="6616"/>
          </a:xfrm>
          <a:custGeom>
            <a:avLst/>
            <a:gdLst/>
            <a:ahLst/>
            <a:cxnLst/>
            <a:rect l="l" t="t" r="r" b="b"/>
            <a:pathLst>
              <a:path w="6489" h="6616">
                <a:moveTo>
                  <a:pt x="863" y="1117"/>
                </a:moveTo>
                <a:lnTo>
                  <a:pt x="0" y="6616"/>
                </a:lnTo>
                <a:lnTo>
                  <a:pt x="5981" y="1739"/>
                </a:lnTo>
                <a:lnTo>
                  <a:pt x="6489" y="0"/>
                </a:lnTo>
                <a:lnTo>
                  <a:pt x="863" y="111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126173" y="8766295"/>
            <a:ext cx="6375" cy="8890"/>
          </a:xfrm>
          <a:custGeom>
            <a:avLst/>
            <a:gdLst/>
            <a:ahLst/>
            <a:cxnLst/>
            <a:rect l="l" t="t" r="r" b="b"/>
            <a:pathLst>
              <a:path w="6375" h="8890">
                <a:moveTo>
                  <a:pt x="1498" y="1638"/>
                </a:moveTo>
                <a:lnTo>
                  <a:pt x="0" y="8889"/>
                </a:lnTo>
                <a:lnTo>
                  <a:pt x="6375" y="0"/>
                </a:lnTo>
                <a:lnTo>
                  <a:pt x="1498" y="163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121791" y="8775184"/>
            <a:ext cx="4508" cy="15227"/>
          </a:xfrm>
          <a:custGeom>
            <a:avLst/>
            <a:gdLst/>
            <a:ahLst/>
            <a:cxnLst/>
            <a:rect l="l" t="t" r="r" b="b"/>
            <a:pathLst>
              <a:path w="4508" h="15227">
                <a:moveTo>
                  <a:pt x="3263" y="990"/>
                </a:moveTo>
                <a:lnTo>
                  <a:pt x="0" y="15227"/>
                </a:lnTo>
                <a:lnTo>
                  <a:pt x="2260" y="15113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334589" y="8852636"/>
            <a:ext cx="17500" cy="12509"/>
          </a:xfrm>
          <a:custGeom>
            <a:avLst/>
            <a:gdLst/>
            <a:ahLst/>
            <a:cxnLst/>
            <a:rect l="l" t="t" r="r" b="b"/>
            <a:pathLst>
              <a:path w="17500" h="12509">
                <a:moveTo>
                  <a:pt x="0" y="4508"/>
                </a:moveTo>
                <a:lnTo>
                  <a:pt x="2374" y="8889"/>
                </a:lnTo>
                <a:lnTo>
                  <a:pt x="8864" y="12115"/>
                </a:lnTo>
                <a:lnTo>
                  <a:pt x="16116" y="12509"/>
                </a:lnTo>
                <a:lnTo>
                  <a:pt x="17500" y="11633"/>
                </a:lnTo>
                <a:lnTo>
                  <a:pt x="14744" y="7873"/>
                </a:lnTo>
                <a:lnTo>
                  <a:pt x="2247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352091" y="8863011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0"/>
                </a:lnTo>
                <a:lnTo>
                  <a:pt x="8242" y="8127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367331" y="8872885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5"/>
                </a:lnTo>
                <a:lnTo>
                  <a:pt x="23355" y="15621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239375" y="8886135"/>
            <a:ext cx="12496" cy="11239"/>
          </a:xfrm>
          <a:custGeom>
            <a:avLst/>
            <a:gdLst/>
            <a:ahLst/>
            <a:cxnLst/>
            <a:rect l="l" t="t" r="r" b="b"/>
            <a:pathLst>
              <a:path w="12496" h="11239">
                <a:moveTo>
                  <a:pt x="139" y="6248"/>
                </a:moveTo>
                <a:lnTo>
                  <a:pt x="8623" y="11239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4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408445" y="8895628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488779" y="8898383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469044" y="8923618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495148" y="8938357"/>
            <a:ext cx="15621" cy="11112"/>
          </a:xfrm>
          <a:custGeom>
            <a:avLst/>
            <a:gdLst/>
            <a:ahLst/>
            <a:cxnLst/>
            <a:rect l="l" t="t" r="r" b="b"/>
            <a:pathLst>
              <a:path w="15621" h="11112">
                <a:moveTo>
                  <a:pt x="3759" y="5003"/>
                </a:moveTo>
                <a:lnTo>
                  <a:pt x="13500" y="11112"/>
                </a:lnTo>
                <a:lnTo>
                  <a:pt x="15621" y="6883"/>
                </a:lnTo>
                <a:lnTo>
                  <a:pt x="0" y="0"/>
                </a:lnTo>
                <a:lnTo>
                  <a:pt x="3759" y="5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763168" y="9002702"/>
            <a:ext cx="4254" cy="17868"/>
          </a:xfrm>
          <a:custGeom>
            <a:avLst/>
            <a:gdLst/>
            <a:ahLst/>
            <a:cxnLst/>
            <a:rect l="l" t="t" r="r" b="b"/>
            <a:pathLst>
              <a:path w="4254" h="17868">
                <a:moveTo>
                  <a:pt x="0" y="381"/>
                </a:moveTo>
                <a:lnTo>
                  <a:pt x="622" y="3505"/>
                </a:lnTo>
                <a:lnTo>
                  <a:pt x="2006" y="17868"/>
                </a:lnTo>
                <a:lnTo>
                  <a:pt x="3124" y="17868"/>
                </a:lnTo>
                <a:lnTo>
                  <a:pt x="4254" y="13500"/>
                </a:lnTo>
                <a:lnTo>
                  <a:pt x="4254" y="2755"/>
                </a:lnTo>
                <a:lnTo>
                  <a:pt x="1498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601480" y="9049570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596862" y="9138024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283697" y="9468270"/>
            <a:ext cx="2628" cy="15252"/>
          </a:xfrm>
          <a:custGeom>
            <a:avLst/>
            <a:gdLst/>
            <a:ahLst/>
            <a:cxnLst/>
            <a:rect l="l" t="t" r="r" b="b"/>
            <a:pathLst>
              <a:path w="2628" h="15252">
                <a:moveTo>
                  <a:pt x="507" y="15112"/>
                </a:moveTo>
                <a:lnTo>
                  <a:pt x="1892" y="15252"/>
                </a:lnTo>
                <a:lnTo>
                  <a:pt x="2628" y="1752"/>
                </a:lnTo>
                <a:lnTo>
                  <a:pt x="0" y="0"/>
                </a:lnTo>
                <a:lnTo>
                  <a:pt x="507" y="1511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715408" y="8730065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6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587214" y="8742324"/>
            <a:ext cx="2247" cy="15862"/>
          </a:xfrm>
          <a:custGeom>
            <a:avLst/>
            <a:gdLst/>
            <a:ahLst/>
            <a:cxnLst/>
            <a:rect l="l" t="t" r="r" b="b"/>
            <a:pathLst>
              <a:path w="2247" h="15862">
                <a:moveTo>
                  <a:pt x="0" y="2235"/>
                </a:moveTo>
                <a:lnTo>
                  <a:pt x="749" y="15862"/>
                </a:lnTo>
                <a:lnTo>
                  <a:pt x="2247" y="15735"/>
                </a:lnTo>
                <a:lnTo>
                  <a:pt x="2247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705824" y="8926996"/>
            <a:ext cx="6997" cy="4495"/>
          </a:xfrm>
          <a:custGeom>
            <a:avLst/>
            <a:gdLst/>
            <a:ahLst/>
            <a:cxnLst/>
            <a:rect l="l" t="t" r="r" b="b"/>
            <a:pathLst>
              <a:path w="6997" h="4495">
                <a:moveTo>
                  <a:pt x="0" y="2489"/>
                </a:moveTo>
                <a:lnTo>
                  <a:pt x="749" y="4495"/>
                </a:lnTo>
                <a:lnTo>
                  <a:pt x="6997" y="2108"/>
                </a:lnTo>
                <a:lnTo>
                  <a:pt x="6235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695194" y="8934114"/>
            <a:ext cx="6756" cy="4000"/>
          </a:xfrm>
          <a:custGeom>
            <a:avLst/>
            <a:gdLst/>
            <a:ahLst/>
            <a:cxnLst/>
            <a:rect l="l" t="t" r="r" b="b"/>
            <a:pathLst>
              <a:path w="6756" h="4000">
                <a:moveTo>
                  <a:pt x="0" y="4000"/>
                </a:moveTo>
                <a:lnTo>
                  <a:pt x="6756" y="1498"/>
                </a:lnTo>
                <a:lnTo>
                  <a:pt x="6502" y="126"/>
                </a:lnTo>
                <a:lnTo>
                  <a:pt x="275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699444" y="8946729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495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675706" y="8938112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68"/>
                </a:moveTo>
                <a:lnTo>
                  <a:pt x="4991" y="5118"/>
                </a:lnTo>
                <a:lnTo>
                  <a:pt x="0" y="10871"/>
                </a:lnTo>
                <a:lnTo>
                  <a:pt x="18618" y="1244"/>
                </a:lnTo>
                <a:lnTo>
                  <a:pt x="19481" y="0"/>
                </a:lnTo>
                <a:lnTo>
                  <a:pt x="10744" y="36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653960" y="8946484"/>
            <a:ext cx="12750" cy="7124"/>
          </a:xfrm>
          <a:custGeom>
            <a:avLst/>
            <a:gdLst/>
            <a:ahLst/>
            <a:cxnLst/>
            <a:rect l="l" t="t" r="r" b="b"/>
            <a:pathLst>
              <a:path w="12750" h="7124">
                <a:moveTo>
                  <a:pt x="2006" y="2374"/>
                </a:moveTo>
                <a:lnTo>
                  <a:pt x="0" y="6870"/>
                </a:lnTo>
                <a:lnTo>
                  <a:pt x="4241" y="7124"/>
                </a:lnTo>
                <a:lnTo>
                  <a:pt x="12750" y="0"/>
                </a:lnTo>
                <a:lnTo>
                  <a:pt x="2006" y="23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662710" y="8952972"/>
            <a:ext cx="8369" cy="6756"/>
          </a:xfrm>
          <a:custGeom>
            <a:avLst/>
            <a:gdLst/>
            <a:ahLst/>
            <a:cxnLst/>
            <a:rect l="l" t="t" r="r" b="b"/>
            <a:pathLst>
              <a:path w="8369" h="6756">
                <a:moveTo>
                  <a:pt x="0" y="6756"/>
                </a:moveTo>
                <a:lnTo>
                  <a:pt x="6121" y="4254"/>
                </a:lnTo>
                <a:lnTo>
                  <a:pt x="8369" y="635"/>
                </a:lnTo>
                <a:lnTo>
                  <a:pt x="6616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768920" y="8972854"/>
            <a:ext cx="2374" cy="6362"/>
          </a:xfrm>
          <a:custGeom>
            <a:avLst/>
            <a:gdLst/>
            <a:ahLst/>
            <a:cxnLst/>
            <a:rect l="l" t="t" r="r" b="b"/>
            <a:pathLst>
              <a:path w="2374" h="6362">
                <a:moveTo>
                  <a:pt x="2374" y="6362"/>
                </a:moveTo>
                <a:lnTo>
                  <a:pt x="1371" y="990"/>
                </a:lnTo>
                <a:lnTo>
                  <a:pt x="0" y="0"/>
                </a:lnTo>
                <a:lnTo>
                  <a:pt x="2374" y="636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30100" y="8975473"/>
            <a:ext cx="4368" cy="6121"/>
          </a:xfrm>
          <a:custGeom>
            <a:avLst/>
            <a:gdLst/>
            <a:ahLst/>
            <a:cxnLst/>
            <a:rect l="l" t="t" r="r" b="b"/>
            <a:pathLst>
              <a:path w="4368" h="6121">
                <a:moveTo>
                  <a:pt x="1371" y="863"/>
                </a:moveTo>
                <a:lnTo>
                  <a:pt x="0" y="6121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380919" y="8784172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0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47336" y="8979217"/>
            <a:ext cx="4762" cy="6743"/>
          </a:xfrm>
          <a:custGeom>
            <a:avLst/>
            <a:gdLst/>
            <a:ahLst/>
            <a:cxnLst/>
            <a:rect l="l" t="t" r="r" b="b"/>
            <a:pathLst>
              <a:path w="4762" h="6743">
                <a:moveTo>
                  <a:pt x="126" y="6743"/>
                </a:moveTo>
                <a:lnTo>
                  <a:pt x="4762" y="2120"/>
                </a:lnTo>
                <a:lnTo>
                  <a:pt x="4000" y="254"/>
                </a:lnTo>
                <a:lnTo>
                  <a:pt x="0" y="0"/>
                </a:lnTo>
                <a:lnTo>
                  <a:pt x="126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771295" y="8979217"/>
            <a:ext cx="2616" cy="15367"/>
          </a:xfrm>
          <a:custGeom>
            <a:avLst/>
            <a:gdLst/>
            <a:ahLst/>
            <a:cxnLst/>
            <a:rect l="l" t="t" r="r" b="b"/>
            <a:pathLst>
              <a:path w="2616" h="15367">
                <a:moveTo>
                  <a:pt x="0" y="0"/>
                </a:moveTo>
                <a:lnTo>
                  <a:pt x="1625" y="15367"/>
                </a:lnTo>
                <a:lnTo>
                  <a:pt x="2616" y="2247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636974" y="8990721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990" y="749"/>
                </a:moveTo>
                <a:lnTo>
                  <a:pt x="0" y="5867"/>
                </a:lnTo>
                <a:lnTo>
                  <a:pt x="1739" y="6616"/>
                </a:lnTo>
                <a:lnTo>
                  <a:pt x="4368" y="3619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764158" y="8996837"/>
            <a:ext cx="9753" cy="49974"/>
          </a:xfrm>
          <a:custGeom>
            <a:avLst/>
            <a:gdLst/>
            <a:ahLst/>
            <a:cxnLst/>
            <a:rect l="l" t="t" r="r" b="b"/>
            <a:pathLst>
              <a:path w="9753" h="49974">
                <a:moveTo>
                  <a:pt x="2501" y="49974"/>
                </a:moveTo>
                <a:lnTo>
                  <a:pt x="8508" y="29489"/>
                </a:lnTo>
                <a:lnTo>
                  <a:pt x="9258" y="17373"/>
                </a:lnTo>
                <a:lnTo>
                  <a:pt x="7886" y="16611"/>
                </a:lnTo>
                <a:lnTo>
                  <a:pt x="8762" y="8496"/>
                </a:lnTo>
                <a:lnTo>
                  <a:pt x="9753" y="6248"/>
                </a:lnTo>
                <a:lnTo>
                  <a:pt x="8889" y="1993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67"/>
                </a:lnTo>
                <a:lnTo>
                  <a:pt x="3390" y="30365"/>
                </a:lnTo>
                <a:lnTo>
                  <a:pt x="2260" y="34861"/>
                </a:lnTo>
                <a:lnTo>
                  <a:pt x="1142" y="41236"/>
                </a:lnTo>
                <a:lnTo>
                  <a:pt x="0" y="47599"/>
                </a:lnTo>
                <a:lnTo>
                  <a:pt x="2501" y="499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750173" y="9061937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60"/>
                </a:moveTo>
                <a:lnTo>
                  <a:pt x="1498" y="17741"/>
                </a:lnTo>
                <a:lnTo>
                  <a:pt x="9753" y="1993"/>
                </a:lnTo>
                <a:lnTo>
                  <a:pt x="7747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747429" y="9055436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77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7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738684" y="9059684"/>
            <a:ext cx="1739" cy="6629"/>
          </a:xfrm>
          <a:custGeom>
            <a:avLst/>
            <a:gdLst/>
            <a:ahLst/>
            <a:cxnLst/>
            <a:rect l="l" t="t" r="r" b="b"/>
            <a:pathLst>
              <a:path w="1739" h="6629">
                <a:moveTo>
                  <a:pt x="126" y="6629"/>
                </a:moveTo>
                <a:lnTo>
                  <a:pt x="1739" y="253"/>
                </a:lnTo>
                <a:lnTo>
                  <a:pt x="0" y="0"/>
                </a:lnTo>
                <a:lnTo>
                  <a:pt x="126" y="662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599740" y="8999335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6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727803" y="9072806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14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723438" y="9087928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1371" y="1371"/>
                </a:moveTo>
                <a:lnTo>
                  <a:pt x="0" y="6616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719694" y="9095174"/>
            <a:ext cx="3619" cy="3733"/>
          </a:xfrm>
          <a:custGeom>
            <a:avLst/>
            <a:gdLst/>
            <a:ahLst/>
            <a:cxnLst/>
            <a:rect l="l" t="t" r="r" b="b"/>
            <a:pathLst>
              <a:path w="3619" h="3733">
                <a:moveTo>
                  <a:pt x="2120" y="0"/>
                </a:moveTo>
                <a:lnTo>
                  <a:pt x="0" y="3733"/>
                </a:lnTo>
                <a:lnTo>
                  <a:pt x="3619" y="1371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727804" y="9081556"/>
            <a:ext cx="11379" cy="21615"/>
          </a:xfrm>
          <a:custGeom>
            <a:avLst/>
            <a:gdLst/>
            <a:ahLst/>
            <a:cxnLst/>
            <a:rect l="l" t="t" r="r" b="b"/>
            <a:pathLst>
              <a:path w="11379" h="21615">
                <a:moveTo>
                  <a:pt x="9372" y="622"/>
                </a:moveTo>
                <a:lnTo>
                  <a:pt x="0" y="21615"/>
                </a:lnTo>
                <a:lnTo>
                  <a:pt x="7873" y="12103"/>
                </a:lnTo>
                <a:lnTo>
                  <a:pt x="11379" y="4114"/>
                </a:lnTo>
                <a:lnTo>
                  <a:pt x="10502" y="0"/>
                </a:lnTo>
                <a:lnTo>
                  <a:pt x="9372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723311" y="9103170"/>
            <a:ext cx="4495" cy="5994"/>
          </a:xfrm>
          <a:custGeom>
            <a:avLst/>
            <a:gdLst/>
            <a:ahLst/>
            <a:cxnLst/>
            <a:rect l="l" t="t" r="r" b="b"/>
            <a:pathLst>
              <a:path w="4495" h="5994">
                <a:moveTo>
                  <a:pt x="2870" y="622"/>
                </a:moveTo>
                <a:lnTo>
                  <a:pt x="0" y="5994"/>
                </a:lnTo>
                <a:lnTo>
                  <a:pt x="3873" y="3873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600108" y="9103050"/>
            <a:ext cx="1244" cy="8864"/>
          </a:xfrm>
          <a:custGeom>
            <a:avLst/>
            <a:gdLst/>
            <a:ahLst/>
            <a:cxnLst/>
            <a:rect l="l" t="t" r="r" b="b"/>
            <a:pathLst>
              <a:path w="1244" h="8864">
                <a:moveTo>
                  <a:pt x="0" y="114"/>
                </a:moveTo>
                <a:lnTo>
                  <a:pt x="1244" y="8864"/>
                </a:lnTo>
                <a:lnTo>
                  <a:pt x="1244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597983" y="9113926"/>
            <a:ext cx="1130" cy="8737"/>
          </a:xfrm>
          <a:custGeom>
            <a:avLst/>
            <a:gdLst/>
            <a:ahLst/>
            <a:cxnLst/>
            <a:rect l="l" t="t" r="r" b="b"/>
            <a:pathLst>
              <a:path w="1130" h="8737">
                <a:moveTo>
                  <a:pt x="1130" y="8737"/>
                </a:moveTo>
                <a:lnTo>
                  <a:pt x="876" y="736"/>
                </a:lnTo>
                <a:lnTo>
                  <a:pt x="0" y="0"/>
                </a:lnTo>
                <a:lnTo>
                  <a:pt x="1130" y="873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638592" y="9160015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7"/>
                </a:moveTo>
                <a:lnTo>
                  <a:pt x="0" y="1371"/>
                </a:lnTo>
                <a:lnTo>
                  <a:pt x="10998" y="1257"/>
                </a:lnTo>
                <a:lnTo>
                  <a:pt x="10998" y="0"/>
                </a:lnTo>
                <a:lnTo>
                  <a:pt x="126" y="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237599" y="9352436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290588" y="9393676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8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250601" y="9468143"/>
            <a:ext cx="2755" cy="15379"/>
          </a:xfrm>
          <a:custGeom>
            <a:avLst/>
            <a:gdLst/>
            <a:ahLst/>
            <a:cxnLst/>
            <a:rect l="l" t="t" r="r" b="b"/>
            <a:pathLst>
              <a:path w="2755" h="15379">
                <a:moveTo>
                  <a:pt x="0" y="1752"/>
                </a:moveTo>
                <a:lnTo>
                  <a:pt x="863" y="15379"/>
                </a:lnTo>
                <a:lnTo>
                  <a:pt x="2247" y="15239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622202" y="8744684"/>
            <a:ext cx="5994" cy="15379"/>
          </a:xfrm>
          <a:custGeom>
            <a:avLst/>
            <a:gdLst/>
            <a:ahLst/>
            <a:cxnLst/>
            <a:rect l="l" t="t" r="r" b="b"/>
            <a:pathLst>
              <a:path w="5994" h="15379">
                <a:moveTo>
                  <a:pt x="0" y="13500"/>
                </a:moveTo>
                <a:lnTo>
                  <a:pt x="749" y="15379"/>
                </a:lnTo>
                <a:lnTo>
                  <a:pt x="5994" y="8381"/>
                </a:lnTo>
                <a:lnTo>
                  <a:pt x="1866" y="507"/>
                </a:lnTo>
                <a:lnTo>
                  <a:pt x="622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582334" y="8745186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239506" y="8892368"/>
            <a:ext cx="8483" cy="17754"/>
          </a:xfrm>
          <a:custGeom>
            <a:avLst/>
            <a:gdLst/>
            <a:ahLst/>
            <a:cxnLst/>
            <a:rect l="l" t="t" r="r" b="b"/>
            <a:pathLst>
              <a:path w="8483" h="17754">
                <a:moveTo>
                  <a:pt x="3746" y="17754"/>
                </a:moveTo>
                <a:lnTo>
                  <a:pt x="8483" y="5016"/>
                </a:lnTo>
                <a:lnTo>
                  <a:pt x="0" y="0"/>
                </a:lnTo>
                <a:lnTo>
                  <a:pt x="3746" y="177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92897" y="8894621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5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764300" y="8996577"/>
            <a:ext cx="3124" cy="6629"/>
          </a:xfrm>
          <a:custGeom>
            <a:avLst/>
            <a:gdLst/>
            <a:ahLst/>
            <a:cxnLst/>
            <a:rect l="l" t="t" r="r" b="b"/>
            <a:pathLst>
              <a:path w="3124" h="6629">
                <a:moveTo>
                  <a:pt x="0" y="254"/>
                </a:moveTo>
                <a:lnTo>
                  <a:pt x="368" y="6134"/>
                </a:lnTo>
                <a:lnTo>
                  <a:pt x="2006" y="6629"/>
                </a:lnTo>
                <a:lnTo>
                  <a:pt x="3124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30430" y="9035446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505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608109" y="9034194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498"/>
                </a:moveTo>
                <a:lnTo>
                  <a:pt x="1879" y="6007"/>
                </a:lnTo>
                <a:lnTo>
                  <a:pt x="4749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99239" y="9059814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62"/>
                </a:moveTo>
                <a:lnTo>
                  <a:pt x="2108" y="8483"/>
                </a:lnTo>
                <a:lnTo>
                  <a:pt x="3111" y="2120"/>
                </a:lnTo>
                <a:lnTo>
                  <a:pt x="863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285588" y="9470021"/>
            <a:ext cx="4114" cy="15252"/>
          </a:xfrm>
          <a:custGeom>
            <a:avLst/>
            <a:gdLst/>
            <a:ahLst/>
            <a:cxnLst/>
            <a:rect l="l" t="t" r="r" b="b"/>
            <a:pathLst>
              <a:path w="4114" h="15252">
                <a:moveTo>
                  <a:pt x="0" y="13487"/>
                </a:moveTo>
                <a:lnTo>
                  <a:pt x="749" y="15252"/>
                </a:lnTo>
                <a:lnTo>
                  <a:pt x="4114" y="12738"/>
                </a:lnTo>
                <a:lnTo>
                  <a:pt x="4114" y="2755"/>
                </a:lnTo>
                <a:lnTo>
                  <a:pt x="749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245720" y="9470523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466783" y="8849013"/>
            <a:ext cx="6743" cy="6261"/>
          </a:xfrm>
          <a:custGeom>
            <a:avLst/>
            <a:gdLst/>
            <a:ahLst/>
            <a:cxnLst/>
            <a:rect l="l" t="t" r="r" b="b"/>
            <a:pathLst>
              <a:path w="6743" h="6261">
                <a:moveTo>
                  <a:pt x="3251" y="507"/>
                </a:moveTo>
                <a:lnTo>
                  <a:pt x="0" y="4508"/>
                </a:lnTo>
                <a:lnTo>
                  <a:pt x="4127" y="6261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729804" y="8940224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507"/>
                </a:moveTo>
                <a:lnTo>
                  <a:pt x="8382" y="2133"/>
                </a:lnTo>
                <a:lnTo>
                  <a:pt x="8877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710190" y="8939743"/>
            <a:ext cx="6756" cy="2235"/>
          </a:xfrm>
          <a:custGeom>
            <a:avLst/>
            <a:gdLst/>
            <a:ahLst/>
            <a:cxnLst/>
            <a:rect l="l" t="t" r="r" b="b"/>
            <a:pathLst>
              <a:path w="6756" h="2235">
                <a:moveTo>
                  <a:pt x="0" y="863"/>
                </a:moveTo>
                <a:lnTo>
                  <a:pt x="254" y="2235"/>
                </a:lnTo>
                <a:lnTo>
                  <a:pt x="6756" y="1117"/>
                </a:lnTo>
                <a:lnTo>
                  <a:pt x="2374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666714" y="8940739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17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736559" y="8945106"/>
            <a:ext cx="11366" cy="4495"/>
          </a:xfrm>
          <a:custGeom>
            <a:avLst/>
            <a:gdLst/>
            <a:ahLst/>
            <a:cxnLst/>
            <a:rect l="l" t="t" r="r" b="b"/>
            <a:pathLst>
              <a:path w="11366" h="4495">
                <a:moveTo>
                  <a:pt x="0" y="1752"/>
                </a:moveTo>
                <a:lnTo>
                  <a:pt x="6362" y="4495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669342" y="8948968"/>
            <a:ext cx="6362" cy="4635"/>
          </a:xfrm>
          <a:custGeom>
            <a:avLst/>
            <a:gdLst/>
            <a:ahLst/>
            <a:cxnLst/>
            <a:rect l="l" t="t" r="r" b="b"/>
            <a:pathLst>
              <a:path w="6362" h="4635">
                <a:moveTo>
                  <a:pt x="2489" y="508"/>
                </a:moveTo>
                <a:lnTo>
                  <a:pt x="0" y="4000"/>
                </a:lnTo>
                <a:lnTo>
                  <a:pt x="1739" y="4635"/>
                </a:lnTo>
                <a:lnTo>
                  <a:pt x="6362" y="0"/>
                </a:lnTo>
                <a:lnTo>
                  <a:pt x="2489" y="50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656347" y="8959724"/>
            <a:ext cx="6362" cy="4495"/>
          </a:xfrm>
          <a:custGeom>
            <a:avLst/>
            <a:gdLst/>
            <a:ahLst/>
            <a:cxnLst/>
            <a:rect l="l" t="t" r="r" b="b"/>
            <a:pathLst>
              <a:path w="6362" h="4495">
                <a:moveTo>
                  <a:pt x="2362" y="622"/>
                </a:moveTo>
                <a:lnTo>
                  <a:pt x="0" y="4000"/>
                </a:lnTo>
                <a:lnTo>
                  <a:pt x="3619" y="4495"/>
                </a:lnTo>
                <a:lnTo>
                  <a:pt x="6362" y="0"/>
                </a:lnTo>
                <a:lnTo>
                  <a:pt x="2362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640970" y="8953347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3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651344" y="8952477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640845" y="8985966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19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634215" y="8996591"/>
            <a:ext cx="4508" cy="6616"/>
          </a:xfrm>
          <a:custGeom>
            <a:avLst/>
            <a:gdLst/>
            <a:ahLst/>
            <a:cxnLst/>
            <a:rect l="l" t="t" r="r" b="b"/>
            <a:pathLst>
              <a:path w="4508" h="6616">
                <a:moveTo>
                  <a:pt x="0" y="2743"/>
                </a:moveTo>
                <a:lnTo>
                  <a:pt x="749" y="6616"/>
                </a:lnTo>
                <a:lnTo>
                  <a:pt x="4508" y="2489"/>
                </a:lnTo>
                <a:lnTo>
                  <a:pt x="2755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772038" y="9005335"/>
            <a:ext cx="1371" cy="8864"/>
          </a:xfrm>
          <a:custGeom>
            <a:avLst/>
            <a:gdLst/>
            <a:ahLst/>
            <a:cxnLst/>
            <a:rect l="l" t="t" r="r" b="b"/>
            <a:pathLst>
              <a:path w="1371" h="8864">
                <a:moveTo>
                  <a:pt x="0" y="8115"/>
                </a:moveTo>
                <a:lnTo>
                  <a:pt x="1371" y="8864"/>
                </a:lnTo>
                <a:lnTo>
                  <a:pt x="876" y="0"/>
                </a:lnTo>
                <a:lnTo>
                  <a:pt x="0" y="81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609984" y="9010329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757922" y="9055446"/>
            <a:ext cx="4749" cy="8496"/>
          </a:xfrm>
          <a:custGeom>
            <a:avLst/>
            <a:gdLst/>
            <a:ahLst/>
            <a:cxnLst/>
            <a:rect l="l" t="t" r="r" b="b"/>
            <a:pathLst>
              <a:path w="4749" h="8496">
                <a:moveTo>
                  <a:pt x="0" y="6489"/>
                </a:moveTo>
                <a:lnTo>
                  <a:pt x="2006" y="8496"/>
                </a:lnTo>
                <a:lnTo>
                  <a:pt x="4749" y="2235"/>
                </a:lnTo>
                <a:lnTo>
                  <a:pt x="2997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599239" y="9077671"/>
            <a:ext cx="2616" cy="8001"/>
          </a:xfrm>
          <a:custGeom>
            <a:avLst/>
            <a:gdLst/>
            <a:ahLst/>
            <a:cxnLst/>
            <a:rect l="l" t="t" r="r" b="b"/>
            <a:pathLst>
              <a:path w="2616" h="8000">
                <a:moveTo>
                  <a:pt x="0" y="1752"/>
                </a:moveTo>
                <a:lnTo>
                  <a:pt x="495" y="7505"/>
                </a:lnTo>
                <a:lnTo>
                  <a:pt x="2108" y="8001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682205" y="9131277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993" y="507"/>
                </a:moveTo>
                <a:lnTo>
                  <a:pt x="0" y="4381"/>
                </a:lnTo>
                <a:lnTo>
                  <a:pt x="5130" y="3251"/>
                </a:lnTo>
                <a:lnTo>
                  <a:pt x="6502" y="0"/>
                </a:lnTo>
                <a:lnTo>
                  <a:pt x="1993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697573" y="9079294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1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619477" y="9151141"/>
            <a:ext cx="3619" cy="3886"/>
          </a:xfrm>
          <a:custGeom>
            <a:avLst/>
            <a:gdLst/>
            <a:ahLst/>
            <a:cxnLst/>
            <a:rect l="l" t="t" r="r" b="b"/>
            <a:pathLst>
              <a:path w="3619" h="3886">
                <a:moveTo>
                  <a:pt x="622" y="3263"/>
                </a:moveTo>
                <a:lnTo>
                  <a:pt x="3619" y="3886"/>
                </a:lnTo>
                <a:lnTo>
                  <a:pt x="0" y="0"/>
                </a:lnTo>
                <a:lnTo>
                  <a:pt x="622" y="32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660334" y="9151026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73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632101" y="9165515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57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589466" y="8740808"/>
            <a:ext cx="2743" cy="18872"/>
          </a:xfrm>
          <a:custGeom>
            <a:avLst/>
            <a:gdLst/>
            <a:ahLst/>
            <a:cxnLst/>
            <a:rect l="l" t="t" r="r" b="b"/>
            <a:pathLst>
              <a:path w="2743" h="18872">
                <a:moveTo>
                  <a:pt x="0" y="1511"/>
                </a:moveTo>
                <a:lnTo>
                  <a:pt x="0" y="17246"/>
                </a:lnTo>
                <a:lnTo>
                  <a:pt x="2616" y="18872"/>
                </a:lnTo>
                <a:lnTo>
                  <a:pt x="2743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50169" y="8863890"/>
            <a:ext cx="7620" cy="7124"/>
          </a:xfrm>
          <a:custGeom>
            <a:avLst/>
            <a:gdLst/>
            <a:ahLst/>
            <a:cxnLst/>
            <a:rect l="l" t="t" r="r" b="b"/>
            <a:pathLst>
              <a:path w="7619" h="7124">
                <a:moveTo>
                  <a:pt x="0" y="6616"/>
                </a:moveTo>
                <a:lnTo>
                  <a:pt x="1498" y="7124"/>
                </a:lnTo>
                <a:lnTo>
                  <a:pt x="7620" y="1866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712065" y="8925749"/>
            <a:ext cx="4864" cy="3365"/>
          </a:xfrm>
          <a:custGeom>
            <a:avLst/>
            <a:gdLst/>
            <a:ahLst/>
            <a:cxnLst/>
            <a:rect l="l" t="t" r="r" b="b"/>
            <a:pathLst>
              <a:path w="4864" h="3365">
                <a:moveTo>
                  <a:pt x="0" y="1244"/>
                </a:moveTo>
                <a:lnTo>
                  <a:pt x="749" y="3365"/>
                </a:lnTo>
                <a:lnTo>
                  <a:pt x="4864" y="1371"/>
                </a:lnTo>
                <a:lnTo>
                  <a:pt x="438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712568" y="8938861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76"/>
                </a:moveTo>
                <a:lnTo>
                  <a:pt x="4381" y="1993"/>
                </a:lnTo>
                <a:lnTo>
                  <a:pt x="17233" y="1866"/>
                </a:lnTo>
                <a:lnTo>
                  <a:pt x="26111" y="1371"/>
                </a:lnTo>
                <a:lnTo>
                  <a:pt x="25361" y="0"/>
                </a:lnTo>
                <a:lnTo>
                  <a:pt x="0" y="87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738182" y="8940234"/>
            <a:ext cx="13614" cy="6502"/>
          </a:xfrm>
          <a:custGeom>
            <a:avLst/>
            <a:gdLst/>
            <a:ahLst/>
            <a:cxnLst/>
            <a:rect l="l" t="t" r="r" b="b"/>
            <a:pathLst>
              <a:path w="13614" h="6502">
                <a:moveTo>
                  <a:pt x="0" y="2120"/>
                </a:moveTo>
                <a:lnTo>
                  <a:pt x="4864" y="4876"/>
                </a:lnTo>
                <a:lnTo>
                  <a:pt x="9753" y="6375"/>
                </a:lnTo>
                <a:lnTo>
                  <a:pt x="13614" y="6502"/>
                </a:lnTo>
                <a:lnTo>
                  <a:pt x="6362" y="622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708316" y="8945606"/>
            <a:ext cx="28232" cy="1625"/>
          </a:xfrm>
          <a:custGeom>
            <a:avLst/>
            <a:gdLst/>
            <a:ahLst/>
            <a:cxnLst/>
            <a:rect l="l" t="t" r="r" b="b"/>
            <a:pathLst>
              <a:path w="28232" h="1625">
                <a:moveTo>
                  <a:pt x="0" y="749"/>
                </a:moveTo>
                <a:lnTo>
                  <a:pt x="17246" y="1625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751791" y="8946728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14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760414" y="8955350"/>
            <a:ext cx="4254" cy="6870"/>
          </a:xfrm>
          <a:custGeom>
            <a:avLst/>
            <a:gdLst/>
            <a:ahLst/>
            <a:cxnLst/>
            <a:rect l="l" t="t" r="r" b="b"/>
            <a:pathLst>
              <a:path w="4254" h="6870">
                <a:moveTo>
                  <a:pt x="2628" y="6870"/>
                </a:moveTo>
                <a:lnTo>
                  <a:pt x="4254" y="6629"/>
                </a:lnTo>
                <a:lnTo>
                  <a:pt x="3759" y="2755"/>
                </a:lnTo>
                <a:lnTo>
                  <a:pt x="0" y="0"/>
                </a:lnTo>
                <a:lnTo>
                  <a:pt x="2628" y="687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753293" y="8960215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65"/>
                </a:moveTo>
                <a:lnTo>
                  <a:pt x="4381" y="4127"/>
                </a:lnTo>
                <a:lnTo>
                  <a:pt x="2247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764663" y="8961967"/>
            <a:ext cx="4508" cy="10883"/>
          </a:xfrm>
          <a:custGeom>
            <a:avLst/>
            <a:gdLst/>
            <a:ahLst/>
            <a:cxnLst/>
            <a:rect l="l" t="t" r="r" b="b"/>
            <a:pathLst>
              <a:path w="4508" h="10883">
                <a:moveTo>
                  <a:pt x="4254" y="10883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762786" y="8972980"/>
            <a:ext cx="1879" cy="6362"/>
          </a:xfrm>
          <a:custGeom>
            <a:avLst/>
            <a:gdLst/>
            <a:ahLst/>
            <a:cxnLst/>
            <a:rect l="l" t="t" r="r" b="b"/>
            <a:pathLst>
              <a:path w="1879" h="6362">
                <a:moveTo>
                  <a:pt x="1879" y="6362"/>
                </a:moveTo>
                <a:lnTo>
                  <a:pt x="1142" y="482"/>
                </a:lnTo>
                <a:lnTo>
                  <a:pt x="0" y="0"/>
                </a:lnTo>
                <a:lnTo>
                  <a:pt x="1879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764670" y="8979345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2247" y="6375"/>
                </a:moveTo>
                <a:lnTo>
                  <a:pt x="1244" y="876"/>
                </a:lnTo>
                <a:lnTo>
                  <a:pt x="0" y="0"/>
                </a:lnTo>
                <a:lnTo>
                  <a:pt x="2247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766426" y="8985727"/>
            <a:ext cx="2616" cy="11099"/>
          </a:xfrm>
          <a:custGeom>
            <a:avLst/>
            <a:gdLst/>
            <a:ahLst/>
            <a:cxnLst/>
            <a:rect l="l" t="t" r="r" b="b"/>
            <a:pathLst>
              <a:path w="2616" h="11099">
                <a:moveTo>
                  <a:pt x="0" y="8737"/>
                </a:moveTo>
                <a:lnTo>
                  <a:pt x="2616" y="11099"/>
                </a:lnTo>
                <a:lnTo>
                  <a:pt x="1739" y="990"/>
                </a:lnTo>
                <a:lnTo>
                  <a:pt x="495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773050" y="8996831"/>
            <a:ext cx="2108" cy="6375"/>
          </a:xfrm>
          <a:custGeom>
            <a:avLst/>
            <a:gdLst/>
            <a:ahLst/>
            <a:cxnLst/>
            <a:rect l="l" t="t" r="r" b="b"/>
            <a:pathLst>
              <a:path w="2108" h="6375">
                <a:moveTo>
                  <a:pt x="736" y="0"/>
                </a:moveTo>
                <a:lnTo>
                  <a:pt x="0" y="2006"/>
                </a:lnTo>
                <a:lnTo>
                  <a:pt x="863" y="6248"/>
                </a:lnTo>
                <a:lnTo>
                  <a:pt x="2108" y="6375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766290" y="9016204"/>
            <a:ext cx="2247" cy="10998"/>
          </a:xfrm>
          <a:custGeom>
            <a:avLst/>
            <a:gdLst/>
            <a:ahLst/>
            <a:cxnLst/>
            <a:rect l="l" t="t" r="r" b="b"/>
            <a:pathLst>
              <a:path w="2247" h="10998">
                <a:moveTo>
                  <a:pt x="1130" y="0"/>
                </a:moveTo>
                <a:lnTo>
                  <a:pt x="0" y="4368"/>
                </a:lnTo>
                <a:lnTo>
                  <a:pt x="1257" y="10998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608730" y="8990089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6"/>
                </a:lnTo>
                <a:lnTo>
                  <a:pt x="6248" y="23240"/>
                </a:lnTo>
                <a:lnTo>
                  <a:pt x="2374" y="30606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764786" y="9031580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507" y="6489"/>
                </a:moveTo>
                <a:lnTo>
                  <a:pt x="1638" y="114"/>
                </a:lnTo>
                <a:lnTo>
                  <a:pt x="0" y="0"/>
                </a:lnTo>
                <a:lnTo>
                  <a:pt x="507" y="648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731553" y="9067689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09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738311" y="9064317"/>
            <a:ext cx="11353" cy="21361"/>
          </a:xfrm>
          <a:custGeom>
            <a:avLst/>
            <a:gdLst/>
            <a:ahLst/>
            <a:cxnLst/>
            <a:rect l="l" t="t" r="r" b="b"/>
            <a:pathLst>
              <a:path w="11353" h="21361">
                <a:moveTo>
                  <a:pt x="2489" y="13106"/>
                </a:moveTo>
                <a:lnTo>
                  <a:pt x="0" y="17233"/>
                </a:lnTo>
                <a:lnTo>
                  <a:pt x="863" y="21361"/>
                </a:lnTo>
                <a:lnTo>
                  <a:pt x="6121" y="14236"/>
                </a:lnTo>
                <a:lnTo>
                  <a:pt x="11353" y="2108"/>
                </a:lnTo>
                <a:lnTo>
                  <a:pt x="9105" y="0"/>
                </a:lnTo>
                <a:lnTo>
                  <a:pt x="2489" y="131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601362" y="9077180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495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600108" y="9096546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0" y="0"/>
                </a:moveTo>
                <a:lnTo>
                  <a:pt x="0" y="6616"/>
                </a:lnTo>
                <a:lnTo>
                  <a:pt x="1244" y="6489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595616" y="9098672"/>
            <a:ext cx="1371" cy="6743"/>
          </a:xfrm>
          <a:custGeom>
            <a:avLst/>
            <a:gdLst/>
            <a:ahLst/>
            <a:cxnLst/>
            <a:rect l="l" t="t" r="r" b="b"/>
            <a:pathLst>
              <a:path w="1371" h="6743">
                <a:moveTo>
                  <a:pt x="0" y="0"/>
                </a:moveTo>
                <a:lnTo>
                  <a:pt x="254" y="6743"/>
                </a:lnTo>
                <a:lnTo>
                  <a:pt x="1371" y="6743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710568" y="9117904"/>
            <a:ext cx="5753" cy="5130"/>
          </a:xfrm>
          <a:custGeom>
            <a:avLst/>
            <a:gdLst/>
            <a:ahLst/>
            <a:cxnLst/>
            <a:rect l="l" t="t" r="r" b="b"/>
            <a:pathLst>
              <a:path w="5753" h="5130">
                <a:moveTo>
                  <a:pt x="0" y="4508"/>
                </a:moveTo>
                <a:lnTo>
                  <a:pt x="1879" y="5130"/>
                </a:lnTo>
                <a:lnTo>
                  <a:pt x="5753" y="2006"/>
                </a:lnTo>
                <a:lnTo>
                  <a:pt x="4241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604232" y="9125035"/>
            <a:ext cx="1625" cy="6121"/>
          </a:xfrm>
          <a:custGeom>
            <a:avLst/>
            <a:gdLst/>
            <a:ahLst/>
            <a:cxnLst/>
            <a:rect l="l" t="t" r="r" b="b"/>
            <a:pathLst>
              <a:path w="1625" h="6121">
                <a:moveTo>
                  <a:pt x="1625" y="6121"/>
                </a:moveTo>
                <a:lnTo>
                  <a:pt x="1244" y="622"/>
                </a:lnTo>
                <a:lnTo>
                  <a:pt x="0" y="0"/>
                </a:lnTo>
                <a:lnTo>
                  <a:pt x="1625" y="612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598988" y="9127037"/>
            <a:ext cx="4622" cy="12865"/>
          </a:xfrm>
          <a:custGeom>
            <a:avLst/>
            <a:gdLst/>
            <a:ahLst/>
            <a:cxnLst/>
            <a:rect l="l" t="t" r="r" b="b"/>
            <a:pathLst>
              <a:path w="4622" h="12865">
                <a:moveTo>
                  <a:pt x="0" y="8496"/>
                </a:moveTo>
                <a:lnTo>
                  <a:pt x="622" y="10985"/>
                </a:lnTo>
                <a:lnTo>
                  <a:pt x="4622" y="12865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649589" y="9160017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57"/>
                </a:moveTo>
                <a:lnTo>
                  <a:pt x="6489" y="1752"/>
                </a:lnTo>
                <a:lnTo>
                  <a:pt x="6489" y="126"/>
                </a:lnTo>
                <a:lnTo>
                  <a:pt x="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273333" y="9407296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4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252849" y="9467639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495" y="508"/>
                </a:moveTo>
                <a:lnTo>
                  <a:pt x="0" y="15748"/>
                </a:lnTo>
                <a:lnTo>
                  <a:pt x="2616" y="17373"/>
                </a:lnTo>
                <a:lnTo>
                  <a:pt x="2120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2467759" y="87728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428650" y="8773303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5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2481132" y="876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470640" y="8771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474252" y="8770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472514" y="8771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478072" y="8769054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592082" y="8740683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99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491157" y="8832650"/>
            <a:ext cx="13233" cy="7378"/>
          </a:xfrm>
          <a:custGeom>
            <a:avLst/>
            <a:gdLst/>
            <a:ahLst/>
            <a:cxnLst/>
            <a:rect l="l" t="t" r="r" b="b"/>
            <a:pathLst>
              <a:path w="13233" h="7378">
                <a:moveTo>
                  <a:pt x="0" y="4000"/>
                </a:moveTo>
                <a:lnTo>
                  <a:pt x="127" y="7378"/>
                </a:lnTo>
                <a:lnTo>
                  <a:pt x="13233" y="2882"/>
                </a:lnTo>
                <a:lnTo>
                  <a:pt x="12369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437176" y="8877131"/>
            <a:ext cx="7874" cy="13131"/>
          </a:xfrm>
          <a:custGeom>
            <a:avLst/>
            <a:gdLst/>
            <a:ahLst/>
            <a:cxnLst/>
            <a:rect l="l" t="t" r="r" b="b"/>
            <a:pathLst>
              <a:path w="7874" h="13131">
                <a:moveTo>
                  <a:pt x="1117" y="5994"/>
                </a:moveTo>
                <a:lnTo>
                  <a:pt x="0" y="13131"/>
                </a:lnTo>
                <a:lnTo>
                  <a:pt x="7873" y="3873"/>
                </a:lnTo>
                <a:lnTo>
                  <a:pt x="6248" y="0"/>
                </a:lnTo>
                <a:lnTo>
                  <a:pt x="1117" y="599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768918" y="8963986"/>
            <a:ext cx="4000" cy="15227"/>
          </a:xfrm>
          <a:custGeom>
            <a:avLst/>
            <a:gdLst/>
            <a:ahLst/>
            <a:cxnLst/>
            <a:rect l="l" t="t" r="r" b="b"/>
            <a:pathLst>
              <a:path w="4000" h="15227">
                <a:moveTo>
                  <a:pt x="2120" y="2489"/>
                </a:moveTo>
                <a:lnTo>
                  <a:pt x="254" y="0"/>
                </a:lnTo>
                <a:lnTo>
                  <a:pt x="0" y="8864"/>
                </a:lnTo>
                <a:lnTo>
                  <a:pt x="1371" y="9855"/>
                </a:lnTo>
                <a:lnTo>
                  <a:pt x="2374" y="15227"/>
                </a:lnTo>
                <a:lnTo>
                  <a:pt x="4000" y="15227"/>
                </a:lnTo>
                <a:lnTo>
                  <a:pt x="2120" y="248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772918" y="8981471"/>
            <a:ext cx="2235" cy="15354"/>
          </a:xfrm>
          <a:custGeom>
            <a:avLst/>
            <a:gdLst/>
            <a:ahLst/>
            <a:cxnLst/>
            <a:rect l="l" t="t" r="r" b="b"/>
            <a:pathLst>
              <a:path w="2235" h="15354">
                <a:moveTo>
                  <a:pt x="0" y="13119"/>
                </a:moveTo>
                <a:lnTo>
                  <a:pt x="2235" y="15354"/>
                </a:lnTo>
                <a:lnTo>
                  <a:pt x="2006" y="749"/>
                </a:lnTo>
                <a:lnTo>
                  <a:pt x="990" y="0"/>
                </a:lnTo>
                <a:lnTo>
                  <a:pt x="0" y="1311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772918" y="9005335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767420" y="9005460"/>
            <a:ext cx="1244" cy="10744"/>
          </a:xfrm>
          <a:custGeom>
            <a:avLst/>
            <a:gdLst/>
            <a:ahLst/>
            <a:cxnLst/>
            <a:rect l="l" t="t" r="r" b="b"/>
            <a:pathLst>
              <a:path w="1244" h="10744">
                <a:moveTo>
                  <a:pt x="0" y="0"/>
                </a:moveTo>
                <a:lnTo>
                  <a:pt x="0" y="10744"/>
                </a:lnTo>
                <a:lnTo>
                  <a:pt x="1117" y="10744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602360" y="9088053"/>
            <a:ext cx="1244" cy="6235"/>
          </a:xfrm>
          <a:custGeom>
            <a:avLst/>
            <a:gdLst/>
            <a:ahLst/>
            <a:cxnLst/>
            <a:rect l="l" t="t" r="r" b="b"/>
            <a:pathLst>
              <a:path w="1244" h="6235">
                <a:moveTo>
                  <a:pt x="0" y="0"/>
                </a:moveTo>
                <a:lnTo>
                  <a:pt x="0" y="6235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254967" y="9466145"/>
            <a:ext cx="2882" cy="19380"/>
          </a:xfrm>
          <a:custGeom>
            <a:avLst/>
            <a:gdLst/>
            <a:ahLst/>
            <a:cxnLst/>
            <a:rect l="l" t="t" r="r" b="b"/>
            <a:pathLst>
              <a:path w="2882" h="19380">
                <a:moveTo>
                  <a:pt x="0" y="1498"/>
                </a:moveTo>
                <a:lnTo>
                  <a:pt x="508" y="18872"/>
                </a:lnTo>
                <a:lnTo>
                  <a:pt x="2120" y="19380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126178" y="8758560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46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124049" y="8783928"/>
            <a:ext cx="2247" cy="6489"/>
          </a:xfrm>
          <a:custGeom>
            <a:avLst/>
            <a:gdLst/>
            <a:ahLst/>
            <a:cxnLst/>
            <a:rect l="l" t="t" r="r" b="b"/>
            <a:pathLst>
              <a:path w="2247" h="6489">
                <a:moveTo>
                  <a:pt x="0" y="6362"/>
                </a:moveTo>
                <a:lnTo>
                  <a:pt x="2120" y="6489"/>
                </a:lnTo>
                <a:lnTo>
                  <a:pt x="2247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121808" y="8790289"/>
            <a:ext cx="2235" cy="6756"/>
          </a:xfrm>
          <a:custGeom>
            <a:avLst/>
            <a:gdLst/>
            <a:ahLst/>
            <a:cxnLst/>
            <a:rect l="l" t="t" r="r" b="b"/>
            <a:pathLst>
              <a:path w="2235" h="6756">
                <a:moveTo>
                  <a:pt x="0" y="127"/>
                </a:moveTo>
                <a:lnTo>
                  <a:pt x="622" y="6616"/>
                </a:lnTo>
                <a:lnTo>
                  <a:pt x="1625" y="6756"/>
                </a:lnTo>
                <a:lnTo>
                  <a:pt x="2235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241126" y="8877268"/>
            <a:ext cx="12992" cy="10858"/>
          </a:xfrm>
          <a:custGeom>
            <a:avLst/>
            <a:gdLst/>
            <a:ahLst/>
            <a:cxnLst/>
            <a:rect l="l" t="t" r="r" b="b"/>
            <a:pathLst>
              <a:path w="12992" h="10858">
                <a:moveTo>
                  <a:pt x="0" y="6108"/>
                </a:moveTo>
                <a:lnTo>
                  <a:pt x="6743" y="10617"/>
                </a:lnTo>
                <a:lnTo>
                  <a:pt x="10744" y="10858"/>
                </a:lnTo>
                <a:lnTo>
                  <a:pt x="12992" y="4610"/>
                </a:lnTo>
                <a:lnTo>
                  <a:pt x="749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486165" y="8900876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467665" y="8915993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20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315351" y="8918738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5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1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766289" y="8996592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16"/>
                </a:moveTo>
                <a:lnTo>
                  <a:pt x="2374" y="8864"/>
                </a:lnTo>
                <a:lnTo>
                  <a:pt x="2755" y="253"/>
                </a:lnTo>
                <a:lnTo>
                  <a:pt x="1130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762917" y="9005454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3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588735" y="9042071"/>
            <a:ext cx="2120" cy="6743"/>
          </a:xfrm>
          <a:custGeom>
            <a:avLst/>
            <a:gdLst/>
            <a:ahLst/>
            <a:cxnLst/>
            <a:rect l="l" t="t" r="r" b="b"/>
            <a:pathLst>
              <a:path w="2120" h="6743">
                <a:moveTo>
                  <a:pt x="0" y="6743"/>
                </a:moveTo>
                <a:lnTo>
                  <a:pt x="2120" y="6743"/>
                </a:lnTo>
                <a:lnTo>
                  <a:pt x="2120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755794" y="9044562"/>
            <a:ext cx="1879" cy="6248"/>
          </a:xfrm>
          <a:custGeom>
            <a:avLst/>
            <a:gdLst/>
            <a:ahLst/>
            <a:cxnLst/>
            <a:rect l="l" t="t" r="r" b="b"/>
            <a:pathLst>
              <a:path w="1879" h="6248">
                <a:moveTo>
                  <a:pt x="254" y="0"/>
                </a:moveTo>
                <a:lnTo>
                  <a:pt x="0" y="6248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582375" y="9048812"/>
            <a:ext cx="6984" cy="28232"/>
          </a:xfrm>
          <a:custGeom>
            <a:avLst/>
            <a:gdLst/>
            <a:ahLst/>
            <a:cxnLst/>
            <a:rect l="l" t="t" r="r" b="b"/>
            <a:pathLst>
              <a:path w="6984" h="28232">
                <a:moveTo>
                  <a:pt x="3365" y="5626"/>
                </a:moveTo>
                <a:lnTo>
                  <a:pt x="0" y="28232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494"/>
                </a:lnTo>
                <a:lnTo>
                  <a:pt x="5854" y="10871"/>
                </a:lnTo>
                <a:lnTo>
                  <a:pt x="6985" y="6489"/>
                </a:lnTo>
                <a:lnTo>
                  <a:pt x="6362" y="0"/>
                </a:lnTo>
                <a:lnTo>
                  <a:pt x="3365" y="56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91110" y="9083800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985711" y="93115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992632" y="9235486"/>
            <a:ext cx="180365" cy="456882"/>
          </a:xfrm>
          <a:custGeom>
            <a:avLst/>
            <a:gdLst/>
            <a:ahLst/>
            <a:cxnLst/>
            <a:rect l="l" t="t" r="r" b="b"/>
            <a:pathLst>
              <a:path w="180365" h="456882">
                <a:moveTo>
                  <a:pt x="0" y="456882"/>
                </a:moveTo>
                <a:lnTo>
                  <a:pt x="166204" y="456882"/>
                </a:lnTo>
                <a:lnTo>
                  <a:pt x="166509" y="339369"/>
                </a:lnTo>
                <a:lnTo>
                  <a:pt x="179755" y="347738"/>
                </a:lnTo>
                <a:lnTo>
                  <a:pt x="180365" y="235038"/>
                </a:lnTo>
                <a:lnTo>
                  <a:pt x="151511" y="213537"/>
                </a:lnTo>
                <a:lnTo>
                  <a:pt x="108140" y="176568"/>
                </a:lnTo>
                <a:lnTo>
                  <a:pt x="97269" y="163563"/>
                </a:lnTo>
                <a:lnTo>
                  <a:pt x="73291" y="139699"/>
                </a:lnTo>
                <a:lnTo>
                  <a:pt x="38430" y="89966"/>
                </a:lnTo>
                <a:lnTo>
                  <a:pt x="12319" y="37858"/>
                </a:lnTo>
                <a:lnTo>
                  <a:pt x="558" y="0"/>
                </a:lnTo>
                <a:lnTo>
                  <a:pt x="0" y="456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310081" y="9285966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7"/>
                </a:lnTo>
                <a:lnTo>
                  <a:pt x="12865" y="0"/>
                </a:lnTo>
                <a:lnTo>
                  <a:pt x="0" y="508"/>
                </a:lnTo>
                <a:lnTo>
                  <a:pt x="6743" y="23495"/>
                </a:lnTo>
                <a:lnTo>
                  <a:pt x="7492" y="24612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177254" y="9474401"/>
            <a:ext cx="8750" cy="117309"/>
          </a:xfrm>
          <a:custGeom>
            <a:avLst/>
            <a:gdLst/>
            <a:ahLst/>
            <a:cxnLst/>
            <a:rect l="l" t="t" r="r" b="b"/>
            <a:pathLst>
              <a:path w="8750" h="117309">
                <a:moveTo>
                  <a:pt x="0" y="112445"/>
                </a:moveTo>
                <a:lnTo>
                  <a:pt x="2374" y="115570"/>
                </a:lnTo>
                <a:lnTo>
                  <a:pt x="8242" y="117309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964960" y="9483138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5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234191" y="9626342"/>
            <a:ext cx="8788" cy="66027"/>
          </a:xfrm>
          <a:custGeom>
            <a:avLst/>
            <a:gdLst/>
            <a:ahLst/>
            <a:cxnLst/>
            <a:rect l="l" t="t" r="r" b="b"/>
            <a:pathLst>
              <a:path w="8788" h="66027">
                <a:moveTo>
                  <a:pt x="0" y="66027"/>
                </a:moveTo>
                <a:lnTo>
                  <a:pt x="8712" y="66027"/>
                </a:lnTo>
                <a:lnTo>
                  <a:pt x="8788" y="4368"/>
                </a:lnTo>
                <a:lnTo>
                  <a:pt x="38" y="0"/>
                </a:lnTo>
                <a:lnTo>
                  <a:pt x="0" y="660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284180" y="9652440"/>
            <a:ext cx="11836" cy="39928"/>
          </a:xfrm>
          <a:custGeom>
            <a:avLst/>
            <a:gdLst/>
            <a:ahLst/>
            <a:cxnLst/>
            <a:rect l="l" t="t" r="r" b="b"/>
            <a:pathLst>
              <a:path w="11836" h="39928">
                <a:moveTo>
                  <a:pt x="0" y="39928"/>
                </a:moveTo>
                <a:lnTo>
                  <a:pt x="11836" y="39928"/>
                </a:lnTo>
                <a:lnTo>
                  <a:pt x="11772" y="5130"/>
                </a:lnTo>
                <a:lnTo>
                  <a:pt x="25" y="0"/>
                </a:lnTo>
                <a:lnTo>
                  <a:pt x="0" y="399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126242" y="9600598"/>
            <a:ext cx="2006" cy="91770"/>
          </a:xfrm>
          <a:custGeom>
            <a:avLst/>
            <a:gdLst/>
            <a:ahLst/>
            <a:cxnLst/>
            <a:rect l="l" t="t" r="r" b="b"/>
            <a:pathLst>
              <a:path w="2006" h="91770">
                <a:moveTo>
                  <a:pt x="0" y="114"/>
                </a:moveTo>
                <a:lnTo>
                  <a:pt x="444" y="91770"/>
                </a:lnTo>
                <a:lnTo>
                  <a:pt x="1854" y="91770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755550" y="8999081"/>
            <a:ext cx="5118" cy="17246"/>
          </a:xfrm>
          <a:custGeom>
            <a:avLst/>
            <a:gdLst/>
            <a:ahLst/>
            <a:cxnLst/>
            <a:rect l="l" t="t" r="r" b="b"/>
            <a:pathLst>
              <a:path w="5118" h="17246">
                <a:moveTo>
                  <a:pt x="749" y="4127"/>
                </a:moveTo>
                <a:lnTo>
                  <a:pt x="0" y="6375"/>
                </a:lnTo>
                <a:lnTo>
                  <a:pt x="876" y="10617"/>
                </a:lnTo>
                <a:lnTo>
                  <a:pt x="4368" y="17246"/>
                </a:lnTo>
                <a:lnTo>
                  <a:pt x="5118" y="1879"/>
                </a:lnTo>
                <a:lnTo>
                  <a:pt x="4241" y="0"/>
                </a:lnTo>
                <a:lnTo>
                  <a:pt x="749" y="4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751670" y="9011826"/>
            <a:ext cx="3873" cy="17500"/>
          </a:xfrm>
          <a:custGeom>
            <a:avLst/>
            <a:gdLst/>
            <a:ahLst/>
            <a:cxnLst/>
            <a:rect l="l" t="t" r="r" b="b"/>
            <a:pathLst>
              <a:path w="3873" h="17500">
                <a:moveTo>
                  <a:pt x="2628" y="127"/>
                </a:moveTo>
                <a:lnTo>
                  <a:pt x="0" y="17500"/>
                </a:lnTo>
                <a:lnTo>
                  <a:pt x="3619" y="10248"/>
                </a:lnTo>
                <a:lnTo>
                  <a:pt x="3873" y="0"/>
                </a:lnTo>
                <a:lnTo>
                  <a:pt x="2628" y="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597365" y="9050944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584369" y="9070811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683834" y="9141900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656092" y="9158898"/>
            <a:ext cx="11125" cy="2870"/>
          </a:xfrm>
          <a:custGeom>
            <a:avLst/>
            <a:gdLst/>
            <a:ahLst/>
            <a:cxnLst/>
            <a:rect l="l" t="t" r="r" b="b"/>
            <a:pathLst>
              <a:path w="11125" h="2870">
                <a:moveTo>
                  <a:pt x="0" y="1244"/>
                </a:moveTo>
                <a:lnTo>
                  <a:pt x="0" y="2870"/>
                </a:lnTo>
                <a:lnTo>
                  <a:pt x="11125" y="1117"/>
                </a:lnTo>
                <a:lnTo>
                  <a:pt x="424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645222" y="9166646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246726" y="9286212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47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259595" y="9290467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7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68841" y="9311585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66836" y="9351318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443429" y="8870523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35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82"/>
                </a:lnTo>
                <a:lnTo>
                  <a:pt x="6743" y="0"/>
                </a:lnTo>
                <a:lnTo>
                  <a:pt x="2247" y="22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755053" y="8939858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706201" y="9122410"/>
            <a:ext cx="5867" cy="4368"/>
          </a:xfrm>
          <a:custGeom>
            <a:avLst/>
            <a:gdLst/>
            <a:ahLst/>
            <a:cxnLst/>
            <a:rect l="l" t="t" r="r" b="b"/>
            <a:pathLst>
              <a:path w="5867" h="4368">
                <a:moveTo>
                  <a:pt x="0" y="4368"/>
                </a:moveTo>
                <a:lnTo>
                  <a:pt x="5867" y="2006"/>
                </a:lnTo>
                <a:lnTo>
                  <a:pt x="4368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151261" y="9111794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236359" y="9423910"/>
            <a:ext cx="21234" cy="6743"/>
          </a:xfrm>
          <a:custGeom>
            <a:avLst/>
            <a:gdLst/>
            <a:ahLst/>
            <a:cxnLst/>
            <a:rect l="l" t="t" r="r" b="b"/>
            <a:pathLst>
              <a:path w="21234" h="6743">
                <a:moveTo>
                  <a:pt x="0" y="5626"/>
                </a:moveTo>
                <a:lnTo>
                  <a:pt x="21234" y="6743"/>
                </a:lnTo>
                <a:lnTo>
                  <a:pt x="13995" y="1371"/>
                </a:lnTo>
                <a:lnTo>
                  <a:pt x="10363" y="0"/>
                </a:lnTo>
                <a:lnTo>
                  <a:pt x="0" y="562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126180" y="8775797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6">
                <a:moveTo>
                  <a:pt x="2501" y="10502"/>
                </a:moveTo>
                <a:lnTo>
                  <a:pt x="0" y="14617"/>
                </a:lnTo>
                <a:lnTo>
                  <a:pt x="1612" y="22986"/>
                </a:lnTo>
                <a:lnTo>
                  <a:pt x="10744" y="1130"/>
                </a:lnTo>
                <a:lnTo>
                  <a:pt x="9486" y="0"/>
                </a:lnTo>
                <a:lnTo>
                  <a:pt x="2120" y="8000"/>
                </a:lnTo>
                <a:lnTo>
                  <a:pt x="2501" y="1050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241629" y="8846402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5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315476" y="8890259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3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3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756299" y="8989962"/>
            <a:ext cx="3492" cy="13246"/>
          </a:xfrm>
          <a:custGeom>
            <a:avLst/>
            <a:gdLst/>
            <a:ahLst/>
            <a:cxnLst/>
            <a:rect l="l" t="t" r="r" b="b"/>
            <a:pathLst>
              <a:path w="3492" h="13246">
                <a:moveTo>
                  <a:pt x="0" y="13246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4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735805" y="9066309"/>
            <a:ext cx="2997" cy="6502"/>
          </a:xfrm>
          <a:custGeom>
            <a:avLst/>
            <a:gdLst/>
            <a:ahLst/>
            <a:cxnLst/>
            <a:rect l="l" t="t" r="r" b="b"/>
            <a:pathLst>
              <a:path w="2997" h="6502">
                <a:moveTo>
                  <a:pt x="0" y="1993"/>
                </a:moveTo>
                <a:lnTo>
                  <a:pt x="749" y="6502"/>
                </a:lnTo>
                <a:lnTo>
                  <a:pt x="2120" y="6502"/>
                </a:lnTo>
                <a:lnTo>
                  <a:pt x="2997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316692" y="9324705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255347" y="9341572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296706" y="9386053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19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7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967087" y="9387304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30"/>
                </a:moveTo>
                <a:lnTo>
                  <a:pt x="0" y="24244"/>
                </a:lnTo>
                <a:lnTo>
                  <a:pt x="2260" y="13373"/>
                </a:lnTo>
                <a:lnTo>
                  <a:pt x="3124" y="0"/>
                </a:lnTo>
                <a:lnTo>
                  <a:pt x="495" y="113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965087" y="9431035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247074" y="9632958"/>
            <a:ext cx="30137" cy="59410"/>
          </a:xfrm>
          <a:custGeom>
            <a:avLst/>
            <a:gdLst/>
            <a:ahLst/>
            <a:cxnLst/>
            <a:rect l="l" t="t" r="r" b="b"/>
            <a:pathLst>
              <a:path w="30137" h="59410">
                <a:moveTo>
                  <a:pt x="0" y="59410"/>
                </a:moveTo>
                <a:lnTo>
                  <a:pt x="30111" y="59410"/>
                </a:lnTo>
                <a:lnTo>
                  <a:pt x="30137" y="15608"/>
                </a:lnTo>
                <a:lnTo>
                  <a:pt x="25" y="0"/>
                </a:lnTo>
                <a:lnTo>
                  <a:pt x="0" y="5941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241883" y="8779549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3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126173" y="8783924"/>
            <a:ext cx="2501" cy="6489"/>
          </a:xfrm>
          <a:custGeom>
            <a:avLst/>
            <a:gdLst/>
            <a:ahLst/>
            <a:cxnLst/>
            <a:rect l="l" t="t" r="r" b="b"/>
            <a:pathLst>
              <a:path w="2501" h="6489">
                <a:moveTo>
                  <a:pt x="127" y="0"/>
                </a:moveTo>
                <a:lnTo>
                  <a:pt x="0" y="6489"/>
                </a:lnTo>
                <a:lnTo>
                  <a:pt x="2501" y="2362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241637" y="8868637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321092" y="8872382"/>
            <a:ext cx="94462" cy="67856"/>
          </a:xfrm>
          <a:custGeom>
            <a:avLst/>
            <a:gdLst/>
            <a:ahLst/>
            <a:cxnLst/>
            <a:rect l="l" t="t" r="r" b="b"/>
            <a:pathLst>
              <a:path w="94462" h="67856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56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315346" y="8911875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8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590861" y="9040445"/>
            <a:ext cx="4254" cy="8369"/>
          </a:xfrm>
          <a:custGeom>
            <a:avLst/>
            <a:gdLst/>
            <a:ahLst/>
            <a:cxnLst/>
            <a:rect l="l" t="t" r="r" b="b"/>
            <a:pathLst>
              <a:path w="4254" h="8369">
                <a:moveTo>
                  <a:pt x="0" y="1625"/>
                </a:moveTo>
                <a:lnTo>
                  <a:pt x="0" y="8369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588735" y="9048814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0"/>
                </a:moveTo>
                <a:lnTo>
                  <a:pt x="622" y="648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751053" y="9050441"/>
            <a:ext cx="4749" cy="9245"/>
          </a:xfrm>
          <a:custGeom>
            <a:avLst/>
            <a:gdLst/>
            <a:ahLst/>
            <a:cxnLst/>
            <a:rect l="l" t="t" r="r" b="b"/>
            <a:pathLst>
              <a:path w="4749" h="9245">
                <a:moveTo>
                  <a:pt x="0" y="4991"/>
                </a:moveTo>
                <a:lnTo>
                  <a:pt x="1244" y="9245"/>
                </a:lnTo>
                <a:lnTo>
                  <a:pt x="4749" y="368"/>
                </a:lnTo>
                <a:lnTo>
                  <a:pt x="2743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582620" y="9103165"/>
            <a:ext cx="1371" cy="6502"/>
          </a:xfrm>
          <a:custGeom>
            <a:avLst/>
            <a:gdLst/>
            <a:ahLst/>
            <a:cxnLst/>
            <a:rect l="l" t="t" r="r" b="b"/>
            <a:pathLst>
              <a:path w="1371" h="6502">
                <a:moveTo>
                  <a:pt x="1371" y="6502"/>
                </a:moveTo>
                <a:lnTo>
                  <a:pt x="1117" y="749"/>
                </a:lnTo>
                <a:lnTo>
                  <a:pt x="0" y="0"/>
                </a:lnTo>
                <a:lnTo>
                  <a:pt x="1371" y="65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584751" y="9098799"/>
            <a:ext cx="6362" cy="20866"/>
          </a:xfrm>
          <a:custGeom>
            <a:avLst/>
            <a:gdLst/>
            <a:ahLst/>
            <a:cxnLst/>
            <a:rect l="l" t="t" r="r" b="b"/>
            <a:pathLst>
              <a:path w="6362" h="20866">
                <a:moveTo>
                  <a:pt x="1244" y="20739"/>
                </a:moveTo>
                <a:lnTo>
                  <a:pt x="3238" y="20866"/>
                </a:lnTo>
                <a:lnTo>
                  <a:pt x="5854" y="14998"/>
                </a:lnTo>
                <a:lnTo>
                  <a:pt x="6362" y="0"/>
                </a:lnTo>
                <a:lnTo>
                  <a:pt x="3492" y="2501"/>
                </a:lnTo>
                <a:lnTo>
                  <a:pt x="3492" y="10236"/>
                </a:lnTo>
                <a:lnTo>
                  <a:pt x="0" y="15354"/>
                </a:lnTo>
                <a:lnTo>
                  <a:pt x="1244" y="2073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316816" y="9309456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1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39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962217" y="9454899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967343" y="9488012"/>
            <a:ext cx="5372" cy="2247"/>
          </a:xfrm>
          <a:custGeom>
            <a:avLst/>
            <a:gdLst/>
            <a:ahLst/>
            <a:cxnLst/>
            <a:rect l="l" t="t" r="r" b="b"/>
            <a:pathLst>
              <a:path w="5372" h="2247">
                <a:moveTo>
                  <a:pt x="0" y="0"/>
                </a:moveTo>
                <a:lnTo>
                  <a:pt x="622" y="2247"/>
                </a:lnTo>
                <a:lnTo>
                  <a:pt x="5372" y="2247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158914" y="8635986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6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298110" y="8712071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1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141550" y="8701582"/>
            <a:ext cx="10490" cy="12865"/>
          </a:xfrm>
          <a:custGeom>
            <a:avLst/>
            <a:gdLst/>
            <a:ahLst/>
            <a:cxnLst/>
            <a:rect l="l" t="t" r="r" b="b"/>
            <a:pathLst>
              <a:path w="10490" h="12865">
                <a:moveTo>
                  <a:pt x="2489" y="6743"/>
                </a:moveTo>
                <a:lnTo>
                  <a:pt x="0" y="12865"/>
                </a:lnTo>
                <a:lnTo>
                  <a:pt x="10109" y="3365"/>
                </a:lnTo>
                <a:lnTo>
                  <a:pt x="10490" y="0"/>
                </a:lnTo>
                <a:lnTo>
                  <a:pt x="2489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137296" y="8714452"/>
            <a:ext cx="4254" cy="4000"/>
          </a:xfrm>
          <a:custGeom>
            <a:avLst/>
            <a:gdLst/>
            <a:ahLst/>
            <a:cxnLst/>
            <a:rect l="l" t="t" r="r" b="b"/>
            <a:pathLst>
              <a:path w="4254" h="4000">
                <a:moveTo>
                  <a:pt x="0" y="4000"/>
                </a:moveTo>
                <a:lnTo>
                  <a:pt x="4000" y="2120"/>
                </a:lnTo>
                <a:lnTo>
                  <a:pt x="4254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132301" y="8720818"/>
            <a:ext cx="4495" cy="8001"/>
          </a:xfrm>
          <a:custGeom>
            <a:avLst/>
            <a:gdLst/>
            <a:ahLst/>
            <a:cxnLst/>
            <a:rect l="l" t="t" r="r" b="b"/>
            <a:pathLst>
              <a:path w="4495" h="8000">
                <a:moveTo>
                  <a:pt x="0" y="6756"/>
                </a:moveTo>
                <a:lnTo>
                  <a:pt x="1879" y="8001"/>
                </a:lnTo>
                <a:lnTo>
                  <a:pt x="4495" y="2120"/>
                </a:lnTo>
                <a:lnTo>
                  <a:pt x="2997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284737" y="8734949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124049" y="8731690"/>
            <a:ext cx="5753" cy="10502"/>
          </a:xfrm>
          <a:custGeom>
            <a:avLst/>
            <a:gdLst/>
            <a:ahLst/>
            <a:cxnLst/>
            <a:rect l="l" t="t" r="r" b="b"/>
            <a:pathLst>
              <a:path w="5753" h="10502">
                <a:moveTo>
                  <a:pt x="0" y="10502"/>
                </a:moveTo>
                <a:lnTo>
                  <a:pt x="3746" y="8255"/>
                </a:lnTo>
                <a:lnTo>
                  <a:pt x="5753" y="876"/>
                </a:lnTo>
                <a:lnTo>
                  <a:pt x="4876" y="0"/>
                </a:lnTo>
                <a:lnTo>
                  <a:pt x="0" y="10502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541000" y="8836021"/>
            <a:ext cx="12877" cy="10629"/>
          </a:xfrm>
          <a:custGeom>
            <a:avLst/>
            <a:gdLst/>
            <a:ahLst/>
            <a:cxnLst/>
            <a:rect l="l" t="t" r="r" b="b"/>
            <a:pathLst>
              <a:path w="12877" h="10629">
                <a:moveTo>
                  <a:pt x="1638" y="2755"/>
                </a:moveTo>
                <a:lnTo>
                  <a:pt x="12877" y="10629"/>
                </a:lnTo>
                <a:lnTo>
                  <a:pt x="10502" y="4635"/>
                </a:lnTo>
                <a:lnTo>
                  <a:pt x="0" y="0"/>
                </a:lnTo>
                <a:lnTo>
                  <a:pt x="1638" y="2755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457661" y="8942363"/>
            <a:ext cx="39865" cy="33477"/>
          </a:xfrm>
          <a:custGeom>
            <a:avLst/>
            <a:gdLst/>
            <a:ahLst/>
            <a:cxnLst/>
            <a:rect l="l" t="t" r="r" b="b"/>
            <a:pathLst>
              <a:path w="39865" h="33477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77"/>
                </a:lnTo>
                <a:lnTo>
                  <a:pt x="23367" y="33477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411685" y="9017955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30"/>
                </a:moveTo>
                <a:lnTo>
                  <a:pt x="127" y="3365"/>
                </a:lnTo>
                <a:lnTo>
                  <a:pt x="5372" y="2743"/>
                </a:lnTo>
                <a:lnTo>
                  <a:pt x="312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423686" y="9029937"/>
            <a:ext cx="8623" cy="6261"/>
          </a:xfrm>
          <a:custGeom>
            <a:avLst/>
            <a:gdLst/>
            <a:ahLst/>
            <a:cxnLst/>
            <a:rect l="l" t="t" r="r" b="b"/>
            <a:pathLst>
              <a:path w="8623" h="6261">
                <a:moveTo>
                  <a:pt x="0" y="3263"/>
                </a:moveTo>
                <a:lnTo>
                  <a:pt x="6743" y="6261"/>
                </a:lnTo>
                <a:lnTo>
                  <a:pt x="8623" y="5499"/>
                </a:lnTo>
                <a:lnTo>
                  <a:pt x="0" y="0"/>
                </a:lnTo>
                <a:lnTo>
                  <a:pt x="0" y="326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710668" y="8376216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38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280118" y="8634736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43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3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159281" y="8693208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460792" y="8786293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0"/>
                </a:moveTo>
                <a:lnTo>
                  <a:pt x="3378" y="380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113687" y="8820771"/>
            <a:ext cx="5740" cy="15379"/>
          </a:xfrm>
          <a:custGeom>
            <a:avLst/>
            <a:gdLst/>
            <a:ahLst/>
            <a:cxnLst/>
            <a:rect l="l" t="t" r="r" b="b"/>
            <a:pathLst>
              <a:path w="5740" h="15379">
                <a:moveTo>
                  <a:pt x="863" y="5753"/>
                </a:moveTo>
                <a:lnTo>
                  <a:pt x="0" y="15379"/>
                </a:lnTo>
                <a:lnTo>
                  <a:pt x="5740" y="253"/>
                </a:lnTo>
                <a:lnTo>
                  <a:pt x="4368" y="0"/>
                </a:lnTo>
                <a:lnTo>
                  <a:pt x="863" y="5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343463" y="8988342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3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969343" y="9322455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636189" y="8373831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4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8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712786" y="8378455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3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835995" y="8458050"/>
            <a:ext cx="29235" cy="27736"/>
          </a:xfrm>
          <a:custGeom>
            <a:avLst/>
            <a:gdLst/>
            <a:ahLst/>
            <a:cxnLst/>
            <a:rect l="l" t="t" r="r" b="b"/>
            <a:pathLst>
              <a:path w="29235" h="27736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36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607484" y="8949598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6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7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13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193126" y="9301088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7"/>
                </a:moveTo>
                <a:lnTo>
                  <a:pt x="76835" y="254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7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574596" y="8792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652434" y="87836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731027" y="8730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655189" y="87821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534853" y="8233148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20"/>
                </a:lnTo>
                <a:lnTo>
                  <a:pt x="93344" y="560273"/>
                </a:lnTo>
                <a:lnTo>
                  <a:pt x="110705" y="564514"/>
                </a:lnTo>
                <a:lnTo>
                  <a:pt x="145567" y="565264"/>
                </a:lnTo>
                <a:lnTo>
                  <a:pt x="167436" y="495045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89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0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7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533982" y="8305617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9"/>
                </a:lnTo>
                <a:lnTo>
                  <a:pt x="495" y="301752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75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9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590594" y="8347223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2"/>
                </a:lnTo>
                <a:lnTo>
                  <a:pt x="85839" y="15239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4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0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8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1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6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1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4"/>
                </a:lnTo>
                <a:lnTo>
                  <a:pt x="82334" y="379094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539479" y="8681582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4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09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7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647555" y="8233643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680674" y="8728069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963218" y="9343816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1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965338" y="9312832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157130" y="9575233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983563" y="9173512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955192" y="96007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578962" y="95915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985453" y="9173514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6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485750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487876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479132" y="8769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985453" y="8724950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4">
                <a:moveTo>
                  <a:pt x="0" y="448563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1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6" y="19672"/>
                </a:lnTo>
                <a:lnTo>
                  <a:pt x="488597" y="16501"/>
                </a:lnTo>
                <a:lnTo>
                  <a:pt x="507906" y="11933"/>
                </a:lnTo>
                <a:lnTo>
                  <a:pt x="530889" y="6953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031470" y="8766802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1" y="304500"/>
                </a:lnTo>
                <a:lnTo>
                  <a:pt x="13159" y="324169"/>
                </a:lnTo>
                <a:lnTo>
                  <a:pt x="5361" y="353820"/>
                </a:lnTo>
                <a:lnTo>
                  <a:pt x="1989" y="374643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181753" y="9433470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10" y="13586"/>
                </a:lnTo>
                <a:lnTo>
                  <a:pt x="130774" y="18723"/>
                </a:lnTo>
                <a:lnTo>
                  <a:pt x="139538" y="23833"/>
                </a:lnTo>
                <a:lnTo>
                  <a:pt x="151891" y="31155"/>
                </a:lnTo>
                <a:lnTo>
                  <a:pt x="153809" y="32294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45811" y="9350574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3" y="235058"/>
                </a:lnTo>
                <a:lnTo>
                  <a:pt x="185782" y="237310"/>
                </a:lnTo>
                <a:lnTo>
                  <a:pt x="195276" y="239265"/>
                </a:lnTo>
                <a:lnTo>
                  <a:pt x="206164" y="241302"/>
                </a:lnTo>
                <a:lnTo>
                  <a:pt x="220205" y="243798"/>
                </a:lnTo>
                <a:lnTo>
                  <a:pt x="228536" y="245262"/>
                </a:lnTo>
              </a:path>
              <a:path w="1155788" h="265056">
                <a:moveTo>
                  <a:pt x="228536" y="245262"/>
                </a:moveTo>
                <a:lnTo>
                  <a:pt x="244708" y="248142"/>
                </a:lnTo>
                <a:lnTo>
                  <a:pt x="256984" y="250257"/>
                </a:lnTo>
                <a:lnTo>
                  <a:pt x="267062" y="251854"/>
                </a:lnTo>
                <a:lnTo>
                  <a:pt x="276642" y="253176"/>
                </a:lnTo>
                <a:lnTo>
                  <a:pt x="287420" y="254471"/>
                </a:lnTo>
                <a:lnTo>
                  <a:pt x="301097" y="255984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143511" y="9107666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6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90245" y="9284840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311077" y="9318581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1"/>
                </a:lnTo>
                <a:lnTo>
                  <a:pt x="8115" y="124079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99874" y="9294591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5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233982" y="9456897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7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235483" y="9490262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270967" y="9297215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564343" y="8791787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640064" y="8702459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715417" y="8729319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6" y="39692"/>
                </a:lnTo>
                <a:lnTo>
                  <a:pt x="389796" y="36450"/>
                </a:lnTo>
                <a:lnTo>
                  <a:pt x="380004" y="33949"/>
                </a:lnTo>
                <a:lnTo>
                  <a:pt x="370533" y="31757"/>
                </a:lnTo>
                <a:lnTo>
                  <a:pt x="359609" y="29441"/>
                </a:lnTo>
              </a:path>
              <a:path w="851154" h="491426">
                <a:moveTo>
                  <a:pt x="338239" y="25120"/>
                </a:moveTo>
                <a:lnTo>
                  <a:pt x="322125" y="21829"/>
                </a:lnTo>
              </a:path>
              <a:path w="851154" h="491426">
                <a:moveTo>
                  <a:pt x="309926" y="19407"/>
                </a:moveTo>
                <a:lnTo>
                  <a:pt x="299920" y="17563"/>
                </a:lnTo>
                <a:lnTo>
                  <a:pt x="290384" y="16004"/>
                </a:lnTo>
              </a:path>
              <a:path w="851154" h="491426">
                <a:moveTo>
                  <a:pt x="265832" y="12566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298202" y="9656820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57134" y="9575228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490374" y="8766804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80501" y="9433659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344558" y="9474768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10529" y="9575722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0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400660" y="9107670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143514" y="9255980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43514" y="9107670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57883" y="9621586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87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306325" y="9284844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230361" y="9469395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296829" y="9464895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231236" y="9286219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246722" y="9424663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307824" y="9285099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345312" y="9529241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7">
                <a:moveTo>
                  <a:pt x="0" y="254"/>
                </a:moveTo>
                <a:lnTo>
                  <a:pt x="495" y="508"/>
                </a:lnTo>
                <a:lnTo>
                  <a:pt x="495" y="0"/>
                </a:lnTo>
                <a:lnTo>
                  <a:pt x="0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345811" y="9517625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490628" y="8767179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490378" y="8766802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590835" y="8793788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567221" y="8749812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4">
                <a:moveTo>
                  <a:pt x="21742" y="23114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8001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590835" y="8789920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652810" y="8800291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673927" y="8801167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695545" y="8732939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715412" y="8731942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567094" y="8749936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4">
                <a:moveTo>
                  <a:pt x="21869" y="23113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235479" y="9490261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4"/>
                </a:lnTo>
                <a:lnTo>
                  <a:pt x="13373" y="7874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251350" y="9456894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1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8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52973" y="9486887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2006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47102" y="9465391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24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8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4"/>
                </a:lnTo>
                <a:lnTo>
                  <a:pt x="14363" y="508"/>
                </a:lnTo>
                <a:lnTo>
                  <a:pt x="14122" y="635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296824" y="9464901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30353" y="9459399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0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52348" y="9488888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85714" y="9470391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7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0357" y="9476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244854" y="9473143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106562" y="8658472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3"/>
                </a:lnTo>
                <a:lnTo>
                  <a:pt x="93586" y="7365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7"/>
                </a:lnTo>
                <a:lnTo>
                  <a:pt x="35102" y="54101"/>
                </a:lnTo>
                <a:lnTo>
                  <a:pt x="29743" y="61975"/>
                </a:lnTo>
                <a:lnTo>
                  <a:pt x="24358" y="69849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1"/>
                </a:lnTo>
                <a:lnTo>
                  <a:pt x="5118" y="116331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2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799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127801" y="8745564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1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90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239293" y="8736436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1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49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401973" y="8830275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7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313433" y="8779174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7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406114" y="8834147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478786" y="8863265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4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5"/>
                </a:lnTo>
                <a:lnTo>
                  <a:pt x="27603" y="152636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453421" y="8897504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9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58"/>
                </a:lnTo>
                <a:lnTo>
                  <a:pt x="2120" y="44475"/>
                </a:lnTo>
                <a:lnTo>
                  <a:pt x="4127" y="37363"/>
                </a:lnTo>
                <a:lnTo>
                  <a:pt x="7619" y="30480"/>
                </a:lnTo>
                <a:lnTo>
                  <a:pt x="10998" y="23736"/>
                </a:lnTo>
                <a:lnTo>
                  <a:pt x="11125" y="23368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477415" y="8913369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1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093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108690" y="8851145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108684" y="8638230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165786" y="8704077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240505" y="8714323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352336" y="8736440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278488" y="8950979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297607" y="8780172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406566" y="9012326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426425" y="8779173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317971" y="8961226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516269" y="8834150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338717" y="9008955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1">
                <a:moveTo>
                  <a:pt x="0" y="23241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378698" y="8695333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454914" y="8966975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490028" y="8894997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1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459910" y="8975344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52918" y="8738064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535261" y="8832151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09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707197" y="8377966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766519" y="8399825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66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7" y="147660"/>
                </a:lnTo>
                <a:lnTo>
                  <a:pt x="52076" y="155273"/>
                </a:lnTo>
                <a:lnTo>
                  <a:pt x="46355" y="160553"/>
                </a:lnTo>
                <a:lnTo>
                  <a:pt x="36482" y="169271"/>
                </a:lnTo>
                <a:lnTo>
                  <a:pt x="27089" y="175484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741777" y="8385578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634190" y="8314104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3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634192" y="8543768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812873" y="8376843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6">
                <a:moveTo>
                  <a:pt x="0" y="1117"/>
                </a:moveTo>
                <a:lnTo>
                  <a:pt x="21374" y="0"/>
                </a:lnTo>
                <a:lnTo>
                  <a:pt x="39103" y="7492"/>
                </a:lnTo>
                <a:lnTo>
                  <a:pt x="51727" y="2298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711411" y="8554013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6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699545" y="8299745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721782" y="8573002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832865" y="8376959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579617" y="8924248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68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33"/>
                </a:lnTo>
                <a:lnTo>
                  <a:pt x="20716" y="93703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58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71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23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96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34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602607" y="8957222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80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1672577" y="8998710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1602861" y="9097171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1614853" y="9137406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608476" y="9127402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631723" y="9147143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7">
                <a:moveTo>
                  <a:pt x="13246" y="5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643595" y="9137403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682959" y="8947856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711940" y="8948237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723812" y="8948602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47050" y="8968469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40678" y="8958350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463417" y="8924116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626726" y="9018451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284462" y="8787545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648315" y="8629984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724782" y="8475421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89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548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558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558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587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875331" y="10143026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839958" y="10131941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409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5445453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409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7" name="object 67"/>
          <p:cNvSpPr txBox="1"/>
          <p:nvPr/>
        </p:nvSpPr>
        <p:spPr>
          <a:xfrm>
            <a:off x="5445453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45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6381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345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3" name="object 63"/>
          <p:cNvSpPr txBox="1"/>
          <p:nvPr/>
        </p:nvSpPr>
        <p:spPr>
          <a:xfrm>
            <a:off x="6381454" y="10082209"/>
            <a:ext cx="218491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875905" y="9940537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877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913454" y="9946810"/>
            <a:ext cx="185478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877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58" name="object 58"/>
          <p:cNvSpPr txBox="1"/>
          <p:nvPr/>
        </p:nvSpPr>
        <p:spPr>
          <a:xfrm>
            <a:off x="5913454" y="10082208"/>
            <a:ext cx="218490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3550" y="8118360"/>
            <a:ext cx="6632905" cy="161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37270" y="6901263"/>
            <a:ext cx="471243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008513" y="6901263"/>
            <a:ext cx="172028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180541" y="6901263"/>
            <a:ext cx="85986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266528" y="6901263"/>
            <a:ext cx="471272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537270" y="7049181"/>
            <a:ext cx="1200531" cy="758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706661" y="6628533"/>
            <a:ext cx="92031" cy="111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0"/>
              </a:spcBef>
            </a:pPr>
            <a:endParaRPr sz="850"/>
          </a:p>
        </p:txBody>
      </p:sp>
      <p:sp>
        <p:nvSpPr>
          <p:cNvPr id="50" name="object 50"/>
          <p:cNvSpPr txBox="1"/>
          <p:nvPr/>
        </p:nvSpPr>
        <p:spPr>
          <a:xfrm>
            <a:off x="1798693" y="6628533"/>
            <a:ext cx="91028" cy="111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0"/>
              </a:spcBef>
            </a:pPr>
            <a:endParaRPr sz="850"/>
          </a:p>
        </p:txBody>
      </p:sp>
      <p:sp>
        <p:nvSpPr>
          <p:cNvPr id="49" name="object 49"/>
          <p:cNvSpPr txBox="1"/>
          <p:nvPr/>
        </p:nvSpPr>
        <p:spPr>
          <a:xfrm>
            <a:off x="1250924" y="6515011"/>
            <a:ext cx="1771357" cy="1345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57200" y="6393561"/>
            <a:ext cx="3358794" cy="1533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1501" y="5817685"/>
            <a:ext cx="79960" cy="4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72428" y="5618767"/>
            <a:ext cx="49286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21714" y="5618767"/>
            <a:ext cx="49723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1959" y="5505373"/>
            <a:ext cx="95582" cy="37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07542" y="5505372"/>
            <a:ext cx="222653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30196" y="5505372"/>
            <a:ext cx="183031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13227" y="5505372"/>
            <a:ext cx="39782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1938" y="5883344"/>
            <a:ext cx="95604" cy="47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27947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568898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09848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5079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174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3269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27947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68898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09848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5079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174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72368" marR="172417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269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127947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189" marR="137187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8898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0" marR="137166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9848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9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174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40221" marR="140225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</a:t>
            </a:r>
            <a:endParaRPr sz="600">
              <a:latin typeface="Calibri"/>
              <a:cs typeface="Calibri"/>
            </a:endParaRPr>
          </a:p>
          <a:p>
            <a:pPr marL="36208" marR="36212" algn="ctr">
              <a:lnSpc>
                <a:spcPct val="101725"/>
              </a:lnSpc>
              <a:spcBef>
                <a:spcPts val="707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269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39326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2897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66359" marR="109626" indent="-28359" algn="ctr">
              <a:lnSpc>
                <a:spcPts val="840"/>
              </a:lnSpc>
              <a:tabLst>
                <a:tab pos="1206500" algn="l"/>
              </a:tabLst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10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10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10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10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10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9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UC/12	UC/24 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</a:t>
            </a:r>
            <a:r>
              <a:rPr sz="700" b="1" spc="10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</a:t>
            </a:r>
            <a:r>
              <a:rPr sz="7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  <a:p>
            <a:pPr marL="751472">
              <a:lnSpc>
                <a:spcPts val="1254"/>
              </a:lnSpc>
              <a:spcBef>
                <a:spcPts val="1137"/>
              </a:spcBef>
            </a:pP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7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</a:t>
            </a:r>
            <a:r>
              <a:rPr sz="7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-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1050" spc="0" baseline="31207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1050" spc="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700">
              <a:latin typeface="Calibri"/>
              <a:cs typeface="Calibri"/>
            </a:endParaRPr>
          </a:p>
          <a:p>
            <a:pPr marR="198878" algn="r">
              <a:lnSpc>
                <a:spcPts val="854"/>
              </a:lnSpc>
              <a:spcBef>
                <a:spcPts val="1225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/ P           </a:t>
            </a:r>
            <a:r>
              <a:rPr sz="700" spc="9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1050" spc="-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105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  <a:p>
            <a:pPr marL="702952" marR="115393" algn="ctr">
              <a:lnSpc>
                <a:spcPts val="732"/>
              </a:lnSpc>
              <a:spcBef>
                <a:spcPts val="68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</a:t>
            </a:r>
            <a:r>
              <a:rPr sz="6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  </a:t>
            </a:r>
            <a:r>
              <a:rPr sz="6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</a:t>
            </a:r>
            <a:r>
              <a:rPr sz="6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</a:t>
            </a:r>
            <a:r>
              <a:rPr sz="600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100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</a:t>
            </a:r>
            <a:r>
              <a:rPr sz="6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900" spc="-25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900" spc="0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79"/>
            <a:ext cx="315424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79"/>
            <a:ext cx="315424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79"/>
            <a:ext cx="1240449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32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32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32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37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37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37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43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43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43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48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48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48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88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354" y="1401356"/>
            <a:ext cx="3038297" cy="6525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4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397" name="Imagen 33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3398" name="CuadroTexto 3397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XFT</a:t>
            </a:r>
            <a:endParaRPr lang="es-ES" sz="1700" b="1" dirty="0"/>
          </a:p>
        </p:txBody>
      </p:sp>
      <p:sp>
        <p:nvSpPr>
          <p:cNvPr id="3399" name="CuadroTexto 339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63556A-4CBD-45DB-B53F-BC6E46FDBE00}"/>
</file>

<file path=customXml/itemProps2.xml><?xml version="1.0" encoding="utf-8"?>
<ds:datastoreItem xmlns:ds="http://schemas.openxmlformats.org/officeDocument/2006/customXml" ds:itemID="{30EDDBBE-E62D-40EA-8165-5C0478EEDB97}"/>
</file>

<file path=customXml/itemProps3.xml><?xml version="1.0" encoding="utf-8"?>
<ds:datastoreItem xmlns:ds="http://schemas.openxmlformats.org/officeDocument/2006/customXml" ds:itemID="{98BC05AD-6C21-42B3-A9E3-69C4700DF19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116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2015-04-10T09:31:44Z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