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object 171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612609" y="1444501"/>
            <a:ext cx="767765" cy="0"/>
          </a:xfrm>
          <a:custGeom>
            <a:avLst/>
            <a:gdLst/>
            <a:ahLst/>
            <a:cxnLst/>
            <a:rect l="l" t="t" r="r" b="b"/>
            <a:pathLst>
              <a:path w="767765">
                <a:moveTo>
                  <a:pt x="76776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660590" y="1502172"/>
            <a:ext cx="0" cy="1075156"/>
          </a:xfrm>
          <a:custGeom>
            <a:avLst/>
            <a:gdLst/>
            <a:ahLst/>
            <a:cxnLst/>
            <a:rect l="l" t="t" r="r" b="b"/>
            <a:pathLst>
              <a:path h="1075156">
                <a:moveTo>
                  <a:pt x="0" y="1075156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612609" y="2635012"/>
            <a:ext cx="407873" cy="0"/>
          </a:xfrm>
          <a:custGeom>
            <a:avLst/>
            <a:gdLst/>
            <a:ahLst/>
            <a:cxnLst/>
            <a:rect l="l" t="t" r="r" b="b"/>
            <a:pathLst>
              <a:path w="407873">
                <a:moveTo>
                  <a:pt x="40787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649430" y="2578901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649430" y="1442756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852051" y="1444495"/>
            <a:ext cx="528332" cy="0"/>
          </a:xfrm>
          <a:custGeom>
            <a:avLst/>
            <a:gdLst/>
            <a:ahLst/>
            <a:cxnLst/>
            <a:rect l="l" t="t" r="r" b="b"/>
            <a:pathLst>
              <a:path w="528332">
                <a:moveTo>
                  <a:pt x="528332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899943" y="1502051"/>
            <a:ext cx="0" cy="577951"/>
          </a:xfrm>
          <a:custGeom>
            <a:avLst/>
            <a:gdLst/>
            <a:ahLst/>
            <a:cxnLst/>
            <a:rect l="l" t="t" r="r" b="b"/>
            <a:pathLst>
              <a:path h="577951">
                <a:moveTo>
                  <a:pt x="0" y="577951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852051" y="2137559"/>
            <a:ext cx="191033" cy="0"/>
          </a:xfrm>
          <a:custGeom>
            <a:avLst/>
            <a:gdLst/>
            <a:ahLst/>
            <a:cxnLst/>
            <a:rect l="l" t="t" r="r" b="b"/>
            <a:pathLst>
              <a:path w="191033">
                <a:moveTo>
                  <a:pt x="19103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888873" y="2081451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888873" y="1442756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216669" y="1464026"/>
            <a:ext cx="40817" cy="46990"/>
          </a:xfrm>
          <a:custGeom>
            <a:avLst/>
            <a:gdLst/>
            <a:ahLst/>
            <a:cxnLst/>
            <a:rect l="l" t="t" r="r" b="b"/>
            <a:pathLst>
              <a:path w="40817" h="46990">
                <a:moveTo>
                  <a:pt x="40817" y="0"/>
                </a:moveTo>
                <a:lnTo>
                  <a:pt x="28191" y="4511"/>
                </a:lnTo>
                <a:lnTo>
                  <a:pt x="17096" y="12399"/>
                </a:lnTo>
                <a:lnTo>
                  <a:pt x="8228" y="22862"/>
                </a:lnTo>
                <a:lnTo>
                  <a:pt x="2281" y="35102"/>
                </a:lnTo>
                <a:lnTo>
                  <a:pt x="0" y="4699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601174" y="1464026"/>
            <a:ext cx="40817" cy="46990"/>
          </a:xfrm>
          <a:custGeom>
            <a:avLst/>
            <a:gdLst/>
            <a:ahLst/>
            <a:cxnLst/>
            <a:rect l="l" t="t" r="r" b="b"/>
            <a:pathLst>
              <a:path w="40817" h="46990">
                <a:moveTo>
                  <a:pt x="40817" y="46990"/>
                </a:moveTo>
                <a:lnTo>
                  <a:pt x="38098" y="33833"/>
                </a:lnTo>
                <a:lnTo>
                  <a:pt x="31834" y="21734"/>
                </a:lnTo>
                <a:lnTo>
                  <a:pt x="22716" y="11490"/>
                </a:lnTo>
                <a:lnTo>
                  <a:pt x="11438" y="3901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643788" y="1510967"/>
            <a:ext cx="53987" cy="617867"/>
          </a:xfrm>
          <a:custGeom>
            <a:avLst/>
            <a:gdLst/>
            <a:ahLst/>
            <a:cxnLst/>
            <a:rect l="l" t="t" r="r" b="b"/>
            <a:pathLst>
              <a:path w="53987" h="617867">
                <a:moveTo>
                  <a:pt x="0" y="0"/>
                </a:moveTo>
                <a:lnTo>
                  <a:pt x="53987" y="61786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164211" y="1510967"/>
            <a:ext cx="53987" cy="617867"/>
          </a:xfrm>
          <a:custGeom>
            <a:avLst/>
            <a:gdLst/>
            <a:ahLst/>
            <a:cxnLst/>
            <a:rect l="l" t="t" r="r" b="b"/>
            <a:pathLst>
              <a:path w="53987" h="617867">
                <a:moveTo>
                  <a:pt x="53987" y="0"/>
                </a:moveTo>
                <a:lnTo>
                  <a:pt x="0" y="61786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092481" y="2139807"/>
            <a:ext cx="677024" cy="0"/>
          </a:xfrm>
          <a:custGeom>
            <a:avLst/>
            <a:gdLst/>
            <a:ahLst/>
            <a:cxnLst/>
            <a:rect l="l" t="t" r="r" b="b"/>
            <a:pathLst>
              <a:path w="677024">
                <a:moveTo>
                  <a:pt x="0" y="0"/>
                </a:moveTo>
                <a:lnTo>
                  <a:pt x="67702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070530" y="2312920"/>
            <a:ext cx="0" cy="255003"/>
          </a:xfrm>
          <a:custGeom>
            <a:avLst/>
            <a:gdLst/>
            <a:ahLst/>
            <a:cxnLst/>
            <a:rect l="l" t="t" r="r" b="b"/>
            <a:pathLst>
              <a:path h="255003">
                <a:moveTo>
                  <a:pt x="0" y="25500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120162" y="2312920"/>
            <a:ext cx="0" cy="255003"/>
          </a:xfrm>
          <a:custGeom>
            <a:avLst/>
            <a:gdLst/>
            <a:ahLst/>
            <a:cxnLst/>
            <a:rect l="l" t="t" r="r" b="b"/>
            <a:pathLst>
              <a:path h="255003">
                <a:moveTo>
                  <a:pt x="0" y="0"/>
                </a:moveTo>
                <a:lnTo>
                  <a:pt x="0" y="25500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121165" y="2214291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163583" y="2214291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790227" y="2312920"/>
            <a:ext cx="0" cy="255003"/>
          </a:xfrm>
          <a:custGeom>
            <a:avLst/>
            <a:gdLst/>
            <a:ahLst/>
            <a:cxnLst/>
            <a:rect l="l" t="t" r="r" b="b"/>
            <a:pathLst>
              <a:path h="255003">
                <a:moveTo>
                  <a:pt x="0" y="0"/>
                </a:moveTo>
                <a:lnTo>
                  <a:pt x="0" y="25500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17582" y="2337939"/>
            <a:ext cx="0" cy="204965"/>
          </a:xfrm>
          <a:custGeom>
            <a:avLst/>
            <a:gdLst/>
            <a:ahLst/>
            <a:cxnLst/>
            <a:rect l="l" t="t" r="r" b="b"/>
            <a:pathLst>
              <a:path h="204965">
                <a:moveTo>
                  <a:pt x="0" y="0"/>
                </a:moveTo>
                <a:lnTo>
                  <a:pt x="0" y="20496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739604" y="2214291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697186" y="2214291"/>
            <a:ext cx="0" cy="404152"/>
          </a:xfrm>
          <a:custGeom>
            <a:avLst/>
            <a:gdLst/>
            <a:ahLst/>
            <a:cxnLst/>
            <a:rect l="l" t="t" r="r" b="b"/>
            <a:pathLst>
              <a:path h="404152">
                <a:moveTo>
                  <a:pt x="0" y="0"/>
                </a:moveTo>
                <a:lnTo>
                  <a:pt x="0" y="40415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740740" y="2566629"/>
            <a:ext cx="50711" cy="0"/>
          </a:xfrm>
          <a:custGeom>
            <a:avLst/>
            <a:gdLst/>
            <a:ahLst/>
            <a:cxnLst/>
            <a:rect l="l" t="t" r="r" b="b"/>
            <a:pathLst>
              <a:path w="50711">
                <a:moveTo>
                  <a:pt x="5071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726567" y="2636403"/>
            <a:ext cx="64884" cy="0"/>
          </a:xfrm>
          <a:custGeom>
            <a:avLst/>
            <a:gdLst/>
            <a:ahLst/>
            <a:cxnLst/>
            <a:rect l="l" t="t" r="r" b="b"/>
            <a:pathLst>
              <a:path w="64884">
                <a:moveTo>
                  <a:pt x="0" y="0"/>
                </a:moveTo>
                <a:lnTo>
                  <a:pt x="6488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070535" y="2636403"/>
            <a:ext cx="720915" cy="0"/>
          </a:xfrm>
          <a:custGeom>
            <a:avLst/>
            <a:gdLst/>
            <a:ahLst/>
            <a:cxnLst/>
            <a:rect l="l" t="t" r="r" b="b"/>
            <a:pathLst>
              <a:path w="720915">
                <a:moveTo>
                  <a:pt x="72091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070535" y="2617149"/>
            <a:ext cx="720915" cy="0"/>
          </a:xfrm>
          <a:custGeom>
            <a:avLst/>
            <a:gdLst/>
            <a:ahLst/>
            <a:cxnLst/>
            <a:rect l="l" t="t" r="r" b="b"/>
            <a:pathLst>
              <a:path w="720915">
                <a:moveTo>
                  <a:pt x="72091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070535" y="2566629"/>
            <a:ext cx="49720" cy="0"/>
          </a:xfrm>
          <a:custGeom>
            <a:avLst/>
            <a:gdLst/>
            <a:ahLst/>
            <a:cxnLst/>
            <a:rect l="l" t="t" r="r" b="b"/>
            <a:pathLst>
              <a:path w="49720">
                <a:moveTo>
                  <a:pt x="4972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070535" y="2636403"/>
            <a:ext cx="64871" cy="0"/>
          </a:xfrm>
          <a:custGeom>
            <a:avLst/>
            <a:gdLst/>
            <a:ahLst/>
            <a:cxnLst/>
            <a:rect l="l" t="t" r="r" b="b"/>
            <a:pathLst>
              <a:path w="64871">
                <a:moveTo>
                  <a:pt x="6487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070535" y="2617149"/>
            <a:ext cx="0" cy="19253"/>
          </a:xfrm>
          <a:custGeom>
            <a:avLst/>
            <a:gdLst/>
            <a:ahLst/>
            <a:cxnLst/>
            <a:rect l="l" t="t" r="r" b="b"/>
            <a:pathLst>
              <a:path h="19253">
                <a:moveTo>
                  <a:pt x="0" y="1925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095161" y="2566629"/>
            <a:ext cx="0" cy="50520"/>
          </a:xfrm>
          <a:custGeom>
            <a:avLst/>
            <a:gdLst/>
            <a:ahLst/>
            <a:cxnLst/>
            <a:rect l="l" t="t" r="r" b="b"/>
            <a:pathLst>
              <a:path h="50520">
                <a:moveTo>
                  <a:pt x="0" y="0"/>
                </a:moveTo>
                <a:lnTo>
                  <a:pt x="0" y="5052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766826" y="2566629"/>
            <a:ext cx="0" cy="50520"/>
          </a:xfrm>
          <a:custGeom>
            <a:avLst/>
            <a:gdLst/>
            <a:ahLst/>
            <a:cxnLst/>
            <a:rect l="l" t="t" r="r" b="b"/>
            <a:pathLst>
              <a:path h="50520">
                <a:moveTo>
                  <a:pt x="0" y="0"/>
                </a:moveTo>
                <a:lnTo>
                  <a:pt x="0" y="5052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791451" y="2617149"/>
            <a:ext cx="0" cy="19253"/>
          </a:xfrm>
          <a:custGeom>
            <a:avLst/>
            <a:gdLst/>
            <a:ahLst/>
            <a:cxnLst/>
            <a:rect l="l" t="t" r="r" b="b"/>
            <a:pathLst>
              <a:path h="19253">
                <a:moveTo>
                  <a:pt x="0" y="1925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791451" y="2541610"/>
            <a:ext cx="27393" cy="0"/>
          </a:xfrm>
          <a:custGeom>
            <a:avLst/>
            <a:gdLst/>
            <a:ahLst/>
            <a:cxnLst/>
            <a:rect l="l" t="t" r="r" b="b"/>
            <a:pathLst>
              <a:path w="27393">
                <a:moveTo>
                  <a:pt x="273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740740" y="2311600"/>
            <a:ext cx="50711" cy="0"/>
          </a:xfrm>
          <a:custGeom>
            <a:avLst/>
            <a:gdLst/>
            <a:ahLst/>
            <a:cxnLst/>
            <a:rect l="l" t="t" r="r" b="b"/>
            <a:pathLst>
              <a:path w="50711">
                <a:moveTo>
                  <a:pt x="5071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079260" y="2190341"/>
            <a:ext cx="703465" cy="0"/>
          </a:xfrm>
          <a:custGeom>
            <a:avLst/>
            <a:gdLst/>
            <a:ahLst/>
            <a:cxnLst/>
            <a:rect l="l" t="t" r="r" b="b"/>
            <a:pathLst>
              <a:path w="703465">
                <a:moveTo>
                  <a:pt x="0" y="0"/>
                </a:moveTo>
                <a:lnTo>
                  <a:pt x="70346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080746" y="2190341"/>
            <a:ext cx="700493" cy="0"/>
          </a:xfrm>
          <a:custGeom>
            <a:avLst/>
            <a:gdLst/>
            <a:ahLst/>
            <a:cxnLst/>
            <a:rect l="l" t="t" r="r" b="b"/>
            <a:pathLst>
              <a:path w="700493">
                <a:moveTo>
                  <a:pt x="0" y="0"/>
                </a:moveTo>
                <a:lnTo>
                  <a:pt x="70049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095161" y="2190341"/>
            <a:ext cx="0" cy="121259"/>
          </a:xfrm>
          <a:custGeom>
            <a:avLst/>
            <a:gdLst/>
            <a:ahLst/>
            <a:cxnLst/>
            <a:rect l="l" t="t" r="r" b="b"/>
            <a:pathLst>
              <a:path h="121259">
                <a:moveTo>
                  <a:pt x="0" y="0"/>
                </a:moveTo>
                <a:lnTo>
                  <a:pt x="0" y="12125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070535" y="2311600"/>
            <a:ext cx="49720" cy="0"/>
          </a:xfrm>
          <a:custGeom>
            <a:avLst/>
            <a:gdLst/>
            <a:ahLst/>
            <a:cxnLst/>
            <a:rect l="l" t="t" r="r" b="b"/>
            <a:pathLst>
              <a:path w="49720">
                <a:moveTo>
                  <a:pt x="4972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082905" y="2139756"/>
            <a:ext cx="9575" cy="8839"/>
          </a:xfrm>
          <a:custGeom>
            <a:avLst/>
            <a:gdLst/>
            <a:ahLst/>
            <a:cxnLst/>
            <a:rect l="l" t="t" r="r" b="b"/>
            <a:pathLst>
              <a:path w="9575" h="8839">
                <a:moveTo>
                  <a:pt x="9575" y="50"/>
                </a:moveTo>
                <a:lnTo>
                  <a:pt x="4648" y="0"/>
                </a:lnTo>
                <a:lnTo>
                  <a:pt x="368" y="3924"/>
                </a:lnTo>
                <a:lnTo>
                  <a:pt x="0" y="883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079260" y="2148596"/>
            <a:ext cx="3644" cy="41744"/>
          </a:xfrm>
          <a:custGeom>
            <a:avLst/>
            <a:gdLst/>
            <a:ahLst/>
            <a:cxnLst/>
            <a:rect l="l" t="t" r="r" b="b"/>
            <a:pathLst>
              <a:path w="3644" h="41744">
                <a:moveTo>
                  <a:pt x="3644" y="0"/>
                </a:moveTo>
                <a:lnTo>
                  <a:pt x="0" y="4174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121247" y="2212959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4249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152235" y="2128834"/>
            <a:ext cx="11976" cy="11048"/>
          </a:xfrm>
          <a:custGeom>
            <a:avLst/>
            <a:gdLst/>
            <a:ahLst/>
            <a:cxnLst/>
            <a:rect l="l" t="t" r="r" b="b"/>
            <a:pathLst>
              <a:path w="11976" h="11049">
                <a:moveTo>
                  <a:pt x="0" y="10972"/>
                </a:moveTo>
                <a:lnTo>
                  <a:pt x="6159" y="11049"/>
                </a:lnTo>
                <a:lnTo>
                  <a:pt x="11506" y="6146"/>
                </a:lnTo>
                <a:lnTo>
                  <a:pt x="1197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766826" y="2190341"/>
            <a:ext cx="0" cy="121259"/>
          </a:xfrm>
          <a:custGeom>
            <a:avLst/>
            <a:gdLst/>
            <a:ahLst/>
            <a:cxnLst/>
            <a:rect l="l" t="t" r="r" b="b"/>
            <a:pathLst>
              <a:path h="121259">
                <a:moveTo>
                  <a:pt x="0" y="0"/>
                </a:moveTo>
                <a:lnTo>
                  <a:pt x="0" y="12125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769505" y="2139756"/>
            <a:ext cx="9575" cy="8839"/>
          </a:xfrm>
          <a:custGeom>
            <a:avLst/>
            <a:gdLst/>
            <a:ahLst/>
            <a:cxnLst/>
            <a:rect l="l" t="t" r="r" b="b"/>
            <a:pathLst>
              <a:path w="9575" h="8839">
                <a:moveTo>
                  <a:pt x="9575" y="8839"/>
                </a:moveTo>
                <a:lnTo>
                  <a:pt x="9194" y="3924"/>
                </a:lnTo>
                <a:lnTo>
                  <a:pt x="4927" y="0"/>
                </a:lnTo>
                <a:lnTo>
                  <a:pt x="0" y="5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779081" y="2148596"/>
            <a:ext cx="3644" cy="41744"/>
          </a:xfrm>
          <a:custGeom>
            <a:avLst/>
            <a:gdLst/>
            <a:ahLst/>
            <a:cxnLst/>
            <a:rect l="l" t="t" r="r" b="b"/>
            <a:pathLst>
              <a:path w="3644" h="41744">
                <a:moveTo>
                  <a:pt x="0" y="0"/>
                </a:moveTo>
                <a:lnTo>
                  <a:pt x="3644" y="4174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698246" y="2212959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4249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697776" y="2128834"/>
            <a:ext cx="11976" cy="11048"/>
          </a:xfrm>
          <a:custGeom>
            <a:avLst/>
            <a:gdLst/>
            <a:ahLst/>
            <a:cxnLst/>
            <a:rect l="l" t="t" r="r" b="b"/>
            <a:pathLst>
              <a:path w="11976" h="11049">
                <a:moveTo>
                  <a:pt x="0" y="0"/>
                </a:moveTo>
                <a:lnTo>
                  <a:pt x="469" y="6146"/>
                </a:lnTo>
                <a:lnTo>
                  <a:pt x="5803" y="11049"/>
                </a:lnTo>
                <a:lnTo>
                  <a:pt x="11976" y="10972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791451" y="2336619"/>
            <a:ext cx="27393" cy="0"/>
          </a:xfrm>
          <a:custGeom>
            <a:avLst/>
            <a:gdLst/>
            <a:ahLst/>
            <a:cxnLst/>
            <a:rect l="l" t="t" r="r" b="b"/>
            <a:pathLst>
              <a:path w="27393">
                <a:moveTo>
                  <a:pt x="27393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296418" y="1444495"/>
            <a:ext cx="269151" cy="11887"/>
          </a:xfrm>
          <a:custGeom>
            <a:avLst/>
            <a:gdLst/>
            <a:ahLst/>
            <a:cxnLst/>
            <a:rect l="l" t="t" r="r" b="b"/>
            <a:pathLst>
              <a:path w="269151" h="11887">
                <a:moveTo>
                  <a:pt x="269151" y="11887"/>
                </a:moveTo>
                <a:lnTo>
                  <a:pt x="258129" y="9628"/>
                </a:lnTo>
                <a:lnTo>
                  <a:pt x="246337" y="7607"/>
                </a:lnTo>
                <a:lnTo>
                  <a:pt x="233862" y="5824"/>
                </a:lnTo>
                <a:lnTo>
                  <a:pt x="220788" y="4279"/>
                </a:lnTo>
                <a:lnTo>
                  <a:pt x="207202" y="2971"/>
                </a:lnTo>
                <a:lnTo>
                  <a:pt x="193189" y="1901"/>
                </a:lnTo>
                <a:lnTo>
                  <a:pt x="178833" y="1069"/>
                </a:lnTo>
                <a:lnTo>
                  <a:pt x="164221" y="475"/>
                </a:lnTo>
                <a:lnTo>
                  <a:pt x="149438" y="118"/>
                </a:lnTo>
                <a:lnTo>
                  <a:pt x="134570" y="0"/>
                </a:lnTo>
                <a:lnTo>
                  <a:pt x="119702" y="118"/>
                </a:lnTo>
                <a:lnTo>
                  <a:pt x="104920" y="475"/>
                </a:lnTo>
                <a:lnTo>
                  <a:pt x="90308" y="1069"/>
                </a:lnTo>
                <a:lnTo>
                  <a:pt x="75954" y="1901"/>
                </a:lnTo>
                <a:lnTo>
                  <a:pt x="61941" y="2971"/>
                </a:lnTo>
                <a:lnTo>
                  <a:pt x="48356" y="4279"/>
                </a:lnTo>
                <a:lnTo>
                  <a:pt x="35283" y="5824"/>
                </a:lnTo>
                <a:lnTo>
                  <a:pt x="22810" y="7607"/>
                </a:lnTo>
                <a:lnTo>
                  <a:pt x="11020" y="9628"/>
                </a:lnTo>
                <a:lnTo>
                  <a:pt x="0" y="1188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296418" y="1451569"/>
            <a:ext cx="0" cy="4813"/>
          </a:xfrm>
          <a:custGeom>
            <a:avLst/>
            <a:gdLst/>
            <a:ahLst/>
            <a:cxnLst/>
            <a:rect l="l" t="t" r="r" b="b"/>
            <a:pathLst>
              <a:path h="4813">
                <a:moveTo>
                  <a:pt x="0" y="481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296418" y="1451569"/>
            <a:ext cx="30607" cy="0"/>
          </a:xfrm>
          <a:custGeom>
            <a:avLst/>
            <a:gdLst/>
            <a:ahLst/>
            <a:cxnLst/>
            <a:rect l="l" t="t" r="r" b="b"/>
            <a:pathLst>
              <a:path w="30607">
                <a:moveTo>
                  <a:pt x="0" y="0"/>
                </a:moveTo>
                <a:lnTo>
                  <a:pt x="30607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259042" y="1456382"/>
            <a:ext cx="37376" cy="7607"/>
          </a:xfrm>
          <a:custGeom>
            <a:avLst/>
            <a:gdLst/>
            <a:ahLst/>
            <a:cxnLst/>
            <a:rect l="l" t="t" r="r" b="b"/>
            <a:pathLst>
              <a:path w="37376" h="7607">
                <a:moveTo>
                  <a:pt x="37376" y="0"/>
                </a:moveTo>
                <a:lnTo>
                  <a:pt x="25564" y="2186"/>
                </a:lnTo>
                <a:lnTo>
                  <a:pt x="11771" y="4996"/>
                </a:lnTo>
                <a:lnTo>
                  <a:pt x="0" y="760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565569" y="1451569"/>
            <a:ext cx="0" cy="4813"/>
          </a:xfrm>
          <a:custGeom>
            <a:avLst/>
            <a:gdLst/>
            <a:ahLst/>
            <a:cxnLst/>
            <a:rect l="l" t="t" r="r" b="b"/>
            <a:pathLst>
              <a:path h="4813">
                <a:moveTo>
                  <a:pt x="0" y="0"/>
                </a:moveTo>
                <a:lnTo>
                  <a:pt x="0" y="481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565569" y="1456382"/>
            <a:ext cx="37363" cy="7607"/>
          </a:xfrm>
          <a:custGeom>
            <a:avLst/>
            <a:gdLst/>
            <a:ahLst/>
            <a:cxnLst/>
            <a:rect l="l" t="t" r="r" b="b"/>
            <a:pathLst>
              <a:path w="37363" h="7607">
                <a:moveTo>
                  <a:pt x="37363" y="7607"/>
                </a:moveTo>
                <a:lnTo>
                  <a:pt x="25638" y="5005"/>
                </a:lnTo>
                <a:lnTo>
                  <a:pt x="11841" y="2193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534962" y="1451569"/>
            <a:ext cx="30607" cy="0"/>
          </a:xfrm>
          <a:custGeom>
            <a:avLst/>
            <a:gdLst/>
            <a:ahLst/>
            <a:cxnLst/>
            <a:rect l="l" t="t" r="r" b="b"/>
            <a:pathLst>
              <a:path w="30607">
                <a:moveTo>
                  <a:pt x="0" y="0"/>
                </a:moveTo>
                <a:lnTo>
                  <a:pt x="30606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131198" y="1738901"/>
            <a:ext cx="1337602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660803" y="3342826"/>
            <a:ext cx="432295" cy="0"/>
          </a:xfrm>
          <a:custGeom>
            <a:avLst/>
            <a:gdLst/>
            <a:ahLst/>
            <a:cxnLst/>
            <a:rect l="l" t="t" r="r" b="b"/>
            <a:pathLst>
              <a:path w="432295">
                <a:moveTo>
                  <a:pt x="43229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708834" y="3400598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0"/>
                </a:moveTo>
                <a:lnTo>
                  <a:pt x="0" y="60653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97632" y="3343596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660803" y="4064910"/>
            <a:ext cx="432295" cy="0"/>
          </a:xfrm>
          <a:custGeom>
            <a:avLst/>
            <a:gdLst/>
            <a:ahLst/>
            <a:cxnLst/>
            <a:rect l="l" t="t" r="r" b="b"/>
            <a:pathLst>
              <a:path w="432295">
                <a:moveTo>
                  <a:pt x="43229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97632" y="4008798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853613" y="3417642"/>
            <a:ext cx="221881" cy="0"/>
          </a:xfrm>
          <a:custGeom>
            <a:avLst/>
            <a:gdLst/>
            <a:ahLst/>
            <a:cxnLst/>
            <a:rect l="l" t="t" r="r" b="b"/>
            <a:pathLst>
              <a:path w="221881">
                <a:moveTo>
                  <a:pt x="22188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53613" y="3992609"/>
            <a:ext cx="221881" cy="0"/>
          </a:xfrm>
          <a:custGeom>
            <a:avLst/>
            <a:gdLst/>
            <a:ahLst/>
            <a:cxnLst/>
            <a:rect l="l" t="t" r="r" b="b"/>
            <a:pathLst>
              <a:path w="221881">
                <a:moveTo>
                  <a:pt x="22188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01073" y="3475135"/>
            <a:ext cx="0" cy="459968"/>
          </a:xfrm>
          <a:custGeom>
            <a:avLst/>
            <a:gdLst/>
            <a:ahLst/>
            <a:cxnLst/>
            <a:rect l="l" t="t" r="r" b="b"/>
            <a:pathLst>
              <a:path h="459968">
                <a:moveTo>
                  <a:pt x="0" y="0"/>
                </a:moveTo>
                <a:lnTo>
                  <a:pt x="0" y="459968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90443" y="3415899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57848"/>
                </a:moveTo>
                <a:lnTo>
                  <a:pt x="19278" y="57848"/>
                </a:lnTo>
                <a:lnTo>
                  <a:pt x="9639" y="0"/>
                </a:lnTo>
                <a:lnTo>
                  <a:pt x="0" y="57848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90443" y="3936497"/>
            <a:ext cx="19278" cy="57848"/>
          </a:xfrm>
          <a:custGeom>
            <a:avLst/>
            <a:gdLst/>
            <a:ahLst/>
            <a:cxnLst/>
            <a:rect l="l" t="t" r="r" b="b"/>
            <a:pathLst>
              <a:path w="19278" h="57848">
                <a:moveTo>
                  <a:pt x="0" y="0"/>
                </a:moveTo>
                <a:lnTo>
                  <a:pt x="9639" y="57848"/>
                </a:lnTo>
                <a:lnTo>
                  <a:pt x="19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70532" y="3417642"/>
            <a:ext cx="0" cy="576541"/>
          </a:xfrm>
          <a:custGeom>
            <a:avLst/>
            <a:gdLst/>
            <a:ahLst/>
            <a:cxnLst/>
            <a:rect l="l" t="t" r="r" b="b"/>
            <a:pathLst>
              <a:path h="576541">
                <a:moveTo>
                  <a:pt x="0" y="0"/>
                </a:moveTo>
                <a:lnTo>
                  <a:pt x="0" y="57654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70532" y="4042228"/>
            <a:ext cx="0" cy="432409"/>
          </a:xfrm>
          <a:custGeom>
            <a:avLst/>
            <a:gdLst/>
            <a:ahLst/>
            <a:cxnLst/>
            <a:rect l="l" t="t" r="r" b="b"/>
            <a:pathLst>
              <a:path h="432409">
                <a:moveTo>
                  <a:pt x="0" y="0"/>
                </a:moveTo>
                <a:lnTo>
                  <a:pt x="0" y="4324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68790" y="4418525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57848" y="0"/>
                </a:moveTo>
                <a:lnTo>
                  <a:pt x="0" y="9639"/>
                </a:lnTo>
                <a:lnTo>
                  <a:pt x="57848" y="19278"/>
                </a:lnTo>
                <a:lnTo>
                  <a:pt x="5784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42833" y="4059181"/>
            <a:ext cx="0" cy="222643"/>
          </a:xfrm>
          <a:custGeom>
            <a:avLst/>
            <a:gdLst/>
            <a:ahLst/>
            <a:cxnLst/>
            <a:rect l="l" t="t" r="r" b="b"/>
            <a:pathLst>
              <a:path h="222643">
                <a:moveTo>
                  <a:pt x="0" y="0"/>
                </a:moveTo>
                <a:lnTo>
                  <a:pt x="0" y="22264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41092" y="4225714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57848" y="0"/>
                </a:moveTo>
                <a:lnTo>
                  <a:pt x="0" y="9639"/>
                </a:lnTo>
                <a:lnTo>
                  <a:pt x="57848" y="19278"/>
                </a:lnTo>
                <a:lnTo>
                  <a:pt x="5784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070530" y="3992736"/>
            <a:ext cx="71970" cy="72174"/>
          </a:xfrm>
          <a:custGeom>
            <a:avLst/>
            <a:gdLst/>
            <a:ahLst/>
            <a:cxnLst/>
            <a:rect l="l" t="t" r="r" b="b"/>
            <a:pathLst>
              <a:path w="71970" h="72174">
                <a:moveTo>
                  <a:pt x="0" y="0"/>
                </a:moveTo>
                <a:lnTo>
                  <a:pt x="1452" y="14498"/>
                </a:lnTo>
                <a:lnTo>
                  <a:pt x="5620" y="28007"/>
                </a:lnTo>
                <a:lnTo>
                  <a:pt x="12216" y="40239"/>
                </a:lnTo>
                <a:lnTo>
                  <a:pt x="20954" y="50906"/>
                </a:lnTo>
                <a:lnTo>
                  <a:pt x="31546" y="59721"/>
                </a:lnTo>
                <a:lnTo>
                  <a:pt x="43707" y="66395"/>
                </a:lnTo>
                <a:lnTo>
                  <a:pt x="57151" y="70642"/>
                </a:lnTo>
                <a:lnTo>
                  <a:pt x="71589" y="72173"/>
                </a:lnTo>
                <a:lnTo>
                  <a:pt x="71970" y="72174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42501" y="4064910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>
                <a:moveTo>
                  <a:pt x="0" y="0"/>
                </a:moveTo>
                <a:lnTo>
                  <a:pt x="24066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387967" y="4037542"/>
            <a:ext cx="0" cy="22555"/>
          </a:xfrm>
          <a:custGeom>
            <a:avLst/>
            <a:gdLst/>
            <a:ahLst/>
            <a:cxnLst/>
            <a:rect l="l" t="t" r="r" b="b"/>
            <a:pathLst>
              <a:path h="22555">
                <a:moveTo>
                  <a:pt x="0" y="0"/>
                </a:moveTo>
                <a:lnTo>
                  <a:pt x="0" y="22555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383166" y="4060097"/>
            <a:ext cx="4800" cy="4813"/>
          </a:xfrm>
          <a:custGeom>
            <a:avLst/>
            <a:gdLst/>
            <a:ahLst/>
            <a:cxnLst/>
            <a:rect l="l" t="t" r="r" b="b"/>
            <a:pathLst>
              <a:path w="4800" h="4813">
                <a:moveTo>
                  <a:pt x="0" y="4813"/>
                </a:moveTo>
                <a:lnTo>
                  <a:pt x="2654" y="4813"/>
                </a:lnTo>
                <a:lnTo>
                  <a:pt x="4800" y="2654"/>
                </a:lnTo>
                <a:lnTo>
                  <a:pt x="480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26906" y="3977102"/>
            <a:ext cx="31191" cy="31267"/>
          </a:xfrm>
          <a:custGeom>
            <a:avLst/>
            <a:gdLst/>
            <a:ahLst/>
            <a:cxnLst/>
            <a:rect l="l" t="t" r="r" b="b"/>
            <a:pathLst>
              <a:path w="31191" h="31267">
                <a:moveTo>
                  <a:pt x="31191" y="15633"/>
                </a:moveTo>
                <a:lnTo>
                  <a:pt x="31191" y="6997"/>
                </a:lnTo>
                <a:lnTo>
                  <a:pt x="24206" y="0"/>
                </a:lnTo>
                <a:lnTo>
                  <a:pt x="15595" y="0"/>
                </a:lnTo>
                <a:lnTo>
                  <a:pt x="6984" y="0"/>
                </a:lnTo>
                <a:lnTo>
                  <a:pt x="0" y="6997"/>
                </a:lnTo>
                <a:lnTo>
                  <a:pt x="0" y="15633"/>
                </a:lnTo>
                <a:lnTo>
                  <a:pt x="0" y="24269"/>
                </a:lnTo>
                <a:lnTo>
                  <a:pt x="6984" y="31267"/>
                </a:lnTo>
                <a:lnTo>
                  <a:pt x="15595" y="31267"/>
                </a:lnTo>
                <a:lnTo>
                  <a:pt x="24206" y="31267"/>
                </a:lnTo>
                <a:lnTo>
                  <a:pt x="31191" y="24269"/>
                </a:lnTo>
                <a:lnTo>
                  <a:pt x="31191" y="1563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790101" y="3417642"/>
            <a:ext cx="0" cy="576541"/>
          </a:xfrm>
          <a:custGeom>
            <a:avLst/>
            <a:gdLst/>
            <a:ahLst/>
            <a:cxnLst/>
            <a:rect l="l" t="t" r="r" b="b"/>
            <a:pathLst>
              <a:path h="576541">
                <a:moveTo>
                  <a:pt x="0" y="0"/>
                </a:moveTo>
                <a:lnTo>
                  <a:pt x="0" y="576541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790101" y="4042228"/>
            <a:ext cx="0" cy="432409"/>
          </a:xfrm>
          <a:custGeom>
            <a:avLst/>
            <a:gdLst/>
            <a:ahLst/>
            <a:cxnLst/>
            <a:rect l="l" t="t" r="r" b="b"/>
            <a:pathLst>
              <a:path h="432409">
                <a:moveTo>
                  <a:pt x="0" y="0"/>
                </a:moveTo>
                <a:lnTo>
                  <a:pt x="0" y="432409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33992" y="4418525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0" y="0"/>
                </a:moveTo>
                <a:lnTo>
                  <a:pt x="0" y="19278"/>
                </a:lnTo>
                <a:lnTo>
                  <a:pt x="57848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718181" y="3996075"/>
            <a:ext cx="71920" cy="71437"/>
          </a:xfrm>
          <a:custGeom>
            <a:avLst/>
            <a:gdLst/>
            <a:ahLst/>
            <a:cxnLst/>
            <a:rect l="l" t="t" r="r" b="b"/>
            <a:pathLst>
              <a:path w="71920" h="71437">
                <a:moveTo>
                  <a:pt x="0" y="71437"/>
                </a:moveTo>
                <a:lnTo>
                  <a:pt x="14527" y="69979"/>
                </a:lnTo>
                <a:lnTo>
                  <a:pt x="28055" y="65797"/>
                </a:lnTo>
                <a:lnTo>
                  <a:pt x="40291" y="59182"/>
                </a:lnTo>
                <a:lnTo>
                  <a:pt x="50945" y="50422"/>
                </a:lnTo>
                <a:lnTo>
                  <a:pt x="59726" y="39808"/>
                </a:lnTo>
                <a:lnTo>
                  <a:pt x="66343" y="27628"/>
                </a:lnTo>
                <a:lnTo>
                  <a:pt x="70504" y="14172"/>
                </a:lnTo>
                <a:lnTo>
                  <a:pt x="7192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718181" y="4059181"/>
            <a:ext cx="0" cy="222643"/>
          </a:xfrm>
          <a:custGeom>
            <a:avLst/>
            <a:gdLst/>
            <a:ahLst/>
            <a:cxnLst/>
            <a:rect l="l" t="t" r="r" b="b"/>
            <a:pathLst>
              <a:path h="222643">
                <a:moveTo>
                  <a:pt x="0" y="0"/>
                </a:moveTo>
                <a:lnTo>
                  <a:pt x="0" y="22264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61687" y="4225714"/>
            <a:ext cx="57848" cy="19278"/>
          </a:xfrm>
          <a:custGeom>
            <a:avLst/>
            <a:gdLst/>
            <a:ahLst/>
            <a:cxnLst/>
            <a:rect l="l" t="t" r="r" b="b"/>
            <a:pathLst>
              <a:path w="57848" h="19278">
                <a:moveTo>
                  <a:pt x="0" y="0"/>
                </a:moveTo>
                <a:lnTo>
                  <a:pt x="0" y="19278"/>
                </a:lnTo>
                <a:lnTo>
                  <a:pt x="57848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477591" y="4064910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>
                <a:moveTo>
                  <a:pt x="0" y="0"/>
                </a:moveTo>
                <a:lnTo>
                  <a:pt x="240664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72790" y="4037529"/>
            <a:ext cx="0" cy="22567"/>
          </a:xfrm>
          <a:custGeom>
            <a:avLst/>
            <a:gdLst/>
            <a:ahLst/>
            <a:cxnLst/>
            <a:rect l="l" t="t" r="r" b="b"/>
            <a:pathLst>
              <a:path h="22567">
                <a:moveTo>
                  <a:pt x="0" y="0"/>
                </a:moveTo>
                <a:lnTo>
                  <a:pt x="0" y="2256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72790" y="4060097"/>
            <a:ext cx="4800" cy="4813"/>
          </a:xfrm>
          <a:custGeom>
            <a:avLst/>
            <a:gdLst/>
            <a:ahLst/>
            <a:cxnLst/>
            <a:rect l="l" t="t" r="r" b="b"/>
            <a:pathLst>
              <a:path w="4800" h="4813">
                <a:moveTo>
                  <a:pt x="0" y="0"/>
                </a:moveTo>
                <a:lnTo>
                  <a:pt x="0" y="2654"/>
                </a:lnTo>
                <a:lnTo>
                  <a:pt x="2159" y="4813"/>
                </a:lnTo>
                <a:lnTo>
                  <a:pt x="4800" y="4813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50743" y="4015418"/>
            <a:ext cx="22059" cy="22123"/>
          </a:xfrm>
          <a:custGeom>
            <a:avLst/>
            <a:gdLst/>
            <a:ahLst/>
            <a:cxnLst/>
            <a:rect l="l" t="t" r="r" b="b"/>
            <a:pathLst>
              <a:path w="22059" h="22123">
                <a:moveTo>
                  <a:pt x="22059" y="22123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387967" y="4015418"/>
            <a:ext cx="22059" cy="22123"/>
          </a:xfrm>
          <a:custGeom>
            <a:avLst/>
            <a:gdLst/>
            <a:ahLst/>
            <a:cxnLst/>
            <a:rect l="l" t="t" r="r" b="b"/>
            <a:pathLst>
              <a:path w="22059" h="22123">
                <a:moveTo>
                  <a:pt x="0" y="22123"/>
                </a:moveTo>
                <a:lnTo>
                  <a:pt x="2205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702660" y="3977102"/>
            <a:ext cx="31191" cy="31267"/>
          </a:xfrm>
          <a:custGeom>
            <a:avLst/>
            <a:gdLst/>
            <a:ahLst/>
            <a:cxnLst/>
            <a:rect l="l" t="t" r="r" b="b"/>
            <a:pathLst>
              <a:path w="31191" h="31267">
                <a:moveTo>
                  <a:pt x="31191" y="15633"/>
                </a:moveTo>
                <a:lnTo>
                  <a:pt x="31191" y="6997"/>
                </a:lnTo>
                <a:lnTo>
                  <a:pt x="24206" y="0"/>
                </a:lnTo>
                <a:lnTo>
                  <a:pt x="15595" y="0"/>
                </a:lnTo>
                <a:lnTo>
                  <a:pt x="6985" y="0"/>
                </a:lnTo>
                <a:lnTo>
                  <a:pt x="0" y="6997"/>
                </a:lnTo>
                <a:lnTo>
                  <a:pt x="0" y="15633"/>
                </a:lnTo>
                <a:lnTo>
                  <a:pt x="0" y="24269"/>
                </a:lnTo>
                <a:lnTo>
                  <a:pt x="6985" y="31267"/>
                </a:lnTo>
                <a:lnTo>
                  <a:pt x="15595" y="31267"/>
                </a:lnTo>
                <a:lnTo>
                  <a:pt x="24206" y="31267"/>
                </a:lnTo>
                <a:lnTo>
                  <a:pt x="31191" y="24269"/>
                </a:lnTo>
                <a:lnTo>
                  <a:pt x="31191" y="15633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17582" y="3601589"/>
            <a:ext cx="0" cy="204952"/>
          </a:xfrm>
          <a:custGeom>
            <a:avLst/>
            <a:gdLst/>
            <a:ahLst/>
            <a:cxnLst/>
            <a:rect l="l" t="t" r="r" b="b"/>
            <a:pathLst>
              <a:path h="204952">
                <a:moveTo>
                  <a:pt x="0" y="204952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790227" y="3601589"/>
            <a:ext cx="0" cy="204952"/>
          </a:xfrm>
          <a:custGeom>
            <a:avLst/>
            <a:gdLst/>
            <a:ahLst/>
            <a:cxnLst/>
            <a:rect l="l" t="t" r="r" b="b"/>
            <a:pathLst>
              <a:path h="204952">
                <a:moveTo>
                  <a:pt x="0" y="204952"/>
                </a:move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790227" y="3806541"/>
            <a:ext cx="27355" cy="0"/>
          </a:xfrm>
          <a:custGeom>
            <a:avLst/>
            <a:gdLst/>
            <a:ahLst/>
            <a:cxnLst/>
            <a:rect l="l" t="t" r="r" b="b"/>
            <a:pathLst>
              <a:path w="27355">
                <a:moveTo>
                  <a:pt x="0" y="0"/>
                </a:moveTo>
                <a:lnTo>
                  <a:pt x="2735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790227" y="3601589"/>
            <a:ext cx="27355" cy="0"/>
          </a:xfrm>
          <a:custGeom>
            <a:avLst/>
            <a:gdLst/>
            <a:ahLst/>
            <a:cxnLst/>
            <a:rect l="l" t="t" r="r" b="b"/>
            <a:pathLst>
              <a:path w="27355">
                <a:moveTo>
                  <a:pt x="0" y="0"/>
                </a:moveTo>
                <a:lnTo>
                  <a:pt x="2735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10027" y="4007031"/>
            <a:ext cx="40716" cy="8387"/>
          </a:xfrm>
          <a:custGeom>
            <a:avLst/>
            <a:gdLst/>
            <a:ahLst/>
            <a:cxnLst/>
            <a:rect l="l" t="t" r="r" b="b"/>
            <a:pathLst>
              <a:path w="40716" h="8387">
                <a:moveTo>
                  <a:pt x="40716" y="8387"/>
                </a:moveTo>
                <a:lnTo>
                  <a:pt x="30239" y="1675"/>
                </a:lnTo>
                <a:lnTo>
                  <a:pt x="18344" y="0"/>
                </a:lnTo>
                <a:lnTo>
                  <a:pt x="6730" y="3362"/>
                </a:lnTo>
                <a:lnTo>
                  <a:pt x="0" y="8387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52179" y="3357114"/>
            <a:ext cx="47713" cy="47713"/>
          </a:xfrm>
          <a:custGeom>
            <a:avLst/>
            <a:gdLst/>
            <a:ahLst/>
            <a:cxnLst/>
            <a:rect l="l" t="t" r="r" b="b"/>
            <a:pathLst>
              <a:path w="47713" h="47713">
                <a:moveTo>
                  <a:pt x="47713" y="13627"/>
                </a:moveTo>
                <a:lnTo>
                  <a:pt x="34086" y="0"/>
                </a:lnTo>
                <a:lnTo>
                  <a:pt x="0" y="47713"/>
                </a:lnTo>
                <a:lnTo>
                  <a:pt x="47713" y="13627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94449" y="3267034"/>
            <a:ext cx="95161" cy="95275"/>
          </a:xfrm>
          <a:custGeom>
            <a:avLst/>
            <a:gdLst/>
            <a:ahLst/>
            <a:cxnLst/>
            <a:rect l="l" t="t" r="r" b="b"/>
            <a:pathLst>
              <a:path w="95161" h="95275">
                <a:moveTo>
                  <a:pt x="0" y="95275"/>
                </a:moveTo>
                <a:lnTo>
                  <a:pt x="95161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289610" y="3233011"/>
            <a:ext cx="33985" cy="34023"/>
          </a:xfrm>
          <a:custGeom>
            <a:avLst/>
            <a:gdLst/>
            <a:ahLst/>
            <a:cxnLst/>
            <a:rect l="l" t="t" r="r" b="b"/>
            <a:pathLst>
              <a:path w="33985" h="34023">
                <a:moveTo>
                  <a:pt x="0" y="34023"/>
                </a:moveTo>
                <a:lnTo>
                  <a:pt x="3398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323596" y="3229607"/>
            <a:ext cx="3390" cy="3403"/>
          </a:xfrm>
          <a:custGeom>
            <a:avLst/>
            <a:gdLst/>
            <a:ahLst/>
            <a:cxnLst/>
            <a:rect l="l" t="t" r="r" b="b"/>
            <a:pathLst>
              <a:path w="3390" h="3403">
                <a:moveTo>
                  <a:pt x="0" y="3403"/>
                </a:moveTo>
                <a:lnTo>
                  <a:pt x="339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326987" y="3226203"/>
            <a:ext cx="3403" cy="3403"/>
          </a:xfrm>
          <a:custGeom>
            <a:avLst/>
            <a:gdLst/>
            <a:ahLst/>
            <a:cxnLst/>
            <a:rect l="l" t="t" r="r" b="b"/>
            <a:pathLst>
              <a:path w="3403" h="3403">
                <a:moveTo>
                  <a:pt x="0" y="3403"/>
                </a:moveTo>
                <a:lnTo>
                  <a:pt x="3403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330390" y="3222812"/>
            <a:ext cx="3390" cy="3390"/>
          </a:xfrm>
          <a:custGeom>
            <a:avLst/>
            <a:gdLst/>
            <a:ahLst/>
            <a:cxnLst/>
            <a:rect l="l" t="t" r="r" b="b"/>
            <a:pathLst>
              <a:path w="3390" h="3390">
                <a:moveTo>
                  <a:pt x="0" y="3390"/>
                </a:moveTo>
                <a:lnTo>
                  <a:pt x="339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333781" y="3222812"/>
            <a:ext cx="48069" cy="0"/>
          </a:xfrm>
          <a:custGeom>
            <a:avLst/>
            <a:gdLst/>
            <a:ahLst/>
            <a:cxnLst/>
            <a:rect l="l" t="t" r="r" b="b"/>
            <a:pathLst>
              <a:path w="48069">
                <a:moveTo>
                  <a:pt x="0" y="0"/>
                </a:moveTo>
                <a:lnTo>
                  <a:pt x="48069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719366" y="3342015"/>
            <a:ext cx="72085" cy="72186"/>
          </a:xfrm>
          <a:custGeom>
            <a:avLst/>
            <a:gdLst/>
            <a:ahLst/>
            <a:cxnLst/>
            <a:rect l="l" t="t" r="r" b="b"/>
            <a:pathLst>
              <a:path w="72085" h="72186">
                <a:moveTo>
                  <a:pt x="72085" y="72186"/>
                </a:moveTo>
                <a:lnTo>
                  <a:pt x="70632" y="57696"/>
                </a:lnTo>
                <a:lnTo>
                  <a:pt x="66465" y="44195"/>
                </a:lnTo>
                <a:lnTo>
                  <a:pt x="59869" y="31968"/>
                </a:lnTo>
                <a:lnTo>
                  <a:pt x="51132" y="21303"/>
                </a:lnTo>
                <a:lnTo>
                  <a:pt x="40538" y="12488"/>
                </a:lnTo>
                <a:lnTo>
                  <a:pt x="28375" y="5807"/>
                </a:lnTo>
                <a:lnTo>
                  <a:pt x="14929" y="1550"/>
                </a:lnTo>
                <a:lnTo>
                  <a:pt x="486" y="1"/>
                </a:lnTo>
                <a:lnTo>
                  <a:pt x="0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42621" y="3342015"/>
            <a:ext cx="576745" cy="0"/>
          </a:xfrm>
          <a:custGeom>
            <a:avLst/>
            <a:gdLst/>
            <a:ahLst/>
            <a:cxnLst/>
            <a:rect l="l" t="t" r="r" b="b"/>
            <a:pathLst>
              <a:path w="576745">
                <a:moveTo>
                  <a:pt x="0" y="0"/>
                </a:moveTo>
                <a:lnTo>
                  <a:pt x="57674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42621" y="3380165"/>
            <a:ext cx="33985" cy="34036"/>
          </a:xfrm>
          <a:custGeom>
            <a:avLst/>
            <a:gdLst/>
            <a:ahLst/>
            <a:cxnLst/>
            <a:rect l="l" t="t" r="r" b="b"/>
            <a:pathLst>
              <a:path w="33985" h="34036">
                <a:moveTo>
                  <a:pt x="0" y="34036"/>
                </a:moveTo>
                <a:lnTo>
                  <a:pt x="33985" y="0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070535" y="3342015"/>
            <a:ext cx="72085" cy="72186"/>
          </a:xfrm>
          <a:custGeom>
            <a:avLst/>
            <a:gdLst/>
            <a:ahLst/>
            <a:cxnLst/>
            <a:rect l="l" t="t" r="r" b="b"/>
            <a:pathLst>
              <a:path w="72085" h="72186">
                <a:moveTo>
                  <a:pt x="72085" y="0"/>
                </a:moveTo>
                <a:lnTo>
                  <a:pt x="57614" y="1454"/>
                </a:lnTo>
                <a:lnTo>
                  <a:pt x="44130" y="5628"/>
                </a:lnTo>
                <a:lnTo>
                  <a:pt x="31921" y="12233"/>
                </a:lnTo>
                <a:lnTo>
                  <a:pt x="21271" y="20984"/>
                </a:lnTo>
                <a:lnTo>
                  <a:pt x="12469" y="31593"/>
                </a:lnTo>
                <a:lnTo>
                  <a:pt x="5798" y="43773"/>
                </a:lnTo>
                <a:lnTo>
                  <a:pt x="1547" y="57237"/>
                </a:lnTo>
                <a:lnTo>
                  <a:pt x="1" y="71699"/>
                </a:lnTo>
                <a:lnTo>
                  <a:pt x="0" y="72186"/>
                </a:lnTo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127000" y="3398555"/>
            <a:ext cx="31242" cy="31280"/>
          </a:xfrm>
          <a:custGeom>
            <a:avLst/>
            <a:gdLst/>
            <a:ahLst/>
            <a:cxnLst/>
            <a:rect l="l" t="t" r="r" b="b"/>
            <a:pathLst>
              <a:path w="31241" h="31280">
                <a:moveTo>
                  <a:pt x="31241" y="15646"/>
                </a:moveTo>
                <a:lnTo>
                  <a:pt x="31241" y="7010"/>
                </a:lnTo>
                <a:lnTo>
                  <a:pt x="24244" y="0"/>
                </a:lnTo>
                <a:lnTo>
                  <a:pt x="15620" y="0"/>
                </a:lnTo>
                <a:lnTo>
                  <a:pt x="6997" y="0"/>
                </a:lnTo>
                <a:lnTo>
                  <a:pt x="0" y="7010"/>
                </a:lnTo>
                <a:lnTo>
                  <a:pt x="0" y="15646"/>
                </a:lnTo>
                <a:lnTo>
                  <a:pt x="0" y="24282"/>
                </a:lnTo>
                <a:lnTo>
                  <a:pt x="6997" y="31280"/>
                </a:lnTo>
                <a:lnTo>
                  <a:pt x="15620" y="31280"/>
                </a:lnTo>
                <a:lnTo>
                  <a:pt x="24244" y="31280"/>
                </a:lnTo>
                <a:lnTo>
                  <a:pt x="31241" y="24282"/>
                </a:lnTo>
                <a:lnTo>
                  <a:pt x="31241" y="15646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703745" y="3398555"/>
            <a:ext cx="31229" cy="31280"/>
          </a:xfrm>
          <a:custGeom>
            <a:avLst/>
            <a:gdLst/>
            <a:ahLst/>
            <a:cxnLst/>
            <a:rect l="l" t="t" r="r" b="b"/>
            <a:pathLst>
              <a:path w="31229" h="31280">
                <a:moveTo>
                  <a:pt x="31229" y="15646"/>
                </a:moveTo>
                <a:lnTo>
                  <a:pt x="31229" y="7010"/>
                </a:lnTo>
                <a:lnTo>
                  <a:pt x="24244" y="0"/>
                </a:lnTo>
                <a:lnTo>
                  <a:pt x="15621" y="0"/>
                </a:lnTo>
                <a:lnTo>
                  <a:pt x="6985" y="0"/>
                </a:lnTo>
                <a:lnTo>
                  <a:pt x="0" y="7010"/>
                </a:lnTo>
                <a:lnTo>
                  <a:pt x="0" y="15646"/>
                </a:lnTo>
                <a:lnTo>
                  <a:pt x="0" y="24282"/>
                </a:lnTo>
                <a:lnTo>
                  <a:pt x="6985" y="31280"/>
                </a:lnTo>
                <a:lnTo>
                  <a:pt x="15621" y="31280"/>
                </a:lnTo>
                <a:lnTo>
                  <a:pt x="24244" y="31280"/>
                </a:lnTo>
                <a:lnTo>
                  <a:pt x="31229" y="24282"/>
                </a:lnTo>
                <a:lnTo>
                  <a:pt x="31229" y="15646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50414" y="3525744"/>
            <a:ext cx="359791" cy="360337"/>
          </a:xfrm>
          <a:custGeom>
            <a:avLst/>
            <a:gdLst/>
            <a:ahLst/>
            <a:cxnLst/>
            <a:rect l="l" t="t" r="r" b="b"/>
            <a:pathLst>
              <a:path w="359790" h="360337">
                <a:moveTo>
                  <a:pt x="359791" y="180162"/>
                </a:moveTo>
                <a:lnTo>
                  <a:pt x="359194" y="165385"/>
                </a:lnTo>
                <a:lnTo>
                  <a:pt x="357436" y="150938"/>
                </a:lnTo>
                <a:lnTo>
                  <a:pt x="354563" y="136865"/>
                </a:lnTo>
                <a:lnTo>
                  <a:pt x="350620" y="123215"/>
                </a:lnTo>
                <a:lnTo>
                  <a:pt x="345655" y="110033"/>
                </a:lnTo>
                <a:lnTo>
                  <a:pt x="339713" y="97365"/>
                </a:lnTo>
                <a:lnTo>
                  <a:pt x="332841" y="85258"/>
                </a:lnTo>
                <a:lnTo>
                  <a:pt x="325084" y="73759"/>
                </a:lnTo>
                <a:lnTo>
                  <a:pt x="316490" y="62913"/>
                </a:lnTo>
                <a:lnTo>
                  <a:pt x="307105" y="52766"/>
                </a:lnTo>
                <a:lnTo>
                  <a:pt x="296974" y="43367"/>
                </a:lnTo>
                <a:lnTo>
                  <a:pt x="286144" y="34759"/>
                </a:lnTo>
                <a:lnTo>
                  <a:pt x="274661" y="26991"/>
                </a:lnTo>
                <a:lnTo>
                  <a:pt x="262572" y="20108"/>
                </a:lnTo>
                <a:lnTo>
                  <a:pt x="249923" y="14157"/>
                </a:lnTo>
                <a:lnTo>
                  <a:pt x="236760" y="9184"/>
                </a:lnTo>
                <a:lnTo>
                  <a:pt x="223130" y="5235"/>
                </a:lnTo>
                <a:lnTo>
                  <a:pt x="209078" y="2357"/>
                </a:lnTo>
                <a:lnTo>
                  <a:pt x="194651" y="597"/>
                </a:lnTo>
                <a:lnTo>
                  <a:pt x="179895" y="0"/>
                </a:lnTo>
                <a:lnTo>
                  <a:pt x="165141" y="597"/>
                </a:lnTo>
                <a:lnTo>
                  <a:pt x="150715" y="2357"/>
                </a:lnTo>
                <a:lnTo>
                  <a:pt x="136664" y="5235"/>
                </a:lnTo>
                <a:lnTo>
                  <a:pt x="123035" y="9184"/>
                </a:lnTo>
                <a:lnTo>
                  <a:pt x="109872" y="14157"/>
                </a:lnTo>
                <a:lnTo>
                  <a:pt x="97223" y="20108"/>
                </a:lnTo>
                <a:lnTo>
                  <a:pt x="85134" y="26991"/>
                </a:lnTo>
                <a:lnTo>
                  <a:pt x="73652" y="34759"/>
                </a:lnTo>
                <a:lnTo>
                  <a:pt x="62822" y="43367"/>
                </a:lnTo>
                <a:lnTo>
                  <a:pt x="52690" y="52766"/>
                </a:lnTo>
                <a:lnTo>
                  <a:pt x="43304" y="62913"/>
                </a:lnTo>
                <a:lnTo>
                  <a:pt x="34709" y="73759"/>
                </a:lnTo>
                <a:lnTo>
                  <a:pt x="26952" y="85258"/>
                </a:lnTo>
                <a:lnTo>
                  <a:pt x="20079" y="97365"/>
                </a:lnTo>
                <a:lnTo>
                  <a:pt x="14137" y="110033"/>
                </a:lnTo>
                <a:lnTo>
                  <a:pt x="9171" y="123215"/>
                </a:lnTo>
                <a:lnTo>
                  <a:pt x="5228" y="136865"/>
                </a:lnTo>
                <a:lnTo>
                  <a:pt x="2354" y="150938"/>
                </a:lnTo>
                <a:lnTo>
                  <a:pt x="596" y="165385"/>
                </a:lnTo>
                <a:lnTo>
                  <a:pt x="0" y="180162"/>
                </a:lnTo>
                <a:lnTo>
                  <a:pt x="596" y="194938"/>
                </a:lnTo>
                <a:lnTo>
                  <a:pt x="2354" y="209386"/>
                </a:lnTo>
                <a:lnTo>
                  <a:pt x="5228" y="223459"/>
                </a:lnTo>
                <a:lnTo>
                  <a:pt x="9171" y="237110"/>
                </a:lnTo>
                <a:lnTo>
                  <a:pt x="14137" y="250292"/>
                </a:lnTo>
                <a:lnTo>
                  <a:pt x="20079" y="262961"/>
                </a:lnTo>
                <a:lnTo>
                  <a:pt x="26952" y="275069"/>
                </a:lnTo>
                <a:lnTo>
                  <a:pt x="34709" y="286569"/>
                </a:lnTo>
                <a:lnTo>
                  <a:pt x="43304" y="297416"/>
                </a:lnTo>
                <a:lnTo>
                  <a:pt x="52690" y="307563"/>
                </a:lnTo>
                <a:lnTo>
                  <a:pt x="62822" y="316964"/>
                </a:lnTo>
                <a:lnTo>
                  <a:pt x="73652" y="325572"/>
                </a:lnTo>
                <a:lnTo>
                  <a:pt x="85134" y="333341"/>
                </a:lnTo>
                <a:lnTo>
                  <a:pt x="97223" y="340225"/>
                </a:lnTo>
                <a:lnTo>
                  <a:pt x="109872" y="346177"/>
                </a:lnTo>
                <a:lnTo>
                  <a:pt x="123035" y="351151"/>
                </a:lnTo>
                <a:lnTo>
                  <a:pt x="136664" y="355100"/>
                </a:lnTo>
                <a:lnTo>
                  <a:pt x="150715" y="357978"/>
                </a:lnTo>
                <a:lnTo>
                  <a:pt x="165141" y="359739"/>
                </a:lnTo>
                <a:lnTo>
                  <a:pt x="179895" y="360337"/>
                </a:lnTo>
                <a:lnTo>
                  <a:pt x="194651" y="359739"/>
                </a:lnTo>
                <a:lnTo>
                  <a:pt x="209078" y="357978"/>
                </a:lnTo>
                <a:lnTo>
                  <a:pt x="223130" y="355100"/>
                </a:lnTo>
                <a:lnTo>
                  <a:pt x="236760" y="351151"/>
                </a:lnTo>
                <a:lnTo>
                  <a:pt x="249923" y="346177"/>
                </a:lnTo>
                <a:lnTo>
                  <a:pt x="262572" y="340225"/>
                </a:lnTo>
                <a:lnTo>
                  <a:pt x="274661" y="333341"/>
                </a:lnTo>
                <a:lnTo>
                  <a:pt x="286144" y="325572"/>
                </a:lnTo>
                <a:lnTo>
                  <a:pt x="296974" y="316964"/>
                </a:lnTo>
                <a:lnTo>
                  <a:pt x="307105" y="307563"/>
                </a:lnTo>
                <a:lnTo>
                  <a:pt x="316490" y="297416"/>
                </a:lnTo>
                <a:lnTo>
                  <a:pt x="325084" y="286569"/>
                </a:lnTo>
                <a:lnTo>
                  <a:pt x="332841" y="275069"/>
                </a:lnTo>
                <a:lnTo>
                  <a:pt x="339713" y="262961"/>
                </a:lnTo>
                <a:lnTo>
                  <a:pt x="345655" y="250292"/>
                </a:lnTo>
                <a:lnTo>
                  <a:pt x="350620" y="237110"/>
                </a:lnTo>
                <a:lnTo>
                  <a:pt x="354563" y="223459"/>
                </a:lnTo>
                <a:lnTo>
                  <a:pt x="357436" y="209386"/>
                </a:lnTo>
                <a:lnTo>
                  <a:pt x="359194" y="194938"/>
                </a:lnTo>
                <a:lnTo>
                  <a:pt x="359791" y="180162"/>
                </a:lnTo>
                <a:close/>
              </a:path>
            </a:pathLst>
          </a:custGeom>
          <a:ln w="900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444500" y="407595"/>
            <a:ext cx="4136771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Xenon</a:t>
            </a:r>
            <a:r>
              <a:rPr sz="3000" spc="-207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Strobe</a:t>
            </a:r>
            <a:r>
              <a:rPr sz="3000" spc="-127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 dirty="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T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378312" y="3123408"/>
            <a:ext cx="997088" cy="121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600" u="sng" spc="-9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600" u="sng" spc="-31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u="sng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u="sng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600" u="sng" spc="-4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374B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Ø6.5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187664" y="4108718"/>
            <a:ext cx="502698" cy="138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tabLst>
                <a:tab pos="469900" algn="l"/>
              </a:tabLst>
            </a:pPr>
            <a:r>
              <a:rPr sz="900" u="sng" dirty="0" smtClean="0">
                <a:solidFill>
                  <a:srgbClr val="374B92"/>
                </a:solidFill>
                <a:latin typeface="Times New Roman"/>
                <a:cs typeface="Times New Roman"/>
              </a:rPr>
              <a:t>   </a:t>
            </a:r>
            <a:r>
              <a:rPr sz="900" u="sng" spc="34" dirty="0" smtClean="0">
                <a:solidFill>
                  <a:srgbClr val="374B92"/>
                </a:solidFill>
                <a:latin typeface="Times New Roman"/>
                <a:cs typeface="Times New Roman"/>
              </a:rPr>
              <a:t> </a:t>
            </a:r>
            <a:r>
              <a:rPr sz="900" u="sng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120 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115401" y="4301536"/>
            <a:ext cx="646843" cy="138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tabLst>
                <a:tab pos="609600" algn="l"/>
              </a:tabLst>
            </a:pPr>
            <a:r>
              <a:rPr sz="900" u="sng" dirty="0" smtClean="0">
                <a:solidFill>
                  <a:srgbClr val="374B92"/>
                </a:solidFill>
                <a:latin typeface="Times New Roman"/>
                <a:cs typeface="Times New Roman"/>
              </a:rPr>
              <a:t>      </a:t>
            </a:r>
            <a:r>
              <a:rPr sz="900" u="sng" spc="-69" dirty="0" smtClean="0">
                <a:solidFill>
                  <a:srgbClr val="374B92"/>
                </a:solidFill>
                <a:latin typeface="Times New Roman"/>
                <a:cs typeface="Times New Roman"/>
              </a:rPr>
              <a:t> </a:t>
            </a:r>
            <a:r>
              <a:rPr sz="900" u="sng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150 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 rot="16200000">
            <a:off x="4483604" y="1999150"/>
            <a:ext cx="25350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248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 rot="16200000">
            <a:off x="4554007" y="3670030"/>
            <a:ext cx="40190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150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30"/>
              </a:spcBef>
            </a:pPr>
            <a:r>
              <a:rPr sz="90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 rot="16200000">
            <a:off x="4723047" y="1755937"/>
            <a:ext cx="25350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374B92"/>
                </a:solidFill>
                <a:latin typeface="Times New Roman"/>
                <a:cs typeface="Times New Roman"/>
              </a:rPr>
              <a:t>145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72790" y="4064910"/>
            <a:ext cx="245465" cy="216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142833" y="4064910"/>
            <a:ext cx="240333" cy="216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530">
              <a:lnSpc>
                <a:spcPct val="100000"/>
              </a:lnSpc>
              <a:spcBef>
                <a:spcPts val="310"/>
              </a:spcBef>
              <a:tabLst>
                <a:tab pos="165100" algn="l"/>
              </a:tabLst>
            </a:pPr>
            <a:r>
              <a:rPr sz="900" u="sng" dirty="0" smtClean="0">
                <a:solidFill>
                  <a:srgbClr val="374B92"/>
                </a:solidFill>
                <a:latin typeface="Times New Roman"/>
                <a:cs typeface="Times New Roman"/>
              </a:rPr>
              <a:t> 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60803" y="4064910"/>
            <a:ext cx="432295" cy="409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853613" y="3417642"/>
            <a:ext cx="216918" cy="574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612609" y="2190341"/>
            <a:ext cx="508054" cy="43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120664" y="2190341"/>
            <a:ext cx="698181" cy="12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"/>
              </a:spcBef>
            </a:pPr>
            <a:endParaRPr sz="950"/>
          </a:p>
        </p:txBody>
      </p:sp>
      <p:sp>
        <p:nvSpPr>
          <p:cNvPr id="24" name="object 24"/>
          <p:cNvSpPr txBox="1"/>
          <p:nvPr/>
        </p:nvSpPr>
        <p:spPr>
          <a:xfrm>
            <a:off x="5163583" y="2190341"/>
            <a:ext cx="533603" cy="43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697186" y="2190341"/>
            <a:ext cx="42418" cy="43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39604" y="2190341"/>
            <a:ext cx="64300" cy="12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4"/>
              </a:spcBef>
            </a:pPr>
            <a:endParaRPr sz="950"/>
          </a:p>
        </p:txBody>
      </p:sp>
      <p:sp>
        <p:nvSpPr>
          <p:cNvPr id="21" name="object 21"/>
          <p:cNvSpPr txBox="1"/>
          <p:nvPr/>
        </p:nvSpPr>
        <p:spPr>
          <a:xfrm>
            <a:off x="5739604" y="2311600"/>
            <a:ext cx="64300" cy="25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120664" y="2311600"/>
            <a:ext cx="0" cy="25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739604" y="2566629"/>
            <a:ext cx="64300" cy="60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20664" y="2566629"/>
            <a:ext cx="42919" cy="60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852051" y="1997859"/>
            <a:ext cx="1910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200364" y="4071547"/>
            <a:ext cx="1142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489178" y="4071547"/>
            <a:ext cx="1714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28101" y="4264365"/>
            <a:ext cx="1865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489178" y="4264365"/>
            <a:ext cx="2433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948245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755354" y="5880100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00515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70516" y="6075535"/>
            <a:ext cx="694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305" name="Imagen 3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306" name="CuadroTexto 30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T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308" name="Imagen 3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09" name="CuadroTexto 308"/>
          <p:cNvSpPr txBox="1"/>
          <p:nvPr/>
        </p:nvSpPr>
        <p:spPr>
          <a:xfrm>
            <a:off x="444500" y="4584700"/>
            <a:ext cx="655600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"/>
              </a:rPr>
              <a:t>Indicador </a:t>
            </a:r>
            <a:r>
              <a:rPr lang="es-ES" sz="1100" dirty="0" smtClean="0">
                <a:latin typeface="Arial  "/>
              </a:rPr>
              <a:t>visual de tamaño mediano, de uso general, destellante </a:t>
            </a:r>
            <a:r>
              <a:rPr lang="es-ES" sz="1100" dirty="0" smtClean="0">
                <a:latin typeface="Arial  "/>
              </a:rPr>
              <a:t>de xenón </a:t>
            </a:r>
            <a:r>
              <a:rPr lang="es-ES" sz="1100" dirty="0" smtClean="0">
                <a:latin typeface="Arial  "/>
              </a:rPr>
              <a:t>con base y lente </a:t>
            </a:r>
            <a:r>
              <a:rPr lang="es-ES" sz="1100" dirty="0" smtClean="0">
                <a:latin typeface="Arial  "/>
              </a:rPr>
              <a:t>de </a:t>
            </a:r>
            <a:r>
              <a:rPr lang="es-ES" sz="1100" dirty="0" smtClean="0">
                <a:latin typeface="Arial  "/>
              </a:rPr>
              <a:t>policarbonato. </a:t>
            </a:r>
            <a:r>
              <a:rPr lang="es-ES" sz="1100" dirty="0" smtClean="0">
                <a:latin typeface="Arial  "/>
              </a:rPr>
              <a:t>La base se suministra </a:t>
            </a:r>
            <a:r>
              <a:rPr lang="es-ES" sz="1100" dirty="0" smtClean="0">
                <a:latin typeface="Arial  "/>
              </a:rPr>
              <a:t>en color negro</a:t>
            </a:r>
            <a:r>
              <a:rPr lang="es-ES" sz="1100" dirty="0" smtClean="0">
                <a:latin typeface="Arial  "/>
              </a:rPr>
              <a:t>, mientras que las lentes están disponibles en rojo, ámbar, verde, azul o transparente.</a:t>
            </a:r>
          </a:p>
          <a:p>
            <a:pPr algn="just"/>
            <a:endParaRPr lang="es-ES" sz="1100" dirty="0" smtClean="0">
              <a:latin typeface="Arial  "/>
            </a:endParaRPr>
          </a:p>
          <a:p>
            <a:pPr algn="just"/>
            <a:r>
              <a:rPr lang="es-ES" sz="1100" dirty="0" smtClean="0">
                <a:latin typeface="Arial  "/>
              </a:rPr>
              <a:t>Los interruptores incorporados permiten al instalador seleccionar </a:t>
            </a:r>
            <a:r>
              <a:rPr lang="es-ES" sz="1100" dirty="0" smtClean="0">
                <a:latin typeface="Arial  "/>
              </a:rPr>
              <a:t>entre cuatro </a:t>
            </a:r>
            <a:r>
              <a:rPr lang="es-ES" sz="1100" dirty="0" smtClean="0">
                <a:latin typeface="Arial  "/>
              </a:rPr>
              <a:t>patrones de flash.</a:t>
            </a:r>
          </a:p>
          <a:p>
            <a:pPr algn="just"/>
            <a:endParaRPr lang="es-ES" sz="1100" dirty="0" smtClean="0">
              <a:latin typeface="Arial  "/>
            </a:endParaRPr>
          </a:p>
          <a:p>
            <a:pPr algn="just"/>
            <a:r>
              <a:rPr lang="es-ES" sz="1100" dirty="0" smtClean="0">
                <a:latin typeface="Arial  "/>
              </a:rPr>
              <a:t>Modelos disponibles standard de 11 Julios para usos con alimentación 12Vuc, 24Vuc, 115Vac o 230Vac, (</a:t>
            </a:r>
            <a:r>
              <a:rPr lang="es-ES" sz="1100" dirty="0" err="1" smtClean="0">
                <a:latin typeface="Arial  "/>
              </a:rPr>
              <a:t>uc</a:t>
            </a:r>
            <a:r>
              <a:rPr lang="es-ES" sz="1100" dirty="0" smtClean="0">
                <a:latin typeface="Arial  "/>
              </a:rPr>
              <a:t> = </a:t>
            </a:r>
            <a:r>
              <a:rPr lang="es-ES" sz="1100" dirty="0" err="1" smtClean="0">
                <a:latin typeface="Arial  "/>
              </a:rPr>
              <a:t>ac</a:t>
            </a:r>
            <a:r>
              <a:rPr lang="es-ES" sz="1100" dirty="0" smtClean="0">
                <a:latin typeface="Arial  "/>
              </a:rPr>
              <a:t> o dc). Puede pedirse con doble destello (standard)o destello simple.</a:t>
            </a:r>
          </a:p>
          <a:p>
            <a:pPr algn="just"/>
            <a:endParaRPr lang="es-ES" sz="1100" dirty="0">
              <a:latin typeface="Arial  "/>
            </a:endParaRPr>
          </a:p>
          <a:p>
            <a:pPr algn="just"/>
            <a:r>
              <a:rPr lang="es-ES" sz="1100" dirty="0" smtClean="0">
                <a:latin typeface="Arial  "/>
              </a:rPr>
              <a:t>Rango de tensión adicional para modelos de 5 Julios </a:t>
            </a:r>
            <a:r>
              <a:rPr lang="es-ES" sz="1100" dirty="0" err="1" smtClean="0">
                <a:latin typeface="Arial  "/>
              </a:rPr>
              <a:t>multitensión</a:t>
            </a:r>
            <a:r>
              <a:rPr lang="es-ES" sz="1100" dirty="0" smtClean="0">
                <a:latin typeface="Arial  "/>
              </a:rPr>
              <a:t> están disponibles para alimentaciones de 100Vdc (20-70 </a:t>
            </a:r>
            <a:r>
              <a:rPr lang="es-ES" sz="1100" dirty="0" err="1" smtClean="0">
                <a:latin typeface="Arial  "/>
              </a:rPr>
              <a:t>Vac</a:t>
            </a:r>
            <a:r>
              <a:rPr lang="es-ES" sz="1100" dirty="0" smtClean="0">
                <a:latin typeface="Arial  "/>
              </a:rPr>
              <a:t>) y 100-130Vdc</a:t>
            </a:r>
            <a:endParaRPr lang="es-ES" sz="1100" dirty="0">
              <a:latin typeface="Arial  "/>
            </a:endParaRPr>
          </a:p>
          <a:p>
            <a:pPr algn="just"/>
            <a:endParaRPr lang="es-ES" sz="1100" dirty="0" smtClean="0">
              <a:latin typeface="Arial  "/>
            </a:endParaRPr>
          </a:p>
          <a:p>
            <a:pPr algn="just"/>
            <a:r>
              <a:rPr lang="es-ES" sz="1100" dirty="0" smtClean="0">
                <a:latin typeface="Arial  "/>
              </a:rPr>
              <a:t>Se pueden combinar varias </a:t>
            </a:r>
            <a:r>
              <a:rPr lang="es-ES" sz="1100" dirty="0" smtClean="0">
                <a:latin typeface="Arial  "/>
              </a:rPr>
              <a:t>unidades, </a:t>
            </a:r>
            <a:r>
              <a:rPr lang="es-ES" sz="1100" dirty="0" smtClean="0">
                <a:latin typeface="Arial  "/>
              </a:rPr>
              <a:t>incluyendo el indicador acústico </a:t>
            </a:r>
            <a:r>
              <a:rPr lang="es-ES" sz="1100" dirty="0" smtClean="0">
                <a:latin typeface="Arial  "/>
              </a:rPr>
              <a:t>IAS-T, </a:t>
            </a:r>
            <a:r>
              <a:rPr lang="es-ES" sz="1100" dirty="0" smtClean="0">
                <a:latin typeface="Arial  "/>
              </a:rPr>
              <a:t>para </a:t>
            </a:r>
            <a:r>
              <a:rPr lang="es-ES" sz="1100" dirty="0" smtClean="0">
                <a:latin typeface="Arial  "/>
              </a:rPr>
              <a:t>señalar varios estados.</a:t>
            </a:r>
            <a:endParaRPr lang="es-ES" sz="1100" dirty="0">
              <a:latin typeface="Arial  "/>
            </a:endParaRPr>
          </a:p>
          <a:p>
            <a:pPr algn="just"/>
            <a:endParaRPr lang="es-ES" sz="1100" dirty="0">
              <a:latin typeface="Arial  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58519"/>
              </p:ext>
            </p:extLst>
          </p:nvPr>
        </p:nvGraphicFramePr>
        <p:xfrm>
          <a:off x="520701" y="7254460"/>
          <a:ext cx="6527798" cy="2567588"/>
        </p:xfrm>
        <a:graphic>
          <a:graphicData uri="http://schemas.openxmlformats.org/drawingml/2006/table">
            <a:tbl>
              <a:tblPr/>
              <a:tblGrid>
                <a:gridCol w="943462"/>
                <a:gridCol w="690125"/>
                <a:gridCol w="832081"/>
                <a:gridCol w="812426"/>
                <a:gridCol w="812426"/>
                <a:gridCol w="812426"/>
                <a:gridCol w="812426"/>
                <a:gridCol w="812426"/>
              </a:tblGrid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XFT/UC/12/_/11J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XFT/UC/24/_/11J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XFT/AC/115/_/11J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XFT/AC/230/_/11J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XFT/UC/VRA/SH/5J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XFT/UC/VRC/SH/5J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10-100Vdc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100-130Vdc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264.5Vac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130Vdc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350mA@24V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990mA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730mA@12V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130mA@100V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8.3W@24v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6.1W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Opciones Usuario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30, 45, 90 </a:t>
                      </a:r>
                      <a:r>
                        <a:rPr lang="es-E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fpm</a:t>
                      </a:r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(0.5, 0.75, 1.5 Hz)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(SH@1Hz)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65Cd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Grados Horizontales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 TD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 TD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500mA QB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500mA QB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 TD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 TD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80">
                <a:tc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</a:t>
                      </a:r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ES" sz="75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</a:t>
                      </a:r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IEC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6554" marR="6554" marT="6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54" marR="6554" marT="65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4FC78F-1F5B-4390-AC1F-11DF8DF5EBB2}"/>
</file>

<file path=customXml/itemProps2.xml><?xml version="1.0" encoding="utf-8"?>
<ds:datastoreItem xmlns:ds="http://schemas.openxmlformats.org/officeDocument/2006/customXml" ds:itemID="{A39DAB2B-8DB4-46E3-9237-A9326842DFFC}"/>
</file>

<file path=customXml/itemProps3.xml><?xml version="1.0" encoding="utf-8"?>
<ds:datastoreItem xmlns:ds="http://schemas.openxmlformats.org/officeDocument/2006/customXml" ds:itemID="{FE3FED2D-9D7C-433D-9521-8B94674D24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340</Words>
  <Application>Microsoft Office PowerPoint</Application>
  <PresentationFormat>Personalizado</PresentationFormat>
  <Paragraphs>111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2015-04-15T14:02:48Z</cp:lastPrinted>
  <dcterms:modified xsi:type="dcterms:W3CDTF">2015-04-16T11:52:54Z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